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5.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40.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41.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42.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43.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44.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45.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70" r:id="rId3"/>
    <p:sldId id="271" r:id="rId4"/>
    <p:sldId id="257" r:id="rId5"/>
    <p:sldId id="259" r:id="rId6"/>
    <p:sldId id="260" r:id="rId7"/>
    <p:sldId id="262" r:id="rId8"/>
    <p:sldId id="278" r:id="rId9"/>
    <p:sldId id="264" r:id="rId10"/>
    <p:sldId id="265" r:id="rId11"/>
    <p:sldId id="279" r:id="rId12"/>
    <p:sldId id="266" r:id="rId13"/>
    <p:sldId id="280" r:id="rId14"/>
    <p:sldId id="267" r:id="rId15"/>
    <p:sldId id="268" r:id="rId16"/>
    <p:sldId id="281" r:id="rId17"/>
    <p:sldId id="283" r:id="rId18"/>
    <p:sldId id="282"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6" r:id="rId40"/>
    <p:sldId id="304" r:id="rId41"/>
    <p:sldId id="307" r:id="rId42"/>
    <p:sldId id="308" r:id="rId43"/>
    <p:sldId id="310" r:id="rId44"/>
    <p:sldId id="305" r:id="rId45"/>
    <p:sldId id="309" r:id="rId46"/>
    <p:sldId id="276" r:id="rId4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3A5A"/>
    <a:srgbClr val="1D493C"/>
    <a:srgbClr val="FFC000"/>
    <a:srgbClr val="FFC0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C6E012-D356-9140-B06E-0B29067139D9}" v="2972" dt="2023-08-11T22:13:41.244"/>
    <p1510:client id="{A802D73D-7BA8-1344-FE44-62698900318C}" v="3" dt="2023-08-11T16:30:29.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59185"/>
  </p:normalViewPr>
  <p:slideViewPr>
    <p:cSldViewPr snapToGrid="0">
      <p:cViewPr varScale="1">
        <p:scale>
          <a:sx n="61" d="100"/>
          <a:sy n="61" d="100"/>
        </p:scale>
        <p:origin x="25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Валерия Николаева Симеонова" userId="S::vnsimeonov@office365faculty.uni-sofia.bg::bb6234ee-7972-498a-9746-4c962add02b0" providerId="AD" clId="Web-{A802D73D-7BA8-1344-FE44-62698900318C}"/>
    <pc:docChg chg="modSld">
      <pc:chgData name="Валерия Николаева Симеонова" userId="S::vnsimeonov@office365faculty.uni-sofia.bg::bb6234ee-7972-498a-9746-4c962add02b0" providerId="AD" clId="Web-{A802D73D-7BA8-1344-FE44-62698900318C}" dt="2023-08-11T16:30:29.400" v="2" actId="14100"/>
      <pc:docMkLst>
        <pc:docMk/>
      </pc:docMkLst>
      <pc:sldChg chg="addSp delSp modSp">
        <pc:chgData name="Валерия Николаева Симеонова" userId="S::vnsimeonov@office365faculty.uni-sofia.bg::bb6234ee-7972-498a-9746-4c962add02b0" providerId="AD" clId="Web-{A802D73D-7BA8-1344-FE44-62698900318C}" dt="2023-08-11T16:30:29.400" v="2" actId="14100"/>
        <pc:sldMkLst>
          <pc:docMk/>
          <pc:sldMk cId="854967633" sldId="280"/>
        </pc:sldMkLst>
        <pc:spChg chg="del">
          <ac:chgData name="Валерия Николаева Симеонова" userId="S::vnsimeonov@office365faculty.uni-sofia.bg::bb6234ee-7972-498a-9746-4c962add02b0" providerId="AD" clId="Web-{A802D73D-7BA8-1344-FE44-62698900318C}" dt="2023-08-11T16:29:27.898" v="0"/>
          <ac:spMkLst>
            <pc:docMk/>
            <pc:sldMk cId="854967633" sldId="280"/>
            <ac:spMk id="3" creationId="{F66D15CF-7A1D-8631-E4F0-6FA99F2F501E}"/>
          </ac:spMkLst>
        </pc:spChg>
        <pc:picChg chg="add mod ord">
          <ac:chgData name="Валерия Николаева Симеонова" userId="S::vnsimeonov@office365faculty.uni-sofia.bg::bb6234ee-7972-498a-9746-4c962add02b0" providerId="AD" clId="Web-{A802D73D-7BA8-1344-FE44-62698900318C}" dt="2023-08-11T16:29:27.898" v="0"/>
          <ac:picMkLst>
            <pc:docMk/>
            <pc:sldMk cId="854967633" sldId="280"/>
            <ac:picMk id="4" creationId="{C8E4823B-EEF4-3106-700E-C25EBFC47CA5}"/>
          </ac:picMkLst>
        </pc:picChg>
        <pc:picChg chg="add mod">
          <ac:chgData name="Валерия Николаева Симеонова" userId="S::vnsimeonov@office365faculty.uni-sofia.bg::bb6234ee-7972-498a-9746-4c962add02b0" providerId="AD" clId="Web-{A802D73D-7BA8-1344-FE44-62698900318C}" dt="2023-08-11T16:30:29.400" v="2" actId="14100"/>
          <ac:picMkLst>
            <pc:docMk/>
            <pc:sldMk cId="854967633" sldId="280"/>
            <ac:picMk id="5" creationId="{75413D10-43BD-E83C-F88B-DA3E86A9F6E3}"/>
          </ac:picMkLst>
        </pc:picChg>
      </pc:sldChg>
    </pc:docChg>
  </pc:docChgLst>
  <pc:docChgLst>
    <pc:chgData name="Валерия Николаева Симеонова" userId="bb6234ee-7972-498a-9746-4c962add02b0" providerId="ADAL" clId="{31C6E012-D356-9140-B06E-0B29067139D9}"/>
    <pc:docChg chg="undo custSel addSld delSld modSld sldOrd">
      <pc:chgData name="Валерия Николаева Симеонова" userId="bb6234ee-7972-498a-9746-4c962add02b0" providerId="ADAL" clId="{31C6E012-D356-9140-B06E-0B29067139D9}" dt="2023-08-11T22:37:22.835" v="5127"/>
      <pc:docMkLst>
        <pc:docMk/>
      </pc:docMkLst>
      <pc:sldChg chg="addSp modSp mod modNotesTx">
        <pc:chgData name="Валерия Николаева Симеонова" userId="bb6234ee-7972-498a-9746-4c962add02b0" providerId="ADAL" clId="{31C6E012-D356-9140-B06E-0B29067139D9}" dt="2023-08-11T22:37:22.835" v="5127"/>
        <pc:sldMkLst>
          <pc:docMk/>
          <pc:sldMk cId="0" sldId="256"/>
        </pc:sldMkLst>
        <pc:spChg chg="mod">
          <ac:chgData name="Валерия Николаева Симеонова" userId="bb6234ee-7972-498a-9746-4c962add02b0" providerId="ADAL" clId="{31C6E012-D356-9140-B06E-0B29067139D9}" dt="2023-08-11T21:55:43.340" v="4878" actId="20577"/>
          <ac:spMkLst>
            <pc:docMk/>
            <pc:sldMk cId="0" sldId="256"/>
            <ac:spMk id="2" creationId="{00000000-0000-0000-0000-000000000000}"/>
          </ac:spMkLst>
        </pc:spChg>
        <pc:spChg chg="add mod">
          <ac:chgData name="Валерия Николаева Симеонова" userId="bb6234ee-7972-498a-9746-4c962add02b0" providerId="ADAL" clId="{31C6E012-D356-9140-B06E-0B29067139D9}" dt="2023-08-11T15:48:20.407" v="1"/>
          <ac:spMkLst>
            <pc:docMk/>
            <pc:sldMk cId="0" sldId="256"/>
            <ac:spMk id="3" creationId="{EF69FDD9-122E-DA80-83D1-476BDF28CC83}"/>
          </ac:spMkLst>
        </pc:spChg>
        <pc:spChg chg="add mod">
          <ac:chgData name="Валерия Николаева Симеонова" userId="bb6234ee-7972-498a-9746-4c962add02b0" providerId="ADAL" clId="{31C6E012-D356-9140-B06E-0B29067139D9}" dt="2023-08-11T15:48:20.407" v="1"/>
          <ac:spMkLst>
            <pc:docMk/>
            <pc:sldMk cId="0" sldId="256"/>
            <ac:spMk id="4" creationId="{55CA5C42-9F0E-79D0-098E-CFF7E4A307DD}"/>
          </ac:spMkLst>
        </pc:spChg>
      </pc:sldChg>
      <pc:sldChg chg="addSp delSp modSp mod modClrScheme chgLayout modNotesTx">
        <pc:chgData name="Валерия Николаева Симеонова" userId="bb6234ee-7972-498a-9746-4c962add02b0" providerId="ADAL" clId="{31C6E012-D356-9140-B06E-0B29067139D9}" dt="2023-08-11T22:11:27.697" v="5078"/>
        <pc:sldMkLst>
          <pc:docMk/>
          <pc:sldMk cId="0" sldId="257"/>
        </pc:sldMkLst>
        <pc:spChg chg="mod">
          <ac:chgData name="Валерия Николаева Симеонова" userId="bb6234ee-7972-498a-9746-4c962add02b0" providerId="ADAL" clId="{31C6E012-D356-9140-B06E-0B29067139D9}" dt="2023-08-11T15:54:21.884" v="55" actId="14100"/>
          <ac:spMkLst>
            <pc:docMk/>
            <pc:sldMk cId="0" sldId="257"/>
            <ac:spMk id="2" creationId="{00000000-0000-0000-0000-000000000000}"/>
          </ac:spMkLst>
        </pc:spChg>
        <pc:spChg chg="del mod">
          <ac:chgData name="Валерия Николаева Симеонова" userId="bb6234ee-7972-498a-9746-4c962add02b0" providerId="ADAL" clId="{31C6E012-D356-9140-B06E-0B29067139D9}" dt="2023-08-11T15:53:59.167" v="53" actId="26606"/>
          <ac:spMkLst>
            <pc:docMk/>
            <pc:sldMk cId="0" sldId="257"/>
            <ac:spMk id="3" creationId="{00000000-0000-0000-0000-000000000000}"/>
          </ac:spMkLst>
        </pc:spChg>
        <pc:spChg chg="add mod">
          <ac:chgData name="Валерия Николаева Симеонова" userId="bb6234ee-7972-498a-9746-4c962add02b0" providerId="ADAL" clId="{31C6E012-D356-9140-B06E-0B29067139D9}" dt="2023-08-11T22:11:27.697" v="5078"/>
          <ac:spMkLst>
            <pc:docMk/>
            <pc:sldMk cId="0" sldId="257"/>
            <ac:spMk id="3" creationId="{C24BEA99-4672-32B8-F048-84A9677FF479}"/>
          </ac:spMkLst>
        </pc:spChg>
        <pc:spChg chg="add del mod">
          <ac:chgData name="Валерия Николаева Симеонова" userId="bb6234ee-7972-498a-9746-4c962add02b0" providerId="ADAL" clId="{31C6E012-D356-9140-B06E-0B29067139D9}" dt="2023-08-11T15:54:15.864" v="54" actId="478"/>
          <ac:spMkLst>
            <pc:docMk/>
            <pc:sldMk cId="0" sldId="257"/>
            <ac:spMk id="9" creationId="{12FBACAC-6CED-DF94-CB2B-3296EDCB431D}"/>
          </ac:spMkLst>
        </pc:spChg>
        <pc:graphicFrameChg chg="add mod">
          <ac:chgData name="Валерия Николаева Симеонова" userId="bb6234ee-7972-498a-9746-4c962add02b0" providerId="ADAL" clId="{31C6E012-D356-9140-B06E-0B29067139D9}" dt="2023-08-11T15:53:59.167" v="53" actId="26606"/>
          <ac:graphicFrameMkLst>
            <pc:docMk/>
            <pc:sldMk cId="0" sldId="257"/>
            <ac:graphicFrameMk id="5" creationId="{50BA4E31-C990-9C8D-BF78-44F6565625B7}"/>
          </ac:graphicFrameMkLst>
        </pc:graphicFrameChg>
      </pc:sldChg>
      <pc:sldChg chg="modSp del mod">
        <pc:chgData name="Валерия Николаева Симеонова" userId="bb6234ee-7972-498a-9746-4c962add02b0" providerId="ADAL" clId="{31C6E012-D356-9140-B06E-0B29067139D9}" dt="2023-08-11T15:51:18.957" v="37" actId="2696"/>
        <pc:sldMkLst>
          <pc:docMk/>
          <pc:sldMk cId="0" sldId="258"/>
        </pc:sldMkLst>
        <pc:spChg chg="mod">
          <ac:chgData name="Валерия Николаева Симеонова" userId="bb6234ee-7972-498a-9746-4c962add02b0" providerId="ADAL" clId="{31C6E012-D356-9140-B06E-0B29067139D9}" dt="2023-08-11T15:39:12.638" v="0"/>
          <ac:spMkLst>
            <pc:docMk/>
            <pc:sldMk cId="0" sldId="258"/>
            <ac:spMk id="2" creationId="{00000000-0000-0000-0000-000000000000}"/>
          </ac:spMkLst>
        </pc:spChg>
        <pc:spChg chg="mod">
          <ac:chgData name="Валерия Николаева Симеонова" userId="bb6234ee-7972-498a-9746-4c962add02b0" providerId="ADAL" clId="{31C6E012-D356-9140-B06E-0B29067139D9}" dt="2023-08-11T15:50:16.094" v="18" actId="21"/>
          <ac:spMkLst>
            <pc:docMk/>
            <pc:sldMk cId="0" sldId="258"/>
            <ac:spMk id="3" creationId="{00000000-0000-0000-0000-000000000000}"/>
          </ac:spMkLst>
        </pc:spChg>
      </pc:sldChg>
      <pc:sldChg chg="addSp delSp modSp mod modClrScheme chgLayout modNotesTx">
        <pc:chgData name="Валерия Николаева Симеонова" userId="bb6234ee-7972-498a-9746-4c962add02b0" providerId="ADAL" clId="{31C6E012-D356-9140-B06E-0B29067139D9}" dt="2023-08-11T22:11:28.942" v="5079"/>
        <pc:sldMkLst>
          <pc:docMk/>
          <pc:sldMk cId="0" sldId="259"/>
        </pc:sldMkLst>
        <pc:spChg chg="mod">
          <ac:chgData name="Валерия Николаева Симеонова" userId="bb6234ee-7972-498a-9746-4c962add02b0" providerId="ADAL" clId="{31C6E012-D356-9140-B06E-0B29067139D9}" dt="2023-08-11T15:56:50.478" v="78" actId="14100"/>
          <ac:spMkLst>
            <pc:docMk/>
            <pc:sldMk cId="0" sldId="259"/>
            <ac:spMk id="2" creationId="{00000000-0000-0000-0000-000000000000}"/>
          </ac:spMkLst>
        </pc:spChg>
        <pc:spChg chg="del mod">
          <ac:chgData name="Валерия Николаева Симеонова" userId="bb6234ee-7972-498a-9746-4c962add02b0" providerId="ADAL" clId="{31C6E012-D356-9140-B06E-0B29067139D9}" dt="2023-08-11T15:56:41.751" v="76" actId="26606"/>
          <ac:spMkLst>
            <pc:docMk/>
            <pc:sldMk cId="0" sldId="259"/>
            <ac:spMk id="3" creationId="{00000000-0000-0000-0000-000000000000}"/>
          </ac:spMkLst>
        </pc:spChg>
        <pc:spChg chg="add mod">
          <ac:chgData name="Валерия Николаева Симеонова" userId="bb6234ee-7972-498a-9746-4c962add02b0" providerId="ADAL" clId="{31C6E012-D356-9140-B06E-0B29067139D9}" dt="2023-08-11T22:11:28.942" v="5079"/>
          <ac:spMkLst>
            <pc:docMk/>
            <pc:sldMk cId="0" sldId="259"/>
            <ac:spMk id="3" creationId="{731FABBF-2846-4C0D-7EA8-2C14AABA727F}"/>
          </ac:spMkLst>
        </pc:spChg>
        <pc:spChg chg="add del mod">
          <ac:chgData name="Валерия Николаева Симеонова" userId="bb6234ee-7972-498a-9746-4c962add02b0" providerId="ADAL" clId="{31C6E012-D356-9140-B06E-0B29067139D9}" dt="2023-08-11T15:56:45.743" v="77" actId="478"/>
          <ac:spMkLst>
            <pc:docMk/>
            <pc:sldMk cId="0" sldId="259"/>
            <ac:spMk id="9" creationId="{F7B1199C-288E-BDB2-B23B-9338FE2C121C}"/>
          </ac:spMkLst>
        </pc:spChg>
        <pc:graphicFrameChg chg="add mod">
          <ac:chgData name="Валерия Николаева Симеонова" userId="bb6234ee-7972-498a-9746-4c962add02b0" providerId="ADAL" clId="{31C6E012-D356-9140-B06E-0B29067139D9}" dt="2023-08-11T15:56:41.751" v="76" actId="26606"/>
          <ac:graphicFrameMkLst>
            <pc:docMk/>
            <pc:sldMk cId="0" sldId="259"/>
            <ac:graphicFrameMk id="5" creationId="{8C8B509C-08EA-8B33-C056-F8A19C9C3AB5}"/>
          </ac:graphicFrameMkLst>
        </pc:graphicFrameChg>
      </pc:sldChg>
      <pc:sldChg chg="addSp delSp modSp mod modClrScheme chgLayout modNotesTx">
        <pc:chgData name="Валерия Николаева Симеонова" userId="bb6234ee-7972-498a-9746-4c962add02b0" providerId="ADAL" clId="{31C6E012-D356-9140-B06E-0B29067139D9}" dt="2023-08-11T22:11:31.765" v="5080"/>
        <pc:sldMkLst>
          <pc:docMk/>
          <pc:sldMk cId="0" sldId="260"/>
        </pc:sldMkLst>
        <pc:spChg chg="mod">
          <ac:chgData name="Валерия Николаева Симеонова" userId="bb6234ee-7972-498a-9746-4c962add02b0" providerId="ADAL" clId="{31C6E012-D356-9140-B06E-0B29067139D9}" dt="2023-08-11T15:59:37.093" v="126" actId="14100"/>
          <ac:spMkLst>
            <pc:docMk/>
            <pc:sldMk cId="0" sldId="260"/>
            <ac:spMk id="2" creationId="{00000000-0000-0000-0000-000000000000}"/>
          </ac:spMkLst>
        </pc:spChg>
        <pc:spChg chg="add del mod">
          <ac:chgData name="Валерия Николаева Симеонова" userId="bb6234ee-7972-498a-9746-4c962add02b0" providerId="ADAL" clId="{31C6E012-D356-9140-B06E-0B29067139D9}" dt="2023-08-11T15:59:30.182" v="124" actId="26606"/>
          <ac:spMkLst>
            <pc:docMk/>
            <pc:sldMk cId="0" sldId="260"/>
            <ac:spMk id="3" creationId="{00000000-0000-0000-0000-000000000000}"/>
          </ac:spMkLst>
        </pc:spChg>
        <pc:spChg chg="add mod">
          <ac:chgData name="Валерия Николаева Симеонова" userId="bb6234ee-7972-498a-9746-4c962add02b0" providerId="ADAL" clId="{31C6E012-D356-9140-B06E-0B29067139D9}" dt="2023-08-11T22:11:31.765" v="5080"/>
          <ac:spMkLst>
            <pc:docMk/>
            <pc:sldMk cId="0" sldId="260"/>
            <ac:spMk id="3" creationId="{8F139B71-663E-B2F2-08D2-08BD07999965}"/>
          </ac:spMkLst>
        </pc:spChg>
        <pc:spChg chg="add del mod">
          <ac:chgData name="Валерия Николаева Симеонова" userId="bb6234ee-7972-498a-9746-4c962add02b0" providerId="ADAL" clId="{31C6E012-D356-9140-B06E-0B29067139D9}" dt="2023-08-11T15:59:30.108" v="123" actId="26606"/>
          <ac:spMkLst>
            <pc:docMk/>
            <pc:sldMk cId="0" sldId="260"/>
            <ac:spMk id="9" creationId="{D6C93FEE-CFFE-2EF8-43F6-F91C9A5622B5}"/>
          </ac:spMkLst>
        </pc:spChg>
        <pc:spChg chg="add del mod">
          <ac:chgData name="Валерия Николаева Симеонова" userId="bb6234ee-7972-498a-9746-4c962add02b0" providerId="ADAL" clId="{31C6E012-D356-9140-B06E-0B29067139D9}" dt="2023-08-11T15:59:30.108" v="123" actId="26606"/>
          <ac:spMkLst>
            <pc:docMk/>
            <pc:sldMk cId="0" sldId="260"/>
            <ac:spMk id="11" creationId="{35334C63-052E-B002-E00A-A87DD5C05184}"/>
          </ac:spMkLst>
        </pc:spChg>
        <pc:spChg chg="add del mod">
          <ac:chgData name="Валерия Николаева Симеонова" userId="bb6234ee-7972-498a-9746-4c962add02b0" providerId="ADAL" clId="{31C6E012-D356-9140-B06E-0B29067139D9}" dt="2023-08-11T15:59:30.108" v="123" actId="26606"/>
          <ac:spMkLst>
            <pc:docMk/>
            <pc:sldMk cId="0" sldId="260"/>
            <ac:spMk id="13" creationId="{565E2098-8E78-9F2C-3CF4-A30451873D93}"/>
          </ac:spMkLst>
        </pc:spChg>
        <pc:spChg chg="add del mod">
          <ac:chgData name="Валерия Николаева Симеонова" userId="bb6234ee-7972-498a-9746-4c962add02b0" providerId="ADAL" clId="{31C6E012-D356-9140-B06E-0B29067139D9}" dt="2023-08-11T15:59:33.128" v="125" actId="478"/>
          <ac:spMkLst>
            <pc:docMk/>
            <pc:sldMk cId="0" sldId="260"/>
            <ac:spMk id="15" creationId="{CBCA3D45-36AD-B597-EA71-744C5419D4B7}"/>
          </ac:spMkLst>
        </pc:spChg>
        <pc:graphicFrameChg chg="add del mod">
          <ac:chgData name="Валерия Николаева Симеонова" userId="bb6234ee-7972-498a-9746-4c962add02b0" providerId="ADAL" clId="{31C6E012-D356-9140-B06E-0B29067139D9}" dt="2023-08-11T15:59:30.108" v="123" actId="26606"/>
          <ac:graphicFrameMkLst>
            <pc:docMk/>
            <pc:sldMk cId="0" sldId="260"/>
            <ac:graphicFrameMk id="5" creationId="{05094F76-243C-C6DA-90B5-DC8BFF8321C9}"/>
          </ac:graphicFrameMkLst>
        </pc:graphicFrameChg>
        <pc:graphicFrameChg chg="add mod">
          <ac:chgData name="Валерия Николаева Симеонова" userId="bb6234ee-7972-498a-9746-4c962add02b0" providerId="ADAL" clId="{31C6E012-D356-9140-B06E-0B29067139D9}" dt="2023-08-11T16:00:25.266" v="128" actId="12100"/>
          <ac:graphicFrameMkLst>
            <pc:docMk/>
            <pc:sldMk cId="0" sldId="260"/>
            <ac:graphicFrameMk id="16" creationId="{CCB8A4AF-2B21-3682-94FC-F903D2D33CF7}"/>
          </ac:graphicFrameMkLst>
        </pc:graphicFrameChg>
      </pc:sldChg>
      <pc:sldChg chg="modSp del mod">
        <pc:chgData name="Валерия Николаева Симеонова" userId="bb6234ee-7972-498a-9746-4c962add02b0" providerId="ADAL" clId="{31C6E012-D356-9140-B06E-0B29067139D9}" dt="2023-08-11T16:00:44.988" v="130" actId="2696"/>
        <pc:sldMkLst>
          <pc:docMk/>
          <pc:sldMk cId="0" sldId="261"/>
        </pc:sldMkLst>
        <pc:spChg chg="mod">
          <ac:chgData name="Валерия Николаева Симеонова" userId="bb6234ee-7972-498a-9746-4c962add02b0" providerId="ADAL" clId="{31C6E012-D356-9140-B06E-0B29067139D9}" dt="2023-08-11T15:39:12.638" v="0"/>
          <ac:spMkLst>
            <pc:docMk/>
            <pc:sldMk cId="0" sldId="261"/>
            <ac:spMk id="2" creationId="{00000000-0000-0000-0000-000000000000}"/>
          </ac:spMkLst>
        </pc:spChg>
        <pc:spChg chg="mod">
          <ac:chgData name="Валерия Николаева Симеонова" userId="bb6234ee-7972-498a-9746-4c962add02b0" providerId="ADAL" clId="{31C6E012-D356-9140-B06E-0B29067139D9}" dt="2023-08-11T15:57:53.527" v="102" actId="21"/>
          <ac:spMkLst>
            <pc:docMk/>
            <pc:sldMk cId="0" sldId="261"/>
            <ac:spMk id="3" creationId="{00000000-0000-0000-0000-000000000000}"/>
          </ac:spMkLst>
        </pc:spChg>
      </pc:sldChg>
      <pc:sldChg chg="addSp delSp modSp mod modNotesTx">
        <pc:chgData name="Валерия Николаева Симеонова" userId="bb6234ee-7972-498a-9746-4c962add02b0" providerId="ADAL" clId="{31C6E012-D356-9140-B06E-0B29067139D9}" dt="2023-08-11T22:13:33.039" v="5117"/>
        <pc:sldMkLst>
          <pc:docMk/>
          <pc:sldMk cId="0" sldId="262"/>
        </pc:sldMkLst>
        <pc:spChg chg="mod">
          <ac:chgData name="Валерия Николаева Симеонова" userId="bb6234ee-7972-498a-9746-4c962add02b0" providerId="ADAL" clId="{31C6E012-D356-9140-B06E-0B29067139D9}" dt="2023-08-11T16:04:27.177" v="155" actId="14100"/>
          <ac:spMkLst>
            <pc:docMk/>
            <pc:sldMk cId="0" sldId="262"/>
            <ac:spMk id="2" creationId="{00000000-0000-0000-0000-000000000000}"/>
          </ac:spMkLst>
        </pc:spChg>
        <pc:spChg chg="del mod">
          <ac:chgData name="Валерия Николаева Симеонова" userId="bb6234ee-7972-498a-9746-4c962add02b0" providerId="ADAL" clId="{31C6E012-D356-9140-B06E-0B29067139D9}" dt="2023-08-11T16:03:21.706" v="139" actId="478"/>
          <ac:spMkLst>
            <pc:docMk/>
            <pc:sldMk cId="0" sldId="262"/>
            <ac:spMk id="3" creationId="{00000000-0000-0000-0000-000000000000}"/>
          </ac:spMkLst>
        </pc:spChg>
        <pc:spChg chg="add mod">
          <ac:chgData name="Валерия Николаева Симеонова" userId="bb6234ee-7972-498a-9746-4c962add02b0" providerId="ADAL" clId="{31C6E012-D356-9140-B06E-0B29067139D9}" dt="2023-08-11T22:13:33.039" v="5117"/>
          <ac:spMkLst>
            <pc:docMk/>
            <pc:sldMk cId="0" sldId="262"/>
            <ac:spMk id="3" creationId="{85C50809-A416-0D08-BC55-C84BB97B1324}"/>
          </ac:spMkLst>
        </pc:spChg>
        <pc:spChg chg="add del mod">
          <ac:chgData name="Валерия Николаева Симеонова" userId="bb6234ee-7972-498a-9746-4c962add02b0" providerId="ADAL" clId="{31C6E012-D356-9140-B06E-0B29067139D9}" dt="2023-08-11T16:03:43.632" v="144" actId="478"/>
          <ac:spMkLst>
            <pc:docMk/>
            <pc:sldMk cId="0" sldId="262"/>
            <ac:spMk id="4" creationId="{D9C816A7-7076-A9FA-F9B7-F13C2D5BAC18}"/>
          </ac:spMkLst>
        </pc:spChg>
        <pc:picChg chg="add del">
          <ac:chgData name="Валерия Николаева Симеонова" userId="bb6234ee-7972-498a-9746-4c962add02b0" providerId="ADAL" clId="{31C6E012-D356-9140-B06E-0B29067139D9}" dt="2023-08-11T16:03:36.230" v="141"/>
          <ac:picMkLst>
            <pc:docMk/>
            <pc:sldMk cId="0" sldId="262"/>
            <ac:picMk id="1025" creationId="{657F189C-5160-66CB-DB7B-547E2328579B}"/>
          </ac:picMkLst>
        </pc:picChg>
        <pc:picChg chg="add del">
          <ac:chgData name="Валерия Николаева Симеонова" userId="bb6234ee-7972-498a-9746-4c962add02b0" providerId="ADAL" clId="{31C6E012-D356-9140-B06E-0B29067139D9}" dt="2023-08-11T16:03:36.230" v="141"/>
          <ac:picMkLst>
            <pc:docMk/>
            <pc:sldMk cId="0" sldId="262"/>
            <ac:picMk id="1026" creationId="{868139CE-91DE-CE2E-054D-A423AD50794A}"/>
          </ac:picMkLst>
        </pc:picChg>
        <pc:picChg chg="add del">
          <ac:chgData name="Валерия Николаева Симеонова" userId="bb6234ee-7972-498a-9746-4c962add02b0" providerId="ADAL" clId="{31C6E012-D356-9140-B06E-0B29067139D9}" dt="2023-08-11T16:03:36.230" v="141"/>
          <ac:picMkLst>
            <pc:docMk/>
            <pc:sldMk cId="0" sldId="262"/>
            <ac:picMk id="1027" creationId="{5559850A-7F16-AEA7-236D-99CCD5F64218}"/>
          </ac:picMkLst>
        </pc:picChg>
        <pc:picChg chg="add del">
          <ac:chgData name="Валерия Николаева Симеонова" userId="bb6234ee-7972-498a-9746-4c962add02b0" providerId="ADAL" clId="{31C6E012-D356-9140-B06E-0B29067139D9}" dt="2023-08-11T16:03:40.774" v="143"/>
          <ac:picMkLst>
            <pc:docMk/>
            <pc:sldMk cId="0" sldId="262"/>
            <ac:picMk id="1028" creationId="{1E8BEC8D-C479-D99B-6CE7-06B90B1662E1}"/>
          </ac:picMkLst>
        </pc:picChg>
        <pc:picChg chg="add del">
          <ac:chgData name="Валерия Николаева Симеонова" userId="bb6234ee-7972-498a-9746-4c962add02b0" providerId="ADAL" clId="{31C6E012-D356-9140-B06E-0B29067139D9}" dt="2023-08-11T16:03:40.774" v="143"/>
          <ac:picMkLst>
            <pc:docMk/>
            <pc:sldMk cId="0" sldId="262"/>
            <ac:picMk id="1029" creationId="{2B724032-6E4B-1FC8-8653-84CB77F54744}"/>
          </ac:picMkLst>
        </pc:picChg>
        <pc:picChg chg="add del">
          <ac:chgData name="Валерия Николаева Симеонова" userId="bb6234ee-7972-498a-9746-4c962add02b0" providerId="ADAL" clId="{31C6E012-D356-9140-B06E-0B29067139D9}" dt="2023-08-11T16:03:40.774" v="143"/>
          <ac:picMkLst>
            <pc:docMk/>
            <pc:sldMk cId="0" sldId="262"/>
            <ac:picMk id="1030" creationId="{50ACB0B2-9EA3-01B1-EF50-3E64D1F09576}"/>
          </ac:picMkLst>
        </pc:picChg>
        <pc:picChg chg="add mod">
          <ac:chgData name="Валерия Николаева Симеонова" userId="bb6234ee-7972-498a-9746-4c962add02b0" providerId="ADAL" clId="{31C6E012-D356-9140-B06E-0B29067139D9}" dt="2023-08-11T16:04:13.883" v="154" actId="14100"/>
          <ac:picMkLst>
            <pc:docMk/>
            <pc:sldMk cId="0" sldId="262"/>
            <ac:picMk id="1031" creationId="{9106C4AD-78CE-8EFA-F3A9-212D5CE38516}"/>
          </ac:picMkLst>
        </pc:picChg>
        <pc:picChg chg="add mod">
          <ac:chgData name="Валерия Николаева Симеонова" userId="bb6234ee-7972-498a-9746-4c962add02b0" providerId="ADAL" clId="{31C6E012-D356-9140-B06E-0B29067139D9}" dt="2023-08-11T16:04:13.883" v="154" actId="14100"/>
          <ac:picMkLst>
            <pc:docMk/>
            <pc:sldMk cId="0" sldId="262"/>
            <ac:picMk id="1032" creationId="{10404608-D240-4A0F-47F7-ACE577984CF6}"/>
          </ac:picMkLst>
        </pc:picChg>
        <pc:picChg chg="add mod">
          <ac:chgData name="Валерия Николаева Симеонова" userId="bb6234ee-7972-498a-9746-4c962add02b0" providerId="ADAL" clId="{31C6E012-D356-9140-B06E-0B29067139D9}" dt="2023-08-11T16:04:13.883" v="154" actId="14100"/>
          <ac:picMkLst>
            <pc:docMk/>
            <pc:sldMk cId="0" sldId="262"/>
            <ac:picMk id="1033" creationId="{F39526C2-0FAC-1BBB-DA85-C89893FFDDEB}"/>
          </ac:picMkLst>
        </pc:picChg>
      </pc:sldChg>
      <pc:sldChg chg="modSp del">
        <pc:chgData name="Валерия Николаева Симеонова" userId="bb6234ee-7972-498a-9746-4c962add02b0" providerId="ADAL" clId="{31C6E012-D356-9140-B06E-0B29067139D9}" dt="2023-08-11T16:08:11.504" v="201" actId="2696"/>
        <pc:sldMkLst>
          <pc:docMk/>
          <pc:sldMk cId="0" sldId="263"/>
        </pc:sldMkLst>
        <pc:spChg chg="mod">
          <ac:chgData name="Валерия Николаева Симеонова" userId="bb6234ee-7972-498a-9746-4c962add02b0" providerId="ADAL" clId="{31C6E012-D356-9140-B06E-0B29067139D9}" dt="2023-08-11T15:39:12.638" v="0"/>
          <ac:spMkLst>
            <pc:docMk/>
            <pc:sldMk cId="0" sldId="263"/>
            <ac:spMk id="2" creationId="{00000000-0000-0000-0000-000000000000}"/>
          </ac:spMkLst>
        </pc:spChg>
        <pc:spChg chg="mod">
          <ac:chgData name="Валерия Николаева Симеонова" userId="bb6234ee-7972-498a-9746-4c962add02b0" providerId="ADAL" clId="{31C6E012-D356-9140-B06E-0B29067139D9}" dt="2023-08-11T15:39:12.638" v="0"/>
          <ac:spMkLst>
            <pc:docMk/>
            <pc:sldMk cId="0" sldId="263"/>
            <ac:spMk id="3" creationId="{00000000-0000-0000-0000-000000000000}"/>
          </ac:spMkLst>
        </pc:spChg>
      </pc:sldChg>
      <pc:sldChg chg="addSp delSp modSp mod modClrScheme chgLayout modNotesTx">
        <pc:chgData name="Валерия Николаева Симеонова" userId="bb6234ee-7972-498a-9746-4c962add02b0" providerId="ADAL" clId="{31C6E012-D356-9140-B06E-0B29067139D9}" dt="2023-08-11T22:11:37.090" v="5082"/>
        <pc:sldMkLst>
          <pc:docMk/>
          <pc:sldMk cId="0" sldId="264"/>
        </pc:sldMkLst>
        <pc:spChg chg="mod">
          <ac:chgData name="Валерия Николаева Симеонова" userId="bb6234ee-7972-498a-9746-4c962add02b0" providerId="ADAL" clId="{31C6E012-D356-9140-B06E-0B29067139D9}" dt="2023-08-11T16:08:22.692" v="202" actId="26606"/>
          <ac:spMkLst>
            <pc:docMk/>
            <pc:sldMk cId="0" sldId="264"/>
            <ac:spMk id="2" creationId="{00000000-0000-0000-0000-000000000000}"/>
          </ac:spMkLst>
        </pc:spChg>
        <pc:spChg chg="del mod">
          <ac:chgData name="Валерия Николаева Симеонова" userId="bb6234ee-7972-498a-9746-4c962add02b0" providerId="ADAL" clId="{31C6E012-D356-9140-B06E-0B29067139D9}" dt="2023-08-11T16:08:22.692" v="202" actId="26606"/>
          <ac:spMkLst>
            <pc:docMk/>
            <pc:sldMk cId="0" sldId="264"/>
            <ac:spMk id="3" creationId="{00000000-0000-0000-0000-000000000000}"/>
          </ac:spMkLst>
        </pc:spChg>
        <pc:spChg chg="add mod">
          <ac:chgData name="Валерия Николаева Симеонова" userId="bb6234ee-7972-498a-9746-4c962add02b0" providerId="ADAL" clId="{31C6E012-D356-9140-B06E-0B29067139D9}" dt="2023-08-11T22:11:37.090" v="5082"/>
          <ac:spMkLst>
            <pc:docMk/>
            <pc:sldMk cId="0" sldId="264"/>
            <ac:spMk id="3" creationId="{4B377AD9-7E49-1657-7D55-8C0356D650B4}"/>
          </ac:spMkLst>
        </pc:spChg>
        <pc:spChg chg="add del mod">
          <ac:chgData name="Валерия Николаева Симеонова" userId="bb6234ee-7972-498a-9746-4c962add02b0" providerId="ADAL" clId="{31C6E012-D356-9140-B06E-0B29067139D9}" dt="2023-08-11T16:08:56.536" v="213" actId="12084"/>
          <ac:spMkLst>
            <pc:docMk/>
            <pc:sldMk cId="0" sldId="264"/>
            <ac:spMk id="9" creationId="{14FB0AA2-9C0A-CE15-580A-54EE33D40C61}"/>
          </ac:spMkLst>
        </pc:spChg>
        <pc:graphicFrameChg chg="add mod">
          <ac:chgData name="Валерия Николаева Симеонова" userId="bb6234ee-7972-498a-9746-4c962add02b0" providerId="ADAL" clId="{31C6E012-D356-9140-B06E-0B29067139D9}" dt="2023-08-11T16:10:13.330" v="221" actId="20577"/>
          <ac:graphicFrameMkLst>
            <pc:docMk/>
            <pc:sldMk cId="0" sldId="264"/>
            <ac:graphicFrameMk id="4" creationId="{D348ED36-2502-BA94-5433-53F09B3FDEDF}"/>
          </ac:graphicFrameMkLst>
        </pc:graphicFrameChg>
        <pc:graphicFrameChg chg="add mod">
          <ac:chgData name="Валерия Николаева Симеонова" userId="bb6234ee-7972-498a-9746-4c962add02b0" providerId="ADAL" clId="{31C6E012-D356-9140-B06E-0B29067139D9}" dt="2023-08-11T16:09:25.941" v="215" actId="12100"/>
          <ac:graphicFrameMkLst>
            <pc:docMk/>
            <pc:sldMk cId="0" sldId="264"/>
            <ac:graphicFrameMk id="5" creationId="{FAA74DEF-4A34-D1BE-BC75-D1A98F054A87}"/>
          </ac:graphicFrameMkLst>
        </pc:graphicFrameChg>
      </pc:sldChg>
      <pc:sldChg chg="addSp delSp modSp mod modNotesTx">
        <pc:chgData name="Валерия Николаева Симеонова" userId="bb6234ee-7972-498a-9746-4c962add02b0" providerId="ADAL" clId="{31C6E012-D356-9140-B06E-0B29067139D9}" dt="2023-08-11T22:13:37.696" v="5118"/>
        <pc:sldMkLst>
          <pc:docMk/>
          <pc:sldMk cId="0" sldId="265"/>
        </pc:sldMkLst>
        <pc:spChg chg="mod">
          <ac:chgData name="Валерия Николаева Симеонова" userId="bb6234ee-7972-498a-9746-4c962add02b0" providerId="ADAL" clId="{31C6E012-D356-9140-B06E-0B29067139D9}" dt="2023-08-11T16:14:39.703" v="313" actId="790"/>
          <ac:spMkLst>
            <pc:docMk/>
            <pc:sldMk cId="0" sldId="265"/>
            <ac:spMk id="2" creationId="{00000000-0000-0000-0000-000000000000}"/>
          </ac:spMkLst>
        </pc:spChg>
        <pc:spChg chg="del mod">
          <ac:chgData name="Валерия Николаева Симеонова" userId="bb6234ee-7972-498a-9746-4c962add02b0" providerId="ADAL" clId="{31C6E012-D356-9140-B06E-0B29067139D9}" dt="2023-08-11T16:12:00.979" v="265" actId="478"/>
          <ac:spMkLst>
            <pc:docMk/>
            <pc:sldMk cId="0" sldId="265"/>
            <ac:spMk id="3" creationId="{00000000-0000-0000-0000-000000000000}"/>
          </ac:spMkLst>
        </pc:spChg>
        <pc:spChg chg="add mod">
          <ac:chgData name="Валерия Николаева Симеонова" userId="bb6234ee-7972-498a-9746-4c962add02b0" providerId="ADAL" clId="{31C6E012-D356-9140-B06E-0B29067139D9}" dt="2023-08-11T22:13:37.696" v="5118"/>
          <ac:spMkLst>
            <pc:docMk/>
            <pc:sldMk cId="0" sldId="265"/>
            <ac:spMk id="3" creationId="{C2A7FBB6-A1E1-8D53-0909-D14A5C250022}"/>
          </ac:spMkLst>
        </pc:spChg>
        <pc:spChg chg="add del mod">
          <ac:chgData name="Валерия Николаева Симеонова" userId="bb6234ee-7972-498a-9746-4c962add02b0" providerId="ADAL" clId="{31C6E012-D356-9140-B06E-0B29067139D9}" dt="2023-08-11T16:12:04.803" v="266" actId="478"/>
          <ac:spMkLst>
            <pc:docMk/>
            <pc:sldMk cId="0" sldId="265"/>
            <ac:spMk id="4" creationId="{1DE2BDFF-C72D-6A34-906D-AEE8C76EC7F1}"/>
          </ac:spMkLst>
        </pc:spChg>
        <pc:picChg chg="add mod">
          <ac:chgData name="Валерия Николаева Симеонова" userId="bb6234ee-7972-498a-9746-4c962add02b0" providerId="ADAL" clId="{31C6E012-D356-9140-B06E-0B29067139D9}" dt="2023-08-11T16:12:28.525" v="275" actId="1076"/>
          <ac:picMkLst>
            <pc:docMk/>
            <pc:sldMk cId="0" sldId="265"/>
            <ac:picMk id="2049" creationId="{50A5686F-9EF9-16FF-A1DC-72CC1C6B84AC}"/>
          </ac:picMkLst>
        </pc:picChg>
        <pc:picChg chg="add mod">
          <ac:chgData name="Валерия Николаева Симеонова" userId="bb6234ee-7972-498a-9746-4c962add02b0" providerId="ADAL" clId="{31C6E012-D356-9140-B06E-0B29067139D9}" dt="2023-08-11T16:12:45.700" v="279" actId="1076"/>
          <ac:picMkLst>
            <pc:docMk/>
            <pc:sldMk cId="0" sldId="265"/>
            <ac:picMk id="2050" creationId="{F5D9C5CF-F567-6AEE-571D-EA9480909A10}"/>
          </ac:picMkLst>
        </pc:picChg>
      </pc:sldChg>
      <pc:sldChg chg="addSp delSp modSp mod modClrScheme chgLayout modNotesTx">
        <pc:chgData name="Валерия Николаева Симеонова" userId="bb6234ee-7972-498a-9746-4c962add02b0" providerId="ADAL" clId="{31C6E012-D356-9140-B06E-0B29067139D9}" dt="2023-08-11T22:11:43.407" v="5084"/>
        <pc:sldMkLst>
          <pc:docMk/>
          <pc:sldMk cId="0" sldId="266"/>
        </pc:sldMkLst>
        <pc:spChg chg="mod">
          <ac:chgData name="Валерия Николаева Симеонова" userId="bb6234ee-7972-498a-9746-4c962add02b0" providerId="ADAL" clId="{31C6E012-D356-9140-B06E-0B29067139D9}" dt="2023-08-11T16:24:30.813" v="508" actId="790"/>
          <ac:spMkLst>
            <pc:docMk/>
            <pc:sldMk cId="0" sldId="266"/>
            <ac:spMk id="2" creationId="{00000000-0000-0000-0000-000000000000}"/>
          </ac:spMkLst>
        </pc:spChg>
        <pc:spChg chg="del mod">
          <ac:chgData name="Валерия Николаева Симеонова" userId="bb6234ee-7972-498a-9746-4c962add02b0" providerId="ADAL" clId="{31C6E012-D356-9140-B06E-0B29067139D9}" dt="2023-08-11T16:22:47.951" v="471" actId="26606"/>
          <ac:spMkLst>
            <pc:docMk/>
            <pc:sldMk cId="0" sldId="266"/>
            <ac:spMk id="3" creationId="{00000000-0000-0000-0000-000000000000}"/>
          </ac:spMkLst>
        </pc:spChg>
        <pc:spChg chg="add mod">
          <ac:chgData name="Валерия Николаева Симеонова" userId="bb6234ee-7972-498a-9746-4c962add02b0" providerId="ADAL" clId="{31C6E012-D356-9140-B06E-0B29067139D9}" dt="2023-08-11T22:11:43.407" v="5084"/>
          <ac:spMkLst>
            <pc:docMk/>
            <pc:sldMk cId="0" sldId="266"/>
            <ac:spMk id="3" creationId="{3081A1EC-E311-5A76-48BD-5D0331DFC69F}"/>
          </ac:spMkLst>
        </pc:spChg>
        <pc:spChg chg="add del mod">
          <ac:chgData name="Валерия Николаева Симеонова" userId="bb6234ee-7972-498a-9746-4c962add02b0" providerId="ADAL" clId="{31C6E012-D356-9140-B06E-0B29067139D9}" dt="2023-08-11T16:23:03.108" v="495" actId="12084"/>
          <ac:spMkLst>
            <pc:docMk/>
            <pc:sldMk cId="0" sldId="266"/>
            <ac:spMk id="9" creationId="{1AE4C8C5-0CF6-56AF-DCD3-D269A30481E8}"/>
          </ac:spMkLst>
        </pc:spChg>
        <pc:graphicFrameChg chg="add mod">
          <ac:chgData name="Валерия Николаева Симеонова" userId="bb6234ee-7972-498a-9746-4c962add02b0" providerId="ADAL" clId="{31C6E012-D356-9140-B06E-0B29067139D9}" dt="2023-08-11T16:23:13.244" v="497" actId="114"/>
          <ac:graphicFrameMkLst>
            <pc:docMk/>
            <pc:sldMk cId="0" sldId="266"/>
            <ac:graphicFrameMk id="4" creationId="{C380AD7B-1B11-3006-60CE-FDA3CB0FA128}"/>
          </ac:graphicFrameMkLst>
        </pc:graphicFrameChg>
        <pc:graphicFrameChg chg="add mod">
          <ac:chgData name="Валерия Николаева Симеонова" userId="bb6234ee-7972-498a-9746-4c962add02b0" providerId="ADAL" clId="{31C6E012-D356-9140-B06E-0B29067139D9}" dt="2023-08-11T16:24:16.512" v="507" actId="12100"/>
          <ac:graphicFrameMkLst>
            <pc:docMk/>
            <pc:sldMk cId="0" sldId="266"/>
            <ac:graphicFrameMk id="5" creationId="{B983A094-59CC-9756-20EF-B4501EB4313D}"/>
          </ac:graphicFrameMkLst>
        </pc:graphicFrameChg>
      </pc:sldChg>
      <pc:sldChg chg="addSp delSp modSp mod ord modClrScheme chgLayout modNotesTx">
        <pc:chgData name="Валерия Николаева Симеонова" userId="bb6234ee-7972-498a-9746-4c962add02b0" providerId="ADAL" clId="{31C6E012-D356-9140-B06E-0B29067139D9}" dt="2023-08-11T22:11:46.081" v="5085"/>
        <pc:sldMkLst>
          <pc:docMk/>
          <pc:sldMk cId="0" sldId="267"/>
        </pc:sldMkLst>
        <pc:spChg chg="mod">
          <ac:chgData name="Валерия Николаева Симеонова" userId="bb6234ee-7972-498a-9746-4c962add02b0" providerId="ADAL" clId="{31C6E012-D356-9140-B06E-0B29067139D9}" dt="2023-08-11T16:37:36.587" v="668" actId="790"/>
          <ac:spMkLst>
            <pc:docMk/>
            <pc:sldMk cId="0" sldId="267"/>
            <ac:spMk id="2" creationId="{00000000-0000-0000-0000-000000000000}"/>
          </ac:spMkLst>
        </pc:spChg>
        <pc:spChg chg="del mod">
          <ac:chgData name="Валерия Николаева Симеонова" userId="bb6234ee-7972-498a-9746-4c962add02b0" providerId="ADAL" clId="{31C6E012-D356-9140-B06E-0B29067139D9}" dt="2023-08-11T16:40:53.912" v="752" actId="12084"/>
          <ac:spMkLst>
            <pc:docMk/>
            <pc:sldMk cId="0" sldId="267"/>
            <ac:spMk id="3" creationId="{00000000-0000-0000-0000-000000000000}"/>
          </ac:spMkLst>
        </pc:spChg>
        <pc:spChg chg="add mod">
          <ac:chgData name="Валерия Николаева Симеонова" userId="bb6234ee-7972-498a-9746-4c962add02b0" providerId="ADAL" clId="{31C6E012-D356-9140-B06E-0B29067139D9}" dt="2023-08-11T22:11:46.081" v="5085"/>
          <ac:spMkLst>
            <pc:docMk/>
            <pc:sldMk cId="0" sldId="267"/>
            <ac:spMk id="3" creationId="{585EB9BE-B31F-161A-23EB-C0A78A7BCC93}"/>
          </ac:spMkLst>
        </pc:spChg>
        <pc:spChg chg="add del mod">
          <ac:chgData name="Валерия Николаева Симеонова" userId="bb6234ee-7972-498a-9746-4c962add02b0" providerId="ADAL" clId="{31C6E012-D356-9140-B06E-0B29067139D9}" dt="2023-08-11T16:37:28.034" v="667" actId="12084"/>
          <ac:spMkLst>
            <pc:docMk/>
            <pc:sldMk cId="0" sldId="267"/>
            <ac:spMk id="8" creationId="{B3F7BC87-B91A-32F1-03E9-C9DF0745A69C}"/>
          </ac:spMkLst>
        </pc:spChg>
        <pc:graphicFrameChg chg="add mod">
          <ac:chgData name="Валерия Николаева Симеонова" userId="bb6234ee-7972-498a-9746-4c962add02b0" providerId="ADAL" clId="{31C6E012-D356-9140-B06E-0B29067139D9}" dt="2023-08-11T16:41:53.450" v="762" actId="114"/>
          <ac:graphicFrameMkLst>
            <pc:docMk/>
            <pc:sldMk cId="0" sldId="267"/>
            <ac:graphicFrameMk id="4" creationId="{0EAE46F3-0501-8B0A-3786-4B68BC3B8A91}"/>
          </ac:graphicFrameMkLst>
        </pc:graphicFrameChg>
        <pc:graphicFrameChg chg="add mod modGraphic">
          <ac:chgData name="Валерия Николаева Симеонова" userId="bb6234ee-7972-498a-9746-4c962add02b0" providerId="ADAL" clId="{31C6E012-D356-9140-B06E-0B29067139D9}" dt="2023-08-11T16:41:43.253" v="761" actId="14100"/>
          <ac:graphicFrameMkLst>
            <pc:docMk/>
            <pc:sldMk cId="0" sldId="267"/>
            <ac:graphicFrameMk id="5" creationId="{B1CDCA29-CB19-5DEF-FECF-860BB6B8E72F}"/>
          </ac:graphicFrameMkLst>
        </pc:graphicFrameChg>
      </pc:sldChg>
      <pc:sldChg chg="addSp delSp modSp mod modClrScheme chgLayout modNotesTx">
        <pc:chgData name="Валерия Николаева Симеонова" userId="bb6234ee-7972-498a-9746-4c962add02b0" providerId="ADAL" clId="{31C6E012-D356-9140-B06E-0B29067139D9}" dt="2023-08-11T22:11:48.295" v="5086"/>
        <pc:sldMkLst>
          <pc:docMk/>
          <pc:sldMk cId="0" sldId="268"/>
        </pc:sldMkLst>
        <pc:spChg chg="mod">
          <ac:chgData name="Валерия Николаева Симеонова" userId="bb6234ee-7972-498a-9746-4c962add02b0" providerId="ADAL" clId="{31C6E012-D356-9140-B06E-0B29067139D9}" dt="2023-08-11T16:45:55.769" v="1047" actId="790"/>
          <ac:spMkLst>
            <pc:docMk/>
            <pc:sldMk cId="0" sldId="268"/>
            <ac:spMk id="2" creationId="{00000000-0000-0000-0000-000000000000}"/>
          </ac:spMkLst>
        </pc:spChg>
        <pc:spChg chg="del mod">
          <ac:chgData name="Валерия Николаева Симеонова" userId="bb6234ee-7972-498a-9746-4c962add02b0" providerId="ADAL" clId="{31C6E012-D356-9140-B06E-0B29067139D9}" dt="2023-08-11T16:49:46.122" v="1140" actId="12084"/>
          <ac:spMkLst>
            <pc:docMk/>
            <pc:sldMk cId="0" sldId="268"/>
            <ac:spMk id="3" creationId="{00000000-0000-0000-0000-000000000000}"/>
          </ac:spMkLst>
        </pc:spChg>
        <pc:spChg chg="add mod">
          <ac:chgData name="Валерия Николаева Симеонова" userId="bb6234ee-7972-498a-9746-4c962add02b0" providerId="ADAL" clId="{31C6E012-D356-9140-B06E-0B29067139D9}" dt="2023-08-11T22:11:48.295" v="5086"/>
          <ac:spMkLst>
            <pc:docMk/>
            <pc:sldMk cId="0" sldId="268"/>
            <ac:spMk id="3" creationId="{7C96CD3F-45A5-2C2D-6AA3-A70AE8D41548}"/>
          </ac:spMkLst>
        </pc:spChg>
        <pc:spChg chg="add del mod">
          <ac:chgData name="Валерия Николаева Симеонова" userId="bb6234ee-7972-498a-9746-4c962add02b0" providerId="ADAL" clId="{31C6E012-D356-9140-B06E-0B29067139D9}" dt="2023-08-11T16:45:04.685" v="1043" actId="12084"/>
          <ac:spMkLst>
            <pc:docMk/>
            <pc:sldMk cId="0" sldId="268"/>
            <ac:spMk id="8" creationId="{C3BE4506-152A-88DC-3B76-74B58D06D41F}"/>
          </ac:spMkLst>
        </pc:spChg>
        <pc:graphicFrameChg chg="add mod">
          <ac:chgData name="Валерия Николаева Симеонова" userId="bb6234ee-7972-498a-9746-4c962add02b0" providerId="ADAL" clId="{31C6E012-D356-9140-B06E-0B29067139D9}" dt="2023-08-11T16:45:41.363" v="1046" actId="114"/>
          <ac:graphicFrameMkLst>
            <pc:docMk/>
            <pc:sldMk cId="0" sldId="268"/>
            <ac:graphicFrameMk id="4" creationId="{64A27CFB-7265-3BA9-15E9-9214CFB60210}"/>
          </ac:graphicFrameMkLst>
        </pc:graphicFrameChg>
        <pc:graphicFrameChg chg="add mod">
          <ac:chgData name="Валерия Николаева Симеонова" userId="bb6234ee-7972-498a-9746-4c962add02b0" providerId="ADAL" clId="{31C6E012-D356-9140-B06E-0B29067139D9}" dt="2023-08-11T16:50:54.264" v="1145" actId="20577"/>
          <ac:graphicFrameMkLst>
            <pc:docMk/>
            <pc:sldMk cId="0" sldId="268"/>
            <ac:graphicFrameMk id="5" creationId="{5DA5CC72-65F4-1751-0F14-4099401CF13B}"/>
          </ac:graphicFrameMkLst>
        </pc:graphicFrameChg>
      </pc:sldChg>
      <pc:sldChg chg="modSp del">
        <pc:chgData name="Валерия Николаева Симеонова" userId="bb6234ee-7972-498a-9746-4c962add02b0" providerId="ADAL" clId="{31C6E012-D356-9140-B06E-0B29067139D9}" dt="2023-08-11T16:55:18.543" v="1241" actId="2696"/>
        <pc:sldMkLst>
          <pc:docMk/>
          <pc:sldMk cId="0" sldId="269"/>
        </pc:sldMkLst>
        <pc:spChg chg="mod">
          <ac:chgData name="Валерия Николаева Симеонова" userId="bb6234ee-7972-498a-9746-4c962add02b0" providerId="ADAL" clId="{31C6E012-D356-9140-B06E-0B29067139D9}" dt="2023-08-11T15:39:12.638" v="0"/>
          <ac:spMkLst>
            <pc:docMk/>
            <pc:sldMk cId="0" sldId="269"/>
            <ac:spMk id="2" creationId="{00000000-0000-0000-0000-000000000000}"/>
          </ac:spMkLst>
        </pc:spChg>
        <pc:spChg chg="mod">
          <ac:chgData name="Валерия Николаева Симеонова" userId="bb6234ee-7972-498a-9746-4c962add02b0" providerId="ADAL" clId="{31C6E012-D356-9140-B06E-0B29067139D9}" dt="2023-08-11T15:39:12.638" v="0"/>
          <ac:spMkLst>
            <pc:docMk/>
            <pc:sldMk cId="0" sldId="269"/>
            <ac:spMk id="3" creationId="{00000000-0000-0000-0000-000000000000}"/>
          </ac:spMkLst>
        </pc:spChg>
      </pc:sldChg>
      <pc:sldChg chg="modSp del">
        <pc:chgData name="Валерия Николаева Симеонова" userId="bb6234ee-7972-498a-9746-4c962add02b0" providerId="ADAL" clId="{31C6E012-D356-9140-B06E-0B29067139D9}" dt="2023-08-11T18:36:18.193" v="2630" actId="2696"/>
        <pc:sldMkLst>
          <pc:docMk/>
          <pc:sldMk cId="1053807162" sldId="270"/>
        </pc:sldMkLst>
        <pc:spChg chg="mod">
          <ac:chgData name="Валерия Николаева Симеонова" userId="bb6234ee-7972-498a-9746-4c962add02b0" providerId="ADAL" clId="{31C6E012-D356-9140-B06E-0B29067139D9}" dt="2023-08-11T15:39:12.638" v="0"/>
          <ac:spMkLst>
            <pc:docMk/>
            <pc:sldMk cId="1053807162" sldId="270"/>
            <ac:spMk id="2" creationId="{00000000-0000-0000-0000-000000000000}"/>
          </ac:spMkLst>
        </pc:spChg>
        <pc:spChg chg="mod">
          <ac:chgData name="Валерия Николаева Симеонова" userId="bb6234ee-7972-498a-9746-4c962add02b0" providerId="ADAL" clId="{31C6E012-D356-9140-B06E-0B29067139D9}" dt="2023-08-11T15:39:12.638" v="0"/>
          <ac:spMkLst>
            <pc:docMk/>
            <pc:sldMk cId="1053807162" sldId="270"/>
            <ac:spMk id="3" creationId="{00000000-0000-0000-0000-000000000000}"/>
          </ac:spMkLst>
        </pc:spChg>
        <pc:graphicFrameChg chg="mod">
          <ac:chgData name="Валерия Николаева Симеонова" userId="bb6234ee-7972-498a-9746-4c962add02b0" providerId="ADAL" clId="{31C6E012-D356-9140-B06E-0B29067139D9}" dt="2023-08-11T21:57:40.953" v="4887"/>
          <ac:graphicFrameMkLst>
            <pc:docMk/>
            <pc:sldMk cId="1053807162" sldId="270"/>
            <ac:graphicFrameMk id="5" creationId="{E7F4E8D7-C0E3-A33E-9DC2-177A86CC56C9}"/>
          </ac:graphicFrameMkLst>
        </pc:graphicFrameChg>
      </pc:sldChg>
      <pc:sldChg chg="modSp del">
        <pc:chgData name="Валерия Николаева Симеонова" userId="bb6234ee-7972-498a-9746-4c962add02b0" providerId="ADAL" clId="{31C6E012-D356-9140-B06E-0B29067139D9}" dt="2023-08-11T18:36:18.242" v="2632" actId="2696"/>
        <pc:sldMkLst>
          <pc:docMk/>
          <pc:sldMk cId="3448189693" sldId="271"/>
        </pc:sldMkLst>
        <pc:spChg chg="mod">
          <ac:chgData name="Валерия Николаева Симеонова" userId="bb6234ee-7972-498a-9746-4c962add02b0" providerId="ADAL" clId="{31C6E012-D356-9140-B06E-0B29067139D9}" dt="2023-08-11T15:39:12.638" v="0"/>
          <ac:spMkLst>
            <pc:docMk/>
            <pc:sldMk cId="3448189693" sldId="271"/>
            <ac:spMk id="2" creationId="{00000000-0000-0000-0000-000000000000}"/>
          </ac:spMkLst>
        </pc:spChg>
        <pc:spChg chg="mod">
          <ac:chgData name="Валерия Николаева Симеонова" userId="bb6234ee-7972-498a-9746-4c962add02b0" providerId="ADAL" clId="{31C6E012-D356-9140-B06E-0B29067139D9}" dt="2023-08-11T22:05:25.413" v="5008" actId="26606"/>
          <ac:spMkLst>
            <pc:docMk/>
            <pc:sldMk cId="3448189693" sldId="271"/>
            <ac:spMk id="2" creationId="{59B28329-9318-AA9A-FA6F-5F61A25DB67D}"/>
          </ac:spMkLst>
        </pc:spChg>
        <pc:spChg chg="mod">
          <ac:chgData name="Валерия Николаева Симеонова" userId="bb6234ee-7972-498a-9746-4c962add02b0" providerId="ADAL" clId="{31C6E012-D356-9140-B06E-0B29067139D9}" dt="2023-08-11T15:39:12.638" v="0"/>
          <ac:spMkLst>
            <pc:docMk/>
            <pc:sldMk cId="3448189693" sldId="271"/>
            <ac:spMk id="3" creationId="{00000000-0000-0000-0000-000000000000}"/>
          </ac:spMkLst>
        </pc:spChg>
        <pc:spChg chg="del mod">
          <ac:chgData name="Валерия Николаева Симеонова" userId="bb6234ee-7972-498a-9746-4c962add02b0" providerId="ADAL" clId="{31C6E012-D356-9140-B06E-0B29067139D9}" dt="2023-08-11T22:11:05.818" v="5074" actId="478"/>
          <ac:spMkLst>
            <pc:docMk/>
            <pc:sldMk cId="3448189693" sldId="271"/>
            <ac:spMk id="4" creationId="{C0E7F572-3EF6-4626-4647-CFF311CB8AED}"/>
          </ac:spMkLst>
        </pc:spChg>
        <pc:spChg chg="add del">
          <ac:chgData name="Валерия Николаева Симеонова" userId="bb6234ee-7972-498a-9746-4c962add02b0" providerId="ADAL" clId="{31C6E012-D356-9140-B06E-0B29067139D9}" dt="2023-08-11T22:11:08.764" v="5076" actId="22"/>
          <ac:spMkLst>
            <pc:docMk/>
            <pc:sldMk cId="3448189693" sldId="271"/>
            <ac:spMk id="5" creationId="{0C9EE303-5C68-E358-63BC-B120002514A4}"/>
          </ac:spMkLst>
        </pc:spChg>
        <pc:spChg chg="add mod">
          <ac:chgData name="Валерия Николаева Симеонова" userId="bb6234ee-7972-498a-9746-4c962add02b0" providerId="ADAL" clId="{31C6E012-D356-9140-B06E-0B29067139D9}" dt="2023-08-11T22:11:24.794" v="5077"/>
          <ac:spMkLst>
            <pc:docMk/>
            <pc:sldMk cId="3448189693" sldId="271"/>
            <ac:spMk id="6" creationId="{36E23044-C9DE-C813-09E5-83FD03EA1622}"/>
          </ac:spMkLst>
        </pc:spChg>
        <pc:graphicFrameChg chg="mod ord modGraphic">
          <ac:chgData name="Валерия Николаева Симеонова" userId="bb6234ee-7972-498a-9746-4c962add02b0" providerId="ADAL" clId="{31C6E012-D356-9140-B06E-0B29067139D9}" dt="2023-08-11T22:10:04.761" v="5071"/>
          <ac:graphicFrameMkLst>
            <pc:docMk/>
            <pc:sldMk cId="3448189693" sldId="271"/>
            <ac:graphicFrameMk id="18" creationId="{7397B08F-4C28-416E-4793-80BD09671DA4}"/>
          </ac:graphicFrameMkLst>
        </pc:graphicFrameChg>
      </pc:sldChg>
      <pc:sldChg chg="modSp del">
        <pc:chgData name="Валерия Николаева Симеонова" userId="bb6234ee-7972-498a-9746-4c962add02b0" providerId="ADAL" clId="{31C6E012-D356-9140-B06E-0B29067139D9}" dt="2023-08-11T18:36:18.199" v="2631" actId="2696"/>
        <pc:sldMkLst>
          <pc:docMk/>
          <pc:sldMk cId="0" sldId="272"/>
        </pc:sldMkLst>
        <pc:spChg chg="mod">
          <ac:chgData name="Валерия Николаева Симеонова" userId="bb6234ee-7972-498a-9746-4c962add02b0" providerId="ADAL" clId="{31C6E012-D356-9140-B06E-0B29067139D9}" dt="2023-08-11T15:39:12.638" v="0"/>
          <ac:spMkLst>
            <pc:docMk/>
            <pc:sldMk cId="0" sldId="272"/>
            <ac:spMk id="2" creationId="{00000000-0000-0000-0000-000000000000}"/>
          </ac:spMkLst>
        </pc:spChg>
        <pc:spChg chg="mod">
          <ac:chgData name="Валерия Николаева Симеонова" userId="bb6234ee-7972-498a-9746-4c962add02b0" providerId="ADAL" clId="{31C6E012-D356-9140-B06E-0B29067139D9}" dt="2023-08-11T15:39:12.638" v="0"/>
          <ac:spMkLst>
            <pc:docMk/>
            <pc:sldMk cId="0" sldId="272"/>
            <ac:spMk id="3" creationId="{00000000-0000-0000-0000-000000000000}"/>
          </ac:spMkLst>
        </pc:spChg>
      </pc:sldChg>
      <pc:sldChg chg="modSp del">
        <pc:chgData name="Валерия Николаева Симеонова" userId="bb6234ee-7972-498a-9746-4c962add02b0" providerId="ADAL" clId="{31C6E012-D356-9140-B06E-0B29067139D9}" dt="2023-08-11T18:36:18.295" v="2634" actId="2696"/>
        <pc:sldMkLst>
          <pc:docMk/>
          <pc:sldMk cId="0" sldId="273"/>
        </pc:sldMkLst>
        <pc:spChg chg="mod">
          <ac:chgData name="Валерия Николаева Симеонова" userId="bb6234ee-7972-498a-9746-4c962add02b0" providerId="ADAL" clId="{31C6E012-D356-9140-B06E-0B29067139D9}" dt="2023-08-11T15:39:12.638" v="0"/>
          <ac:spMkLst>
            <pc:docMk/>
            <pc:sldMk cId="0" sldId="273"/>
            <ac:spMk id="2" creationId="{00000000-0000-0000-0000-000000000000}"/>
          </ac:spMkLst>
        </pc:spChg>
        <pc:spChg chg="mod">
          <ac:chgData name="Валерия Николаева Симеонова" userId="bb6234ee-7972-498a-9746-4c962add02b0" providerId="ADAL" clId="{31C6E012-D356-9140-B06E-0B29067139D9}" dt="2023-08-11T15:39:12.638" v="0"/>
          <ac:spMkLst>
            <pc:docMk/>
            <pc:sldMk cId="0" sldId="273"/>
            <ac:spMk id="3" creationId="{00000000-0000-0000-0000-000000000000}"/>
          </ac:spMkLst>
        </pc:spChg>
      </pc:sldChg>
      <pc:sldChg chg="modSp del">
        <pc:chgData name="Валерия Николаева Симеонова" userId="bb6234ee-7972-498a-9746-4c962add02b0" providerId="ADAL" clId="{31C6E012-D356-9140-B06E-0B29067139D9}" dt="2023-08-11T18:36:18.322" v="2636" actId="2696"/>
        <pc:sldMkLst>
          <pc:docMk/>
          <pc:sldMk cId="0" sldId="274"/>
        </pc:sldMkLst>
        <pc:spChg chg="mod">
          <ac:chgData name="Валерия Николаева Симеонова" userId="bb6234ee-7972-498a-9746-4c962add02b0" providerId="ADAL" clId="{31C6E012-D356-9140-B06E-0B29067139D9}" dt="2023-08-11T15:39:12.638" v="0"/>
          <ac:spMkLst>
            <pc:docMk/>
            <pc:sldMk cId="0" sldId="274"/>
            <ac:spMk id="2" creationId="{00000000-0000-0000-0000-000000000000}"/>
          </ac:spMkLst>
        </pc:spChg>
        <pc:spChg chg="mod">
          <ac:chgData name="Валерия Николаева Симеонова" userId="bb6234ee-7972-498a-9746-4c962add02b0" providerId="ADAL" clId="{31C6E012-D356-9140-B06E-0B29067139D9}" dt="2023-08-11T15:39:12.638" v="0"/>
          <ac:spMkLst>
            <pc:docMk/>
            <pc:sldMk cId="0" sldId="274"/>
            <ac:spMk id="3" creationId="{00000000-0000-0000-0000-000000000000}"/>
          </ac:spMkLst>
        </pc:spChg>
      </pc:sldChg>
      <pc:sldChg chg="modSp del">
        <pc:chgData name="Валерия Николаева Симеонова" userId="bb6234ee-7972-498a-9746-4c962add02b0" providerId="ADAL" clId="{31C6E012-D356-9140-B06E-0B29067139D9}" dt="2023-08-11T18:36:18.246" v="2633" actId="2696"/>
        <pc:sldMkLst>
          <pc:docMk/>
          <pc:sldMk cId="0" sldId="275"/>
        </pc:sldMkLst>
        <pc:spChg chg="mod">
          <ac:chgData name="Валерия Николаева Симеонова" userId="bb6234ee-7972-498a-9746-4c962add02b0" providerId="ADAL" clId="{31C6E012-D356-9140-B06E-0B29067139D9}" dt="2023-08-11T15:39:12.638" v="0"/>
          <ac:spMkLst>
            <pc:docMk/>
            <pc:sldMk cId="0" sldId="275"/>
            <ac:spMk id="2" creationId="{00000000-0000-0000-0000-000000000000}"/>
          </ac:spMkLst>
        </pc:spChg>
        <pc:spChg chg="mod">
          <ac:chgData name="Валерия Николаева Симеонова" userId="bb6234ee-7972-498a-9746-4c962add02b0" providerId="ADAL" clId="{31C6E012-D356-9140-B06E-0B29067139D9}" dt="2023-08-11T15:39:12.638" v="0"/>
          <ac:spMkLst>
            <pc:docMk/>
            <pc:sldMk cId="0" sldId="275"/>
            <ac:spMk id="3" creationId="{00000000-0000-0000-0000-000000000000}"/>
          </ac:spMkLst>
        </pc:spChg>
      </pc:sldChg>
      <pc:sldChg chg="modSp add del mod modNotesTx">
        <pc:chgData name="Валерия Николаева Симеонова" userId="bb6234ee-7972-498a-9746-4c962add02b0" providerId="ADAL" clId="{31C6E012-D356-9140-B06E-0B29067139D9}" dt="2023-08-11T22:36:19.330" v="5124"/>
        <pc:sldMkLst>
          <pc:docMk/>
          <pc:sldMk cId="0" sldId="276"/>
        </pc:sldMkLst>
        <pc:spChg chg="mod">
          <ac:chgData name="Валерия Николаева Симеонова" userId="bb6234ee-7972-498a-9746-4c962add02b0" providerId="ADAL" clId="{31C6E012-D356-9140-B06E-0B29067139D9}" dt="2023-08-11T15:39:12.638" v="0"/>
          <ac:spMkLst>
            <pc:docMk/>
            <pc:sldMk cId="0" sldId="276"/>
            <ac:spMk id="2" creationId="{00000000-0000-0000-0000-000000000000}"/>
          </ac:spMkLst>
        </pc:spChg>
        <pc:spChg chg="mod">
          <ac:chgData name="Валерия Николаева Симеонова" userId="bb6234ee-7972-498a-9746-4c962add02b0" providerId="ADAL" clId="{31C6E012-D356-9140-B06E-0B29067139D9}" dt="2023-08-11T15:39:12.638" v="0"/>
          <ac:spMkLst>
            <pc:docMk/>
            <pc:sldMk cId="0" sldId="276"/>
            <ac:spMk id="3" creationId="{00000000-0000-0000-0000-000000000000}"/>
          </ac:spMkLst>
        </pc:spChg>
        <pc:spChg chg="mod">
          <ac:chgData name="Валерия Николаева Симеонова" userId="bb6234ee-7972-498a-9746-4c962add02b0" providerId="ADAL" clId="{31C6E012-D356-9140-B06E-0B29067139D9}" dt="2023-08-11T21:56:14.552" v="4882" actId="20577"/>
          <ac:spMkLst>
            <pc:docMk/>
            <pc:sldMk cId="0" sldId="276"/>
            <ac:spMk id="5" creationId="{00000000-0000-0000-0000-000000000000}"/>
          </ac:spMkLst>
        </pc:spChg>
      </pc:sldChg>
      <pc:sldChg chg="modSp del">
        <pc:chgData name="Валерия Николаева Симеонова" userId="bb6234ee-7972-498a-9746-4c962add02b0" providerId="ADAL" clId="{31C6E012-D356-9140-B06E-0B29067139D9}" dt="2023-08-11T18:36:18.395" v="2637" actId="2696"/>
        <pc:sldMkLst>
          <pc:docMk/>
          <pc:sldMk cId="0" sldId="277"/>
        </pc:sldMkLst>
        <pc:spChg chg="mod">
          <ac:chgData name="Валерия Николаева Симеонова" userId="bb6234ee-7972-498a-9746-4c962add02b0" providerId="ADAL" clId="{31C6E012-D356-9140-B06E-0B29067139D9}" dt="2023-08-11T15:39:12.638" v="0"/>
          <ac:spMkLst>
            <pc:docMk/>
            <pc:sldMk cId="0" sldId="277"/>
            <ac:spMk id="2" creationId="{00000000-0000-0000-0000-000000000000}"/>
          </ac:spMkLst>
        </pc:spChg>
        <pc:spChg chg="mod">
          <ac:chgData name="Валерия Николаева Симеонова" userId="bb6234ee-7972-498a-9746-4c962add02b0" providerId="ADAL" clId="{31C6E012-D356-9140-B06E-0B29067139D9}" dt="2023-08-11T15:39:12.638" v="0"/>
          <ac:spMkLst>
            <pc:docMk/>
            <pc:sldMk cId="0" sldId="277"/>
            <ac:spMk id="3" creationId="{00000000-0000-0000-0000-000000000000}"/>
          </ac:spMkLst>
        </pc:spChg>
      </pc:sldChg>
      <pc:sldChg chg="addSp delSp modSp add mod modClrScheme chgLayout modNotesTx">
        <pc:chgData name="Валерия Николаева Симеонова" userId="bb6234ee-7972-498a-9746-4c962add02b0" providerId="ADAL" clId="{31C6E012-D356-9140-B06E-0B29067139D9}" dt="2023-08-11T22:11:34.633" v="5081"/>
        <pc:sldMkLst>
          <pc:docMk/>
          <pc:sldMk cId="1022532890" sldId="278"/>
        </pc:sldMkLst>
        <pc:spChg chg="mod">
          <ac:chgData name="Валерия Николаева Симеонова" userId="bb6234ee-7972-498a-9746-4c962add02b0" providerId="ADAL" clId="{31C6E012-D356-9140-B06E-0B29067139D9}" dt="2023-08-11T16:05:29.463" v="157" actId="26606"/>
          <ac:spMkLst>
            <pc:docMk/>
            <pc:sldMk cId="1022532890" sldId="278"/>
            <ac:spMk id="2" creationId="{00000000-0000-0000-0000-000000000000}"/>
          </ac:spMkLst>
        </pc:spChg>
        <pc:spChg chg="del">
          <ac:chgData name="Валерия Николаева Симеонова" userId="bb6234ee-7972-498a-9746-4c962add02b0" providerId="ADAL" clId="{31C6E012-D356-9140-B06E-0B29067139D9}" dt="2023-08-11T16:05:29.463" v="157" actId="26606"/>
          <ac:spMkLst>
            <pc:docMk/>
            <pc:sldMk cId="1022532890" sldId="278"/>
            <ac:spMk id="3" creationId="{00000000-0000-0000-0000-000000000000}"/>
          </ac:spMkLst>
        </pc:spChg>
        <pc:spChg chg="add mod">
          <ac:chgData name="Валерия Николаева Симеонова" userId="bb6234ee-7972-498a-9746-4c962add02b0" providerId="ADAL" clId="{31C6E012-D356-9140-B06E-0B29067139D9}" dt="2023-08-11T22:11:34.633" v="5081"/>
          <ac:spMkLst>
            <pc:docMk/>
            <pc:sldMk cId="1022532890" sldId="278"/>
            <ac:spMk id="3" creationId="{CEB1F6EE-FECB-0EE7-CDC7-A4F265816AB1}"/>
          </ac:spMkLst>
        </pc:spChg>
        <pc:spChg chg="add del mod">
          <ac:chgData name="Валерия Николаева Симеонова" userId="bb6234ee-7972-498a-9746-4c962add02b0" providerId="ADAL" clId="{31C6E012-D356-9140-B06E-0B29067139D9}" dt="2023-08-11T16:06:01.332" v="189" actId="12084"/>
          <ac:spMkLst>
            <pc:docMk/>
            <pc:sldMk cId="1022532890" sldId="278"/>
            <ac:spMk id="9" creationId="{E0777B1E-51CD-EEE3-0119-58052181E435}"/>
          </ac:spMkLst>
        </pc:spChg>
        <pc:graphicFrameChg chg="add mod">
          <ac:chgData name="Валерия Николаева Симеонова" userId="bb6234ee-7972-498a-9746-4c962add02b0" providerId="ADAL" clId="{31C6E012-D356-9140-B06E-0B29067139D9}" dt="2023-08-11T16:06:21.391" v="191" actId="13822"/>
          <ac:graphicFrameMkLst>
            <pc:docMk/>
            <pc:sldMk cId="1022532890" sldId="278"/>
            <ac:graphicFrameMk id="4" creationId="{142440E2-1905-8712-CF40-6480F94F05F4}"/>
          </ac:graphicFrameMkLst>
        </pc:graphicFrameChg>
        <pc:graphicFrameChg chg="add mod">
          <ac:chgData name="Валерия Николаева Симеонова" userId="bb6234ee-7972-498a-9746-4c962add02b0" providerId="ADAL" clId="{31C6E012-D356-9140-B06E-0B29067139D9}" dt="2023-08-11T16:07:01.712" v="194" actId="790"/>
          <ac:graphicFrameMkLst>
            <pc:docMk/>
            <pc:sldMk cId="1022532890" sldId="278"/>
            <ac:graphicFrameMk id="5" creationId="{A501589A-2641-F63A-76FA-B63E2D9AAAD8}"/>
          </ac:graphicFrameMkLst>
        </pc:graphicFrameChg>
      </pc:sldChg>
      <pc:sldChg chg="add del">
        <pc:chgData name="Валерия Николаева Симеонова" userId="bb6234ee-7972-498a-9746-4c962add02b0" providerId="ADAL" clId="{31C6E012-D356-9140-B06E-0B29067139D9}" dt="2023-08-11T15:50:11.695" v="17" actId="2696"/>
        <pc:sldMkLst>
          <pc:docMk/>
          <pc:sldMk cId="4211862748" sldId="278"/>
        </pc:sldMkLst>
      </pc:sldChg>
      <pc:sldChg chg="addSp delSp modSp add mod modClrScheme chgLayout modNotesTx">
        <pc:chgData name="Валерия Николаева Симеонова" userId="bb6234ee-7972-498a-9746-4c962add02b0" providerId="ADAL" clId="{31C6E012-D356-9140-B06E-0B29067139D9}" dt="2023-08-11T22:11:40.537" v="5083"/>
        <pc:sldMkLst>
          <pc:docMk/>
          <pc:sldMk cId="2973020358" sldId="279"/>
        </pc:sldMkLst>
        <pc:spChg chg="mod">
          <ac:chgData name="Валерия Николаева Симеонова" userId="bb6234ee-7972-498a-9746-4c962add02b0" providerId="ADAL" clId="{31C6E012-D356-9140-B06E-0B29067139D9}" dt="2023-08-11T16:14:53.232" v="325" actId="790"/>
          <ac:spMkLst>
            <pc:docMk/>
            <pc:sldMk cId="2973020358" sldId="279"/>
            <ac:spMk id="2" creationId="{00000000-0000-0000-0000-000000000000}"/>
          </ac:spMkLst>
        </pc:spChg>
        <pc:spChg chg="del mod">
          <ac:chgData name="Валерия Николаева Симеонова" userId="bb6234ee-7972-498a-9746-4c962add02b0" providerId="ADAL" clId="{31C6E012-D356-9140-B06E-0B29067139D9}" dt="2023-08-11T16:17:36.115" v="422" actId="12084"/>
          <ac:spMkLst>
            <pc:docMk/>
            <pc:sldMk cId="2973020358" sldId="279"/>
            <ac:spMk id="3" creationId="{00000000-0000-0000-0000-000000000000}"/>
          </ac:spMkLst>
        </pc:spChg>
        <pc:spChg chg="add mod">
          <ac:chgData name="Валерия Николаева Симеонова" userId="bb6234ee-7972-498a-9746-4c962add02b0" providerId="ADAL" clId="{31C6E012-D356-9140-B06E-0B29067139D9}" dt="2023-08-11T22:11:40.537" v="5083"/>
          <ac:spMkLst>
            <pc:docMk/>
            <pc:sldMk cId="2973020358" sldId="279"/>
            <ac:spMk id="3" creationId="{4AA1137A-B62A-41BA-431E-5431207ECA79}"/>
          </ac:spMkLst>
        </pc:spChg>
        <pc:spChg chg="add del mod">
          <ac:chgData name="Валерия Николаева Симеонова" userId="bb6234ee-7972-498a-9746-4c962add02b0" providerId="ADAL" clId="{31C6E012-D356-9140-B06E-0B29067139D9}" dt="2023-08-11T16:14:03.850" v="300" actId="12084"/>
          <ac:spMkLst>
            <pc:docMk/>
            <pc:sldMk cId="2973020358" sldId="279"/>
            <ac:spMk id="8" creationId="{B15A1B37-2ACA-36D2-9C6C-B52A415B6760}"/>
          </ac:spMkLst>
        </pc:spChg>
        <pc:graphicFrameChg chg="add mod modGraphic">
          <ac:chgData name="Валерия Николаева Симеонова" userId="bb6234ee-7972-498a-9746-4c962add02b0" providerId="ADAL" clId="{31C6E012-D356-9140-B06E-0B29067139D9}" dt="2023-08-11T16:21:12.398" v="445" actId="404"/>
          <ac:graphicFrameMkLst>
            <pc:docMk/>
            <pc:sldMk cId="2973020358" sldId="279"/>
            <ac:graphicFrameMk id="4" creationId="{CD3BAD71-0508-B3CE-3F4A-A76049D25E70}"/>
          </ac:graphicFrameMkLst>
        </pc:graphicFrameChg>
        <pc:graphicFrameChg chg="add mod modGraphic">
          <ac:chgData name="Валерия Николаева Симеонова" userId="bb6234ee-7972-498a-9746-4c962add02b0" providerId="ADAL" clId="{31C6E012-D356-9140-B06E-0B29067139D9}" dt="2023-08-11T16:21:27.718" v="446" actId="12100"/>
          <ac:graphicFrameMkLst>
            <pc:docMk/>
            <pc:sldMk cId="2973020358" sldId="279"/>
            <ac:graphicFrameMk id="5" creationId="{E366D272-2B2F-14DE-59FB-872B4028D6AC}"/>
          </ac:graphicFrameMkLst>
        </pc:graphicFrameChg>
      </pc:sldChg>
      <pc:sldChg chg="addSp delSp modSp new mod modNotesTx">
        <pc:chgData name="Валерия Николаева Симеонова" userId="bb6234ee-7972-498a-9746-4c962add02b0" providerId="ADAL" clId="{31C6E012-D356-9140-B06E-0B29067139D9}" dt="2023-08-11T22:13:41.243" v="5119"/>
        <pc:sldMkLst>
          <pc:docMk/>
          <pc:sldMk cId="854967633" sldId="280"/>
        </pc:sldMkLst>
        <pc:spChg chg="mod ord">
          <ac:chgData name="Валерия Николаева Симеонова" userId="bb6234ee-7972-498a-9746-4c962add02b0" providerId="ADAL" clId="{31C6E012-D356-9140-B06E-0B29067139D9}" dt="2023-08-11T16:33:04.076" v="562" actId="26606"/>
          <ac:spMkLst>
            <pc:docMk/>
            <pc:sldMk cId="854967633" sldId="280"/>
            <ac:spMk id="2" creationId="{BCFBAF27-5141-D94D-0451-86837DE4BA3D}"/>
          </ac:spMkLst>
        </pc:spChg>
        <pc:spChg chg="add mod">
          <ac:chgData name="Валерия Николаева Симеонова" userId="bb6234ee-7972-498a-9746-4c962add02b0" providerId="ADAL" clId="{31C6E012-D356-9140-B06E-0B29067139D9}" dt="2023-08-11T22:13:41.243" v="5119"/>
          <ac:spMkLst>
            <pc:docMk/>
            <pc:sldMk cId="854967633" sldId="280"/>
            <ac:spMk id="3" creationId="{AF46F2C4-5449-B377-AB34-EC7E00F04017}"/>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15" creationId="{6535061D-76CF-761A-22A0-776C2EA496F0}"/>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16" creationId="{27C60F25-928B-0BD9-C439-EED91ABB696A}"/>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17" creationId="{4102DC54-5770-8CC2-1118-063C60DCA159}"/>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18" creationId="{042E2629-EC24-2579-7781-0638A0CF7D0F}"/>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20" creationId="{EF3B921F-5606-0C4E-5548-C6FFE98A98A6}"/>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21" creationId="{4DA0FE18-3CCE-036D-EA85-87C084D3922E}"/>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22" creationId="{745DBE6B-0468-475E-4761-2973D64AD076}"/>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23" creationId="{9CD07344-E101-8AB0-FFFE-F0C4E7B3DBD7}"/>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25" creationId="{FBD30605-153E-DF01-49B0-B16B43D69318}"/>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26" creationId="{4247957D-B4DB-646B-6203-C85B109B0FA6}"/>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27" creationId="{F9E97A71-1605-2675-1CF6-28A3F29EF1C1}"/>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28" creationId="{C97ED8E0-8DBA-76E8-9204-ACF9C90B9E1F}"/>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30" creationId="{CE1540E5-2D8D-E72C-F7FC-A2ABEA27A633}"/>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31" creationId="{3727199E-3B98-FA17-19B5-FB173174105E}"/>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32" creationId="{8ACC696F-3864-400E-C225-373E8CD99413}"/>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33" creationId="{C18CAEE0-63C4-4788-EF9F-4D37D4444867}"/>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35" creationId="{2A0003BA-C6C5-6D90-34A4-9C253960530E}"/>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36" creationId="{660CBF98-1BC9-9B3B-541F-F377BC5CB39E}"/>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37" creationId="{9F3843D8-BCE9-57A8-FFB2-86B02A7A7841}"/>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38" creationId="{569457A6-5D54-7584-0DC6-3A58027704AC}"/>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40" creationId="{006A37A7-585D-6764-7C53-E997F669FD5E}"/>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41" creationId="{395991AE-BF21-B252-33C4-B42745EACA94}"/>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42" creationId="{8A9BD03B-827C-8869-1DFA-B8D439867833}"/>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43" creationId="{A6AE656C-8B11-8FE3-449D-7DB08DEEAFC8}"/>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45" creationId="{E8D6BE2D-36D2-9FF1-0EEE-EFDCAB349826}"/>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46" creationId="{853D7AC5-0D54-C628-8A21-B0C6D54B01D2}"/>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47" creationId="{DE76A52D-A071-AC7A-5019-5954B679E5E2}"/>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48" creationId="{87915366-92EF-2A23-4F64-9EB2D09EBAFE}"/>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50" creationId="{A38F0D8F-65D0-0A5B-5BED-A8563094A603}"/>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51" creationId="{C70E96BD-4CC0-4AB5-C69B-D205E8BEC18A}"/>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52" creationId="{AB001233-EB14-BD76-4269-ED5755C9F47D}"/>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53" creationId="{080FCCEA-CEC9-AF3F-68C1-494E6A23EE60}"/>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55" creationId="{59178938-3EDE-81B4-D2F3-0D0B1FC48946}"/>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56" creationId="{9B003763-AD56-F21E-5D77-978A4CE522F2}"/>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57" creationId="{677328B8-D2DF-CD72-74FD-5797467765DF}"/>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58" creationId="{B606063C-FC49-3601-34F0-3D92581E9411}"/>
          </ac:spMkLst>
        </pc:spChg>
        <pc:grpChg chg="mod">
          <ac:chgData name="Валерия Николаева Симеонова" userId="bb6234ee-7972-498a-9746-4c962add02b0" providerId="ADAL" clId="{31C6E012-D356-9140-B06E-0B29067139D9}" dt="2023-08-11T16:35:26.465" v="585" actId="207"/>
          <ac:grpSpMkLst>
            <pc:docMk/>
            <pc:sldMk cId="854967633" sldId="280"/>
            <ac:grpSpMk id="14" creationId="{14911D6A-69B4-B5C7-DAE9-7F47B7627A54}"/>
          </ac:grpSpMkLst>
        </pc:grpChg>
        <pc:grpChg chg="mod">
          <ac:chgData name="Валерия Николаева Симеонова" userId="bb6234ee-7972-498a-9746-4c962add02b0" providerId="ADAL" clId="{31C6E012-D356-9140-B06E-0B29067139D9}" dt="2023-08-11T16:35:26.465" v="585" actId="207"/>
          <ac:grpSpMkLst>
            <pc:docMk/>
            <pc:sldMk cId="854967633" sldId="280"/>
            <ac:grpSpMk id="19" creationId="{77573466-76BB-B291-8422-770157BD9712}"/>
          </ac:grpSpMkLst>
        </pc:grpChg>
        <pc:grpChg chg="mod">
          <ac:chgData name="Валерия Николаева Симеонова" userId="bb6234ee-7972-498a-9746-4c962add02b0" providerId="ADAL" clId="{31C6E012-D356-9140-B06E-0B29067139D9}" dt="2023-08-11T16:35:26.465" v="585" actId="207"/>
          <ac:grpSpMkLst>
            <pc:docMk/>
            <pc:sldMk cId="854967633" sldId="280"/>
            <ac:grpSpMk id="24" creationId="{3397DF30-4D01-C755-BD7E-1A82D6462CBC}"/>
          </ac:grpSpMkLst>
        </pc:grpChg>
        <pc:grpChg chg="mod">
          <ac:chgData name="Валерия Николаева Симеонова" userId="bb6234ee-7972-498a-9746-4c962add02b0" providerId="ADAL" clId="{31C6E012-D356-9140-B06E-0B29067139D9}" dt="2023-08-11T16:35:26.465" v="585" actId="207"/>
          <ac:grpSpMkLst>
            <pc:docMk/>
            <pc:sldMk cId="854967633" sldId="280"/>
            <ac:grpSpMk id="29" creationId="{988BB187-462C-DAB3-177D-1807E4B22BA2}"/>
          </ac:grpSpMkLst>
        </pc:grpChg>
        <pc:grpChg chg="mod">
          <ac:chgData name="Валерия Николаева Симеонова" userId="bb6234ee-7972-498a-9746-4c962add02b0" providerId="ADAL" clId="{31C6E012-D356-9140-B06E-0B29067139D9}" dt="2023-08-11T16:35:26.465" v="585" actId="207"/>
          <ac:grpSpMkLst>
            <pc:docMk/>
            <pc:sldMk cId="854967633" sldId="280"/>
            <ac:grpSpMk id="34" creationId="{A27608BA-259D-F39A-93B8-F7F9EDACEBD3}"/>
          </ac:grpSpMkLst>
        </pc:grpChg>
        <pc:grpChg chg="mod">
          <ac:chgData name="Валерия Николаева Симеонова" userId="bb6234ee-7972-498a-9746-4c962add02b0" providerId="ADAL" clId="{31C6E012-D356-9140-B06E-0B29067139D9}" dt="2023-08-11T16:35:26.465" v="585" actId="207"/>
          <ac:grpSpMkLst>
            <pc:docMk/>
            <pc:sldMk cId="854967633" sldId="280"/>
            <ac:grpSpMk id="39" creationId="{402C9D8D-4DEE-AE1C-ECDA-AB58367F600D}"/>
          </ac:grpSpMkLst>
        </pc:grpChg>
        <pc:grpChg chg="mod">
          <ac:chgData name="Валерия Николаева Симеонова" userId="bb6234ee-7972-498a-9746-4c962add02b0" providerId="ADAL" clId="{31C6E012-D356-9140-B06E-0B29067139D9}" dt="2023-08-11T16:35:26.465" v="585" actId="207"/>
          <ac:grpSpMkLst>
            <pc:docMk/>
            <pc:sldMk cId="854967633" sldId="280"/>
            <ac:grpSpMk id="44" creationId="{46BB79A7-8524-26EF-70C1-180F9BC66B5F}"/>
          </ac:grpSpMkLst>
        </pc:grpChg>
        <pc:grpChg chg="mod">
          <ac:chgData name="Валерия Николаева Симеонова" userId="bb6234ee-7972-498a-9746-4c962add02b0" providerId="ADAL" clId="{31C6E012-D356-9140-B06E-0B29067139D9}" dt="2023-08-11T16:35:26.465" v="585" actId="207"/>
          <ac:grpSpMkLst>
            <pc:docMk/>
            <pc:sldMk cId="854967633" sldId="280"/>
            <ac:grpSpMk id="49" creationId="{D09FA4E2-37EA-F611-8F8D-B491FA241460}"/>
          </ac:grpSpMkLst>
        </pc:grpChg>
        <pc:grpChg chg="mod">
          <ac:chgData name="Валерия Николаева Симеонова" userId="bb6234ee-7972-498a-9746-4c962add02b0" providerId="ADAL" clId="{31C6E012-D356-9140-B06E-0B29067139D9}" dt="2023-08-11T16:35:26.465" v="585" actId="207"/>
          <ac:grpSpMkLst>
            <pc:docMk/>
            <pc:sldMk cId="854967633" sldId="280"/>
            <ac:grpSpMk id="54" creationId="{72F8496B-891B-D56C-A7DE-1F35E3649E05}"/>
          </ac:grpSpMkLst>
        </pc:grpChg>
        <pc:picChg chg="del mod">
          <ac:chgData name="Валерия Николаева Симеонова" userId="bb6234ee-7972-498a-9746-4c962add02b0" providerId="ADAL" clId="{31C6E012-D356-9140-B06E-0B29067139D9}" dt="2023-08-11T16:34:14.428" v="564" actId="27803"/>
          <ac:picMkLst>
            <pc:docMk/>
            <pc:sldMk cId="854967633" sldId="280"/>
            <ac:picMk id="4" creationId="{C8E4823B-EEF4-3106-700E-C25EBFC47CA5}"/>
          </ac:picMkLst>
        </pc:picChg>
        <pc:picChg chg="del">
          <ac:chgData name="Валерия Николаева Симеонова" userId="bb6234ee-7972-498a-9746-4c962add02b0" providerId="ADAL" clId="{31C6E012-D356-9140-B06E-0B29067139D9}" dt="2023-08-11T16:31:11.683" v="552" actId="478"/>
          <ac:picMkLst>
            <pc:docMk/>
            <pc:sldMk cId="854967633" sldId="280"/>
            <ac:picMk id="5" creationId="{75413D10-43BD-E83C-F88B-DA3E86A9F6E3}"/>
          </ac:picMkLst>
        </pc:picChg>
        <pc:picChg chg="add del mod ord">
          <ac:chgData name="Валерия Николаева Симеонова" userId="bb6234ee-7972-498a-9746-4c962add02b0" providerId="ADAL" clId="{31C6E012-D356-9140-B06E-0B29067139D9}" dt="2023-08-11T16:34:14.428" v="564" actId="27803"/>
          <ac:picMkLst>
            <pc:docMk/>
            <pc:sldMk cId="854967633" sldId="280"/>
            <ac:picMk id="6" creationId="{021CB905-FCD0-A2E0-02EA-2B78216115A9}"/>
          </ac:picMkLst>
        </pc:picChg>
        <pc:picChg chg="add del mod">
          <ac:chgData name="Валерия Николаева Симеонова" userId="bb6234ee-7972-498a-9746-4c962add02b0" providerId="ADAL" clId="{31C6E012-D356-9140-B06E-0B29067139D9}" dt="2023-08-11T16:34:14.428" v="564" actId="27803"/>
          <ac:picMkLst>
            <pc:docMk/>
            <pc:sldMk cId="854967633" sldId="280"/>
            <ac:picMk id="7" creationId="{1A487680-AF7F-662C-1A13-F44F64A48349}"/>
          </ac:picMkLst>
        </pc:picChg>
        <pc:picChg chg="add del mod ord">
          <ac:chgData name="Валерия Николаева Симеонова" userId="bb6234ee-7972-498a-9746-4c962add02b0" providerId="ADAL" clId="{31C6E012-D356-9140-B06E-0B29067139D9}" dt="2023-08-11T16:34:14.428" v="564" actId="27803"/>
          <ac:picMkLst>
            <pc:docMk/>
            <pc:sldMk cId="854967633" sldId="280"/>
            <ac:picMk id="8" creationId="{4D6FE71E-D562-249F-EA90-F1C8EF5FA290}"/>
          </ac:picMkLst>
        </pc:picChg>
        <pc:picChg chg="add del mod">
          <ac:chgData name="Валерия Николаева Симеонова" userId="bb6234ee-7972-498a-9746-4c962add02b0" providerId="ADAL" clId="{31C6E012-D356-9140-B06E-0B29067139D9}" dt="2023-08-11T16:34:14.428" v="564" actId="27803"/>
          <ac:picMkLst>
            <pc:docMk/>
            <pc:sldMk cId="854967633" sldId="280"/>
            <ac:picMk id="9" creationId="{E7A1F9A5-4A40-B15B-2F73-7398A3FD5F85}"/>
          </ac:picMkLst>
        </pc:picChg>
        <pc:picChg chg="add del mod ord">
          <ac:chgData name="Валерия Николаева Симеонова" userId="bb6234ee-7972-498a-9746-4c962add02b0" providerId="ADAL" clId="{31C6E012-D356-9140-B06E-0B29067139D9}" dt="2023-08-11T16:34:14.428" v="564" actId="27803"/>
          <ac:picMkLst>
            <pc:docMk/>
            <pc:sldMk cId="854967633" sldId="280"/>
            <ac:picMk id="10" creationId="{532B4EB2-B240-0F8E-38ED-FB76296DF8E3}"/>
          </ac:picMkLst>
        </pc:picChg>
        <pc:picChg chg="add del mod">
          <ac:chgData name="Валерия Николаева Симеонова" userId="bb6234ee-7972-498a-9746-4c962add02b0" providerId="ADAL" clId="{31C6E012-D356-9140-B06E-0B29067139D9}" dt="2023-08-11T16:34:14.428" v="564" actId="27803"/>
          <ac:picMkLst>
            <pc:docMk/>
            <pc:sldMk cId="854967633" sldId="280"/>
            <ac:picMk id="11" creationId="{7977E3D1-4175-9022-D997-8371F8AF8FC9}"/>
          </ac:picMkLst>
        </pc:picChg>
        <pc:picChg chg="add del mod ord">
          <ac:chgData name="Валерия Николаева Симеонова" userId="bb6234ee-7972-498a-9746-4c962add02b0" providerId="ADAL" clId="{31C6E012-D356-9140-B06E-0B29067139D9}" dt="2023-08-11T16:34:14.428" v="564" actId="27803"/>
          <ac:picMkLst>
            <pc:docMk/>
            <pc:sldMk cId="854967633" sldId="280"/>
            <ac:picMk id="12" creationId="{C8DE5693-263F-3E7B-17AB-E9CE01877E09}"/>
          </ac:picMkLst>
        </pc:picChg>
        <pc:picChg chg="add del mod">
          <ac:chgData name="Валерия Николаева Симеонова" userId="bb6234ee-7972-498a-9746-4c962add02b0" providerId="ADAL" clId="{31C6E012-D356-9140-B06E-0B29067139D9}" dt="2023-08-11T16:34:14.428" v="564" actId="27803"/>
          <ac:picMkLst>
            <pc:docMk/>
            <pc:sldMk cId="854967633" sldId="280"/>
            <ac:picMk id="13" creationId="{9ADA06BD-B4DD-0EA3-01D7-0D1757D98A54}"/>
          </ac:picMkLst>
        </pc:picChg>
      </pc:sldChg>
      <pc:sldChg chg="addSp delSp modSp add mod modNotesTx">
        <pc:chgData name="Валерия Николаева Симеонова" userId="bb6234ee-7972-498a-9746-4c962add02b0" providerId="ADAL" clId="{31C6E012-D356-9140-B06E-0B29067139D9}" dt="2023-08-11T22:11:51.140" v="5087"/>
        <pc:sldMkLst>
          <pc:docMk/>
          <pc:sldMk cId="1336797995" sldId="281"/>
        </pc:sldMkLst>
        <pc:spChg chg="del mod">
          <ac:chgData name="Валерия Николаева Симеонова" userId="bb6234ee-7972-498a-9746-4c962add02b0" providerId="ADAL" clId="{31C6E012-D356-9140-B06E-0B29067139D9}" dt="2023-08-11T16:53:46.696" v="1214" actId="12084"/>
          <ac:spMkLst>
            <pc:docMk/>
            <pc:sldMk cId="1336797995" sldId="281"/>
            <ac:spMk id="3" creationId="{00000000-0000-0000-0000-000000000000}"/>
          </ac:spMkLst>
        </pc:spChg>
        <pc:spChg chg="add mod">
          <ac:chgData name="Валерия Николаева Симеонова" userId="bb6234ee-7972-498a-9746-4c962add02b0" providerId="ADAL" clId="{31C6E012-D356-9140-B06E-0B29067139D9}" dt="2023-08-11T22:11:51.140" v="5087"/>
          <ac:spMkLst>
            <pc:docMk/>
            <pc:sldMk cId="1336797995" sldId="281"/>
            <ac:spMk id="3" creationId="{70D2285E-3AFE-E59C-CF0A-634781D1D1FD}"/>
          </ac:spMkLst>
        </pc:spChg>
        <pc:graphicFrameChg chg="mod">
          <ac:chgData name="Валерия Николаева Симеонова" userId="bb6234ee-7972-498a-9746-4c962add02b0" providerId="ADAL" clId="{31C6E012-D356-9140-B06E-0B29067139D9}" dt="2023-08-11T16:51:52.422" v="1160" actId="790"/>
          <ac:graphicFrameMkLst>
            <pc:docMk/>
            <pc:sldMk cId="1336797995" sldId="281"/>
            <ac:graphicFrameMk id="4" creationId="{64A27CFB-7265-3BA9-15E9-9214CFB60210}"/>
          </ac:graphicFrameMkLst>
        </pc:graphicFrameChg>
        <pc:graphicFrameChg chg="add mod">
          <ac:chgData name="Валерия Николаева Симеонова" userId="bb6234ee-7972-498a-9746-4c962add02b0" providerId="ADAL" clId="{31C6E012-D356-9140-B06E-0B29067139D9}" dt="2023-08-11T16:54:41.491" v="1240" actId="20577"/>
          <ac:graphicFrameMkLst>
            <pc:docMk/>
            <pc:sldMk cId="1336797995" sldId="281"/>
            <ac:graphicFrameMk id="5" creationId="{14FBA830-7ACC-1FB4-B053-5CB54BB6D944}"/>
          </ac:graphicFrameMkLst>
        </pc:graphicFrameChg>
      </pc:sldChg>
      <pc:sldChg chg="addSp delSp modSp new mod ord modClrScheme chgLayout modNotesTx">
        <pc:chgData name="Валерия Николаева Симеонова" userId="bb6234ee-7972-498a-9746-4c962add02b0" providerId="ADAL" clId="{31C6E012-D356-9140-B06E-0B29067139D9}" dt="2023-08-11T22:11:57.083" v="5089"/>
        <pc:sldMkLst>
          <pc:docMk/>
          <pc:sldMk cId="3383107347" sldId="282"/>
        </pc:sldMkLst>
        <pc:spChg chg="add mod">
          <ac:chgData name="Валерия Николаева Симеонова" userId="bb6234ee-7972-498a-9746-4c962add02b0" providerId="ADAL" clId="{31C6E012-D356-9140-B06E-0B29067139D9}" dt="2023-08-11T22:11:57.083" v="5089"/>
          <ac:spMkLst>
            <pc:docMk/>
            <pc:sldMk cId="3383107347" sldId="282"/>
            <ac:spMk id="2" creationId="{0026616F-9709-7280-CAC8-7C2AF9B16C07}"/>
          </ac:spMkLst>
        </pc:spChg>
        <pc:spChg chg="del">
          <ac:chgData name="Валерия Николаева Симеонова" userId="bb6234ee-7972-498a-9746-4c962add02b0" providerId="ADAL" clId="{31C6E012-D356-9140-B06E-0B29067139D9}" dt="2023-08-11T16:55:45.368" v="1243" actId="26606"/>
          <ac:spMkLst>
            <pc:docMk/>
            <pc:sldMk cId="3383107347" sldId="282"/>
            <ac:spMk id="2" creationId="{A5C014D4-FC3E-BD08-E5D4-71CCDCF246D7}"/>
          </ac:spMkLst>
        </pc:spChg>
        <pc:spChg chg="add del mod">
          <ac:chgData name="Валерия Николаева Симеонова" userId="bb6234ee-7972-498a-9746-4c962add02b0" providerId="ADAL" clId="{31C6E012-D356-9140-B06E-0B29067139D9}" dt="2023-08-11T17:53:54.306" v="1351" actId="12084"/>
          <ac:spMkLst>
            <pc:docMk/>
            <pc:sldMk cId="3383107347" sldId="282"/>
            <ac:spMk id="4" creationId="{EE72FD95-54D8-2BCC-52CD-E251ADBEE0BE}"/>
          </ac:spMkLst>
        </pc:spChg>
        <pc:spChg chg="add mod">
          <ac:chgData name="Валерия Николаева Симеонова" userId="bb6234ee-7972-498a-9746-4c962add02b0" providerId="ADAL" clId="{31C6E012-D356-9140-B06E-0B29067139D9}" dt="2023-08-11T16:57:58.795" v="1284" actId="790"/>
          <ac:spMkLst>
            <pc:docMk/>
            <pc:sldMk cId="3383107347" sldId="282"/>
            <ac:spMk id="7" creationId="{FA4F881C-6379-D4E4-D31D-247862CF758B}"/>
          </ac:spMkLst>
        </pc:spChg>
        <pc:spChg chg="mod">
          <ac:chgData name="Валерия Николаева Симеонова" userId="bb6234ee-7972-498a-9746-4c962add02b0" providerId="ADAL" clId="{31C6E012-D356-9140-B06E-0B29067139D9}" dt="2023-08-11T18:07:47.523" v="1894"/>
          <ac:spMkLst>
            <pc:docMk/>
            <pc:sldMk cId="3383107347" sldId="282"/>
            <ac:spMk id="8" creationId="{A05F8C97-9D5E-E96B-D3F6-5D4F19949E54}"/>
          </ac:spMkLst>
        </pc:spChg>
        <pc:spChg chg="add del mod">
          <ac:chgData name="Валерия Николаева Симеонова" userId="bb6234ee-7972-498a-9746-4c962add02b0" providerId="ADAL" clId="{31C6E012-D356-9140-B06E-0B29067139D9}" dt="2023-08-11T16:57:12.740" v="1276" actId="478"/>
          <ac:spMkLst>
            <pc:docMk/>
            <pc:sldMk cId="3383107347" sldId="282"/>
            <ac:spMk id="9" creationId="{7F05D290-BD83-4620-5C53-993023AA346E}"/>
          </ac:spMkLst>
        </pc:spChg>
        <pc:spChg chg="mod">
          <ac:chgData name="Валерия Николаева Симеонова" userId="bb6234ee-7972-498a-9746-4c962add02b0" providerId="ADAL" clId="{31C6E012-D356-9140-B06E-0B29067139D9}" dt="2023-08-11T18:07:47.523" v="1894"/>
          <ac:spMkLst>
            <pc:docMk/>
            <pc:sldMk cId="3383107347" sldId="282"/>
            <ac:spMk id="10" creationId="{AE911C22-E740-39E9-8898-954FB612AD7E}"/>
          </ac:spMkLst>
        </pc:spChg>
        <pc:spChg chg="add del mod">
          <ac:chgData name="Валерия Николаева Симеонова" userId="bb6234ee-7972-498a-9746-4c962add02b0" providerId="ADAL" clId="{31C6E012-D356-9140-B06E-0B29067139D9}" dt="2023-08-11T16:56:10.844" v="1271" actId="12084"/>
          <ac:spMkLst>
            <pc:docMk/>
            <pc:sldMk cId="3383107347" sldId="282"/>
            <ac:spMk id="11" creationId="{D49F75D8-BEE5-8E07-1922-16FE8F7AABB9}"/>
          </ac:spMkLst>
        </pc:spChg>
        <pc:spChg chg="mod">
          <ac:chgData name="Валерия Николаева Симеонова" userId="bb6234ee-7972-498a-9746-4c962add02b0" providerId="ADAL" clId="{31C6E012-D356-9140-B06E-0B29067139D9}" dt="2023-08-11T18:07:47.523" v="1894"/>
          <ac:spMkLst>
            <pc:docMk/>
            <pc:sldMk cId="3383107347" sldId="282"/>
            <ac:spMk id="12" creationId="{F95BC299-A3F7-952E-BA68-06C616195CD5}"/>
          </ac:spMkLst>
        </pc:spChg>
        <pc:spChg chg="mod">
          <ac:chgData name="Валерия Николаева Симеонова" userId="bb6234ee-7972-498a-9746-4c962add02b0" providerId="ADAL" clId="{31C6E012-D356-9140-B06E-0B29067139D9}" dt="2023-08-11T18:07:47.523" v="1894"/>
          <ac:spMkLst>
            <pc:docMk/>
            <pc:sldMk cId="3383107347" sldId="282"/>
            <ac:spMk id="13" creationId="{4CF06B87-090C-BC0E-CD91-63C22DB7F15C}"/>
          </ac:spMkLst>
        </pc:spChg>
        <pc:grpChg chg="add mod">
          <ac:chgData name="Валерия Николаева Симеонова" userId="bb6234ee-7972-498a-9746-4c962add02b0" providerId="ADAL" clId="{31C6E012-D356-9140-B06E-0B29067139D9}" dt="2023-08-11T18:07:47.523" v="1894"/>
          <ac:grpSpMkLst>
            <pc:docMk/>
            <pc:sldMk cId="3383107347" sldId="282"/>
            <ac:grpSpMk id="6" creationId="{29BF6E5C-4DAF-7D5A-AED5-BED4032F65A8}"/>
          </ac:grpSpMkLst>
        </pc:grpChg>
        <pc:graphicFrameChg chg="add mod modGraphic">
          <ac:chgData name="Валерия Николаева Симеонова" userId="bb6234ee-7972-498a-9746-4c962add02b0" providerId="ADAL" clId="{31C6E012-D356-9140-B06E-0B29067139D9}" dt="2023-08-11T16:56:50" v="1275" actId="114"/>
          <ac:graphicFrameMkLst>
            <pc:docMk/>
            <pc:sldMk cId="3383107347" sldId="282"/>
            <ac:graphicFrameMk id="3" creationId="{7720452C-2BE8-3323-A3E1-86B972D3DA36}"/>
          </ac:graphicFrameMkLst>
        </pc:graphicFrameChg>
        <pc:graphicFrameChg chg="add mod">
          <ac:chgData name="Валерия Николаева Симеонова" userId="bb6234ee-7972-498a-9746-4c962add02b0" providerId="ADAL" clId="{31C6E012-D356-9140-B06E-0B29067139D9}" dt="2023-08-11T17:54:39.739" v="1358" actId="14100"/>
          <ac:graphicFrameMkLst>
            <pc:docMk/>
            <pc:sldMk cId="3383107347" sldId="282"/>
            <ac:graphicFrameMk id="5" creationId="{FFA4AD51-B830-F8DC-4AA4-C5675AAB16E3}"/>
          </ac:graphicFrameMkLst>
        </pc:graphicFrameChg>
        <pc:picChg chg="add del mod">
          <ac:chgData name="Валерия Николаева Симеонова" userId="bb6234ee-7972-498a-9746-4c962add02b0" providerId="ADAL" clId="{31C6E012-D356-9140-B06E-0B29067139D9}" dt="2023-08-11T17:51:43.737" v="1314" actId="478"/>
          <ac:picMkLst>
            <pc:docMk/>
            <pc:sldMk cId="3383107347" sldId="282"/>
            <ac:picMk id="3073" creationId="{1FD5E789-1728-46C1-5130-254C79C5137A}"/>
          </ac:picMkLst>
        </pc:picChg>
        <pc:picChg chg="add mod">
          <ac:chgData name="Валерия Николаева Симеонова" userId="bb6234ee-7972-498a-9746-4c962add02b0" providerId="ADAL" clId="{31C6E012-D356-9140-B06E-0B29067139D9}" dt="2023-08-11T16:57:40.331" v="1283" actId="1076"/>
          <ac:picMkLst>
            <pc:docMk/>
            <pc:sldMk cId="3383107347" sldId="282"/>
            <ac:picMk id="3074" creationId="{14CEAC8C-4D3F-ECA2-4099-B2D9229BCA67}"/>
          </ac:picMkLst>
        </pc:picChg>
        <pc:picChg chg="add mod">
          <ac:chgData name="Валерия Николаева Симеонова" userId="bb6234ee-7972-498a-9746-4c962add02b0" providerId="ADAL" clId="{31C6E012-D356-9140-B06E-0B29067139D9}" dt="2023-08-11T16:57:40.331" v="1283" actId="1076"/>
          <ac:picMkLst>
            <pc:docMk/>
            <pc:sldMk cId="3383107347" sldId="282"/>
            <ac:picMk id="3075" creationId="{728D9E5B-6D40-5787-4037-15C33295B7D5}"/>
          </ac:picMkLst>
        </pc:picChg>
      </pc:sldChg>
      <pc:sldChg chg="addSp delSp modSp add mod">
        <pc:chgData name="Валерия Николаева Симеонова" userId="bb6234ee-7972-498a-9746-4c962add02b0" providerId="ADAL" clId="{31C6E012-D356-9140-B06E-0B29067139D9}" dt="2023-08-11T22:11:53.129" v="5088"/>
        <pc:sldMkLst>
          <pc:docMk/>
          <pc:sldMk cId="1902366769" sldId="283"/>
        </pc:sldMkLst>
        <pc:spChg chg="add mod">
          <ac:chgData name="Валерия Николаева Симеонова" userId="bb6234ee-7972-498a-9746-4c962add02b0" providerId="ADAL" clId="{31C6E012-D356-9140-B06E-0B29067139D9}" dt="2023-08-11T22:11:53.129" v="5088"/>
          <ac:spMkLst>
            <pc:docMk/>
            <pc:sldMk cId="1902366769" sldId="283"/>
            <ac:spMk id="2" creationId="{FBD3ACC7-4157-16F9-D1A7-3D13380CC717}"/>
          </ac:spMkLst>
        </pc:spChg>
        <pc:spChg chg="add del">
          <ac:chgData name="Валерия Николаева Симеонова" userId="bb6234ee-7972-498a-9746-4c962add02b0" providerId="ADAL" clId="{31C6E012-D356-9140-B06E-0B29067139D9}" dt="2023-08-11T17:51:22.718" v="1312" actId="22"/>
          <ac:spMkLst>
            <pc:docMk/>
            <pc:sldMk cId="1902366769" sldId="283"/>
            <ac:spMk id="4" creationId="{CF8FD03E-4513-A30D-48CF-E15ABFBFBE0C}"/>
          </ac:spMkLst>
        </pc:spChg>
        <pc:spChg chg="mod">
          <ac:chgData name="Валерия Николаева Симеонова" userId="bb6234ee-7972-498a-9746-4c962add02b0" providerId="ADAL" clId="{31C6E012-D356-9140-B06E-0B29067139D9}" dt="2023-08-11T18:07:21.366" v="1889"/>
          <ac:spMkLst>
            <pc:docMk/>
            <pc:sldMk cId="1902366769" sldId="283"/>
            <ac:spMk id="6" creationId="{5C63CFB5-7A4B-360E-B33F-1E8ECCA909AF}"/>
          </ac:spMkLst>
        </pc:spChg>
        <pc:spChg chg="mod">
          <ac:chgData name="Валерия Николаева Симеонова" userId="bb6234ee-7972-498a-9746-4c962add02b0" providerId="ADAL" clId="{31C6E012-D356-9140-B06E-0B29067139D9}" dt="2023-08-11T18:07:21.366" v="1889"/>
          <ac:spMkLst>
            <pc:docMk/>
            <pc:sldMk cId="1902366769" sldId="283"/>
            <ac:spMk id="8" creationId="{3118C0F4-5224-8ED6-A99E-444D8E5A5F1D}"/>
          </ac:spMkLst>
        </pc:spChg>
        <pc:spChg chg="mod">
          <ac:chgData name="Валерия Николаева Симеонова" userId="bb6234ee-7972-498a-9746-4c962add02b0" providerId="ADAL" clId="{31C6E012-D356-9140-B06E-0B29067139D9}" dt="2023-08-11T18:07:21.366" v="1889"/>
          <ac:spMkLst>
            <pc:docMk/>
            <pc:sldMk cId="1902366769" sldId="283"/>
            <ac:spMk id="9" creationId="{E65B11C2-8F7A-3C65-0E42-6571D9A8FE59}"/>
          </ac:spMkLst>
        </pc:spChg>
        <pc:spChg chg="mod">
          <ac:chgData name="Валерия Николаева Симеонова" userId="bb6234ee-7972-498a-9746-4c962add02b0" providerId="ADAL" clId="{31C6E012-D356-9140-B06E-0B29067139D9}" dt="2023-08-11T18:07:21.366" v="1889"/>
          <ac:spMkLst>
            <pc:docMk/>
            <pc:sldMk cId="1902366769" sldId="283"/>
            <ac:spMk id="10" creationId="{0FD4BEB2-DDDA-6B8A-4D20-A0630A72B756}"/>
          </ac:spMkLst>
        </pc:spChg>
        <pc:grpChg chg="add mod">
          <ac:chgData name="Валерия Николаева Симеонова" userId="bb6234ee-7972-498a-9746-4c962add02b0" providerId="ADAL" clId="{31C6E012-D356-9140-B06E-0B29067139D9}" dt="2023-08-11T18:07:41.899" v="1893" actId="1038"/>
          <ac:grpSpMkLst>
            <pc:docMk/>
            <pc:sldMk cId="1902366769" sldId="283"/>
            <ac:grpSpMk id="5" creationId="{C4578286-FCEB-20D7-5CE0-05DDE0D6F765}"/>
          </ac:grpSpMkLst>
        </pc:grpChg>
        <pc:graphicFrameChg chg="mod">
          <ac:chgData name="Валерия Николаева Симеонова" userId="bb6234ee-7972-498a-9746-4c962add02b0" providerId="ADAL" clId="{31C6E012-D356-9140-B06E-0B29067139D9}" dt="2023-08-11T18:07:28.074" v="1891"/>
          <ac:graphicFrameMkLst>
            <pc:docMk/>
            <pc:sldMk cId="1902366769" sldId="283"/>
            <ac:graphicFrameMk id="3" creationId="{7720452C-2BE8-3323-A3E1-86B972D3DA36}"/>
          </ac:graphicFrameMkLst>
        </pc:graphicFrameChg>
        <pc:picChg chg="add del">
          <ac:chgData name="Валерия Николаева Симеонова" userId="bb6234ee-7972-498a-9746-4c962add02b0" providerId="ADAL" clId="{31C6E012-D356-9140-B06E-0B29067139D9}" dt="2023-08-11T17:51:26.672" v="1313" actId="478"/>
          <ac:picMkLst>
            <pc:docMk/>
            <pc:sldMk cId="1902366769" sldId="283"/>
            <ac:picMk id="3073" creationId="{1FD5E789-1728-46C1-5130-254C79C5137A}"/>
          </ac:picMkLst>
        </pc:picChg>
      </pc:sldChg>
      <pc:sldChg chg="addSp modSp add modNotesTx">
        <pc:chgData name="Валерия Николаева Симеонова" userId="bb6234ee-7972-498a-9746-4c962add02b0" providerId="ADAL" clId="{31C6E012-D356-9140-B06E-0B29067139D9}" dt="2023-08-11T22:11:59.565" v="5090"/>
        <pc:sldMkLst>
          <pc:docMk/>
          <pc:sldMk cId="677024631" sldId="284"/>
        </pc:sldMkLst>
        <pc:spChg chg="mod">
          <ac:chgData name="Валерия Николаева Симеонова" userId="bb6234ee-7972-498a-9746-4c962add02b0" providerId="ADAL" clId="{31C6E012-D356-9140-B06E-0B29067139D9}" dt="2023-08-11T18:07:50.813" v="1895"/>
          <ac:spMkLst>
            <pc:docMk/>
            <pc:sldMk cId="677024631" sldId="284"/>
            <ac:spMk id="4" creationId="{EBD793E1-0507-0DDB-C233-15018A47B6C4}"/>
          </ac:spMkLst>
        </pc:spChg>
        <pc:spChg chg="mod">
          <ac:chgData name="Валерия Николаева Симеонова" userId="bb6234ee-7972-498a-9746-4c962add02b0" providerId="ADAL" clId="{31C6E012-D356-9140-B06E-0B29067139D9}" dt="2023-08-11T18:07:50.813" v="1895"/>
          <ac:spMkLst>
            <pc:docMk/>
            <pc:sldMk cId="677024631" sldId="284"/>
            <ac:spMk id="6" creationId="{F7624D44-6F9C-FA93-9B49-58CB2CA911A2}"/>
          </ac:spMkLst>
        </pc:spChg>
        <pc:spChg chg="mod">
          <ac:chgData name="Валерия Николаева Симеонова" userId="bb6234ee-7972-498a-9746-4c962add02b0" providerId="ADAL" clId="{31C6E012-D356-9140-B06E-0B29067139D9}" dt="2023-08-11T18:07:50.813" v="1895"/>
          <ac:spMkLst>
            <pc:docMk/>
            <pc:sldMk cId="677024631" sldId="284"/>
            <ac:spMk id="8" creationId="{91EFD24C-1356-103E-F887-499E62B633E7}"/>
          </ac:spMkLst>
        </pc:spChg>
        <pc:spChg chg="mod">
          <ac:chgData name="Валерия Николаева Симеонова" userId="bb6234ee-7972-498a-9746-4c962add02b0" providerId="ADAL" clId="{31C6E012-D356-9140-B06E-0B29067139D9}" dt="2023-08-11T18:07:50.813" v="1895"/>
          <ac:spMkLst>
            <pc:docMk/>
            <pc:sldMk cId="677024631" sldId="284"/>
            <ac:spMk id="9" creationId="{7C523305-E1F5-1E64-E61C-BA80B6A585CA}"/>
          </ac:spMkLst>
        </pc:spChg>
        <pc:spChg chg="add mod">
          <ac:chgData name="Валерия Николаева Симеонова" userId="bb6234ee-7972-498a-9746-4c962add02b0" providerId="ADAL" clId="{31C6E012-D356-9140-B06E-0B29067139D9}" dt="2023-08-11T22:11:59.565" v="5090"/>
          <ac:spMkLst>
            <pc:docMk/>
            <pc:sldMk cId="677024631" sldId="284"/>
            <ac:spMk id="10" creationId="{EA5F782F-B01D-3A06-B7C2-1391C15EA9E4}"/>
          </ac:spMkLst>
        </pc:spChg>
        <pc:grpChg chg="add mod">
          <ac:chgData name="Валерия Николаева Симеонова" userId="bb6234ee-7972-498a-9746-4c962add02b0" providerId="ADAL" clId="{31C6E012-D356-9140-B06E-0B29067139D9}" dt="2023-08-11T18:07:50.813" v="1895"/>
          <ac:grpSpMkLst>
            <pc:docMk/>
            <pc:sldMk cId="677024631" sldId="284"/>
            <ac:grpSpMk id="2" creationId="{901E6199-F931-F15E-0CDD-7F8B637401F2}"/>
          </ac:grpSpMkLst>
        </pc:grpChg>
        <pc:graphicFrameChg chg="mod">
          <ac:chgData name="Валерия Николаева Симеонова" userId="bb6234ee-7972-498a-9746-4c962add02b0" providerId="ADAL" clId="{31C6E012-D356-9140-B06E-0B29067139D9}" dt="2023-08-11T17:57:39.061" v="1460"/>
          <ac:graphicFrameMkLst>
            <pc:docMk/>
            <pc:sldMk cId="677024631" sldId="284"/>
            <ac:graphicFrameMk id="5" creationId="{FFA4AD51-B830-F8DC-4AA4-C5675AAB16E3}"/>
          </ac:graphicFrameMkLst>
        </pc:graphicFrameChg>
      </pc:sldChg>
      <pc:sldChg chg="addSp modSp add modNotesTx">
        <pc:chgData name="Валерия Николаева Симеонова" userId="bb6234ee-7972-498a-9746-4c962add02b0" providerId="ADAL" clId="{31C6E012-D356-9140-B06E-0B29067139D9}" dt="2023-08-11T22:12:02.142" v="5091"/>
        <pc:sldMkLst>
          <pc:docMk/>
          <pc:sldMk cId="4163471873" sldId="285"/>
        </pc:sldMkLst>
        <pc:spChg chg="mod">
          <ac:chgData name="Валерия Николаева Симеонова" userId="bb6234ee-7972-498a-9746-4c962add02b0" providerId="ADAL" clId="{31C6E012-D356-9140-B06E-0B29067139D9}" dt="2023-08-11T18:07:52.642" v="1896"/>
          <ac:spMkLst>
            <pc:docMk/>
            <pc:sldMk cId="4163471873" sldId="285"/>
            <ac:spMk id="4" creationId="{E3C145F0-0945-9F08-4559-1651FD2AD2AD}"/>
          </ac:spMkLst>
        </pc:spChg>
        <pc:spChg chg="mod">
          <ac:chgData name="Валерия Николаева Симеонова" userId="bb6234ee-7972-498a-9746-4c962add02b0" providerId="ADAL" clId="{31C6E012-D356-9140-B06E-0B29067139D9}" dt="2023-08-11T18:07:52.642" v="1896"/>
          <ac:spMkLst>
            <pc:docMk/>
            <pc:sldMk cId="4163471873" sldId="285"/>
            <ac:spMk id="6" creationId="{D72419D1-ECF1-263F-9349-AAA42C95446D}"/>
          </ac:spMkLst>
        </pc:spChg>
        <pc:spChg chg="mod">
          <ac:chgData name="Валерия Николаева Симеонова" userId="bb6234ee-7972-498a-9746-4c962add02b0" providerId="ADAL" clId="{31C6E012-D356-9140-B06E-0B29067139D9}" dt="2023-08-11T18:07:52.642" v="1896"/>
          <ac:spMkLst>
            <pc:docMk/>
            <pc:sldMk cId="4163471873" sldId="285"/>
            <ac:spMk id="8" creationId="{66330044-24E6-9BC6-E786-3250388F7B88}"/>
          </ac:spMkLst>
        </pc:spChg>
        <pc:spChg chg="mod">
          <ac:chgData name="Валерия Николаева Симеонова" userId="bb6234ee-7972-498a-9746-4c962add02b0" providerId="ADAL" clId="{31C6E012-D356-9140-B06E-0B29067139D9}" dt="2023-08-11T18:07:52.642" v="1896"/>
          <ac:spMkLst>
            <pc:docMk/>
            <pc:sldMk cId="4163471873" sldId="285"/>
            <ac:spMk id="9" creationId="{91FCE27D-749C-0EB8-C5F6-977A908D2986}"/>
          </ac:spMkLst>
        </pc:spChg>
        <pc:spChg chg="add mod">
          <ac:chgData name="Валерия Николаева Симеонова" userId="bb6234ee-7972-498a-9746-4c962add02b0" providerId="ADAL" clId="{31C6E012-D356-9140-B06E-0B29067139D9}" dt="2023-08-11T22:12:02.142" v="5091"/>
          <ac:spMkLst>
            <pc:docMk/>
            <pc:sldMk cId="4163471873" sldId="285"/>
            <ac:spMk id="10" creationId="{CF98772E-F366-FB60-B440-CE86FE72D68B}"/>
          </ac:spMkLst>
        </pc:spChg>
        <pc:grpChg chg="add mod">
          <ac:chgData name="Валерия Николаева Симеонова" userId="bb6234ee-7972-498a-9746-4c962add02b0" providerId="ADAL" clId="{31C6E012-D356-9140-B06E-0B29067139D9}" dt="2023-08-11T18:07:52.642" v="1896"/>
          <ac:grpSpMkLst>
            <pc:docMk/>
            <pc:sldMk cId="4163471873" sldId="285"/>
            <ac:grpSpMk id="2" creationId="{C969CC65-0448-6E4B-838B-429A4A88F280}"/>
          </ac:grpSpMkLst>
        </pc:grpChg>
        <pc:graphicFrameChg chg="mod">
          <ac:chgData name="Валерия Николаева Симеонова" userId="bb6234ee-7972-498a-9746-4c962add02b0" providerId="ADAL" clId="{31C6E012-D356-9140-B06E-0B29067139D9}" dt="2023-08-11T18:00:29.500" v="1535" actId="12269"/>
          <ac:graphicFrameMkLst>
            <pc:docMk/>
            <pc:sldMk cId="4163471873" sldId="285"/>
            <ac:graphicFrameMk id="5" creationId="{FFA4AD51-B830-F8DC-4AA4-C5675AAB16E3}"/>
          </ac:graphicFrameMkLst>
        </pc:graphicFrameChg>
      </pc:sldChg>
      <pc:sldChg chg="addSp modSp add modNotesTx">
        <pc:chgData name="Валерия Николаева Симеонова" userId="bb6234ee-7972-498a-9746-4c962add02b0" providerId="ADAL" clId="{31C6E012-D356-9140-B06E-0B29067139D9}" dt="2023-08-11T22:12:04.131" v="5092"/>
        <pc:sldMkLst>
          <pc:docMk/>
          <pc:sldMk cId="1947624872" sldId="286"/>
        </pc:sldMkLst>
        <pc:spChg chg="mod">
          <ac:chgData name="Валерия Николаева Симеонова" userId="bb6234ee-7972-498a-9746-4c962add02b0" providerId="ADAL" clId="{31C6E012-D356-9140-B06E-0B29067139D9}" dt="2023-08-11T18:07:55.230" v="1897"/>
          <ac:spMkLst>
            <pc:docMk/>
            <pc:sldMk cId="1947624872" sldId="286"/>
            <ac:spMk id="4" creationId="{3C2F97B9-5E75-BEE6-9D26-CB75E807266F}"/>
          </ac:spMkLst>
        </pc:spChg>
        <pc:spChg chg="mod">
          <ac:chgData name="Валерия Николаева Симеонова" userId="bb6234ee-7972-498a-9746-4c962add02b0" providerId="ADAL" clId="{31C6E012-D356-9140-B06E-0B29067139D9}" dt="2023-08-11T18:07:55.230" v="1897"/>
          <ac:spMkLst>
            <pc:docMk/>
            <pc:sldMk cId="1947624872" sldId="286"/>
            <ac:spMk id="6" creationId="{AF2A5973-EDA6-705A-EDFD-3815BFC9E836}"/>
          </ac:spMkLst>
        </pc:spChg>
        <pc:spChg chg="mod">
          <ac:chgData name="Валерия Николаева Симеонова" userId="bb6234ee-7972-498a-9746-4c962add02b0" providerId="ADAL" clId="{31C6E012-D356-9140-B06E-0B29067139D9}" dt="2023-08-11T18:07:55.230" v="1897"/>
          <ac:spMkLst>
            <pc:docMk/>
            <pc:sldMk cId="1947624872" sldId="286"/>
            <ac:spMk id="8" creationId="{AFF8C006-A91D-8C26-7332-4D56876351AE}"/>
          </ac:spMkLst>
        </pc:spChg>
        <pc:spChg chg="mod">
          <ac:chgData name="Валерия Николаева Симеонова" userId="bb6234ee-7972-498a-9746-4c962add02b0" providerId="ADAL" clId="{31C6E012-D356-9140-B06E-0B29067139D9}" dt="2023-08-11T18:07:55.230" v="1897"/>
          <ac:spMkLst>
            <pc:docMk/>
            <pc:sldMk cId="1947624872" sldId="286"/>
            <ac:spMk id="9" creationId="{F25B25B8-5924-2205-02E9-C569F8088AB6}"/>
          </ac:spMkLst>
        </pc:spChg>
        <pc:spChg chg="add mod">
          <ac:chgData name="Валерия Николаева Симеонова" userId="bb6234ee-7972-498a-9746-4c962add02b0" providerId="ADAL" clId="{31C6E012-D356-9140-B06E-0B29067139D9}" dt="2023-08-11T22:12:04.131" v="5092"/>
          <ac:spMkLst>
            <pc:docMk/>
            <pc:sldMk cId="1947624872" sldId="286"/>
            <ac:spMk id="10" creationId="{D1CCC479-A7AA-4F51-9BEA-D14F097214D3}"/>
          </ac:spMkLst>
        </pc:spChg>
        <pc:grpChg chg="add mod">
          <ac:chgData name="Валерия Николаева Симеонова" userId="bb6234ee-7972-498a-9746-4c962add02b0" providerId="ADAL" clId="{31C6E012-D356-9140-B06E-0B29067139D9}" dt="2023-08-11T18:07:55.230" v="1897"/>
          <ac:grpSpMkLst>
            <pc:docMk/>
            <pc:sldMk cId="1947624872" sldId="286"/>
            <ac:grpSpMk id="2" creationId="{9901718D-CB3D-123D-347C-370D9C9157C0}"/>
          </ac:grpSpMkLst>
        </pc:grpChg>
        <pc:graphicFrameChg chg="mod">
          <ac:chgData name="Валерия Николаева Симеонова" userId="bb6234ee-7972-498a-9746-4c962add02b0" providerId="ADAL" clId="{31C6E012-D356-9140-B06E-0B29067139D9}" dt="2023-08-11T18:05:38.729" v="1888" actId="13782"/>
          <ac:graphicFrameMkLst>
            <pc:docMk/>
            <pc:sldMk cId="1947624872" sldId="286"/>
            <ac:graphicFrameMk id="5" creationId="{FFA4AD51-B830-F8DC-4AA4-C5675AAB16E3}"/>
          </ac:graphicFrameMkLst>
        </pc:graphicFrameChg>
      </pc:sldChg>
      <pc:sldChg chg="addSp delSp modSp add mod ord modNotesTx">
        <pc:chgData name="Валерия Николаева Симеонова" userId="bb6234ee-7972-498a-9746-4c962add02b0" providerId="ADAL" clId="{31C6E012-D356-9140-B06E-0B29067139D9}" dt="2023-08-11T22:12:06.921" v="5093"/>
        <pc:sldMkLst>
          <pc:docMk/>
          <pc:sldMk cId="3742860467" sldId="287"/>
        </pc:sldMkLst>
        <pc:spChg chg="add mod">
          <ac:chgData name="Валерия Николаева Симеонова" userId="bb6234ee-7972-498a-9746-4c962add02b0" providerId="ADAL" clId="{31C6E012-D356-9140-B06E-0B29067139D9}" dt="2023-08-11T22:12:06.921" v="5093"/>
          <ac:spMkLst>
            <pc:docMk/>
            <pc:sldMk cId="3742860467" sldId="287"/>
            <ac:spMk id="3" creationId="{AC8799CD-868D-4CE5-5E27-B348EE73BA6B}"/>
          </ac:spMkLst>
        </pc:spChg>
        <pc:spChg chg="add mod">
          <ac:chgData name="Валерия Николаева Симеонова" userId="bb6234ee-7972-498a-9746-4c962add02b0" providerId="ADAL" clId="{31C6E012-D356-9140-B06E-0B29067139D9}" dt="2023-08-11T18:25:16.658" v="2504"/>
          <ac:spMkLst>
            <pc:docMk/>
            <pc:sldMk cId="3742860467" sldId="287"/>
            <ac:spMk id="4" creationId="{3CA23E26-A23E-CB0D-5D92-E647CD881915}"/>
          </ac:spMkLst>
        </pc:spChg>
        <pc:spChg chg="add mod">
          <ac:chgData name="Валерия Николаева Симеонова" userId="bb6234ee-7972-498a-9746-4c962add02b0" providerId="ADAL" clId="{31C6E012-D356-9140-B06E-0B29067139D9}" dt="2023-08-11T18:25:16.658" v="2504"/>
          <ac:spMkLst>
            <pc:docMk/>
            <pc:sldMk cId="3742860467" sldId="287"/>
            <ac:spMk id="11" creationId="{03D3CDC5-3D41-DE4E-6E86-1DA2142E43B3}"/>
          </ac:spMkLst>
        </pc:spChg>
        <pc:grpChg chg="add mod">
          <ac:chgData name="Валерия Николаева Симеонова" userId="bb6234ee-7972-498a-9746-4c962add02b0" providerId="ADAL" clId="{31C6E012-D356-9140-B06E-0B29067139D9}" dt="2023-08-11T18:25:28.004" v="2508" actId="1038"/>
          <ac:grpSpMkLst>
            <pc:docMk/>
            <pc:sldMk cId="3742860467" sldId="287"/>
            <ac:grpSpMk id="2" creationId="{A9E742C3-0BA8-8EE2-FB3A-15AEC54D6EEF}"/>
          </ac:grpSpMkLst>
        </pc:grpChg>
        <pc:graphicFrameChg chg="del mod">
          <ac:chgData name="Валерия Николаева Симеонова" userId="bb6234ee-7972-498a-9746-4c962add02b0" providerId="ADAL" clId="{31C6E012-D356-9140-B06E-0B29067139D9}" dt="2023-08-11T18:25:14.810" v="2503" actId="478"/>
          <ac:graphicFrameMkLst>
            <pc:docMk/>
            <pc:sldMk cId="3742860467" sldId="287"/>
            <ac:graphicFrameMk id="3" creationId="{7720452C-2BE8-3323-A3E1-86B972D3DA36}"/>
          </ac:graphicFrameMkLst>
        </pc:graphicFrameChg>
        <pc:picChg chg="mod">
          <ac:chgData name="Валерия Николаева Симеонова" userId="bb6234ee-7972-498a-9746-4c962add02b0" providerId="ADAL" clId="{31C6E012-D356-9140-B06E-0B29067139D9}" dt="2023-08-11T18:12:13.486" v="1902" actId="14826"/>
          <ac:picMkLst>
            <pc:docMk/>
            <pc:sldMk cId="3742860467" sldId="287"/>
            <ac:picMk id="3073" creationId="{1FD5E789-1728-46C1-5130-254C79C5137A}"/>
          </ac:picMkLst>
        </pc:picChg>
      </pc:sldChg>
      <pc:sldChg chg="addSp delSp modSp add mod modNotesTx">
        <pc:chgData name="Валерия Николаева Симеонова" userId="bb6234ee-7972-498a-9746-4c962add02b0" providerId="ADAL" clId="{31C6E012-D356-9140-B06E-0B29067139D9}" dt="2023-08-11T22:12:09.272" v="5094"/>
        <pc:sldMkLst>
          <pc:docMk/>
          <pc:sldMk cId="954783883" sldId="288"/>
        </pc:sldMkLst>
        <pc:spChg chg="add del mod">
          <ac:chgData name="Валерия Николаева Симеонова" userId="bb6234ee-7972-498a-9746-4c962add02b0" providerId="ADAL" clId="{31C6E012-D356-9140-B06E-0B29067139D9}" dt="2023-08-11T18:20:45.069" v="2475" actId="12084"/>
          <ac:spMkLst>
            <pc:docMk/>
            <pc:sldMk cId="954783883" sldId="288"/>
            <ac:spMk id="2" creationId="{45D134FA-6E49-DE74-8472-1C696513DDED}"/>
          </ac:spMkLst>
        </pc:spChg>
        <pc:spChg chg="add mod">
          <ac:chgData name="Валерия Николаева Симеонова" userId="bb6234ee-7972-498a-9746-4c962add02b0" providerId="ADAL" clId="{31C6E012-D356-9140-B06E-0B29067139D9}" dt="2023-08-11T22:12:09.272" v="5094"/>
          <ac:spMkLst>
            <pc:docMk/>
            <pc:sldMk cId="954783883" sldId="288"/>
            <ac:spMk id="2" creationId="{FE17691F-6337-EAB7-CDDC-02FD36FE9CD3}"/>
          </ac:spMkLst>
        </pc:spChg>
        <pc:graphicFrameChg chg="mod modGraphic">
          <ac:chgData name="Валерия Николаева Симеонова" userId="bb6234ee-7972-498a-9746-4c962add02b0" providerId="ADAL" clId="{31C6E012-D356-9140-B06E-0B29067139D9}" dt="2023-08-11T18:24:09.022" v="2493"/>
          <ac:graphicFrameMkLst>
            <pc:docMk/>
            <pc:sldMk cId="954783883" sldId="288"/>
            <ac:graphicFrameMk id="3" creationId="{7720452C-2BE8-3323-A3E1-86B972D3DA36}"/>
          </ac:graphicFrameMkLst>
        </pc:graphicFrameChg>
        <pc:graphicFrameChg chg="add mod modGraphic">
          <ac:chgData name="Валерия Николаева Симеонова" userId="bb6234ee-7972-498a-9746-4c962add02b0" providerId="ADAL" clId="{31C6E012-D356-9140-B06E-0B29067139D9}" dt="2023-08-11T18:24:47.376" v="2501" actId="790"/>
          <ac:graphicFrameMkLst>
            <pc:docMk/>
            <pc:sldMk cId="954783883" sldId="288"/>
            <ac:graphicFrameMk id="4" creationId="{D3CC7D83-5F78-92B0-7382-0AA9514C6057}"/>
          </ac:graphicFrameMkLst>
        </pc:graphicFrameChg>
        <pc:picChg chg="del">
          <ac:chgData name="Валерия Николаева Симеонова" userId="bb6234ee-7972-498a-9746-4c962add02b0" providerId="ADAL" clId="{31C6E012-D356-9140-B06E-0B29067139D9}" dt="2023-08-11T18:13:59.371" v="1908" actId="478"/>
          <ac:picMkLst>
            <pc:docMk/>
            <pc:sldMk cId="954783883" sldId="288"/>
            <ac:picMk id="3073" creationId="{1FD5E789-1728-46C1-5130-254C79C5137A}"/>
          </ac:picMkLst>
        </pc:picChg>
      </pc:sldChg>
      <pc:sldChg chg="addSp delSp modSp add mod ord modNotesTx">
        <pc:chgData name="Валерия Николаева Симеонова" userId="bb6234ee-7972-498a-9746-4c962add02b0" providerId="ADAL" clId="{31C6E012-D356-9140-B06E-0B29067139D9}" dt="2023-08-11T22:12:11.492" v="5095"/>
        <pc:sldMkLst>
          <pc:docMk/>
          <pc:sldMk cId="1303969859" sldId="289"/>
        </pc:sldMkLst>
        <pc:spChg chg="add mod">
          <ac:chgData name="Валерия Николаева Симеонова" userId="bb6234ee-7972-498a-9746-4c962add02b0" providerId="ADAL" clId="{31C6E012-D356-9140-B06E-0B29067139D9}" dt="2023-08-11T22:12:11.492" v="5095"/>
          <ac:spMkLst>
            <pc:docMk/>
            <pc:sldMk cId="1303969859" sldId="289"/>
            <ac:spMk id="3" creationId="{74E5D738-BB69-B271-F9E3-7900B3BEFF82}"/>
          </ac:spMkLst>
        </pc:spChg>
        <pc:spChg chg="mod">
          <ac:chgData name="Валерия Николаева Симеонова" userId="bb6234ee-7972-498a-9746-4c962add02b0" providerId="ADAL" clId="{31C6E012-D356-9140-B06E-0B29067139D9}" dt="2023-08-11T18:30:09.574" v="2526" actId="207"/>
          <ac:spMkLst>
            <pc:docMk/>
            <pc:sldMk cId="1303969859" sldId="289"/>
            <ac:spMk id="4" creationId="{3CA23E26-A23E-CB0D-5D92-E647CD881915}"/>
          </ac:spMkLst>
        </pc:spChg>
        <pc:spChg chg="mod">
          <ac:chgData name="Валерия Николаева Симеонова" userId="bb6234ee-7972-498a-9746-4c962add02b0" providerId="ADAL" clId="{31C6E012-D356-9140-B06E-0B29067139D9}" dt="2023-08-11T18:30:09.574" v="2526" actId="207"/>
          <ac:spMkLst>
            <pc:docMk/>
            <pc:sldMk cId="1303969859" sldId="289"/>
            <ac:spMk id="11" creationId="{03D3CDC5-3D41-DE4E-6E86-1DA2142E43B3}"/>
          </ac:spMkLst>
        </pc:spChg>
        <pc:grpChg chg="mod">
          <ac:chgData name="Валерия Николаева Симеонова" userId="bb6234ee-7972-498a-9746-4c962add02b0" providerId="ADAL" clId="{31C6E012-D356-9140-B06E-0B29067139D9}" dt="2023-08-11T18:30:09.574" v="2526" actId="207"/>
          <ac:grpSpMkLst>
            <pc:docMk/>
            <pc:sldMk cId="1303969859" sldId="289"/>
            <ac:grpSpMk id="2" creationId="{A9E742C3-0BA8-8EE2-FB3A-15AEC54D6EEF}"/>
          </ac:grpSpMkLst>
        </pc:grpChg>
        <pc:picChg chg="del">
          <ac:chgData name="Валерия Николаева Симеонова" userId="bb6234ee-7972-498a-9746-4c962add02b0" providerId="ADAL" clId="{31C6E012-D356-9140-B06E-0B29067139D9}" dt="2023-08-11T18:27:43.063" v="2514" actId="478"/>
          <ac:picMkLst>
            <pc:docMk/>
            <pc:sldMk cId="1303969859" sldId="289"/>
            <ac:picMk id="3073" creationId="{1FD5E789-1728-46C1-5130-254C79C5137A}"/>
          </ac:picMkLst>
        </pc:picChg>
        <pc:picChg chg="add del">
          <ac:chgData name="Валерия Николаева Симеонова" userId="bb6234ee-7972-498a-9746-4c962add02b0" providerId="ADAL" clId="{31C6E012-D356-9140-B06E-0B29067139D9}" dt="2023-08-11T18:27:27.401" v="2513"/>
          <ac:picMkLst>
            <pc:docMk/>
            <pc:sldMk cId="1303969859" sldId="289"/>
            <ac:picMk id="6145" creationId="{AA0EB598-B027-6660-D1C8-CA3C89093894}"/>
          </ac:picMkLst>
        </pc:picChg>
        <pc:picChg chg="add mod">
          <ac:chgData name="Валерия Николаева Симеонова" userId="bb6234ee-7972-498a-9746-4c962add02b0" providerId="ADAL" clId="{31C6E012-D356-9140-B06E-0B29067139D9}" dt="2023-08-11T18:28:09.529" v="2519" actId="1076"/>
          <ac:picMkLst>
            <pc:docMk/>
            <pc:sldMk cId="1303969859" sldId="289"/>
            <ac:picMk id="6146" creationId="{31A5C6C7-0FC0-FFA8-D99B-79229331B78C}"/>
          </ac:picMkLst>
        </pc:picChg>
      </pc:sldChg>
      <pc:sldChg chg="addSp delSp modSp add mod ord modNotesTx">
        <pc:chgData name="Валерия Николаева Симеонова" userId="bb6234ee-7972-498a-9746-4c962add02b0" providerId="ADAL" clId="{31C6E012-D356-9140-B06E-0B29067139D9}" dt="2023-08-11T22:12:14.547" v="5096"/>
        <pc:sldMkLst>
          <pc:docMk/>
          <pc:sldMk cId="2355232925" sldId="290"/>
        </pc:sldMkLst>
        <pc:spChg chg="add mod">
          <ac:chgData name="Валерия Николаева Симеонова" userId="bb6234ee-7972-498a-9746-4c962add02b0" providerId="ADAL" clId="{31C6E012-D356-9140-B06E-0B29067139D9}" dt="2023-08-11T22:12:14.547" v="5096"/>
          <ac:spMkLst>
            <pc:docMk/>
            <pc:sldMk cId="2355232925" sldId="290"/>
            <ac:spMk id="3" creationId="{65D34E29-0CD5-977F-BA6B-2820CA8FEE6C}"/>
          </ac:spMkLst>
        </pc:spChg>
        <pc:spChg chg="mod">
          <ac:chgData name="Валерия Николаева Симеонова" userId="bb6234ee-7972-498a-9746-4c962add02b0" providerId="ADAL" clId="{31C6E012-D356-9140-B06E-0B29067139D9}" dt="2023-08-11T18:45:55.262" v="2916"/>
          <ac:spMkLst>
            <pc:docMk/>
            <pc:sldMk cId="2355232925" sldId="290"/>
            <ac:spMk id="11" creationId="{0822E6BB-5070-9E58-F7FE-2CDE2E400140}"/>
          </ac:spMkLst>
        </pc:spChg>
        <pc:spChg chg="mod">
          <ac:chgData name="Валерия Николаева Симеонова" userId="bb6234ee-7972-498a-9746-4c962add02b0" providerId="ADAL" clId="{31C6E012-D356-9140-B06E-0B29067139D9}" dt="2023-08-11T18:45:55.262" v="2916"/>
          <ac:spMkLst>
            <pc:docMk/>
            <pc:sldMk cId="2355232925" sldId="290"/>
            <ac:spMk id="12" creationId="{6FDB5668-0B0D-9DC9-4B6E-8806E31E465B}"/>
          </ac:spMkLst>
        </pc:spChg>
        <pc:grpChg chg="add mod">
          <ac:chgData name="Валерия Николаева Симеонова" userId="bb6234ee-7972-498a-9746-4c962add02b0" providerId="ADAL" clId="{31C6E012-D356-9140-B06E-0B29067139D9}" dt="2023-08-11T18:45:55.262" v="2916"/>
          <ac:grpSpMkLst>
            <pc:docMk/>
            <pc:sldMk cId="2355232925" sldId="290"/>
            <ac:grpSpMk id="2" creationId="{47ACBFBE-9A9A-591F-A4B0-06A5C58886BD}"/>
          </ac:grpSpMkLst>
        </pc:grpChg>
        <pc:graphicFrameChg chg="del mod">
          <ac:chgData name="Валерия Николаева Симеонова" userId="bb6234ee-7972-498a-9746-4c962add02b0" providerId="ADAL" clId="{31C6E012-D356-9140-B06E-0B29067139D9}" dt="2023-08-11T18:45:54.153" v="2915" actId="478"/>
          <ac:graphicFrameMkLst>
            <pc:docMk/>
            <pc:sldMk cId="2355232925" sldId="290"/>
            <ac:graphicFrameMk id="3" creationId="{7720452C-2BE8-3323-A3E1-86B972D3DA36}"/>
          </ac:graphicFrameMkLst>
        </pc:graphicFrameChg>
        <pc:graphicFrameChg chg="mod modGraphic">
          <ac:chgData name="Валерия Николаева Симеонова" userId="bb6234ee-7972-498a-9746-4c962add02b0" providerId="ADAL" clId="{31C6E012-D356-9140-B06E-0B29067139D9}" dt="2023-08-11T18:35:37.455" v="2627" actId="207"/>
          <ac:graphicFrameMkLst>
            <pc:docMk/>
            <pc:sldMk cId="2355232925" sldId="290"/>
            <ac:graphicFrameMk id="4" creationId="{D3CC7D83-5F78-92B0-7382-0AA9514C6057}"/>
          </ac:graphicFrameMkLst>
        </pc:graphicFrameChg>
      </pc:sldChg>
      <pc:sldChg chg="addSp delSp modSp add mod modNotesTx">
        <pc:chgData name="Валерия Николаева Симеонова" userId="bb6234ee-7972-498a-9746-4c962add02b0" providerId="ADAL" clId="{31C6E012-D356-9140-B06E-0B29067139D9}" dt="2023-08-11T22:12:17.137" v="5097"/>
        <pc:sldMkLst>
          <pc:docMk/>
          <pc:sldMk cId="170338145" sldId="291"/>
        </pc:sldMkLst>
        <pc:spChg chg="add mod">
          <ac:chgData name="Валерия Николаева Симеонова" userId="bb6234ee-7972-498a-9746-4c962add02b0" providerId="ADAL" clId="{31C6E012-D356-9140-B06E-0B29067139D9}" dt="2023-08-11T22:12:17.137" v="5097"/>
          <ac:spMkLst>
            <pc:docMk/>
            <pc:sldMk cId="170338145" sldId="291"/>
            <ac:spMk id="3" creationId="{A37549EE-F166-8FC6-991E-43B49F6B2A3B}"/>
          </ac:spMkLst>
        </pc:spChg>
        <pc:spChg chg="mod">
          <ac:chgData name="Валерия Николаева Симеонова" userId="bb6234ee-7972-498a-9746-4c962add02b0" providerId="ADAL" clId="{31C6E012-D356-9140-B06E-0B29067139D9}" dt="2023-08-11T18:38:25.915" v="2642" actId="207"/>
          <ac:spMkLst>
            <pc:docMk/>
            <pc:sldMk cId="170338145" sldId="291"/>
            <ac:spMk id="4" creationId="{3CA23E26-A23E-CB0D-5D92-E647CD881915}"/>
          </ac:spMkLst>
        </pc:spChg>
        <pc:spChg chg="mod">
          <ac:chgData name="Валерия Николаева Симеонова" userId="bb6234ee-7972-498a-9746-4c962add02b0" providerId="ADAL" clId="{31C6E012-D356-9140-B06E-0B29067139D9}" dt="2023-08-11T18:38:25.915" v="2642" actId="207"/>
          <ac:spMkLst>
            <pc:docMk/>
            <pc:sldMk cId="170338145" sldId="291"/>
            <ac:spMk id="11" creationId="{03D3CDC5-3D41-DE4E-6E86-1DA2142E43B3}"/>
          </ac:spMkLst>
        </pc:spChg>
        <pc:grpChg chg="mod">
          <ac:chgData name="Валерия Николаева Симеонова" userId="bb6234ee-7972-498a-9746-4c962add02b0" providerId="ADAL" clId="{31C6E012-D356-9140-B06E-0B29067139D9}" dt="2023-08-11T18:38:25.915" v="2642" actId="207"/>
          <ac:grpSpMkLst>
            <pc:docMk/>
            <pc:sldMk cId="170338145" sldId="291"/>
            <ac:grpSpMk id="2" creationId="{A9E742C3-0BA8-8EE2-FB3A-15AEC54D6EEF}"/>
          </ac:grpSpMkLst>
        </pc:grpChg>
        <pc:picChg chg="mod">
          <ac:chgData name="Валерия Николаева Симеонова" userId="bb6234ee-7972-498a-9746-4c962add02b0" providerId="ADAL" clId="{31C6E012-D356-9140-B06E-0B29067139D9}" dt="2023-08-11T18:38:02.045" v="2641" actId="14826"/>
          <ac:picMkLst>
            <pc:docMk/>
            <pc:sldMk cId="170338145" sldId="291"/>
            <ac:picMk id="6146" creationId="{31A5C6C7-0FC0-FFA8-D99B-79229331B78C}"/>
          </ac:picMkLst>
        </pc:picChg>
        <pc:picChg chg="del">
          <ac:chgData name="Валерия Николаева Симеонова" userId="bb6234ee-7972-498a-9746-4c962add02b0" providerId="ADAL" clId="{31C6E012-D356-9140-B06E-0B29067139D9}" dt="2023-08-11T18:36:38.697" v="2639" actId="478"/>
          <ac:picMkLst>
            <pc:docMk/>
            <pc:sldMk cId="170338145" sldId="291"/>
            <ac:picMk id="7169" creationId="{326E2BD1-A7FC-CE0E-7D77-0414741CD3AF}"/>
          </ac:picMkLst>
        </pc:picChg>
      </pc:sldChg>
      <pc:sldChg chg="addSp delSp modSp add mod replId modNotesTx">
        <pc:chgData name="Валерия Николаева Симеонова" userId="bb6234ee-7972-498a-9746-4c962add02b0" providerId="ADAL" clId="{31C6E012-D356-9140-B06E-0B29067139D9}" dt="2023-08-11T22:12:19.623" v="5098"/>
        <pc:sldMkLst>
          <pc:docMk/>
          <pc:sldMk cId="1943940745" sldId="292"/>
        </pc:sldMkLst>
        <pc:spChg chg="add mod">
          <ac:chgData name="Валерия Николаева Симеонова" userId="bb6234ee-7972-498a-9746-4c962add02b0" providerId="ADAL" clId="{31C6E012-D356-9140-B06E-0B29067139D9}" dt="2023-08-11T22:12:19.623" v="5098"/>
          <ac:spMkLst>
            <pc:docMk/>
            <pc:sldMk cId="1943940745" sldId="292"/>
            <ac:spMk id="3" creationId="{80D0DF4E-749E-34EE-3320-4703E9BAF73B}"/>
          </ac:spMkLst>
        </pc:spChg>
        <pc:spChg chg="mod">
          <ac:chgData name="Валерия Николаева Симеонова" userId="bb6234ee-7972-498a-9746-4c962add02b0" providerId="ADAL" clId="{31C6E012-D356-9140-B06E-0B29067139D9}" dt="2023-08-11T18:45:37.307" v="2914"/>
          <ac:spMkLst>
            <pc:docMk/>
            <pc:sldMk cId="1943940745" sldId="292"/>
            <ac:spMk id="11" creationId="{628A58F8-789B-AF55-9EAB-338E8BDD91E6}"/>
          </ac:spMkLst>
        </pc:spChg>
        <pc:spChg chg="mod">
          <ac:chgData name="Валерия Николаева Симеонова" userId="bb6234ee-7972-498a-9746-4c962add02b0" providerId="ADAL" clId="{31C6E012-D356-9140-B06E-0B29067139D9}" dt="2023-08-11T18:45:37.307" v="2914"/>
          <ac:spMkLst>
            <pc:docMk/>
            <pc:sldMk cId="1943940745" sldId="292"/>
            <ac:spMk id="12" creationId="{38541E39-684D-729B-625F-AD3BE63F6586}"/>
          </ac:spMkLst>
        </pc:spChg>
        <pc:grpChg chg="add mod">
          <ac:chgData name="Валерия Николаева Симеонова" userId="bb6234ee-7972-498a-9746-4c962add02b0" providerId="ADAL" clId="{31C6E012-D356-9140-B06E-0B29067139D9}" dt="2023-08-11T18:45:37.307" v="2914"/>
          <ac:grpSpMkLst>
            <pc:docMk/>
            <pc:sldMk cId="1943940745" sldId="292"/>
            <ac:grpSpMk id="2" creationId="{7025754F-63D1-5598-58EC-441240BF257B}"/>
          </ac:grpSpMkLst>
        </pc:grpChg>
        <pc:graphicFrameChg chg="del mod">
          <ac:chgData name="Валерия Николаева Симеонова" userId="bb6234ee-7972-498a-9746-4c962add02b0" providerId="ADAL" clId="{31C6E012-D356-9140-B06E-0B29067139D9}" dt="2023-08-11T18:45:36.058" v="2913" actId="478"/>
          <ac:graphicFrameMkLst>
            <pc:docMk/>
            <pc:sldMk cId="1943940745" sldId="292"/>
            <ac:graphicFrameMk id="3" creationId="{7720452C-2BE8-3323-A3E1-86B972D3DA36}"/>
          </ac:graphicFrameMkLst>
        </pc:graphicFrameChg>
        <pc:graphicFrameChg chg="mod">
          <ac:chgData name="Валерия Николаева Симеонова" userId="bb6234ee-7972-498a-9746-4c962add02b0" providerId="ADAL" clId="{31C6E012-D356-9140-B06E-0B29067139D9}" dt="2023-08-11T18:41:01.382" v="2759"/>
          <ac:graphicFrameMkLst>
            <pc:docMk/>
            <pc:sldMk cId="1943940745" sldId="292"/>
            <ac:graphicFrameMk id="4" creationId="{D3CC7D83-5F78-92B0-7382-0AA9514C6057}"/>
          </ac:graphicFrameMkLst>
        </pc:graphicFrameChg>
      </pc:sldChg>
      <pc:sldChg chg="addSp modSp add mod modNotesTx">
        <pc:chgData name="Валерия Николаева Симеонова" userId="bb6234ee-7972-498a-9746-4c962add02b0" providerId="ADAL" clId="{31C6E012-D356-9140-B06E-0B29067139D9}" dt="2023-08-11T22:12:22.516" v="5099"/>
        <pc:sldMkLst>
          <pc:docMk/>
          <pc:sldMk cId="1401294971" sldId="293"/>
        </pc:sldMkLst>
        <pc:spChg chg="add mod">
          <ac:chgData name="Валерия Николаева Симеонова" userId="bb6234ee-7972-498a-9746-4c962add02b0" providerId="ADAL" clId="{31C6E012-D356-9140-B06E-0B29067139D9}" dt="2023-08-11T22:12:22.516" v="5099"/>
          <ac:spMkLst>
            <pc:docMk/>
            <pc:sldMk cId="1401294971" sldId="293"/>
            <ac:spMk id="3" creationId="{FEAB94FF-115B-F4BC-9EF7-B695029D8E4F}"/>
          </ac:spMkLst>
        </pc:spChg>
        <pc:spChg chg="mod">
          <ac:chgData name="Валерия Николаева Симеонова" userId="bb6234ee-7972-498a-9746-4c962add02b0" providerId="ADAL" clId="{31C6E012-D356-9140-B06E-0B29067139D9}" dt="2023-08-11T18:44:02.108" v="2893" actId="207"/>
          <ac:spMkLst>
            <pc:docMk/>
            <pc:sldMk cId="1401294971" sldId="293"/>
            <ac:spMk id="4" creationId="{3CA23E26-A23E-CB0D-5D92-E647CD881915}"/>
          </ac:spMkLst>
        </pc:spChg>
        <pc:spChg chg="mod">
          <ac:chgData name="Валерия Николаева Симеонова" userId="bb6234ee-7972-498a-9746-4c962add02b0" providerId="ADAL" clId="{31C6E012-D356-9140-B06E-0B29067139D9}" dt="2023-08-11T18:44:17.657" v="2900" actId="20577"/>
          <ac:spMkLst>
            <pc:docMk/>
            <pc:sldMk cId="1401294971" sldId="293"/>
            <ac:spMk id="11" creationId="{03D3CDC5-3D41-DE4E-6E86-1DA2142E43B3}"/>
          </ac:spMkLst>
        </pc:spChg>
        <pc:grpChg chg="mod">
          <ac:chgData name="Валерия Николаева Симеонова" userId="bb6234ee-7972-498a-9746-4c962add02b0" providerId="ADAL" clId="{31C6E012-D356-9140-B06E-0B29067139D9}" dt="2023-08-11T18:44:02.108" v="2893" actId="207"/>
          <ac:grpSpMkLst>
            <pc:docMk/>
            <pc:sldMk cId="1401294971" sldId="293"/>
            <ac:grpSpMk id="2" creationId="{A9E742C3-0BA8-8EE2-FB3A-15AEC54D6EEF}"/>
          </ac:grpSpMkLst>
        </pc:grpChg>
        <pc:picChg chg="mod">
          <ac:chgData name="Валерия Николаева Симеонова" userId="bb6234ee-7972-498a-9746-4c962add02b0" providerId="ADAL" clId="{31C6E012-D356-9140-B06E-0B29067139D9}" dt="2023-08-11T18:43:44.375" v="2892" actId="1076"/>
          <ac:picMkLst>
            <pc:docMk/>
            <pc:sldMk cId="1401294971" sldId="293"/>
            <ac:picMk id="6146" creationId="{31A5C6C7-0FC0-FFA8-D99B-79229331B78C}"/>
          </ac:picMkLst>
        </pc:picChg>
      </pc:sldChg>
      <pc:sldChg chg="addSp modSp add mod replId modNotesTx">
        <pc:chgData name="Валерия Николаева Симеонова" userId="bb6234ee-7972-498a-9746-4c962add02b0" providerId="ADAL" clId="{31C6E012-D356-9140-B06E-0B29067139D9}" dt="2023-08-11T22:12:26.302" v="5100"/>
        <pc:sldMkLst>
          <pc:docMk/>
          <pc:sldMk cId="3585202734" sldId="294"/>
        </pc:sldMkLst>
        <pc:spChg chg="add mod">
          <ac:chgData name="Валерия Николаева Симеонова" userId="bb6234ee-7972-498a-9746-4c962add02b0" providerId="ADAL" clId="{31C6E012-D356-9140-B06E-0B29067139D9}" dt="2023-08-11T22:12:26.302" v="5100"/>
          <ac:spMkLst>
            <pc:docMk/>
            <pc:sldMk cId="3585202734" sldId="294"/>
            <ac:spMk id="2" creationId="{EE281F12-059A-851F-6728-5E05B39499F9}"/>
          </ac:spMkLst>
        </pc:spChg>
        <pc:graphicFrameChg chg="mod modGraphic">
          <ac:chgData name="Валерия Николаева Симеонова" userId="bb6234ee-7972-498a-9746-4c962add02b0" providerId="ADAL" clId="{31C6E012-D356-9140-B06E-0B29067139D9}" dt="2023-08-11T18:45:15.809" v="2911" actId="207"/>
          <ac:graphicFrameMkLst>
            <pc:docMk/>
            <pc:sldMk cId="3585202734" sldId="294"/>
            <ac:graphicFrameMk id="3" creationId="{7720452C-2BE8-3323-A3E1-86B972D3DA36}"/>
          </ac:graphicFrameMkLst>
        </pc:graphicFrameChg>
        <pc:graphicFrameChg chg="mod modGraphic">
          <ac:chgData name="Валерия Николаева Симеонова" userId="bb6234ee-7972-498a-9746-4c962add02b0" providerId="ADAL" clId="{31C6E012-D356-9140-B06E-0B29067139D9}" dt="2023-08-11T18:52:34.644" v="3096" actId="207"/>
          <ac:graphicFrameMkLst>
            <pc:docMk/>
            <pc:sldMk cId="3585202734" sldId="294"/>
            <ac:graphicFrameMk id="4" creationId="{D3CC7D83-5F78-92B0-7382-0AA9514C6057}"/>
          </ac:graphicFrameMkLst>
        </pc:graphicFrameChg>
      </pc:sldChg>
      <pc:sldChg chg="addSp modSp add mod modNotesTx">
        <pc:chgData name="Валерия Николаева Симеонова" userId="bb6234ee-7972-498a-9746-4c962add02b0" providerId="ADAL" clId="{31C6E012-D356-9140-B06E-0B29067139D9}" dt="2023-08-11T22:12:28.919" v="5101"/>
        <pc:sldMkLst>
          <pc:docMk/>
          <pc:sldMk cId="3653949845" sldId="295"/>
        </pc:sldMkLst>
        <pc:spChg chg="add mod">
          <ac:chgData name="Валерия Николаева Симеонова" userId="bb6234ee-7972-498a-9746-4c962add02b0" providerId="ADAL" clId="{31C6E012-D356-9140-B06E-0B29067139D9}" dt="2023-08-11T22:12:28.919" v="5101"/>
          <ac:spMkLst>
            <pc:docMk/>
            <pc:sldMk cId="3653949845" sldId="295"/>
            <ac:spMk id="3" creationId="{C94C740A-9E1D-5D9E-3639-36EBDD237A1C}"/>
          </ac:spMkLst>
        </pc:spChg>
        <pc:spChg chg="mod">
          <ac:chgData name="Валерия Николаева Симеонова" userId="bb6234ee-7972-498a-9746-4c962add02b0" providerId="ADAL" clId="{31C6E012-D356-9140-B06E-0B29067139D9}" dt="2023-08-11T18:53:20.948" v="3098" actId="207"/>
          <ac:spMkLst>
            <pc:docMk/>
            <pc:sldMk cId="3653949845" sldId="295"/>
            <ac:spMk id="4" creationId="{3CA23E26-A23E-CB0D-5D92-E647CD881915}"/>
          </ac:spMkLst>
        </pc:spChg>
        <pc:spChg chg="mod">
          <ac:chgData name="Валерия Николаева Симеонова" userId="bb6234ee-7972-498a-9746-4c962add02b0" providerId="ADAL" clId="{31C6E012-D356-9140-B06E-0B29067139D9}" dt="2023-08-11T18:54:19.193" v="3114" actId="20577"/>
          <ac:spMkLst>
            <pc:docMk/>
            <pc:sldMk cId="3653949845" sldId="295"/>
            <ac:spMk id="11" creationId="{03D3CDC5-3D41-DE4E-6E86-1DA2142E43B3}"/>
          </ac:spMkLst>
        </pc:spChg>
        <pc:grpChg chg="mod">
          <ac:chgData name="Валерия Николаева Симеонова" userId="bb6234ee-7972-498a-9746-4c962add02b0" providerId="ADAL" clId="{31C6E012-D356-9140-B06E-0B29067139D9}" dt="2023-08-11T18:53:20.948" v="3098" actId="207"/>
          <ac:grpSpMkLst>
            <pc:docMk/>
            <pc:sldMk cId="3653949845" sldId="295"/>
            <ac:grpSpMk id="2" creationId="{A9E742C3-0BA8-8EE2-FB3A-15AEC54D6EEF}"/>
          </ac:grpSpMkLst>
        </pc:grpChg>
        <pc:picChg chg="mod">
          <ac:chgData name="Валерия Николаева Симеонова" userId="bb6234ee-7972-498a-9746-4c962add02b0" providerId="ADAL" clId="{31C6E012-D356-9140-B06E-0B29067139D9}" dt="2023-08-11T18:54:51.829" v="3147" actId="1035"/>
          <ac:picMkLst>
            <pc:docMk/>
            <pc:sldMk cId="3653949845" sldId="295"/>
            <ac:picMk id="6146" creationId="{31A5C6C7-0FC0-FFA8-D99B-79229331B78C}"/>
          </ac:picMkLst>
        </pc:picChg>
      </pc:sldChg>
      <pc:sldChg chg="addSp delSp modSp add mod replId modNotesTx">
        <pc:chgData name="Валерия Николаева Симеонова" userId="bb6234ee-7972-498a-9746-4c962add02b0" providerId="ADAL" clId="{31C6E012-D356-9140-B06E-0B29067139D9}" dt="2023-08-11T22:12:31.126" v="5102"/>
        <pc:sldMkLst>
          <pc:docMk/>
          <pc:sldMk cId="1207391468" sldId="296"/>
        </pc:sldMkLst>
        <pc:spChg chg="add mod">
          <ac:chgData name="Валерия Николаева Симеонова" userId="bb6234ee-7972-498a-9746-4c962add02b0" providerId="ADAL" clId="{31C6E012-D356-9140-B06E-0B29067139D9}" dt="2023-08-11T22:12:31.126" v="5102"/>
          <ac:spMkLst>
            <pc:docMk/>
            <pc:sldMk cId="1207391468" sldId="296"/>
            <ac:spMk id="4" creationId="{7A2A8D56-19DE-2358-19CB-35E3B6A0A532}"/>
          </ac:spMkLst>
        </pc:spChg>
        <pc:graphicFrameChg chg="add mod modGraphic">
          <ac:chgData name="Валерия Николаева Симеонова" userId="bb6234ee-7972-498a-9746-4c962add02b0" providerId="ADAL" clId="{31C6E012-D356-9140-B06E-0B29067139D9}" dt="2023-08-11T19:06:55.274" v="3306" actId="404"/>
          <ac:graphicFrameMkLst>
            <pc:docMk/>
            <pc:sldMk cId="1207391468" sldId="296"/>
            <ac:graphicFrameMk id="2" creationId="{2C9F32E8-668D-F2AA-B468-614D3EEF4192}"/>
          </ac:graphicFrameMkLst>
        </pc:graphicFrameChg>
        <pc:graphicFrameChg chg="mod">
          <ac:chgData name="Валерия Николаева Симеонова" userId="bb6234ee-7972-498a-9746-4c962add02b0" providerId="ADAL" clId="{31C6E012-D356-9140-B06E-0B29067139D9}" dt="2023-08-11T18:54:01.260" v="3107" actId="20577"/>
          <ac:graphicFrameMkLst>
            <pc:docMk/>
            <pc:sldMk cId="1207391468" sldId="296"/>
            <ac:graphicFrameMk id="3" creationId="{7720452C-2BE8-3323-A3E1-86B972D3DA36}"/>
          </ac:graphicFrameMkLst>
        </pc:graphicFrameChg>
        <pc:graphicFrameChg chg="del mod">
          <ac:chgData name="Валерия Николаева Симеонова" userId="bb6234ee-7972-498a-9746-4c962add02b0" providerId="ADAL" clId="{31C6E012-D356-9140-B06E-0B29067139D9}" dt="2023-08-11T18:56:15.519" v="3151" actId="478"/>
          <ac:graphicFrameMkLst>
            <pc:docMk/>
            <pc:sldMk cId="1207391468" sldId="296"/>
            <ac:graphicFrameMk id="4" creationId="{D3CC7D83-5F78-92B0-7382-0AA9514C6057}"/>
          </ac:graphicFrameMkLst>
        </pc:graphicFrameChg>
      </pc:sldChg>
      <pc:sldChg chg="addSp modSp add mod ord modNotesTx">
        <pc:chgData name="Валерия Николаева Симеонова" userId="bb6234ee-7972-498a-9746-4c962add02b0" providerId="ADAL" clId="{31C6E012-D356-9140-B06E-0B29067139D9}" dt="2023-08-11T22:12:33.597" v="5103"/>
        <pc:sldMkLst>
          <pc:docMk/>
          <pc:sldMk cId="1487024738" sldId="297"/>
        </pc:sldMkLst>
        <pc:spChg chg="add mod">
          <ac:chgData name="Валерия Николаева Симеонова" userId="bb6234ee-7972-498a-9746-4c962add02b0" providerId="ADAL" clId="{31C6E012-D356-9140-B06E-0B29067139D9}" dt="2023-08-11T19:08:59.136" v="3318" actId="207"/>
          <ac:spMkLst>
            <pc:docMk/>
            <pc:sldMk cId="1487024738" sldId="297"/>
            <ac:spMk id="3" creationId="{23696185-B697-2965-A205-7A0C52227B5D}"/>
          </ac:spMkLst>
        </pc:spChg>
        <pc:spChg chg="add mod">
          <ac:chgData name="Валерия Николаева Симеонова" userId="bb6234ee-7972-498a-9746-4c962add02b0" providerId="ADAL" clId="{31C6E012-D356-9140-B06E-0B29067139D9}" dt="2023-08-11T22:12:33.597" v="5103"/>
          <ac:spMkLst>
            <pc:docMk/>
            <pc:sldMk cId="1487024738" sldId="297"/>
            <ac:spMk id="12" creationId="{E810F5F2-3DE4-2389-BF21-352064FFC116}"/>
          </ac:spMkLst>
        </pc:spChg>
        <pc:picChg chg="mod">
          <ac:chgData name="Валерия Николаева Симеонова" userId="bb6234ee-7972-498a-9746-4c962add02b0" providerId="ADAL" clId="{31C6E012-D356-9140-B06E-0B29067139D9}" dt="2023-08-11T19:08:10.215" v="3312" actId="14100"/>
          <ac:picMkLst>
            <pc:docMk/>
            <pc:sldMk cId="1487024738" sldId="297"/>
            <ac:picMk id="6146" creationId="{31A5C6C7-0FC0-FFA8-D99B-79229331B78C}"/>
          </ac:picMkLst>
        </pc:picChg>
      </pc:sldChg>
      <pc:sldChg chg="addSp modSp add mod ord modNotesTx">
        <pc:chgData name="Валерия Николаева Симеонова" userId="bb6234ee-7972-498a-9746-4c962add02b0" providerId="ADAL" clId="{31C6E012-D356-9140-B06E-0B29067139D9}" dt="2023-08-11T22:12:37.143" v="5104"/>
        <pc:sldMkLst>
          <pc:docMk/>
          <pc:sldMk cId="3448340865" sldId="298"/>
        </pc:sldMkLst>
        <pc:spChg chg="add mod">
          <ac:chgData name="Валерия Николаева Симеонова" userId="bb6234ee-7972-498a-9746-4c962add02b0" providerId="ADAL" clId="{31C6E012-D356-9140-B06E-0B29067139D9}" dt="2023-08-11T22:12:37.143" v="5104"/>
          <ac:spMkLst>
            <pc:docMk/>
            <pc:sldMk cId="3448340865" sldId="298"/>
            <ac:spMk id="3" creationId="{6DA9E1DE-C6CA-2F3D-28ED-B3071B1EA67E}"/>
          </ac:spMkLst>
        </pc:spChg>
        <pc:spChg chg="mod">
          <ac:chgData name="Валерия Николаева Симеонова" userId="bb6234ee-7972-498a-9746-4c962add02b0" providerId="ADAL" clId="{31C6E012-D356-9140-B06E-0B29067139D9}" dt="2023-08-11T19:12:32.141" v="3387" actId="207"/>
          <ac:spMkLst>
            <pc:docMk/>
            <pc:sldMk cId="3448340865" sldId="298"/>
            <ac:spMk id="4" creationId="{3CA23E26-A23E-CB0D-5D92-E647CD881915}"/>
          </ac:spMkLst>
        </pc:spChg>
        <pc:spChg chg="mod">
          <ac:chgData name="Валерия Николаева Симеонова" userId="bb6234ee-7972-498a-9746-4c962add02b0" providerId="ADAL" clId="{31C6E012-D356-9140-B06E-0B29067139D9}" dt="2023-08-11T19:12:32.141" v="3387" actId="207"/>
          <ac:spMkLst>
            <pc:docMk/>
            <pc:sldMk cId="3448340865" sldId="298"/>
            <ac:spMk id="11" creationId="{03D3CDC5-3D41-DE4E-6E86-1DA2142E43B3}"/>
          </ac:spMkLst>
        </pc:spChg>
        <pc:grpChg chg="mod">
          <ac:chgData name="Валерия Николаева Симеонова" userId="bb6234ee-7972-498a-9746-4c962add02b0" providerId="ADAL" clId="{31C6E012-D356-9140-B06E-0B29067139D9}" dt="2023-08-11T19:12:32.141" v="3387" actId="207"/>
          <ac:grpSpMkLst>
            <pc:docMk/>
            <pc:sldMk cId="3448340865" sldId="298"/>
            <ac:grpSpMk id="2" creationId="{A9E742C3-0BA8-8EE2-FB3A-15AEC54D6EEF}"/>
          </ac:grpSpMkLst>
        </pc:grpChg>
        <pc:picChg chg="mod">
          <ac:chgData name="Валерия Николаева Симеонова" userId="bb6234ee-7972-498a-9746-4c962add02b0" providerId="ADAL" clId="{31C6E012-D356-9140-B06E-0B29067139D9}" dt="2023-08-11T19:12:02.980" v="3386" actId="1076"/>
          <ac:picMkLst>
            <pc:docMk/>
            <pc:sldMk cId="3448340865" sldId="298"/>
            <ac:picMk id="6146" creationId="{31A5C6C7-0FC0-FFA8-D99B-79229331B78C}"/>
          </ac:picMkLst>
        </pc:picChg>
      </pc:sldChg>
      <pc:sldChg chg="addSp modSp add mod ord replId modNotesTx">
        <pc:chgData name="Валерия Николаева Симеонова" userId="bb6234ee-7972-498a-9746-4c962add02b0" providerId="ADAL" clId="{31C6E012-D356-9140-B06E-0B29067139D9}" dt="2023-08-11T22:12:42.928" v="5105"/>
        <pc:sldMkLst>
          <pc:docMk/>
          <pc:sldMk cId="739183807" sldId="299"/>
        </pc:sldMkLst>
        <pc:spChg chg="add mod">
          <ac:chgData name="Валерия Николаева Симеонова" userId="bb6234ee-7972-498a-9746-4c962add02b0" providerId="ADAL" clId="{31C6E012-D356-9140-B06E-0B29067139D9}" dt="2023-08-11T22:12:42.928" v="5105"/>
          <ac:spMkLst>
            <pc:docMk/>
            <pc:sldMk cId="739183807" sldId="299"/>
            <ac:spMk id="2" creationId="{03762753-95B6-02D1-A45B-E802B358DEA4}"/>
          </ac:spMkLst>
        </pc:spChg>
        <pc:graphicFrameChg chg="mod">
          <ac:chgData name="Валерия Николаева Симеонова" userId="bb6234ee-7972-498a-9746-4c962add02b0" providerId="ADAL" clId="{31C6E012-D356-9140-B06E-0B29067139D9}" dt="2023-08-11T19:12:40.802" v="3388" actId="207"/>
          <ac:graphicFrameMkLst>
            <pc:docMk/>
            <pc:sldMk cId="739183807" sldId="299"/>
            <ac:graphicFrameMk id="3" creationId="{7720452C-2BE8-3323-A3E1-86B972D3DA36}"/>
          </ac:graphicFrameMkLst>
        </pc:graphicFrameChg>
        <pc:graphicFrameChg chg="mod">
          <ac:chgData name="Валерия Николаева Симеонова" userId="bb6234ee-7972-498a-9746-4c962add02b0" providerId="ADAL" clId="{31C6E012-D356-9140-B06E-0B29067139D9}" dt="2023-08-11T19:16:51.379" v="3472" actId="1076"/>
          <ac:graphicFrameMkLst>
            <pc:docMk/>
            <pc:sldMk cId="739183807" sldId="299"/>
            <ac:graphicFrameMk id="4" creationId="{D3CC7D83-5F78-92B0-7382-0AA9514C6057}"/>
          </ac:graphicFrameMkLst>
        </pc:graphicFrameChg>
      </pc:sldChg>
      <pc:sldChg chg="addSp modSp add modNotesTx">
        <pc:chgData name="Валерия Николаева Симеонова" userId="bb6234ee-7972-498a-9746-4c962add02b0" providerId="ADAL" clId="{31C6E012-D356-9140-B06E-0B29067139D9}" dt="2023-08-11T22:12:45.220" v="5106"/>
        <pc:sldMkLst>
          <pc:docMk/>
          <pc:sldMk cId="542698495" sldId="300"/>
        </pc:sldMkLst>
        <pc:spChg chg="add mod">
          <ac:chgData name="Валерия Николаева Симеонова" userId="bb6234ee-7972-498a-9746-4c962add02b0" providerId="ADAL" clId="{31C6E012-D356-9140-B06E-0B29067139D9}" dt="2023-08-11T22:12:45.220" v="5106"/>
          <ac:spMkLst>
            <pc:docMk/>
            <pc:sldMk cId="542698495" sldId="300"/>
            <ac:spMk id="2" creationId="{873B20D0-50DB-7D25-3678-F221AA35F18E}"/>
          </ac:spMkLst>
        </pc:spChg>
        <pc:graphicFrameChg chg="mod">
          <ac:chgData name="Валерия Николаева Симеонова" userId="bb6234ee-7972-498a-9746-4c962add02b0" providerId="ADAL" clId="{31C6E012-D356-9140-B06E-0B29067139D9}" dt="2023-08-11T19:22:28.854" v="3827" actId="790"/>
          <ac:graphicFrameMkLst>
            <pc:docMk/>
            <pc:sldMk cId="542698495" sldId="300"/>
            <ac:graphicFrameMk id="4" creationId="{D3CC7D83-5F78-92B0-7382-0AA9514C6057}"/>
          </ac:graphicFrameMkLst>
        </pc:graphicFrameChg>
      </pc:sldChg>
      <pc:sldChg chg="addSp modSp add mod modNotesTx">
        <pc:chgData name="Валерия Николаева Симеонова" userId="bb6234ee-7972-498a-9746-4c962add02b0" providerId="ADAL" clId="{31C6E012-D356-9140-B06E-0B29067139D9}" dt="2023-08-11T22:12:49.050" v="5107"/>
        <pc:sldMkLst>
          <pc:docMk/>
          <pc:sldMk cId="2291341852" sldId="301"/>
        </pc:sldMkLst>
        <pc:spChg chg="add mod">
          <ac:chgData name="Валерия Николаева Симеонова" userId="bb6234ee-7972-498a-9746-4c962add02b0" providerId="ADAL" clId="{31C6E012-D356-9140-B06E-0B29067139D9}" dt="2023-08-11T22:12:49.050" v="5107"/>
          <ac:spMkLst>
            <pc:docMk/>
            <pc:sldMk cId="2291341852" sldId="301"/>
            <ac:spMk id="3" creationId="{5EC6A860-CF52-025F-4C35-4C61D6984865}"/>
          </ac:spMkLst>
        </pc:spChg>
        <pc:spChg chg="mod">
          <ac:chgData name="Валерия Николаева Симеонова" userId="bb6234ee-7972-498a-9746-4c962add02b0" providerId="ADAL" clId="{31C6E012-D356-9140-B06E-0B29067139D9}" dt="2023-08-11T19:25:19.340" v="3844" actId="207"/>
          <ac:spMkLst>
            <pc:docMk/>
            <pc:sldMk cId="2291341852" sldId="301"/>
            <ac:spMk id="4" creationId="{3CA23E26-A23E-CB0D-5D92-E647CD881915}"/>
          </ac:spMkLst>
        </pc:spChg>
        <pc:spChg chg="mod">
          <ac:chgData name="Валерия Николаева Симеонова" userId="bb6234ee-7972-498a-9746-4c962add02b0" providerId="ADAL" clId="{31C6E012-D356-9140-B06E-0B29067139D9}" dt="2023-08-11T19:25:19.340" v="3844" actId="207"/>
          <ac:spMkLst>
            <pc:docMk/>
            <pc:sldMk cId="2291341852" sldId="301"/>
            <ac:spMk id="11" creationId="{03D3CDC5-3D41-DE4E-6E86-1DA2142E43B3}"/>
          </ac:spMkLst>
        </pc:spChg>
        <pc:grpChg chg="mod">
          <ac:chgData name="Валерия Николаева Симеонова" userId="bb6234ee-7972-498a-9746-4c962add02b0" providerId="ADAL" clId="{31C6E012-D356-9140-B06E-0B29067139D9}" dt="2023-08-11T19:25:19.340" v="3844" actId="207"/>
          <ac:grpSpMkLst>
            <pc:docMk/>
            <pc:sldMk cId="2291341852" sldId="301"/>
            <ac:grpSpMk id="2" creationId="{A9E742C3-0BA8-8EE2-FB3A-15AEC54D6EEF}"/>
          </ac:grpSpMkLst>
        </pc:grpChg>
        <pc:picChg chg="mod">
          <ac:chgData name="Валерия Николаева Симеонова" userId="bb6234ee-7972-498a-9746-4c962add02b0" providerId="ADAL" clId="{31C6E012-D356-9140-B06E-0B29067139D9}" dt="2023-08-11T19:25:03.013" v="3843" actId="14826"/>
          <ac:picMkLst>
            <pc:docMk/>
            <pc:sldMk cId="2291341852" sldId="301"/>
            <ac:picMk id="6146" creationId="{31A5C6C7-0FC0-FFA8-D99B-79229331B78C}"/>
          </ac:picMkLst>
        </pc:picChg>
      </pc:sldChg>
      <pc:sldChg chg="addSp modSp add mod replId modNotesTx">
        <pc:chgData name="Валерия Николаева Симеонова" userId="bb6234ee-7972-498a-9746-4c962add02b0" providerId="ADAL" clId="{31C6E012-D356-9140-B06E-0B29067139D9}" dt="2023-08-11T22:12:51.426" v="5108"/>
        <pc:sldMkLst>
          <pc:docMk/>
          <pc:sldMk cId="3715531874" sldId="302"/>
        </pc:sldMkLst>
        <pc:spChg chg="add mod">
          <ac:chgData name="Валерия Николаева Симеонова" userId="bb6234ee-7972-498a-9746-4c962add02b0" providerId="ADAL" clId="{31C6E012-D356-9140-B06E-0B29067139D9}" dt="2023-08-11T22:12:51.426" v="5108"/>
          <ac:spMkLst>
            <pc:docMk/>
            <pc:sldMk cId="3715531874" sldId="302"/>
            <ac:spMk id="2" creationId="{9158D4A1-E208-4B56-E07D-C50985F5083D}"/>
          </ac:spMkLst>
        </pc:spChg>
        <pc:graphicFrameChg chg="mod">
          <ac:chgData name="Валерия Николаева Симеонова" userId="bb6234ee-7972-498a-9746-4c962add02b0" providerId="ADAL" clId="{31C6E012-D356-9140-B06E-0B29067139D9}" dt="2023-08-11T19:25:28.985" v="3845" actId="207"/>
          <ac:graphicFrameMkLst>
            <pc:docMk/>
            <pc:sldMk cId="3715531874" sldId="302"/>
            <ac:graphicFrameMk id="3" creationId="{7720452C-2BE8-3323-A3E1-86B972D3DA36}"/>
          </ac:graphicFrameMkLst>
        </pc:graphicFrameChg>
        <pc:graphicFrameChg chg="mod modGraphic">
          <ac:chgData name="Валерия Николаева Симеонова" userId="bb6234ee-7972-498a-9746-4c962add02b0" providerId="ADAL" clId="{31C6E012-D356-9140-B06E-0B29067139D9}" dt="2023-08-11T19:31:39.978" v="4050" actId="1035"/>
          <ac:graphicFrameMkLst>
            <pc:docMk/>
            <pc:sldMk cId="3715531874" sldId="302"/>
            <ac:graphicFrameMk id="4" creationId="{D3CC7D83-5F78-92B0-7382-0AA9514C6057}"/>
          </ac:graphicFrameMkLst>
        </pc:graphicFrameChg>
      </pc:sldChg>
      <pc:sldChg chg="addSp delSp modSp add mod ord modNotesTx">
        <pc:chgData name="Валерия Николаева Симеонова" userId="bb6234ee-7972-498a-9746-4c962add02b0" providerId="ADAL" clId="{31C6E012-D356-9140-B06E-0B29067139D9}" dt="2023-08-11T22:12:54.521" v="5109"/>
        <pc:sldMkLst>
          <pc:docMk/>
          <pc:sldMk cId="3366021126" sldId="303"/>
        </pc:sldMkLst>
        <pc:spChg chg="add mod">
          <ac:chgData name="Валерия Николаева Симеонова" userId="bb6234ee-7972-498a-9746-4c962add02b0" providerId="ADAL" clId="{31C6E012-D356-9140-B06E-0B29067139D9}" dt="2023-08-11T21:19:22.793" v="4076" actId="404"/>
          <ac:spMkLst>
            <pc:docMk/>
            <pc:sldMk cId="3366021126" sldId="303"/>
            <ac:spMk id="3" creationId="{FE900A74-7227-6CFA-3810-2AB285244AF3}"/>
          </ac:spMkLst>
        </pc:spChg>
        <pc:spChg chg="mod">
          <ac:chgData name="Валерия Николаева Симеонова" userId="bb6234ee-7972-498a-9746-4c962add02b0" providerId="ADAL" clId="{31C6E012-D356-9140-B06E-0B29067139D9}" dt="2023-08-11T21:17:40.372" v="4062" actId="207"/>
          <ac:spMkLst>
            <pc:docMk/>
            <pc:sldMk cId="3366021126" sldId="303"/>
            <ac:spMk id="4" creationId="{3CA23E26-A23E-CB0D-5D92-E647CD881915}"/>
          </ac:spMkLst>
        </pc:spChg>
        <pc:spChg chg="mod">
          <ac:chgData name="Валерия Николаева Симеонова" userId="bb6234ee-7972-498a-9746-4c962add02b0" providerId="ADAL" clId="{31C6E012-D356-9140-B06E-0B29067139D9}" dt="2023-08-11T21:17:40.372" v="4062" actId="207"/>
          <ac:spMkLst>
            <pc:docMk/>
            <pc:sldMk cId="3366021126" sldId="303"/>
            <ac:spMk id="11" creationId="{03D3CDC5-3D41-DE4E-6E86-1DA2142E43B3}"/>
          </ac:spMkLst>
        </pc:spChg>
        <pc:spChg chg="add mod">
          <ac:chgData name="Валерия Николаева Симеонова" userId="bb6234ee-7972-498a-9746-4c962add02b0" providerId="ADAL" clId="{31C6E012-D356-9140-B06E-0B29067139D9}" dt="2023-08-11T22:12:54.521" v="5109"/>
          <ac:spMkLst>
            <pc:docMk/>
            <pc:sldMk cId="3366021126" sldId="303"/>
            <ac:spMk id="12" creationId="{D213A833-41E6-32F2-2E25-68C4BC8DC96E}"/>
          </ac:spMkLst>
        </pc:spChg>
        <pc:grpChg chg="mod">
          <ac:chgData name="Валерия Николаева Симеонова" userId="bb6234ee-7972-498a-9746-4c962add02b0" providerId="ADAL" clId="{31C6E012-D356-9140-B06E-0B29067139D9}" dt="2023-08-11T21:17:40.372" v="4062" actId="207"/>
          <ac:grpSpMkLst>
            <pc:docMk/>
            <pc:sldMk cId="3366021126" sldId="303"/>
            <ac:grpSpMk id="2" creationId="{A9E742C3-0BA8-8EE2-FB3A-15AEC54D6EEF}"/>
          </ac:grpSpMkLst>
        </pc:grpChg>
        <pc:picChg chg="del">
          <ac:chgData name="Валерия Николаева Симеонова" userId="bb6234ee-7972-498a-9746-4c962add02b0" providerId="ADAL" clId="{31C6E012-D356-9140-B06E-0B29067139D9}" dt="2023-08-11T21:18:59.300" v="4069" actId="478"/>
          <ac:picMkLst>
            <pc:docMk/>
            <pc:sldMk cId="3366021126" sldId="303"/>
            <ac:picMk id="6146" creationId="{31A5C6C7-0FC0-FFA8-D99B-79229331B78C}"/>
          </ac:picMkLst>
        </pc:picChg>
      </pc:sldChg>
      <pc:sldChg chg="addSp modSp add ord replId modNotesTx">
        <pc:chgData name="Валерия Николаева Симеонова" userId="bb6234ee-7972-498a-9746-4c962add02b0" providerId="ADAL" clId="{31C6E012-D356-9140-B06E-0B29067139D9}" dt="2023-08-11T22:12:59.677" v="5111"/>
        <pc:sldMkLst>
          <pc:docMk/>
          <pc:sldMk cId="2356747564" sldId="304"/>
        </pc:sldMkLst>
        <pc:spChg chg="add mod">
          <ac:chgData name="Валерия Николаева Симеонова" userId="bb6234ee-7972-498a-9746-4c962add02b0" providerId="ADAL" clId="{31C6E012-D356-9140-B06E-0B29067139D9}" dt="2023-08-11T22:12:59.677" v="5111"/>
          <ac:spMkLst>
            <pc:docMk/>
            <pc:sldMk cId="2356747564" sldId="304"/>
            <ac:spMk id="2" creationId="{50DF43EA-8871-2587-24D5-5EC81A054400}"/>
          </ac:spMkLst>
        </pc:spChg>
        <pc:graphicFrameChg chg="mod">
          <ac:chgData name="Валерия Николаева Симеонова" userId="bb6234ee-7972-498a-9746-4c962add02b0" providerId="ADAL" clId="{31C6E012-D356-9140-B06E-0B29067139D9}" dt="2023-08-11T21:17:53.233" v="4063" actId="207"/>
          <ac:graphicFrameMkLst>
            <pc:docMk/>
            <pc:sldMk cId="2356747564" sldId="304"/>
            <ac:graphicFrameMk id="3" creationId="{7720452C-2BE8-3323-A3E1-86B972D3DA36}"/>
          </ac:graphicFrameMkLst>
        </pc:graphicFrameChg>
        <pc:graphicFrameChg chg="mod">
          <ac:chgData name="Валерия Николаева Симеонова" userId="bb6234ee-7972-498a-9746-4c962add02b0" providerId="ADAL" clId="{31C6E012-D356-9140-B06E-0B29067139D9}" dt="2023-08-11T21:28:17.448" v="4188" actId="12269"/>
          <ac:graphicFrameMkLst>
            <pc:docMk/>
            <pc:sldMk cId="2356747564" sldId="304"/>
            <ac:graphicFrameMk id="4" creationId="{D3CC7D83-5F78-92B0-7382-0AA9514C6057}"/>
          </ac:graphicFrameMkLst>
        </pc:graphicFrameChg>
      </pc:sldChg>
      <pc:sldChg chg="addSp modSp add ord replId modNotesTx">
        <pc:chgData name="Валерия Николаева Симеонова" userId="bb6234ee-7972-498a-9746-4c962add02b0" providerId="ADAL" clId="{31C6E012-D356-9140-B06E-0B29067139D9}" dt="2023-08-11T22:13:09.653" v="5115"/>
        <pc:sldMkLst>
          <pc:docMk/>
          <pc:sldMk cId="908044541" sldId="305"/>
        </pc:sldMkLst>
        <pc:spChg chg="add mod">
          <ac:chgData name="Валерия Николаева Симеонова" userId="bb6234ee-7972-498a-9746-4c962add02b0" providerId="ADAL" clId="{31C6E012-D356-9140-B06E-0B29067139D9}" dt="2023-08-11T22:13:09.653" v="5115"/>
          <ac:spMkLst>
            <pc:docMk/>
            <pc:sldMk cId="908044541" sldId="305"/>
            <ac:spMk id="2" creationId="{4117375C-8BEF-2B17-9E3C-9204F81B61C1}"/>
          </ac:spMkLst>
        </pc:spChg>
        <pc:graphicFrameChg chg="mod">
          <ac:chgData name="Валерия Николаева Симеонова" userId="bb6234ee-7972-498a-9746-4c962add02b0" providerId="ADAL" clId="{31C6E012-D356-9140-B06E-0B29067139D9}" dt="2023-08-11T21:17:59.211" v="4064" actId="207"/>
          <ac:graphicFrameMkLst>
            <pc:docMk/>
            <pc:sldMk cId="908044541" sldId="305"/>
            <ac:graphicFrameMk id="3" creationId="{7720452C-2BE8-3323-A3E1-86B972D3DA36}"/>
          </ac:graphicFrameMkLst>
        </pc:graphicFrameChg>
        <pc:graphicFrameChg chg="mod">
          <ac:chgData name="Валерия Николаева Симеонова" userId="bb6234ee-7972-498a-9746-4c962add02b0" providerId="ADAL" clId="{31C6E012-D356-9140-B06E-0B29067139D9}" dt="2023-08-11T21:44:29.208" v="4517" actId="20577"/>
          <ac:graphicFrameMkLst>
            <pc:docMk/>
            <pc:sldMk cId="908044541" sldId="305"/>
            <ac:graphicFrameMk id="4" creationId="{D3CC7D83-5F78-92B0-7382-0AA9514C6057}"/>
          </ac:graphicFrameMkLst>
        </pc:graphicFrameChg>
      </pc:sldChg>
      <pc:sldChg chg="addSp delSp modSp add mod ord modNotesTx">
        <pc:chgData name="Валерия Николаева Симеонова" userId="bb6234ee-7972-498a-9746-4c962add02b0" providerId="ADAL" clId="{31C6E012-D356-9140-B06E-0B29067139D9}" dt="2023-08-11T22:12:57.326" v="5110"/>
        <pc:sldMkLst>
          <pc:docMk/>
          <pc:sldMk cId="3780150792" sldId="306"/>
        </pc:sldMkLst>
        <pc:spChg chg="add mod">
          <ac:chgData name="Валерия Николаева Симеонова" userId="bb6234ee-7972-498a-9746-4c962add02b0" providerId="ADAL" clId="{31C6E012-D356-9140-B06E-0B29067139D9}" dt="2023-08-11T22:12:57.326" v="5110"/>
          <ac:spMkLst>
            <pc:docMk/>
            <pc:sldMk cId="3780150792" sldId="306"/>
            <ac:spMk id="13" creationId="{A8FBC524-1ACE-168B-DF03-7BDF7FE37482}"/>
          </ac:spMkLst>
        </pc:spChg>
        <pc:grpChg chg="del">
          <ac:chgData name="Валерия Николаева Симеонова" userId="bb6234ee-7972-498a-9746-4c962add02b0" providerId="ADAL" clId="{31C6E012-D356-9140-B06E-0B29067139D9}" dt="2023-08-11T21:22:20.499" v="4083" actId="478"/>
          <ac:grpSpMkLst>
            <pc:docMk/>
            <pc:sldMk cId="3780150792" sldId="306"/>
            <ac:grpSpMk id="2" creationId="{A9E742C3-0BA8-8EE2-FB3A-15AEC54D6EEF}"/>
          </ac:grpSpMkLst>
        </pc:grpChg>
        <pc:graphicFrameChg chg="add mod">
          <ac:chgData name="Валерия Николаева Симеонова" userId="bb6234ee-7972-498a-9746-4c962add02b0" providerId="ADAL" clId="{31C6E012-D356-9140-B06E-0B29067139D9}" dt="2023-08-11T21:22:21.476" v="4084"/>
          <ac:graphicFrameMkLst>
            <pc:docMk/>
            <pc:sldMk cId="3780150792" sldId="306"/>
            <ac:graphicFrameMk id="3" creationId="{23C40884-6FEF-7189-1B84-4F2E07F72ACD}"/>
          </ac:graphicFrameMkLst>
        </pc:graphicFrameChg>
        <pc:picChg chg="add mod">
          <ac:chgData name="Валерия Николаева Симеонова" userId="bb6234ee-7972-498a-9746-4c962add02b0" providerId="ADAL" clId="{31C6E012-D356-9140-B06E-0B29067139D9}" dt="2023-08-11T21:22:37.285" v="4086"/>
          <ac:picMkLst>
            <pc:docMk/>
            <pc:sldMk cId="3780150792" sldId="306"/>
            <ac:picMk id="12" creationId="{32E87ED0-97E7-5D48-BA9A-3DB4AF18D494}"/>
          </ac:picMkLst>
        </pc:picChg>
        <pc:picChg chg="mod">
          <ac:chgData name="Валерия Николаева Симеонова" userId="bb6234ee-7972-498a-9746-4c962add02b0" providerId="ADAL" clId="{31C6E012-D356-9140-B06E-0B29067139D9}" dt="2023-08-11T21:22:41.535" v="4087" actId="14826"/>
          <ac:picMkLst>
            <pc:docMk/>
            <pc:sldMk cId="3780150792" sldId="306"/>
            <ac:picMk id="6146" creationId="{31A5C6C7-0FC0-FFA8-D99B-79229331B78C}"/>
          </ac:picMkLst>
        </pc:picChg>
      </pc:sldChg>
      <pc:sldChg chg="addSp modSp add mod ord modNotesTx">
        <pc:chgData name="Валерия Николаева Симеонова" userId="bb6234ee-7972-498a-9746-4c962add02b0" providerId="ADAL" clId="{31C6E012-D356-9140-B06E-0B29067139D9}" dt="2023-08-11T22:13:02.089" v="5112"/>
        <pc:sldMkLst>
          <pc:docMk/>
          <pc:sldMk cId="3072022747" sldId="307"/>
        </pc:sldMkLst>
        <pc:spChg chg="add mod">
          <ac:chgData name="Валерия Николаева Симеонова" userId="bb6234ee-7972-498a-9746-4c962add02b0" providerId="ADAL" clId="{31C6E012-D356-9140-B06E-0B29067139D9}" dt="2023-08-11T21:32:57.682" v="4214" actId="339"/>
          <ac:spMkLst>
            <pc:docMk/>
            <pc:sldMk cId="3072022747" sldId="307"/>
            <ac:spMk id="2" creationId="{B7ABF473-70B4-9B1C-35BC-BAEDD67A3053}"/>
          </ac:spMkLst>
        </pc:spChg>
        <pc:spChg chg="add mod">
          <ac:chgData name="Валерия Николаева Симеонова" userId="bb6234ee-7972-498a-9746-4c962add02b0" providerId="ADAL" clId="{31C6E012-D356-9140-B06E-0B29067139D9}" dt="2023-08-11T21:31:28.255" v="4207" actId="14100"/>
          <ac:spMkLst>
            <pc:docMk/>
            <pc:sldMk cId="3072022747" sldId="307"/>
            <ac:spMk id="4" creationId="{D8AF00E8-67B6-3749-D83F-45E68D0CF394}"/>
          </ac:spMkLst>
        </pc:spChg>
        <pc:spChg chg="add mod">
          <ac:chgData name="Валерия Николаева Симеонова" userId="bb6234ee-7972-498a-9746-4c962add02b0" providerId="ADAL" clId="{31C6E012-D356-9140-B06E-0B29067139D9}" dt="2023-08-11T22:13:02.089" v="5112"/>
          <ac:spMkLst>
            <pc:docMk/>
            <pc:sldMk cId="3072022747" sldId="307"/>
            <ac:spMk id="11" creationId="{13061F2D-C7D8-81B0-B947-F87B4482A6AB}"/>
          </ac:spMkLst>
        </pc:spChg>
        <pc:picChg chg="mod">
          <ac:chgData name="Валерия Николаева Симеонова" userId="bb6234ee-7972-498a-9746-4c962add02b0" providerId="ADAL" clId="{31C6E012-D356-9140-B06E-0B29067139D9}" dt="2023-08-11T21:29:29.658" v="4191" actId="14826"/>
          <ac:picMkLst>
            <pc:docMk/>
            <pc:sldMk cId="3072022747" sldId="307"/>
            <ac:picMk id="6146" creationId="{31A5C6C7-0FC0-FFA8-D99B-79229331B78C}"/>
          </ac:picMkLst>
        </pc:picChg>
      </pc:sldChg>
      <pc:sldChg chg="addSp modSp add mod modNotesTx">
        <pc:chgData name="Валерия Николаева Симеонова" userId="bb6234ee-7972-498a-9746-4c962add02b0" providerId="ADAL" clId="{31C6E012-D356-9140-B06E-0B29067139D9}" dt="2023-08-11T22:13:04.355" v="5113"/>
        <pc:sldMkLst>
          <pc:docMk/>
          <pc:sldMk cId="3721373603" sldId="308"/>
        </pc:sldMkLst>
        <pc:spChg chg="mod">
          <ac:chgData name="Валерия Николаева Симеонова" userId="bb6234ee-7972-498a-9746-4c962add02b0" providerId="ADAL" clId="{31C6E012-D356-9140-B06E-0B29067139D9}" dt="2023-08-11T21:33:44.360" v="4217" actId="20577"/>
          <ac:spMkLst>
            <pc:docMk/>
            <pc:sldMk cId="3721373603" sldId="308"/>
            <ac:spMk id="2" creationId="{B7ABF473-70B4-9B1C-35BC-BAEDD67A3053}"/>
          </ac:spMkLst>
        </pc:spChg>
        <pc:spChg chg="mod">
          <ac:chgData name="Валерия Николаева Симеонова" userId="bb6234ee-7972-498a-9746-4c962add02b0" providerId="ADAL" clId="{31C6E012-D356-9140-B06E-0B29067139D9}" dt="2023-08-11T21:34:13.941" v="4224" actId="20577"/>
          <ac:spMkLst>
            <pc:docMk/>
            <pc:sldMk cId="3721373603" sldId="308"/>
            <ac:spMk id="4" creationId="{D8AF00E8-67B6-3749-D83F-45E68D0CF394}"/>
          </ac:spMkLst>
        </pc:spChg>
        <pc:spChg chg="add mod">
          <ac:chgData name="Валерия Николаева Симеонова" userId="bb6234ee-7972-498a-9746-4c962add02b0" providerId="ADAL" clId="{31C6E012-D356-9140-B06E-0B29067139D9}" dt="2023-08-11T22:13:04.355" v="5113"/>
          <ac:spMkLst>
            <pc:docMk/>
            <pc:sldMk cId="3721373603" sldId="308"/>
            <ac:spMk id="11" creationId="{78A11C95-AB47-CF7C-1A22-B492D59331CE}"/>
          </ac:spMkLst>
        </pc:spChg>
        <pc:picChg chg="mod">
          <ac:chgData name="Валерия Николаева Симеонова" userId="bb6234ee-7972-498a-9746-4c962add02b0" providerId="ADAL" clId="{31C6E012-D356-9140-B06E-0B29067139D9}" dt="2023-08-11T21:33:39.407" v="4216" actId="14826"/>
          <ac:picMkLst>
            <pc:docMk/>
            <pc:sldMk cId="3721373603" sldId="308"/>
            <ac:picMk id="6146" creationId="{31A5C6C7-0FC0-FFA8-D99B-79229331B78C}"/>
          </ac:picMkLst>
        </pc:picChg>
      </pc:sldChg>
      <pc:sldChg chg="addSp modSp add mod modNotesTx">
        <pc:chgData name="Валерия Николаева Симеонова" userId="bb6234ee-7972-498a-9746-4c962add02b0" providerId="ADAL" clId="{31C6E012-D356-9140-B06E-0B29067139D9}" dt="2023-08-11T22:13:12.106" v="5116"/>
        <pc:sldMkLst>
          <pc:docMk/>
          <pc:sldMk cId="1575072967" sldId="309"/>
        </pc:sldMkLst>
        <pc:spChg chg="mod">
          <ac:chgData name="Валерия Николаева Симеонова" userId="bb6234ee-7972-498a-9746-4c962add02b0" providerId="ADAL" clId="{31C6E012-D356-9140-B06E-0B29067139D9}" dt="2023-08-11T21:47:13.574" v="4561" actId="20577"/>
          <ac:spMkLst>
            <pc:docMk/>
            <pc:sldMk cId="1575072967" sldId="309"/>
            <ac:spMk id="2" creationId="{B7ABF473-70B4-9B1C-35BC-BAEDD67A3053}"/>
          </ac:spMkLst>
        </pc:spChg>
        <pc:spChg chg="mod">
          <ac:chgData name="Валерия Николаева Симеонова" userId="bb6234ee-7972-498a-9746-4c962add02b0" providerId="ADAL" clId="{31C6E012-D356-9140-B06E-0B29067139D9}" dt="2023-08-11T21:47:32.780" v="4565" actId="1076"/>
          <ac:spMkLst>
            <pc:docMk/>
            <pc:sldMk cId="1575072967" sldId="309"/>
            <ac:spMk id="4" creationId="{D8AF00E8-67B6-3749-D83F-45E68D0CF394}"/>
          </ac:spMkLst>
        </pc:spChg>
        <pc:spChg chg="add mod">
          <ac:chgData name="Валерия Николаева Симеонова" userId="bb6234ee-7972-498a-9746-4c962add02b0" providerId="ADAL" clId="{31C6E012-D356-9140-B06E-0B29067139D9}" dt="2023-08-11T22:13:12.106" v="5116"/>
          <ac:spMkLst>
            <pc:docMk/>
            <pc:sldMk cId="1575072967" sldId="309"/>
            <ac:spMk id="11" creationId="{772357A1-2958-445B-D93C-0B376D4F4A6A}"/>
          </ac:spMkLst>
        </pc:spChg>
        <pc:picChg chg="mod">
          <ac:chgData name="Валерия Николаева Симеонова" userId="bb6234ee-7972-498a-9746-4c962add02b0" providerId="ADAL" clId="{31C6E012-D356-9140-B06E-0B29067139D9}" dt="2023-08-11T21:47:53.310" v="4568" actId="1440"/>
          <ac:picMkLst>
            <pc:docMk/>
            <pc:sldMk cId="1575072967" sldId="309"/>
            <ac:picMk id="6146" creationId="{31A5C6C7-0FC0-FFA8-D99B-79229331B78C}"/>
          </ac:picMkLst>
        </pc:picChg>
      </pc:sldChg>
      <pc:sldChg chg="addSp modSp add mod modNotesTx">
        <pc:chgData name="Валерия Николаева Симеонова" userId="bb6234ee-7972-498a-9746-4c962add02b0" providerId="ADAL" clId="{31C6E012-D356-9140-B06E-0B29067139D9}" dt="2023-08-11T22:13:06.476" v="5114"/>
        <pc:sldMkLst>
          <pc:docMk/>
          <pc:sldMk cId="2098129448" sldId="310"/>
        </pc:sldMkLst>
        <pc:spChg chg="mod">
          <ac:chgData name="Валерия Николаева Симеонова" userId="bb6234ee-7972-498a-9746-4c962add02b0" providerId="ADAL" clId="{31C6E012-D356-9140-B06E-0B29067139D9}" dt="2023-08-11T21:50:25.189" v="4588" actId="20577"/>
          <ac:spMkLst>
            <pc:docMk/>
            <pc:sldMk cId="2098129448" sldId="310"/>
            <ac:spMk id="2" creationId="{B7ABF473-70B4-9B1C-35BC-BAEDD67A3053}"/>
          </ac:spMkLst>
        </pc:spChg>
        <pc:spChg chg="mod">
          <ac:chgData name="Валерия Николаева Симеонова" userId="bb6234ee-7972-498a-9746-4c962add02b0" providerId="ADAL" clId="{31C6E012-D356-9140-B06E-0B29067139D9}" dt="2023-08-11T21:51:30.204" v="4592" actId="1076"/>
          <ac:spMkLst>
            <pc:docMk/>
            <pc:sldMk cId="2098129448" sldId="310"/>
            <ac:spMk id="4" creationId="{D8AF00E8-67B6-3749-D83F-45E68D0CF394}"/>
          </ac:spMkLst>
        </pc:spChg>
        <pc:spChg chg="add mod">
          <ac:chgData name="Валерия Николаева Симеонова" userId="bb6234ee-7972-498a-9746-4c962add02b0" providerId="ADAL" clId="{31C6E012-D356-9140-B06E-0B29067139D9}" dt="2023-08-11T22:13:06.476" v="5114"/>
          <ac:spMkLst>
            <pc:docMk/>
            <pc:sldMk cId="2098129448" sldId="310"/>
            <ac:spMk id="11" creationId="{CB887C2E-C9FB-0410-F725-4DD23F148F89}"/>
          </ac:spMkLst>
        </pc:spChg>
        <pc:picChg chg="mod">
          <ac:chgData name="Валерия Николаева Симеонова" userId="bb6234ee-7972-498a-9746-4c962add02b0" providerId="ADAL" clId="{31C6E012-D356-9140-B06E-0B29067139D9}" dt="2023-08-11T21:52:05.673" v="4594" actId="1440"/>
          <ac:picMkLst>
            <pc:docMk/>
            <pc:sldMk cId="2098129448" sldId="310"/>
            <ac:picMk id="6146" creationId="{31A5C6C7-0FC0-FFA8-D99B-79229331B78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12C3C6-7A71-451C-852F-D5A77125FE0A}" type="doc">
      <dgm:prSet loTypeId="urn:microsoft.com/office/officeart/2008/layout/VerticalCurvedList" loCatId="relationship" qsTypeId="urn:microsoft.com/office/officeart/2005/8/quickstyle/simple3" qsCatId="simple" csTypeId="urn:microsoft.com/office/officeart/2005/8/colors/colorful1" csCatId="colorful" phldr="1"/>
      <dgm:spPr/>
      <dgm:t>
        <a:bodyPr/>
        <a:lstStyle/>
        <a:p>
          <a:endParaRPr lang="en-US"/>
        </a:p>
      </dgm:t>
    </dgm:pt>
    <dgm:pt modelId="{0740C6D4-9FB3-4019-9D79-CCF58C7AC876}">
      <dgm:prSet custT="1"/>
      <dgm:spPr/>
      <dgm:t>
        <a:bodyPr/>
        <a:lstStyle/>
        <a:p>
          <a:r>
            <a:rPr lang="bg-BG" sz="1400" dirty="0"/>
            <a:t>Ще можете да представите, да обясните как се използват различни електронни публични услуги, можете да се информирате и да вземете отношение в публични консултации, познавате публичните регистри на данни с отворен код, разпознавате възможностите за достигане на заинтересовани потребители, за да могат те да участват активно в гражданския живот.</a:t>
          </a:r>
          <a:endParaRPr lang="en-US" sz="1400" dirty="0"/>
        </a:p>
      </dgm:t>
    </dgm:pt>
    <dgm:pt modelId="{C23CB362-3501-4B0E-A1D1-5EB632CD9DC7}" type="parTrans" cxnId="{79898A2C-E838-453E-BF91-A3D94E8B02BF}">
      <dgm:prSet/>
      <dgm:spPr/>
      <dgm:t>
        <a:bodyPr/>
        <a:lstStyle/>
        <a:p>
          <a:endParaRPr lang="en-US" sz="2000"/>
        </a:p>
      </dgm:t>
    </dgm:pt>
    <dgm:pt modelId="{0B87CC22-FA35-4DA5-95DF-BFAB7514FBB5}" type="sibTrans" cxnId="{79898A2C-E838-453E-BF91-A3D94E8B02BF}">
      <dgm:prSet/>
      <dgm:spPr/>
      <dgm:t>
        <a:bodyPr/>
        <a:lstStyle/>
        <a:p>
          <a:endParaRPr lang="en-US" sz="2000"/>
        </a:p>
      </dgm:t>
    </dgm:pt>
    <dgm:pt modelId="{11E9081D-6EA7-48FE-BBEA-F9F2E490B120}">
      <dgm:prSet custT="1"/>
      <dgm:spPr/>
      <dgm:t>
        <a:bodyPr/>
        <a:lstStyle/>
        <a:p>
          <a:r>
            <a:rPr lang="bg-BG" sz="1400" dirty="0"/>
            <a:t>Ще можете да демонстрирате използване на различни електронни публични услуги, можете да обучите и да покажете използването на електронни публични услуги на различни потребители, можете да използвате публични отворени данни при разработването на решения за общността..</a:t>
          </a:r>
          <a:endParaRPr lang="en-US" sz="1400" dirty="0"/>
        </a:p>
      </dgm:t>
    </dgm:pt>
    <dgm:pt modelId="{47919800-F0F1-4FB2-AD8E-3890AFFDAB61}" type="parTrans" cxnId="{0D51AC4B-B23D-4257-82BA-E591C6363FCE}">
      <dgm:prSet/>
      <dgm:spPr/>
      <dgm:t>
        <a:bodyPr/>
        <a:lstStyle/>
        <a:p>
          <a:endParaRPr lang="en-US" sz="2000"/>
        </a:p>
      </dgm:t>
    </dgm:pt>
    <dgm:pt modelId="{BCFCFA40-190F-46C3-9116-6EAEC863C603}" type="sibTrans" cxnId="{0D51AC4B-B23D-4257-82BA-E591C6363FCE}">
      <dgm:prSet/>
      <dgm:spPr/>
      <dgm:t>
        <a:bodyPr/>
        <a:lstStyle/>
        <a:p>
          <a:endParaRPr lang="en-US" sz="2000"/>
        </a:p>
      </dgm:t>
    </dgm:pt>
    <dgm:pt modelId="{4D32B9ED-B5B9-4E03-A21D-912436D71EFA}">
      <dgm:prSet custT="1"/>
      <dgm:spPr/>
      <dgm:t>
        <a:bodyPr/>
        <a:lstStyle/>
        <a:p>
          <a:r>
            <a:rPr lang="bg-BG" sz="1400" dirty="0"/>
            <a:t>подобрява достъпа до електронни публични услуги за участие в гражданския живот.</a:t>
          </a:r>
          <a:endParaRPr lang="en-US" sz="1400" dirty="0"/>
        </a:p>
      </dgm:t>
    </dgm:pt>
    <dgm:pt modelId="{783592C2-CB01-448A-B1B0-B5EA747E51BE}" type="parTrans" cxnId="{132EF4EE-7695-488B-A9B8-688CDF1D41C9}">
      <dgm:prSet/>
      <dgm:spPr/>
      <dgm:t>
        <a:bodyPr/>
        <a:lstStyle/>
        <a:p>
          <a:endParaRPr lang="en-US" sz="2000"/>
        </a:p>
      </dgm:t>
    </dgm:pt>
    <dgm:pt modelId="{D5D3923B-1EF0-406D-8A5F-F67EF5097DA4}" type="sibTrans" cxnId="{132EF4EE-7695-488B-A9B8-688CDF1D41C9}">
      <dgm:prSet/>
      <dgm:spPr/>
      <dgm:t>
        <a:bodyPr/>
        <a:lstStyle/>
        <a:p>
          <a:endParaRPr lang="en-US" sz="2000"/>
        </a:p>
      </dgm:t>
    </dgm:pt>
    <dgm:pt modelId="{7DF693D9-DA3F-5C4E-8129-2100B9DFFAEA}" type="pres">
      <dgm:prSet presAssocID="{E712C3C6-7A71-451C-852F-D5A77125FE0A}" presName="Name0" presStyleCnt="0">
        <dgm:presLayoutVars>
          <dgm:chMax val="7"/>
          <dgm:chPref val="7"/>
          <dgm:dir/>
        </dgm:presLayoutVars>
      </dgm:prSet>
      <dgm:spPr/>
    </dgm:pt>
    <dgm:pt modelId="{0B4955E3-A5B1-4044-8845-5BB4C39A6659}" type="pres">
      <dgm:prSet presAssocID="{E712C3C6-7A71-451C-852F-D5A77125FE0A}" presName="Name1" presStyleCnt="0"/>
      <dgm:spPr/>
    </dgm:pt>
    <dgm:pt modelId="{DEAA22CE-1407-1848-9F19-0596CD3703CB}" type="pres">
      <dgm:prSet presAssocID="{E712C3C6-7A71-451C-852F-D5A77125FE0A}" presName="cycle" presStyleCnt="0"/>
      <dgm:spPr/>
    </dgm:pt>
    <dgm:pt modelId="{FD97DD30-E97F-E944-89EA-416C3435172C}" type="pres">
      <dgm:prSet presAssocID="{E712C3C6-7A71-451C-852F-D5A77125FE0A}" presName="srcNode" presStyleLbl="node1" presStyleIdx="0" presStyleCnt="3"/>
      <dgm:spPr/>
    </dgm:pt>
    <dgm:pt modelId="{FFECCBEA-ED16-FF40-A32E-CEF6E1CA2F77}" type="pres">
      <dgm:prSet presAssocID="{E712C3C6-7A71-451C-852F-D5A77125FE0A}" presName="conn" presStyleLbl="parChTrans1D2" presStyleIdx="0" presStyleCnt="1"/>
      <dgm:spPr/>
    </dgm:pt>
    <dgm:pt modelId="{57753A2D-8026-CB49-92A8-9847104D8A9C}" type="pres">
      <dgm:prSet presAssocID="{E712C3C6-7A71-451C-852F-D5A77125FE0A}" presName="extraNode" presStyleLbl="node1" presStyleIdx="0" presStyleCnt="3"/>
      <dgm:spPr/>
    </dgm:pt>
    <dgm:pt modelId="{32539515-D2E0-C742-8381-C508E1C62FB4}" type="pres">
      <dgm:prSet presAssocID="{E712C3C6-7A71-451C-852F-D5A77125FE0A}" presName="dstNode" presStyleLbl="node1" presStyleIdx="0" presStyleCnt="3"/>
      <dgm:spPr/>
    </dgm:pt>
    <dgm:pt modelId="{25907A07-D918-774D-A775-EC6B6C45E9BB}" type="pres">
      <dgm:prSet presAssocID="{0740C6D4-9FB3-4019-9D79-CCF58C7AC876}" presName="text_1" presStyleLbl="node1" presStyleIdx="0" presStyleCnt="3" custScaleY="160160">
        <dgm:presLayoutVars>
          <dgm:bulletEnabled val="1"/>
        </dgm:presLayoutVars>
      </dgm:prSet>
      <dgm:spPr/>
    </dgm:pt>
    <dgm:pt modelId="{6FCBB416-9161-7848-AAF4-D87CF09EB2FA}" type="pres">
      <dgm:prSet presAssocID="{0740C6D4-9FB3-4019-9D79-CCF58C7AC876}" presName="accent_1" presStyleCnt="0"/>
      <dgm:spPr/>
    </dgm:pt>
    <dgm:pt modelId="{98D01210-94B3-0A4B-9466-E255190728D9}" type="pres">
      <dgm:prSet presAssocID="{0740C6D4-9FB3-4019-9D79-CCF58C7AC876}" presName="accentRepeatNode" presStyleLbl="solidFgAcc1" presStyleIdx="0" presStyleCnt="3"/>
      <dgm:spPr/>
    </dgm:pt>
    <dgm:pt modelId="{4F8A64BC-471D-9540-B1A2-C9E1541E4E23}" type="pres">
      <dgm:prSet presAssocID="{11E9081D-6EA7-48FE-BBEA-F9F2E490B120}" presName="text_2" presStyleLbl="node1" presStyleIdx="1" presStyleCnt="3">
        <dgm:presLayoutVars>
          <dgm:bulletEnabled val="1"/>
        </dgm:presLayoutVars>
      </dgm:prSet>
      <dgm:spPr/>
    </dgm:pt>
    <dgm:pt modelId="{10260A6E-610E-FB49-A2B9-DF6D94EB1CA0}" type="pres">
      <dgm:prSet presAssocID="{11E9081D-6EA7-48FE-BBEA-F9F2E490B120}" presName="accent_2" presStyleCnt="0"/>
      <dgm:spPr/>
    </dgm:pt>
    <dgm:pt modelId="{D675DCAD-8979-2D40-B3CC-32F2333D759B}" type="pres">
      <dgm:prSet presAssocID="{11E9081D-6EA7-48FE-BBEA-F9F2E490B120}" presName="accentRepeatNode" presStyleLbl="solidFgAcc1" presStyleIdx="1" presStyleCnt="3"/>
      <dgm:spPr/>
    </dgm:pt>
    <dgm:pt modelId="{D02FBB70-9E9B-AE4F-BE5D-DE159F81F23A}" type="pres">
      <dgm:prSet presAssocID="{4D32B9ED-B5B9-4E03-A21D-912436D71EFA}" presName="text_3" presStyleLbl="node1" presStyleIdx="2" presStyleCnt="3">
        <dgm:presLayoutVars>
          <dgm:bulletEnabled val="1"/>
        </dgm:presLayoutVars>
      </dgm:prSet>
      <dgm:spPr/>
    </dgm:pt>
    <dgm:pt modelId="{3115EC23-7109-2B47-BAB3-A01709B46520}" type="pres">
      <dgm:prSet presAssocID="{4D32B9ED-B5B9-4E03-A21D-912436D71EFA}" presName="accent_3" presStyleCnt="0"/>
      <dgm:spPr/>
    </dgm:pt>
    <dgm:pt modelId="{59A4D77A-ADF0-C745-94C2-5D9EF3847CFE}" type="pres">
      <dgm:prSet presAssocID="{4D32B9ED-B5B9-4E03-A21D-912436D71EFA}" presName="accentRepeatNode" presStyleLbl="solidFgAcc1" presStyleIdx="2" presStyleCnt="3"/>
      <dgm:spPr/>
    </dgm:pt>
  </dgm:ptLst>
  <dgm:cxnLst>
    <dgm:cxn modelId="{1063A303-4D77-6247-AC2A-98B5266C898F}" type="presOf" srcId="{11E9081D-6EA7-48FE-BBEA-F9F2E490B120}" destId="{4F8A64BC-471D-9540-B1A2-C9E1541E4E23}" srcOrd="0" destOrd="0" presId="urn:microsoft.com/office/officeart/2008/layout/VerticalCurvedList"/>
    <dgm:cxn modelId="{EA6C0C21-E10E-BF41-881C-8CBD3E8F3E9B}" type="presOf" srcId="{0B87CC22-FA35-4DA5-95DF-BFAB7514FBB5}" destId="{FFECCBEA-ED16-FF40-A32E-CEF6E1CA2F77}" srcOrd="0" destOrd="0" presId="urn:microsoft.com/office/officeart/2008/layout/VerticalCurvedList"/>
    <dgm:cxn modelId="{79898A2C-E838-453E-BF91-A3D94E8B02BF}" srcId="{E712C3C6-7A71-451C-852F-D5A77125FE0A}" destId="{0740C6D4-9FB3-4019-9D79-CCF58C7AC876}" srcOrd="0" destOrd="0" parTransId="{C23CB362-3501-4B0E-A1D1-5EB632CD9DC7}" sibTransId="{0B87CC22-FA35-4DA5-95DF-BFAB7514FBB5}"/>
    <dgm:cxn modelId="{0D51AC4B-B23D-4257-82BA-E591C6363FCE}" srcId="{E712C3C6-7A71-451C-852F-D5A77125FE0A}" destId="{11E9081D-6EA7-48FE-BBEA-F9F2E490B120}" srcOrd="1" destOrd="0" parTransId="{47919800-F0F1-4FB2-AD8E-3890AFFDAB61}" sibTransId="{BCFCFA40-190F-46C3-9116-6EAEC863C603}"/>
    <dgm:cxn modelId="{EA5CEA6F-E5A9-7046-9B6E-F408C9DB3B3C}" type="presOf" srcId="{E712C3C6-7A71-451C-852F-D5A77125FE0A}" destId="{7DF693D9-DA3F-5C4E-8129-2100B9DFFAEA}" srcOrd="0" destOrd="0" presId="urn:microsoft.com/office/officeart/2008/layout/VerticalCurvedList"/>
    <dgm:cxn modelId="{607F6C95-A8A5-3243-9D99-DCDF8D0DE05B}" type="presOf" srcId="{0740C6D4-9FB3-4019-9D79-CCF58C7AC876}" destId="{25907A07-D918-774D-A775-EC6B6C45E9BB}" srcOrd="0" destOrd="0" presId="urn:microsoft.com/office/officeart/2008/layout/VerticalCurvedList"/>
    <dgm:cxn modelId="{132EF4EE-7695-488B-A9B8-688CDF1D41C9}" srcId="{E712C3C6-7A71-451C-852F-D5A77125FE0A}" destId="{4D32B9ED-B5B9-4E03-A21D-912436D71EFA}" srcOrd="2" destOrd="0" parTransId="{783592C2-CB01-448A-B1B0-B5EA747E51BE}" sibTransId="{D5D3923B-1EF0-406D-8A5F-F67EF5097DA4}"/>
    <dgm:cxn modelId="{BCA5E5EF-9C48-D44D-ABC0-BA65AF5F5F39}" type="presOf" srcId="{4D32B9ED-B5B9-4E03-A21D-912436D71EFA}" destId="{D02FBB70-9E9B-AE4F-BE5D-DE159F81F23A}" srcOrd="0" destOrd="0" presId="urn:microsoft.com/office/officeart/2008/layout/VerticalCurvedList"/>
    <dgm:cxn modelId="{BD2FAD8C-611C-304F-A02C-5114A1036E4A}" type="presParOf" srcId="{7DF693D9-DA3F-5C4E-8129-2100B9DFFAEA}" destId="{0B4955E3-A5B1-4044-8845-5BB4C39A6659}" srcOrd="0" destOrd="0" presId="urn:microsoft.com/office/officeart/2008/layout/VerticalCurvedList"/>
    <dgm:cxn modelId="{2A64E6C9-CAB1-2744-8D78-A058295CAB99}" type="presParOf" srcId="{0B4955E3-A5B1-4044-8845-5BB4C39A6659}" destId="{DEAA22CE-1407-1848-9F19-0596CD3703CB}" srcOrd="0" destOrd="0" presId="urn:microsoft.com/office/officeart/2008/layout/VerticalCurvedList"/>
    <dgm:cxn modelId="{6005BBCE-F396-C340-A90B-FDB54DA02114}" type="presParOf" srcId="{DEAA22CE-1407-1848-9F19-0596CD3703CB}" destId="{FD97DD30-E97F-E944-89EA-416C3435172C}" srcOrd="0" destOrd="0" presId="urn:microsoft.com/office/officeart/2008/layout/VerticalCurvedList"/>
    <dgm:cxn modelId="{A46F8D70-577C-D641-81CE-7BC9E0AD83C9}" type="presParOf" srcId="{DEAA22CE-1407-1848-9F19-0596CD3703CB}" destId="{FFECCBEA-ED16-FF40-A32E-CEF6E1CA2F77}" srcOrd="1" destOrd="0" presId="urn:microsoft.com/office/officeart/2008/layout/VerticalCurvedList"/>
    <dgm:cxn modelId="{17555D45-6403-B441-A56E-863E4959B51F}" type="presParOf" srcId="{DEAA22CE-1407-1848-9F19-0596CD3703CB}" destId="{57753A2D-8026-CB49-92A8-9847104D8A9C}" srcOrd="2" destOrd="0" presId="urn:microsoft.com/office/officeart/2008/layout/VerticalCurvedList"/>
    <dgm:cxn modelId="{08F3285C-E248-EE4A-82C9-8BBED62BF117}" type="presParOf" srcId="{DEAA22CE-1407-1848-9F19-0596CD3703CB}" destId="{32539515-D2E0-C742-8381-C508E1C62FB4}" srcOrd="3" destOrd="0" presId="urn:microsoft.com/office/officeart/2008/layout/VerticalCurvedList"/>
    <dgm:cxn modelId="{8C8B17F8-CC4E-0A43-A57F-59973444814F}" type="presParOf" srcId="{0B4955E3-A5B1-4044-8845-5BB4C39A6659}" destId="{25907A07-D918-774D-A775-EC6B6C45E9BB}" srcOrd="1" destOrd="0" presId="urn:microsoft.com/office/officeart/2008/layout/VerticalCurvedList"/>
    <dgm:cxn modelId="{0DA0FE41-21D5-B246-AF60-D0749F1BDA4D}" type="presParOf" srcId="{0B4955E3-A5B1-4044-8845-5BB4C39A6659}" destId="{6FCBB416-9161-7848-AAF4-D87CF09EB2FA}" srcOrd="2" destOrd="0" presId="urn:microsoft.com/office/officeart/2008/layout/VerticalCurvedList"/>
    <dgm:cxn modelId="{A19658DF-B92A-FB4A-AF96-C0E771429DFB}" type="presParOf" srcId="{6FCBB416-9161-7848-AAF4-D87CF09EB2FA}" destId="{98D01210-94B3-0A4B-9466-E255190728D9}" srcOrd="0" destOrd="0" presId="urn:microsoft.com/office/officeart/2008/layout/VerticalCurvedList"/>
    <dgm:cxn modelId="{04570ED0-49DE-B94D-BFBC-3B22AB8619DF}" type="presParOf" srcId="{0B4955E3-A5B1-4044-8845-5BB4C39A6659}" destId="{4F8A64BC-471D-9540-B1A2-C9E1541E4E23}" srcOrd="3" destOrd="0" presId="urn:microsoft.com/office/officeart/2008/layout/VerticalCurvedList"/>
    <dgm:cxn modelId="{83F668B6-1CEB-764F-AB5C-00446BC83C0D}" type="presParOf" srcId="{0B4955E3-A5B1-4044-8845-5BB4C39A6659}" destId="{10260A6E-610E-FB49-A2B9-DF6D94EB1CA0}" srcOrd="4" destOrd="0" presId="urn:microsoft.com/office/officeart/2008/layout/VerticalCurvedList"/>
    <dgm:cxn modelId="{0AAF3097-1768-284D-9223-6A58756997BC}" type="presParOf" srcId="{10260A6E-610E-FB49-A2B9-DF6D94EB1CA0}" destId="{D675DCAD-8979-2D40-B3CC-32F2333D759B}" srcOrd="0" destOrd="0" presId="urn:microsoft.com/office/officeart/2008/layout/VerticalCurvedList"/>
    <dgm:cxn modelId="{11EE9896-687C-8C41-850A-8F7351134D83}" type="presParOf" srcId="{0B4955E3-A5B1-4044-8845-5BB4C39A6659}" destId="{D02FBB70-9E9B-AE4F-BE5D-DE159F81F23A}" srcOrd="5" destOrd="0" presId="urn:microsoft.com/office/officeart/2008/layout/VerticalCurvedList"/>
    <dgm:cxn modelId="{355A959D-069E-5C4D-A6AC-A0DF5BE227C0}" type="presParOf" srcId="{0B4955E3-A5B1-4044-8845-5BB4C39A6659}" destId="{3115EC23-7109-2B47-BAB3-A01709B46520}" srcOrd="6" destOrd="0" presId="urn:microsoft.com/office/officeart/2008/layout/VerticalCurvedList"/>
    <dgm:cxn modelId="{68C63A05-0C61-4541-B72A-F710E31F74E1}" type="presParOf" srcId="{3115EC23-7109-2B47-BAB3-A01709B46520}" destId="{59A4D77A-ADF0-C745-94C2-5D9EF3847CF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FA7C97-0B2E-40BA-9CDB-51E91D9734DA}" type="doc">
      <dgm:prSet loTypeId="urn:microsoft.com/office/officeart/2005/8/layout/vList2" loCatId="list" qsTypeId="urn:microsoft.com/office/officeart/2005/8/quickstyle/simple4" qsCatId="simple" csTypeId="urn:microsoft.com/office/officeart/2005/8/colors/accent1_5" csCatId="accent1"/>
      <dgm:spPr/>
      <dgm:t>
        <a:bodyPr/>
        <a:lstStyle/>
        <a:p>
          <a:endParaRPr lang="en-US"/>
        </a:p>
      </dgm:t>
    </dgm:pt>
    <dgm:pt modelId="{6E24FD91-9B3C-4F55-890D-053B05DC49DC}">
      <dgm:prSet/>
      <dgm:spPr/>
      <dgm:t>
        <a:bodyPr/>
        <a:lstStyle/>
        <a:p>
          <a:r>
            <a:rPr lang="en-US"/>
            <a:t>Порталът</a:t>
          </a:r>
        </a:p>
      </dgm:t>
    </dgm:pt>
    <dgm:pt modelId="{EDB3F1F0-3DD3-44FF-9C4B-62D38262F6B1}" type="parTrans" cxnId="{71282DC6-4E6F-4C0E-9846-502794949FA5}">
      <dgm:prSet/>
      <dgm:spPr/>
      <dgm:t>
        <a:bodyPr/>
        <a:lstStyle/>
        <a:p>
          <a:endParaRPr lang="en-US"/>
        </a:p>
      </dgm:t>
    </dgm:pt>
    <dgm:pt modelId="{15DA5273-5071-489F-839B-5E10F0F55271}" type="sibTrans" cxnId="{71282DC6-4E6F-4C0E-9846-502794949FA5}">
      <dgm:prSet/>
      <dgm:spPr/>
      <dgm:t>
        <a:bodyPr/>
        <a:lstStyle/>
        <a:p>
          <a:endParaRPr lang="en-US"/>
        </a:p>
      </dgm:t>
    </dgm:pt>
    <dgm:pt modelId="{A53193CC-3E09-4117-9DF9-662CADC34518}">
      <dgm:prSet/>
      <dgm:spPr/>
      <dgm:t>
        <a:bodyPr/>
        <a:lstStyle/>
        <a:p>
          <a:r>
            <a:rPr lang="en-US"/>
            <a:t>интегрира само услуги</a:t>
          </a:r>
        </a:p>
      </dgm:t>
    </dgm:pt>
    <dgm:pt modelId="{412BA9F3-BD08-4B7F-B0C6-4F86CB2695B4}" type="parTrans" cxnId="{9C7D2A1C-5CC8-422E-A519-27AB08D499D6}">
      <dgm:prSet/>
      <dgm:spPr/>
      <dgm:t>
        <a:bodyPr/>
        <a:lstStyle/>
        <a:p>
          <a:endParaRPr lang="en-US"/>
        </a:p>
      </dgm:t>
    </dgm:pt>
    <dgm:pt modelId="{0E031C1D-574A-4F9A-9D41-B533176BA25C}" type="sibTrans" cxnId="{9C7D2A1C-5CC8-422E-A519-27AB08D499D6}">
      <dgm:prSet/>
      <dgm:spPr/>
      <dgm:t>
        <a:bodyPr/>
        <a:lstStyle/>
        <a:p>
          <a:endParaRPr lang="en-US"/>
        </a:p>
      </dgm:t>
    </dgm:pt>
    <dgm:pt modelId="{21F1C723-A1DA-4793-A92E-9F6A9C69D818}">
      <dgm:prSet/>
      <dgm:spPr/>
      <dgm:t>
        <a:bodyPr/>
        <a:lstStyle/>
        <a:p>
          <a:r>
            <a:rPr lang="en-US"/>
            <a:t>услугите се предоставят от различните доставчици</a:t>
          </a:r>
        </a:p>
      </dgm:t>
    </dgm:pt>
    <dgm:pt modelId="{9D8B59FA-2A3C-4E4D-A016-520D6E14A1EC}" type="parTrans" cxnId="{0D71C420-CD66-4F55-BECC-51CF99D1A9B9}">
      <dgm:prSet/>
      <dgm:spPr/>
      <dgm:t>
        <a:bodyPr/>
        <a:lstStyle/>
        <a:p>
          <a:endParaRPr lang="en-US"/>
        </a:p>
      </dgm:t>
    </dgm:pt>
    <dgm:pt modelId="{2FC6E28A-1E21-4E13-8929-6260F6F5B189}" type="sibTrans" cxnId="{0D71C420-CD66-4F55-BECC-51CF99D1A9B9}">
      <dgm:prSet/>
      <dgm:spPr/>
      <dgm:t>
        <a:bodyPr/>
        <a:lstStyle/>
        <a:p>
          <a:endParaRPr lang="en-US"/>
        </a:p>
      </dgm:t>
    </dgm:pt>
    <dgm:pt modelId="{C5B972B5-862E-41CE-AB98-FAD20C04D572}">
      <dgm:prSet/>
      <dgm:spPr/>
      <dgm:t>
        <a:bodyPr/>
        <a:lstStyle/>
        <a:p>
          <a:r>
            <a:rPr lang="en-US"/>
            <a:t>През сайта на конкретен доставчик на услуга имаме достъп до</a:t>
          </a:r>
        </a:p>
      </dgm:t>
    </dgm:pt>
    <dgm:pt modelId="{EDDE108B-DFE6-4B27-B42F-4C4A82B1DE84}" type="parTrans" cxnId="{224D3210-B3E6-495D-845A-FDE297463D89}">
      <dgm:prSet/>
      <dgm:spPr/>
      <dgm:t>
        <a:bodyPr/>
        <a:lstStyle/>
        <a:p>
          <a:endParaRPr lang="en-US"/>
        </a:p>
      </dgm:t>
    </dgm:pt>
    <dgm:pt modelId="{B8A19735-B841-437E-AC84-48A4819B930D}" type="sibTrans" cxnId="{224D3210-B3E6-495D-845A-FDE297463D89}">
      <dgm:prSet/>
      <dgm:spPr/>
      <dgm:t>
        <a:bodyPr/>
        <a:lstStyle/>
        <a:p>
          <a:endParaRPr lang="en-US"/>
        </a:p>
      </dgm:t>
    </dgm:pt>
    <dgm:pt modelId="{A04DA084-0431-46A8-B67F-5865363890C2}">
      <dgm:prSet/>
      <dgm:spPr/>
      <dgm:t>
        <a:bodyPr/>
        <a:lstStyle/>
        <a:p>
          <a:r>
            <a:rPr lang="en-US"/>
            <a:t>услугите, които САМО той предоставя</a:t>
          </a:r>
        </a:p>
      </dgm:t>
    </dgm:pt>
    <dgm:pt modelId="{71290825-C00E-4A06-A2C4-0302EFB9171E}" type="parTrans" cxnId="{82B80503-85E3-4482-9C27-96348A8320BC}">
      <dgm:prSet/>
      <dgm:spPr/>
      <dgm:t>
        <a:bodyPr/>
        <a:lstStyle/>
        <a:p>
          <a:endParaRPr lang="en-US"/>
        </a:p>
      </dgm:t>
    </dgm:pt>
    <dgm:pt modelId="{862B2E2C-1225-4051-8EE1-3A84DF499366}" type="sibTrans" cxnId="{82B80503-85E3-4482-9C27-96348A8320BC}">
      <dgm:prSet/>
      <dgm:spPr/>
      <dgm:t>
        <a:bodyPr/>
        <a:lstStyle/>
        <a:p>
          <a:endParaRPr lang="en-US"/>
        </a:p>
      </dgm:t>
    </dgm:pt>
    <dgm:pt modelId="{4686080B-1FAD-497C-B6C0-5EC66CF4E394}">
      <dgm:prSet/>
      <dgm:spPr/>
      <dgm:t>
        <a:bodyPr/>
        <a:lstStyle/>
        <a:p>
          <a:r>
            <a:rPr lang="en-US"/>
            <a:t>консултациите, които САМО той предоставя</a:t>
          </a:r>
        </a:p>
      </dgm:t>
    </dgm:pt>
    <dgm:pt modelId="{454395BD-0F6C-431F-845C-F59D70E0D47E}" type="parTrans" cxnId="{7975351C-1858-490A-AF70-0E58ADC80D18}">
      <dgm:prSet/>
      <dgm:spPr/>
      <dgm:t>
        <a:bodyPr/>
        <a:lstStyle/>
        <a:p>
          <a:endParaRPr lang="en-US"/>
        </a:p>
      </dgm:t>
    </dgm:pt>
    <dgm:pt modelId="{F8F4C8E8-AC35-4631-BB48-AE209AFAF9A5}" type="sibTrans" cxnId="{7975351C-1858-490A-AF70-0E58ADC80D18}">
      <dgm:prSet/>
      <dgm:spPr/>
      <dgm:t>
        <a:bodyPr/>
        <a:lstStyle/>
        <a:p>
          <a:endParaRPr lang="en-US"/>
        </a:p>
      </dgm:t>
    </dgm:pt>
    <dgm:pt modelId="{3A5CD52E-5E35-48D2-A263-D4AEAB24DAAE}">
      <dgm:prSet/>
      <dgm:spPr/>
      <dgm:t>
        <a:bodyPr/>
        <a:lstStyle/>
        <a:p>
          <a:r>
            <a:rPr lang="en-US"/>
            <a:t>публично достъпната информация, която САМО той създава</a:t>
          </a:r>
        </a:p>
      </dgm:t>
    </dgm:pt>
    <dgm:pt modelId="{43FD52F7-96DB-4509-BBCA-D13D930B9010}" type="parTrans" cxnId="{42C36EAF-A115-479B-ABC8-7FA1B39BCD45}">
      <dgm:prSet/>
      <dgm:spPr/>
      <dgm:t>
        <a:bodyPr/>
        <a:lstStyle/>
        <a:p>
          <a:endParaRPr lang="en-US"/>
        </a:p>
      </dgm:t>
    </dgm:pt>
    <dgm:pt modelId="{8BF74C8F-125C-4B8A-B459-7419C9E6B600}" type="sibTrans" cxnId="{42C36EAF-A115-479B-ABC8-7FA1B39BCD45}">
      <dgm:prSet/>
      <dgm:spPr/>
      <dgm:t>
        <a:bodyPr/>
        <a:lstStyle/>
        <a:p>
          <a:endParaRPr lang="en-US"/>
        </a:p>
      </dgm:t>
    </dgm:pt>
    <dgm:pt modelId="{7A045D7F-20AE-2D46-A406-1A6E2A53C221}" type="pres">
      <dgm:prSet presAssocID="{F3FA7C97-0B2E-40BA-9CDB-51E91D9734DA}" presName="linear" presStyleCnt="0">
        <dgm:presLayoutVars>
          <dgm:animLvl val="lvl"/>
          <dgm:resizeHandles val="exact"/>
        </dgm:presLayoutVars>
      </dgm:prSet>
      <dgm:spPr/>
    </dgm:pt>
    <dgm:pt modelId="{A4171791-9667-074C-A1F0-97BB887BCB69}" type="pres">
      <dgm:prSet presAssocID="{6E24FD91-9B3C-4F55-890D-053B05DC49DC}" presName="parentText" presStyleLbl="node1" presStyleIdx="0" presStyleCnt="2">
        <dgm:presLayoutVars>
          <dgm:chMax val="0"/>
          <dgm:bulletEnabled val="1"/>
        </dgm:presLayoutVars>
      </dgm:prSet>
      <dgm:spPr/>
    </dgm:pt>
    <dgm:pt modelId="{AF4B92F9-F12A-5641-8C34-58AE59A57E2E}" type="pres">
      <dgm:prSet presAssocID="{6E24FD91-9B3C-4F55-890D-053B05DC49DC}" presName="childText" presStyleLbl="revTx" presStyleIdx="0" presStyleCnt="2">
        <dgm:presLayoutVars>
          <dgm:bulletEnabled val="1"/>
        </dgm:presLayoutVars>
      </dgm:prSet>
      <dgm:spPr/>
    </dgm:pt>
    <dgm:pt modelId="{562082A4-F745-8048-B9CF-3FE516E97BD4}" type="pres">
      <dgm:prSet presAssocID="{C5B972B5-862E-41CE-AB98-FAD20C04D572}" presName="parentText" presStyleLbl="node1" presStyleIdx="1" presStyleCnt="2">
        <dgm:presLayoutVars>
          <dgm:chMax val="0"/>
          <dgm:bulletEnabled val="1"/>
        </dgm:presLayoutVars>
      </dgm:prSet>
      <dgm:spPr/>
    </dgm:pt>
    <dgm:pt modelId="{73A1E44E-5CFD-E342-8D76-0D44C15CFE1A}" type="pres">
      <dgm:prSet presAssocID="{C5B972B5-862E-41CE-AB98-FAD20C04D572}" presName="childText" presStyleLbl="revTx" presStyleIdx="1" presStyleCnt="2">
        <dgm:presLayoutVars>
          <dgm:bulletEnabled val="1"/>
        </dgm:presLayoutVars>
      </dgm:prSet>
      <dgm:spPr/>
    </dgm:pt>
  </dgm:ptLst>
  <dgm:cxnLst>
    <dgm:cxn modelId="{82B80503-85E3-4482-9C27-96348A8320BC}" srcId="{C5B972B5-862E-41CE-AB98-FAD20C04D572}" destId="{A04DA084-0431-46A8-B67F-5865363890C2}" srcOrd="0" destOrd="0" parTransId="{71290825-C00E-4A06-A2C4-0302EFB9171E}" sibTransId="{862B2E2C-1225-4051-8EE1-3A84DF499366}"/>
    <dgm:cxn modelId="{D3C5A204-D85A-8D43-86CD-576B719087E3}" type="presOf" srcId="{4686080B-1FAD-497C-B6C0-5EC66CF4E394}" destId="{73A1E44E-5CFD-E342-8D76-0D44C15CFE1A}" srcOrd="0" destOrd="1" presId="urn:microsoft.com/office/officeart/2005/8/layout/vList2"/>
    <dgm:cxn modelId="{FE4CDC04-404A-7147-9B19-6E6806E8C9EC}" type="presOf" srcId="{C5B972B5-862E-41CE-AB98-FAD20C04D572}" destId="{562082A4-F745-8048-B9CF-3FE516E97BD4}" srcOrd="0" destOrd="0" presId="urn:microsoft.com/office/officeart/2005/8/layout/vList2"/>
    <dgm:cxn modelId="{224D3210-B3E6-495D-845A-FDE297463D89}" srcId="{F3FA7C97-0B2E-40BA-9CDB-51E91D9734DA}" destId="{C5B972B5-862E-41CE-AB98-FAD20C04D572}" srcOrd="1" destOrd="0" parTransId="{EDDE108B-DFE6-4B27-B42F-4C4A82B1DE84}" sibTransId="{B8A19735-B841-437E-AC84-48A4819B930D}"/>
    <dgm:cxn modelId="{9C7D2A1C-5CC8-422E-A519-27AB08D499D6}" srcId="{6E24FD91-9B3C-4F55-890D-053B05DC49DC}" destId="{A53193CC-3E09-4117-9DF9-662CADC34518}" srcOrd="0" destOrd="0" parTransId="{412BA9F3-BD08-4B7F-B0C6-4F86CB2695B4}" sibTransId="{0E031C1D-574A-4F9A-9D41-B533176BA25C}"/>
    <dgm:cxn modelId="{7975351C-1858-490A-AF70-0E58ADC80D18}" srcId="{C5B972B5-862E-41CE-AB98-FAD20C04D572}" destId="{4686080B-1FAD-497C-B6C0-5EC66CF4E394}" srcOrd="1" destOrd="0" parTransId="{454395BD-0F6C-431F-845C-F59D70E0D47E}" sibTransId="{F8F4C8E8-AC35-4631-BB48-AE209AFAF9A5}"/>
    <dgm:cxn modelId="{0D71C420-CD66-4F55-BECC-51CF99D1A9B9}" srcId="{6E24FD91-9B3C-4F55-890D-053B05DC49DC}" destId="{21F1C723-A1DA-4793-A92E-9F6A9C69D818}" srcOrd="1" destOrd="0" parTransId="{9D8B59FA-2A3C-4E4D-A016-520D6E14A1EC}" sibTransId="{2FC6E28A-1E21-4E13-8929-6260F6F5B189}"/>
    <dgm:cxn modelId="{13C09745-71B5-2040-B363-75C50DF2F8E5}" type="presOf" srcId="{21F1C723-A1DA-4793-A92E-9F6A9C69D818}" destId="{AF4B92F9-F12A-5641-8C34-58AE59A57E2E}" srcOrd="0" destOrd="1" presId="urn:microsoft.com/office/officeart/2005/8/layout/vList2"/>
    <dgm:cxn modelId="{C7E0BC49-9882-7B4E-8B91-5F925AE10E0E}" type="presOf" srcId="{A53193CC-3E09-4117-9DF9-662CADC34518}" destId="{AF4B92F9-F12A-5641-8C34-58AE59A57E2E}" srcOrd="0" destOrd="0" presId="urn:microsoft.com/office/officeart/2005/8/layout/vList2"/>
    <dgm:cxn modelId="{AAF8C64E-9A9F-814A-B0D8-17D2FE137ED0}" type="presOf" srcId="{F3FA7C97-0B2E-40BA-9CDB-51E91D9734DA}" destId="{7A045D7F-20AE-2D46-A406-1A6E2A53C221}" srcOrd="0" destOrd="0" presId="urn:microsoft.com/office/officeart/2005/8/layout/vList2"/>
    <dgm:cxn modelId="{03F49359-ABC7-8D47-9933-AD588FF409B6}" type="presOf" srcId="{3A5CD52E-5E35-48D2-A263-D4AEAB24DAAE}" destId="{73A1E44E-5CFD-E342-8D76-0D44C15CFE1A}" srcOrd="0" destOrd="2" presId="urn:microsoft.com/office/officeart/2005/8/layout/vList2"/>
    <dgm:cxn modelId="{8B54A786-8BF6-2647-A3C7-431385FBA36B}" type="presOf" srcId="{A04DA084-0431-46A8-B67F-5865363890C2}" destId="{73A1E44E-5CFD-E342-8D76-0D44C15CFE1A}" srcOrd="0" destOrd="0" presId="urn:microsoft.com/office/officeart/2005/8/layout/vList2"/>
    <dgm:cxn modelId="{42C36EAF-A115-479B-ABC8-7FA1B39BCD45}" srcId="{C5B972B5-862E-41CE-AB98-FAD20C04D572}" destId="{3A5CD52E-5E35-48D2-A263-D4AEAB24DAAE}" srcOrd="2" destOrd="0" parTransId="{43FD52F7-96DB-4509-BBCA-D13D930B9010}" sibTransId="{8BF74C8F-125C-4B8A-B459-7419C9E6B600}"/>
    <dgm:cxn modelId="{ED7480B4-8439-2148-BC54-67CE8E86DA27}" type="presOf" srcId="{6E24FD91-9B3C-4F55-890D-053B05DC49DC}" destId="{A4171791-9667-074C-A1F0-97BB887BCB69}" srcOrd="0" destOrd="0" presId="urn:microsoft.com/office/officeart/2005/8/layout/vList2"/>
    <dgm:cxn modelId="{71282DC6-4E6F-4C0E-9846-502794949FA5}" srcId="{F3FA7C97-0B2E-40BA-9CDB-51E91D9734DA}" destId="{6E24FD91-9B3C-4F55-890D-053B05DC49DC}" srcOrd="0" destOrd="0" parTransId="{EDB3F1F0-3DD3-44FF-9C4B-62D38262F6B1}" sibTransId="{15DA5273-5071-489F-839B-5E10F0F55271}"/>
    <dgm:cxn modelId="{F5D94BA2-F6CA-6446-9E15-52A25B33F20A}" type="presParOf" srcId="{7A045D7F-20AE-2D46-A406-1A6E2A53C221}" destId="{A4171791-9667-074C-A1F0-97BB887BCB69}" srcOrd="0" destOrd="0" presId="urn:microsoft.com/office/officeart/2005/8/layout/vList2"/>
    <dgm:cxn modelId="{5796E083-0005-E243-BA0E-4E34E901CBBA}" type="presParOf" srcId="{7A045D7F-20AE-2D46-A406-1A6E2A53C221}" destId="{AF4B92F9-F12A-5641-8C34-58AE59A57E2E}" srcOrd="1" destOrd="0" presId="urn:microsoft.com/office/officeart/2005/8/layout/vList2"/>
    <dgm:cxn modelId="{C04A8705-BA39-9D49-8854-7FB020859899}" type="presParOf" srcId="{7A045D7F-20AE-2D46-A406-1A6E2A53C221}" destId="{562082A4-F745-8048-B9CF-3FE516E97BD4}" srcOrd="2" destOrd="0" presId="urn:microsoft.com/office/officeart/2005/8/layout/vList2"/>
    <dgm:cxn modelId="{75385C74-5E86-CD47-BDDC-D4C773A9B84C}" type="presParOf" srcId="{7A045D7F-20AE-2D46-A406-1A6E2A53C221}" destId="{73A1E44E-5CFD-E342-8D76-0D44C15CFE1A}"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0927685-2C11-6C49-B525-F8F302184D70}" type="doc">
      <dgm:prSet loTypeId="urn:microsoft.com/office/officeart/2005/8/layout/cycle8" loCatId="list" qsTypeId="urn:microsoft.com/office/officeart/2005/8/quickstyle/simple1" qsCatId="simple" csTypeId="urn:microsoft.com/office/officeart/2005/8/colors/colorful1" csCatId="colorful"/>
      <dgm:spPr/>
      <dgm:t>
        <a:bodyPr/>
        <a:lstStyle/>
        <a:p>
          <a:endParaRPr lang="en-GB"/>
        </a:p>
      </dgm:t>
    </dgm:pt>
    <dgm:pt modelId="{22FE599B-C3F2-5A47-B01F-7390FFE33FEA}">
      <dgm:prSet custT="1"/>
      <dgm:spPr/>
      <dgm:t>
        <a:bodyPr/>
        <a:lstStyle/>
        <a:p>
          <a:r>
            <a:rPr lang="bg-BG" sz="1600"/>
            <a:t>Обществени консултации</a:t>
          </a:r>
          <a:endParaRPr lang="en-BG" sz="1600"/>
        </a:p>
      </dgm:t>
    </dgm:pt>
    <dgm:pt modelId="{7DFA95C0-6170-DC41-9D06-828EEAB396D8}" type="parTrans" cxnId="{8CD9BD7E-5E17-D143-A616-E0B216EEE364}">
      <dgm:prSet/>
      <dgm:spPr/>
      <dgm:t>
        <a:bodyPr/>
        <a:lstStyle/>
        <a:p>
          <a:endParaRPr lang="en-GB" sz="1800"/>
        </a:p>
      </dgm:t>
    </dgm:pt>
    <dgm:pt modelId="{25968DF0-1CC6-0B47-99EE-F8955191EC8B}" type="sibTrans" cxnId="{8CD9BD7E-5E17-D143-A616-E0B216EEE364}">
      <dgm:prSet/>
      <dgm:spPr/>
      <dgm:t>
        <a:bodyPr/>
        <a:lstStyle/>
        <a:p>
          <a:endParaRPr lang="en-GB" sz="1800"/>
        </a:p>
      </dgm:t>
    </dgm:pt>
    <dgm:pt modelId="{FB2313A1-F014-3848-9059-89007F59ABDC}">
      <dgm:prSet custT="1"/>
      <dgm:spPr/>
      <dgm:t>
        <a:bodyPr/>
        <a:lstStyle/>
        <a:p>
          <a:r>
            <a:rPr lang="bg-BG" sz="1600"/>
            <a:t>Стратегически документи</a:t>
          </a:r>
          <a:endParaRPr lang="en-BG" sz="1600"/>
        </a:p>
      </dgm:t>
    </dgm:pt>
    <dgm:pt modelId="{7841EEBD-0477-0D4D-9A82-0B4E4A269CA3}" type="parTrans" cxnId="{3A02B250-472F-EA4C-B70E-11C0F02D9B06}">
      <dgm:prSet/>
      <dgm:spPr/>
      <dgm:t>
        <a:bodyPr/>
        <a:lstStyle/>
        <a:p>
          <a:endParaRPr lang="en-GB" sz="1800"/>
        </a:p>
      </dgm:t>
    </dgm:pt>
    <dgm:pt modelId="{DF8BE409-14EE-9B45-8A7D-A77A807EC333}" type="sibTrans" cxnId="{3A02B250-472F-EA4C-B70E-11C0F02D9B06}">
      <dgm:prSet/>
      <dgm:spPr/>
      <dgm:t>
        <a:bodyPr/>
        <a:lstStyle/>
        <a:p>
          <a:endParaRPr lang="en-GB" sz="1800"/>
        </a:p>
      </dgm:t>
    </dgm:pt>
    <dgm:pt modelId="{5B8E0EC8-55AD-FD41-97F3-45FCBFCA5814}">
      <dgm:prSet custT="1"/>
      <dgm:spPr/>
      <dgm:t>
        <a:bodyPr/>
        <a:lstStyle/>
        <a:p>
          <a:r>
            <a:rPr lang="bg-BG" sz="1600"/>
            <a:t>Публикации</a:t>
          </a:r>
          <a:endParaRPr lang="en-BG" sz="1600"/>
        </a:p>
      </dgm:t>
    </dgm:pt>
    <dgm:pt modelId="{5B5A1C18-32EE-BF4B-A482-0F299BC9071F}" type="parTrans" cxnId="{232E7AEE-7B1B-BF49-83B1-450445E8C075}">
      <dgm:prSet/>
      <dgm:spPr/>
      <dgm:t>
        <a:bodyPr/>
        <a:lstStyle/>
        <a:p>
          <a:endParaRPr lang="en-GB" sz="1800"/>
        </a:p>
      </dgm:t>
    </dgm:pt>
    <dgm:pt modelId="{9607C39B-38E5-C141-A765-03763B09D713}" type="sibTrans" cxnId="{232E7AEE-7B1B-BF49-83B1-450445E8C075}">
      <dgm:prSet/>
      <dgm:spPr/>
      <dgm:t>
        <a:bodyPr/>
        <a:lstStyle/>
        <a:p>
          <a:endParaRPr lang="en-GB" sz="1800"/>
        </a:p>
      </dgm:t>
    </dgm:pt>
    <dgm:pt modelId="{8A024EE8-825A-0348-833F-CE3360301892}">
      <dgm:prSet custT="1"/>
      <dgm:spPr/>
      <dgm:t>
        <a:bodyPr/>
        <a:lstStyle/>
        <a:p>
          <a:r>
            <a:rPr lang="bg-BG" sz="1600"/>
            <a:t>Днес обществото решава </a:t>
          </a:r>
          <a:endParaRPr lang="en-BG" sz="1600"/>
        </a:p>
      </dgm:t>
    </dgm:pt>
    <dgm:pt modelId="{CCFE910D-AFE2-ED4D-8A34-5E2C9FB83AD6}" type="parTrans" cxnId="{FF4D54A6-8374-D94D-B7C6-27F4433F269F}">
      <dgm:prSet/>
      <dgm:spPr/>
      <dgm:t>
        <a:bodyPr/>
        <a:lstStyle/>
        <a:p>
          <a:endParaRPr lang="en-GB" sz="1800"/>
        </a:p>
      </dgm:t>
    </dgm:pt>
    <dgm:pt modelId="{0A9AF12D-D4DD-1845-994A-33C8BBB9F54B}" type="sibTrans" cxnId="{FF4D54A6-8374-D94D-B7C6-27F4433F269F}">
      <dgm:prSet/>
      <dgm:spPr/>
      <dgm:t>
        <a:bodyPr/>
        <a:lstStyle/>
        <a:p>
          <a:endParaRPr lang="en-GB" sz="1800"/>
        </a:p>
      </dgm:t>
    </dgm:pt>
    <dgm:pt modelId="{EE5A1BA1-7F1D-1C4A-9D9A-19B773E18107}">
      <dgm:prSet custT="1"/>
      <dgm:spPr/>
      <dgm:t>
        <a:bodyPr/>
        <a:lstStyle/>
        <a:p>
          <a:r>
            <a:rPr lang="bg-BG" sz="1600"/>
            <a:t>Партньорство за открито управление </a:t>
          </a:r>
          <a:endParaRPr lang="en-BG" sz="1600"/>
        </a:p>
      </dgm:t>
    </dgm:pt>
    <dgm:pt modelId="{3636C3D6-8AA4-B644-B5AA-DC4F0A0EB65A}" type="parTrans" cxnId="{75ED18FD-0B1A-794D-BD66-4A3E6D374EF1}">
      <dgm:prSet/>
      <dgm:spPr/>
      <dgm:t>
        <a:bodyPr/>
        <a:lstStyle/>
        <a:p>
          <a:endParaRPr lang="en-GB" sz="1800"/>
        </a:p>
      </dgm:t>
    </dgm:pt>
    <dgm:pt modelId="{2784E8E7-4980-7D49-8B98-DDA63D3DCF0D}" type="sibTrans" cxnId="{75ED18FD-0B1A-794D-BD66-4A3E6D374EF1}">
      <dgm:prSet/>
      <dgm:spPr/>
      <dgm:t>
        <a:bodyPr/>
        <a:lstStyle/>
        <a:p>
          <a:endParaRPr lang="en-GB" sz="1800"/>
        </a:p>
      </dgm:t>
    </dgm:pt>
    <dgm:pt modelId="{B9557D0A-7D84-C541-8D53-03B42CB89A5E}">
      <dgm:prSet custT="1"/>
      <dgm:spPr/>
      <dgm:t>
        <a:bodyPr/>
        <a:lstStyle/>
        <a:p>
          <a:r>
            <a:rPr lang="bg-BG" sz="1600"/>
            <a:t>Новини </a:t>
          </a:r>
          <a:endParaRPr lang="en-BG" sz="1600"/>
        </a:p>
      </dgm:t>
    </dgm:pt>
    <dgm:pt modelId="{A7793D06-2B9E-C947-AE5D-EA93B7595DD9}" type="parTrans" cxnId="{1B319E9F-7CB1-714D-BA9D-ABB1A08D12C4}">
      <dgm:prSet/>
      <dgm:spPr/>
      <dgm:t>
        <a:bodyPr/>
        <a:lstStyle/>
        <a:p>
          <a:endParaRPr lang="en-GB" sz="1800"/>
        </a:p>
      </dgm:t>
    </dgm:pt>
    <dgm:pt modelId="{02542806-A914-904E-9B5F-C508F37E7656}" type="sibTrans" cxnId="{1B319E9F-7CB1-714D-BA9D-ABB1A08D12C4}">
      <dgm:prSet/>
      <dgm:spPr/>
      <dgm:t>
        <a:bodyPr/>
        <a:lstStyle/>
        <a:p>
          <a:endParaRPr lang="en-GB" sz="1800"/>
        </a:p>
      </dgm:t>
    </dgm:pt>
    <dgm:pt modelId="{DC403ADD-5784-7349-8C72-6A610F046EAD}">
      <dgm:prSet custT="1"/>
      <dgm:spPr/>
      <dgm:t>
        <a:bodyPr/>
        <a:lstStyle/>
        <a:p>
          <a:r>
            <a:rPr lang="bg-BG" sz="1600"/>
            <a:t>Мнения</a:t>
          </a:r>
          <a:endParaRPr lang="en-BG" sz="1600"/>
        </a:p>
      </dgm:t>
    </dgm:pt>
    <dgm:pt modelId="{EE829135-D414-6540-825B-715F14AF0D06}" type="parTrans" cxnId="{D638B22C-66CE-024D-8EA2-060474CAD90C}">
      <dgm:prSet/>
      <dgm:spPr/>
      <dgm:t>
        <a:bodyPr/>
        <a:lstStyle/>
        <a:p>
          <a:endParaRPr lang="en-GB" sz="1800"/>
        </a:p>
      </dgm:t>
    </dgm:pt>
    <dgm:pt modelId="{4A0ACDD7-9017-8D4B-8E79-A88264229EC2}" type="sibTrans" cxnId="{D638B22C-66CE-024D-8EA2-060474CAD90C}">
      <dgm:prSet/>
      <dgm:spPr/>
      <dgm:t>
        <a:bodyPr/>
        <a:lstStyle/>
        <a:p>
          <a:endParaRPr lang="en-GB" sz="1800"/>
        </a:p>
      </dgm:t>
    </dgm:pt>
    <dgm:pt modelId="{CFBBE648-61AD-DB43-AC74-9846B4A7FBEB}" type="pres">
      <dgm:prSet presAssocID="{50927685-2C11-6C49-B525-F8F302184D70}" presName="compositeShape" presStyleCnt="0">
        <dgm:presLayoutVars>
          <dgm:chMax val="7"/>
          <dgm:dir/>
          <dgm:resizeHandles val="exact"/>
        </dgm:presLayoutVars>
      </dgm:prSet>
      <dgm:spPr/>
    </dgm:pt>
    <dgm:pt modelId="{84A9F8C4-3256-A24A-BE59-C77F65B950C9}" type="pres">
      <dgm:prSet presAssocID="{50927685-2C11-6C49-B525-F8F302184D70}" presName="wedge1" presStyleLbl="node1" presStyleIdx="0" presStyleCnt="7"/>
      <dgm:spPr/>
    </dgm:pt>
    <dgm:pt modelId="{70E65D9D-80AA-7243-A462-59CC6DBC6280}" type="pres">
      <dgm:prSet presAssocID="{50927685-2C11-6C49-B525-F8F302184D70}" presName="dummy1a" presStyleCnt="0"/>
      <dgm:spPr/>
    </dgm:pt>
    <dgm:pt modelId="{1C9C2B3D-450D-3E49-A111-F4B4B3893ABD}" type="pres">
      <dgm:prSet presAssocID="{50927685-2C11-6C49-B525-F8F302184D70}" presName="dummy1b" presStyleCnt="0"/>
      <dgm:spPr/>
    </dgm:pt>
    <dgm:pt modelId="{BB9FD642-5C16-C246-837D-050E443C2E8E}" type="pres">
      <dgm:prSet presAssocID="{50927685-2C11-6C49-B525-F8F302184D70}" presName="wedge1Tx" presStyleLbl="node1" presStyleIdx="0" presStyleCnt="7">
        <dgm:presLayoutVars>
          <dgm:chMax val="0"/>
          <dgm:chPref val="0"/>
          <dgm:bulletEnabled val="1"/>
        </dgm:presLayoutVars>
      </dgm:prSet>
      <dgm:spPr/>
    </dgm:pt>
    <dgm:pt modelId="{DB502498-937E-6B47-A1C5-15D0989705B3}" type="pres">
      <dgm:prSet presAssocID="{50927685-2C11-6C49-B525-F8F302184D70}" presName="wedge2" presStyleLbl="node1" presStyleIdx="1" presStyleCnt="7"/>
      <dgm:spPr/>
    </dgm:pt>
    <dgm:pt modelId="{426CDA98-4159-A44A-AA70-6EC82B7BEB40}" type="pres">
      <dgm:prSet presAssocID="{50927685-2C11-6C49-B525-F8F302184D70}" presName="dummy2a" presStyleCnt="0"/>
      <dgm:spPr/>
    </dgm:pt>
    <dgm:pt modelId="{19F0C6F6-2F29-A647-9869-663F71DA2FFB}" type="pres">
      <dgm:prSet presAssocID="{50927685-2C11-6C49-B525-F8F302184D70}" presName="dummy2b" presStyleCnt="0"/>
      <dgm:spPr/>
    </dgm:pt>
    <dgm:pt modelId="{626ACBE5-3C7A-7247-9FC8-D25650F4C445}" type="pres">
      <dgm:prSet presAssocID="{50927685-2C11-6C49-B525-F8F302184D70}" presName="wedge2Tx" presStyleLbl="node1" presStyleIdx="1" presStyleCnt="7">
        <dgm:presLayoutVars>
          <dgm:chMax val="0"/>
          <dgm:chPref val="0"/>
          <dgm:bulletEnabled val="1"/>
        </dgm:presLayoutVars>
      </dgm:prSet>
      <dgm:spPr/>
    </dgm:pt>
    <dgm:pt modelId="{A71E1979-F1D4-FC43-88FF-46C7CEE95A93}" type="pres">
      <dgm:prSet presAssocID="{50927685-2C11-6C49-B525-F8F302184D70}" presName="wedge3" presStyleLbl="node1" presStyleIdx="2" presStyleCnt="7"/>
      <dgm:spPr/>
    </dgm:pt>
    <dgm:pt modelId="{0206107A-D92D-F148-B7D1-A4D8F0C3E868}" type="pres">
      <dgm:prSet presAssocID="{50927685-2C11-6C49-B525-F8F302184D70}" presName="dummy3a" presStyleCnt="0"/>
      <dgm:spPr/>
    </dgm:pt>
    <dgm:pt modelId="{9527F583-0B5F-9A48-A191-3D7D4970D36B}" type="pres">
      <dgm:prSet presAssocID="{50927685-2C11-6C49-B525-F8F302184D70}" presName="dummy3b" presStyleCnt="0"/>
      <dgm:spPr/>
    </dgm:pt>
    <dgm:pt modelId="{2385BF26-3785-2A41-B4C2-40200B9B3F9C}" type="pres">
      <dgm:prSet presAssocID="{50927685-2C11-6C49-B525-F8F302184D70}" presName="wedge3Tx" presStyleLbl="node1" presStyleIdx="2" presStyleCnt="7">
        <dgm:presLayoutVars>
          <dgm:chMax val="0"/>
          <dgm:chPref val="0"/>
          <dgm:bulletEnabled val="1"/>
        </dgm:presLayoutVars>
      </dgm:prSet>
      <dgm:spPr/>
    </dgm:pt>
    <dgm:pt modelId="{77F543EB-565F-BE49-8C6C-8D4199EAD8E2}" type="pres">
      <dgm:prSet presAssocID="{50927685-2C11-6C49-B525-F8F302184D70}" presName="wedge4" presStyleLbl="node1" presStyleIdx="3" presStyleCnt="7"/>
      <dgm:spPr/>
    </dgm:pt>
    <dgm:pt modelId="{2B7F1CE7-61CC-1442-BE04-CB258EC9AA6F}" type="pres">
      <dgm:prSet presAssocID="{50927685-2C11-6C49-B525-F8F302184D70}" presName="dummy4a" presStyleCnt="0"/>
      <dgm:spPr/>
    </dgm:pt>
    <dgm:pt modelId="{854C815F-AABC-7149-83FE-E4AAD3F5AF6A}" type="pres">
      <dgm:prSet presAssocID="{50927685-2C11-6C49-B525-F8F302184D70}" presName="dummy4b" presStyleCnt="0"/>
      <dgm:spPr/>
    </dgm:pt>
    <dgm:pt modelId="{F02CC5F4-7213-D34D-A0F4-64380917EBC7}" type="pres">
      <dgm:prSet presAssocID="{50927685-2C11-6C49-B525-F8F302184D70}" presName="wedge4Tx" presStyleLbl="node1" presStyleIdx="3" presStyleCnt="7">
        <dgm:presLayoutVars>
          <dgm:chMax val="0"/>
          <dgm:chPref val="0"/>
          <dgm:bulletEnabled val="1"/>
        </dgm:presLayoutVars>
      </dgm:prSet>
      <dgm:spPr/>
    </dgm:pt>
    <dgm:pt modelId="{C435F59A-438C-0142-816A-DEF510105187}" type="pres">
      <dgm:prSet presAssocID="{50927685-2C11-6C49-B525-F8F302184D70}" presName="wedge5" presStyleLbl="node1" presStyleIdx="4" presStyleCnt="7"/>
      <dgm:spPr/>
    </dgm:pt>
    <dgm:pt modelId="{749F48E1-91EC-C94F-9D6D-70BD61377E2B}" type="pres">
      <dgm:prSet presAssocID="{50927685-2C11-6C49-B525-F8F302184D70}" presName="dummy5a" presStyleCnt="0"/>
      <dgm:spPr/>
    </dgm:pt>
    <dgm:pt modelId="{FB9C55FE-7E0A-7E48-ADC2-779AD6473621}" type="pres">
      <dgm:prSet presAssocID="{50927685-2C11-6C49-B525-F8F302184D70}" presName="dummy5b" presStyleCnt="0"/>
      <dgm:spPr/>
    </dgm:pt>
    <dgm:pt modelId="{8D65B523-BFFB-4D4D-989C-F6EF6FA928D0}" type="pres">
      <dgm:prSet presAssocID="{50927685-2C11-6C49-B525-F8F302184D70}" presName="wedge5Tx" presStyleLbl="node1" presStyleIdx="4" presStyleCnt="7">
        <dgm:presLayoutVars>
          <dgm:chMax val="0"/>
          <dgm:chPref val="0"/>
          <dgm:bulletEnabled val="1"/>
        </dgm:presLayoutVars>
      </dgm:prSet>
      <dgm:spPr/>
    </dgm:pt>
    <dgm:pt modelId="{A7BCE12B-0496-194E-966E-17A3963687AF}" type="pres">
      <dgm:prSet presAssocID="{50927685-2C11-6C49-B525-F8F302184D70}" presName="wedge6" presStyleLbl="node1" presStyleIdx="5" presStyleCnt="7"/>
      <dgm:spPr/>
    </dgm:pt>
    <dgm:pt modelId="{70C881C4-6751-9645-AECC-FE8C0566A1CA}" type="pres">
      <dgm:prSet presAssocID="{50927685-2C11-6C49-B525-F8F302184D70}" presName="dummy6a" presStyleCnt="0"/>
      <dgm:spPr/>
    </dgm:pt>
    <dgm:pt modelId="{BF492BC8-1145-FC46-B38E-930E4EC71548}" type="pres">
      <dgm:prSet presAssocID="{50927685-2C11-6C49-B525-F8F302184D70}" presName="dummy6b" presStyleCnt="0"/>
      <dgm:spPr/>
    </dgm:pt>
    <dgm:pt modelId="{44F21933-E6FA-7A41-92FA-B2B117D7B833}" type="pres">
      <dgm:prSet presAssocID="{50927685-2C11-6C49-B525-F8F302184D70}" presName="wedge6Tx" presStyleLbl="node1" presStyleIdx="5" presStyleCnt="7">
        <dgm:presLayoutVars>
          <dgm:chMax val="0"/>
          <dgm:chPref val="0"/>
          <dgm:bulletEnabled val="1"/>
        </dgm:presLayoutVars>
      </dgm:prSet>
      <dgm:spPr/>
    </dgm:pt>
    <dgm:pt modelId="{1A4DC218-B403-9A47-BF74-84A380C73319}" type="pres">
      <dgm:prSet presAssocID="{50927685-2C11-6C49-B525-F8F302184D70}" presName="wedge7" presStyleLbl="node1" presStyleIdx="6" presStyleCnt="7"/>
      <dgm:spPr/>
    </dgm:pt>
    <dgm:pt modelId="{2338F0FB-4D80-FF49-A1F2-E2743B2F9F36}" type="pres">
      <dgm:prSet presAssocID="{50927685-2C11-6C49-B525-F8F302184D70}" presName="dummy7a" presStyleCnt="0"/>
      <dgm:spPr/>
    </dgm:pt>
    <dgm:pt modelId="{EF340483-56A4-4741-8D24-F2CD41CC9A13}" type="pres">
      <dgm:prSet presAssocID="{50927685-2C11-6C49-B525-F8F302184D70}" presName="dummy7b" presStyleCnt="0"/>
      <dgm:spPr/>
    </dgm:pt>
    <dgm:pt modelId="{37F40BF5-C7D4-E545-8A58-E77ACC95F94A}" type="pres">
      <dgm:prSet presAssocID="{50927685-2C11-6C49-B525-F8F302184D70}" presName="wedge7Tx" presStyleLbl="node1" presStyleIdx="6" presStyleCnt="7">
        <dgm:presLayoutVars>
          <dgm:chMax val="0"/>
          <dgm:chPref val="0"/>
          <dgm:bulletEnabled val="1"/>
        </dgm:presLayoutVars>
      </dgm:prSet>
      <dgm:spPr/>
    </dgm:pt>
    <dgm:pt modelId="{F0ADF1EB-C83F-F54A-A69D-AE90B4E6D621}" type="pres">
      <dgm:prSet presAssocID="{25968DF0-1CC6-0B47-99EE-F8955191EC8B}" presName="arrowWedge1" presStyleLbl="fgSibTrans2D1" presStyleIdx="0" presStyleCnt="7"/>
      <dgm:spPr/>
    </dgm:pt>
    <dgm:pt modelId="{88C550D7-2EA5-FE4B-969C-8C30486B23B9}" type="pres">
      <dgm:prSet presAssocID="{DF8BE409-14EE-9B45-8A7D-A77A807EC333}" presName="arrowWedge2" presStyleLbl="fgSibTrans2D1" presStyleIdx="1" presStyleCnt="7"/>
      <dgm:spPr/>
    </dgm:pt>
    <dgm:pt modelId="{98F1DEFB-B281-E441-B538-BB2F4C56AAED}" type="pres">
      <dgm:prSet presAssocID="{9607C39B-38E5-C141-A765-03763B09D713}" presName="arrowWedge3" presStyleLbl="fgSibTrans2D1" presStyleIdx="2" presStyleCnt="7"/>
      <dgm:spPr/>
    </dgm:pt>
    <dgm:pt modelId="{B28E7207-6622-5E4C-939B-F00BF087F3C3}" type="pres">
      <dgm:prSet presAssocID="{0A9AF12D-D4DD-1845-994A-33C8BBB9F54B}" presName="arrowWedge4" presStyleLbl="fgSibTrans2D1" presStyleIdx="3" presStyleCnt="7"/>
      <dgm:spPr/>
    </dgm:pt>
    <dgm:pt modelId="{8BD3D73A-7748-B742-9CFB-75D180D27D6E}" type="pres">
      <dgm:prSet presAssocID="{2784E8E7-4980-7D49-8B98-DDA63D3DCF0D}" presName="arrowWedge5" presStyleLbl="fgSibTrans2D1" presStyleIdx="4" presStyleCnt="7"/>
      <dgm:spPr/>
    </dgm:pt>
    <dgm:pt modelId="{8901D6E0-D74D-8649-8D1C-F4FDE1F47813}" type="pres">
      <dgm:prSet presAssocID="{02542806-A914-904E-9B5F-C508F37E7656}" presName="arrowWedge6" presStyleLbl="fgSibTrans2D1" presStyleIdx="5" presStyleCnt="7"/>
      <dgm:spPr/>
    </dgm:pt>
    <dgm:pt modelId="{7BB5B5AD-E1F1-114B-BBEA-72640B77F08F}" type="pres">
      <dgm:prSet presAssocID="{4A0ACDD7-9017-8D4B-8E79-A88264229EC2}" presName="arrowWedge7" presStyleLbl="fgSibTrans2D1" presStyleIdx="6" presStyleCnt="7"/>
      <dgm:spPr/>
    </dgm:pt>
  </dgm:ptLst>
  <dgm:cxnLst>
    <dgm:cxn modelId="{25ECE608-9307-444E-931B-F68C73D91F69}" type="presOf" srcId="{5B8E0EC8-55AD-FD41-97F3-45FCBFCA5814}" destId="{2385BF26-3785-2A41-B4C2-40200B9B3F9C}" srcOrd="1" destOrd="0" presId="urn:microsoft.com/office/officeart/2005/8/layout/cycle8"/>
    <dgm:cxn modelId="{230E591A-C59A-094E-BE1A-2EBA79ED814D}" type="presOf" srcId="{22FE599B-C3F2-5A47-B01F-7390FFE33FEA}" destId="{84A9F8C4-3256-A24A-BE59-C77F65B950C9}" srcOrd="0" destOrd="0" presId="urn:microsoft.com/office/officeart/2005/8/layout/cycle8"/>
    <dgm:cxn modelId="{4A6CBC26-538A-2C4A-A6B7-F7A1E7944F3C}" type="presOf" srcId="{B9557D0A-7D84-C541-8D53-03B42CB89A5E}" destId="{A7BCE12B-0496-194E-966E-17A3963687AF}" srcOrd="0" destOrd="0" presId="urn:microsoft.com/office/officeart/2005/8/layout/cycle8"/>
    <dgm:cxn modelId="{D638B22C-66CE-024D-8EA2-060474CAD90C}" srcId="{50927685-2C11-6C49-B525-F8F302184D70}" destId="{DC403ADD-5784-7349-8C72-6A610F046EAD}" srcOrd="6" destOrd="0" parTransId="{EE829135-D414-6540-825B-715F14AF0D06}" sibTransId="{4A0ACDD7-9017-8D4B-8E79-A88264229EC2}"/>
    <dgm:cxn modelId="{4145552E-4750-C74B-B1F9-FCADA6D3819D}" type="presOf" srcId="{DC403ADD-5784-7349-8C72-6A610F046EAD}" destId="{1A4DC218-B403-9A47-BF74-84A380C73319}" srcOrd="0" destOrd="0" presId="urn:microsoft.com/office/officeart/2005/8/layout/cycle8"/>
    <dgm:cxn modelId="{83F6E63F-D99A-C84F-A6A8-B6B703D1BE11}" type="presOf" srcId="{FB2313A1-F014-3848-9059-89007F59ABDC}" destId="{626ACBE5-3C7A-7247-9FC8-D25650F4C445}" srcOrd="1" destOrd="0" presId="urn:microsoft.com/office/officeart/2005/8/layout/cycle8"/>
    <dgm:cxn modelId="{DC629F46-508C-8341-B540-4322256F65F8}" type="presOf" srcId="{B9557D0A-7D84-C541-8D53-03B42CB89A5E}" destId="{44F21933-E6FA-7A41-92FA-B2B117D7B833}" srcOrd="1" destOrd="0" presId="urn:microsoft.com/office/officeart/2005/8/layout/cycle8"/>
    <dgm:cxn modelId="{3A02B250-472F-EA4C-B70E-11C0F02D9B06}" srcId="{50927685-2C11-6C49-B525-F8F302184D70}" destId="{FB2313A1-F014-3848-9059-89007F59ABDC}" srcOrd="1" destOrd="0" parTransId="{7841EEBD-0477-0D4D-9A82-0B4E4A269CA3}" sibTransId="{DF8BE409-14EE-9B45-8A7D-A77A807EC333}"/>
    <dgm:cxn modelId="{0D239A60-0EFC-8042-9C9F-9482DAD15395}" type="presOf" srcId="{8A024EE8-825A-0348-833F-CE3360301892}" destId="{77F543EB-565F-BE49-8C6C-8D4199EAD8E2}" srcOrd="0" destOrd="0" presId="urn:microsoft.com/office/officeart/2005/8/layout/cycle8"/>
    <dgm:cxn modelId="{837AC860-FAAB-3F4E-B920-AF9A81DEDF29}" type="presOf" srcId="{8A024EE8-825A-0348-833F-CE3360301892}" destId="{F02CC5F4-7213-D34D-A0F4-64380917EBC7}" srcOrd="1" destOrd="0" presId="urn:microsoft.com/office/officeart/2005/8/layout/cycle8"/>
    <dgm:cxn modelId="{931C6763-C9B2-544E-9A47-2BA62B392CDC}" type="presOf" srcId="{5B8E0EC8-55AD-FD41-97F3-45FCBFCA5814}" destId="{A71E1979-F1D4-FC43-88FF-46C7CEE95A93}" srcOrd="0" destOrd="0" presId="urn:microsoft.com/office/officeart/2005/8/layout/cycle8"/>
    <dgm:cxn modelId="{8CD9BD7E-5E17-D143-A616-E0B216EEE364}" srcId="{50927685-2C11-6C49-B525-F8F302184D70}" destId="{22FE599B-C3F2-5A47-B01F-7390FFE33FEA}" srcOrd="0" destOrd="0" parTransId="{7DFA95C0-6170-DC41-9D06-828EEAB396D8}" sibTransId="{25968DF0-1CC6-0B47-99EE-F8955191EC8B}"/>
    <dgm:cxn modelId="{3A58D690-BEAC-8C40-9BCC-4930D85B7BB6}" type="presOf" srcId="{22FE599B-C3F2-5A47-B01F-7390FFE33FEA}" destId="{BB9FD642-5C16-C246-837D-050E443C2E8E}" srcOrd="1" destOrd="0" presId="urn:microsoft.com/office/officeart/2005/8/layout/cycle8"/>
    <dgm:cxn modelId="{50E7599C-6D76-DB41-8B33-2CF90131EAFC}" type="presOf" srcId="{EE5A1BA1-7F1D-1C4A-9D9A-19B773E18107}" destId="{C435F59A-438C-0142-816A-DEF510105187}" srcOrd="0" destOrd="0" presId="urn:microsoft.com/office/officeart/2005/8/layout/cycle8"/>
    <dgm:cxn modelId="{764B279F-3CBA-3E42-BA23-4339CF712D97}" type="presOf" srcId="{DC403ADD-5784-7349-8C72-6A610F046EAD}" destId="{37F40BF5-C7D4-E545-8A58-E77ACC95F94A}" srcOrd="1" destOrd="0" presId="urn:microsoft.com/office/officeart/2005/8/layout/cycle8"/>
    <dgm:cxn modelId="{1B319E9F-7CB1-714D-BA9D-ABB1A08D12C4}" srcId="{50927685-2C11-6C49-B525-F8F302184D70}" destId="{B9557D0A-7D84-C541-8D53-03B42CB89A5E}" srcOrd="5" destOrd="0" parTransId="{A7793D06-2B9E-C947-AE5D-EA93B7595DD9}" sibTransId="{02542806-A914-904E-9B5F-C508F37E7656}"/>
    <dgm:cxn modelId="{FF4D54A6-8374-D94D-B7C6-27F4433F269F}" srcId="{50927685-2C11-6C49-B525-F8F302184D70}" destId="{8A024EE8-825A-0348-833F-CE3360301892}" srcOrd="3" destOrd="0" parTransId="{CCFE910D-AFE2-ED4D-8A34-5E2C9FB83AD6}" sibTransId="{0A9AF12D-D4DD-1845-994A-33C8BBB9F54B}"/>
    <dgm:cxn modelId="{5BA7E0BB-B8CB-D74D-A33C-6F8796835892}" type="presOf" srcId="{EE5A1BA1-7F1D-1C4A-9D9A-19B773E18107}" destId="{8D65B523-BFFB-4D4D-989C-F6EF6FA928D0}" srcOrd="1" destOrd="0" presId="urn:microsoft.com/office/officeart/2005/8/layout/cycle8"/>
    <dgm:cxn modelId="{EA7AD8DF-DDFA-0343-B164-B683AB859C46}" type="presOf" srcId="{50927685-2C11-6C49-B525-F8F302184D70}" destId="{CFBBE648-61AD-DB43-AC74-9846B4A7FBEB}" srcOrd="0" destOrd="0" presId="urn:microsoft.com/office/officeart/2005/8/layout/cycle8"/>
    <dgm:cxn modelId="{232E7AEE-7B1B-BF49-83B1-450445E8C075}" srcId="{50927685-2C11-6C49-B525-F8F302184D70}" destId="{5B8E0EC8-55AD-FD41-97F3-45FCBFCA5814}" srcOrd="2" destOrd="0" parTransId="{5B5A1C18-32EE-BF4B-A482-0F299BC9071F}" sibTransId="{9607C39B-38E5-C141-A765-03763B09D713}"/>
    <dgm:cxn modelId="{B902CDF9-B5C5-0E4B-AB1D-E91A1B42995B}" type="presOf" srcId="{FB2313A1-F014-3848-9059-89007F59ABDC}" destId="{DB502498-937E-6B47-A1C5-15D0989705B3}" srcOrd="0" destOrd="0" presId="urn:microsoft.com/office/officeart/2005/8/layout/cycle8"/>
    <dgm:cxn modelId="{75ED18FD-0B1A-794D-BD66-4A3E6D374EF1}" srcId="{50927685-2C11-6C49-B525-F8F302184D70}" destId="{EE5A1BA1-7F1D-1C4A-9D9A-19B773E18107}" srcOrd="4" destOrd="0" parTransId="{3636C3D6-8AA4-B644-B5AA-DC4F0A0EB65A}" sibTransId="{2784E8E7-4980-7D49-8B98-DDA63D3DCF0D}"/>
    <dgm:cxn modelId="{AC85CB3D-6DBB-AD44-83FC-070BD1C250E6}" type="presParOf" srcId="{CFBBE648-61AD-DB43-AC74-9846B4A7FBEB}" destId="{84A9F8C4-3256-A24A-BE59-C77F65B950C9}" srcOrd="0" destOrd="0" presId="urn:microsoft.com/office/officeart/2005/8/layout/cycle8"/>
    <dgm:cxn modelId="{798C872E-A85C-EF4F-A589-52CF4CC84AC1}" type="presParOf" srcId="{CFBBE648-61AD-DB43-AC74-9846B4A7FBEB}" destId="{70E65D9D-80AA-7243-A462-59CC6DBC6280}" srcOrd="1" destOrd="0" presId="urn:microsoft.com/office/officeart/2005/8/layout/cycle8"/>
    <dgm:cxn modelId="{F6816F3F-31C2-0E49-A5F6-8DEDB3D5D571}" type="presParOf" srcId="{CFBBE648-61AD-DB43-AC74-9846B4A7FBEB}" destId="{1C9C2B3D-450D-3E49-A111-F4B4B3893ABD}" srcOrd="2" destOrd="0" presId="urn:microsoft.com/office/officeart/2005/8/layout/cycle8"/>
    <dgm:cxn modelId="{7D4B2B8D-C6F6-6540-BCFD-C52C0DF2397B}" type="presParOf" srcId="{CFBBE648-61AD-DB43-AC74-9846B4A7FBEB}" destId="{BB9FD642-5C16-C246-837D-050E443C2E8E}" srcOrd="3" destOrd="0" presId="urn:microsoft.com/office/officeart/2005/8/layout/cycle8"/>
    <dgm:cxn modelId="{67D5DE6B-471B-1247-B363-55616B173032}" type="presParOf" srcId="{CFBBE648-61AD-DB43-AC74-9846B4A7FBEB}" destId="{DB502498-937E-6B47-A1C5-15D0989705B3}" srcOrd="4" destOrd="0" presId="urn:microsoft.com/office/officeart/2005/8/layout/cycle8"/>
    <dgm:cxn modelId="{3D9996EA-7B44-CF44-81BA-AA1BC14DB59E}" type="presParOf" srcId="{CFBBE648-61AD-DB43-AC74-9846B4A7FBEB}" destId="{426CDA98-4159-A44A-AA70-6EC82B7BEB40}" srcOrd="5" destOrd="0" presId="urn:microsoft.com/office/officeart/2005/8/layout/cycle8"/>
    <dgm:cxn modelId="{7D91EE2A-1B80-2E4D-9CF4-4EA80080268E}" type="presParOf" srcId="{CFBBE648-61AD-DB43-AC74-9846B4A7FBEB}" destId="{19F0C6F6-2F29-A647-9869-663F71DA2FFB}" srcOrd="6" destOrd="0" presId="urn:microsoft.com/office/officeart/2005/8/layout/cycle8"/>
    <dgm:cxn modelId="{3B968176-BD23-3A42-B5A8-DC6663C0E994}" type="presParOf" srcId="{CFBBE648-61AD-DB43-AC74-9846B4A7FBEB}" destId="{626ACBE5-3C7A-7247-9FC8-D25650F4C445}" srcOrd="7" destOrd="0" presId="urn:microsoft.com/office/officeart/2005/8/layout/cycle8"/>
    <dgm:cxn modelId="{97A7292A-C766-C247-BF7B-A4DFE24B78A0}" type="presParOf" srcId="{CFBBE648-61AD-DB43-AC74-9846B4A7FBEB}" destId="{A71E1979-F1D4-FC43-88FF-46C7CEE95A93}" srcOrd="8" destOrd="0" presId="urn:microsoft.com/office/officeart/2005/8/layout/cycle8"/>
    <dgm:cxn modelId="{E28CAF3D-8E80-F349-9E0E-15A94B15940E}" type="presParOf" srcId="{CFBBE648-61AD-DB43-AC74-9846B4A7FBEB}" destId="{0206107A-D92D-F148-B7D1-A4D8F0C3E868}" srcOrd="9" destOrd="0" presId="urn:microsoft.com/office/officeart/2005/8/layout/cycle8"/>
    <dgm:cxn modelId="{58D8E0D3-6E9C-8446-B30B-AF7FBDD99B0B}" type="presParOf" srcId="{CFBBE648-61AD-DB43-AC74-9846B4A7FBEB}" destId="{9527F583-0B5F-9A48-A191-3D7D4970D36B}" srcOrd="10" destOrd="0" presId="urn:microsoft.com/office/officeart/2005/8/layout/cycle8"/>
    <dgm:cxn modelId="{518363FC-F1C5-AB48-8406-A7E45498854B}" type="presParOf" srcId="{CFBBE648-61AD-DB43-AC74-9846B4A7FBEB}" destId="{2385BF26-3785-2A41-B4C2-40200B9B3F9C}" srcOrd="11" destOrd="0" presId="urn:microsoft.com/office/officeart/2005/8/layout/cycle8"/>
    <dgm:cxn modelId="{828A1322-E049-5D43-9ED1-135BF94AF6B6}" type="presParOf" srcId="{CFBBE648-61AD-DB43-AC74-9846B4A7FBEB}" destId="{77F543EB-565F-BE49-8C6C-8D4199EAD8E2}" srcOrd="12" destOrd="0" presId="urn:microsoft.com/office/officeart/2005/8/layout/cycle8"/>
    <dgm:cxn modelId="{E3360ADC-1CF0-0743-B718-77A21721DDCD}" type="presParOf" srcId="{CFBBE648-61AD-DB43-AC74-9846B4A7FBEB}" destId="{2B7F1CE7-61CC-1442-BE04-CB258EC9AA6F}" srcOrd="13" destOrd="0" presId="urn:microsoft.com/office/officeart/2005/8/layout/cycle8"/>
    <dgm:cxn modelId="{238CE871-3CAA-504D-87C5-3943BA3CC6F5}" type="presParOf" srcId="{CFBBE648-61AD-DB43-AC74-9846B4A7FBEB}" destId="{854C815F-AABC-7149-83FE-E4AAD3F5AF6A}" srcOrd="14" destOrd="0" presId="urn:microsoft.com/office/officeart/2005/8/layout/cycle8"/>
    <dgm:cxn modelId="{0AE7D6C0-C6E1-4A4E-9361-FD8733A5A7C5}" type="presParOf" srcId="{CFBBE648-61AD-DB43-AC74-9846B4A7FBEB}" destId="{F02CC5F4-7213-D34D-A0F4-64380917EBC7}" srcOrd="15" destOrd="0" presId="urn:microsoft.com/office/officeart/2005/8/layout/cycle8"/>
    <dgm:cxn modelId="{3F095F74-7B5E-904B-9A6D-CEBE1066D23C}" type="presParOf" srcId="{CFBBE648-61AD-DB43-AC74-9846B4A7FBEB}" destId="{C435F59A-438C-0142-816A-DEF510105187}" srcOrd="16" destOrd="0" presId="urn:microsoft.com/office/officeart/2005/8/layout/cycle8"/>
    <dgm:cxn modelId="{C6EFB098-948B-F049-A83E-E20356A64983}" type="presParOf" srcId="{CFBBE648-61AD-DB43-AC74-9846B4A7FBEB}" destId="{749F48E1-91EC-C94F-9D6D-70BD61377E2B}" srcOrd="17" destOrd="0" presId="urn:microsoft.com/office/officeart/2005/8/layout/cycle8"/>
    <dgm:cxn modelId="{92C428A8-9F5D-CA41-9A70-38CB1FD18E6A}" type="presParOf" srcId="{CFBBE648-61AD-DB43-AC74-9846B4A7FBEB}" destId="{FB9C55FE-7E0A-7E48-ADC2-779AD6473621}" srcOrd="18" destOrd="0" presId="urn:microsoft.com/office/officeart/2005/8/layout/cycle8"/>
    <dgm:cxn modelId="{1BA77C28-28A0-B34A-822A-DBCFA66BA0C2}" type="presParOf" srcId="{CFBBE648-61AD-DB43-AC74-9846B4A7FBEB}" destId="{8D65B523-BFFB-4D4D-989C-F6EF6FA928D0}" srcOrd="19" destOrd="0" presId="urn:microsoft.com/office/officeart/2005/8/layout/cycle8"/>
    <dgm:cxn modelId="{5D7F562C-EBAE-8648-91DC-7255DC19865C}" type="presParOf" srcId="{CFBBE648-61AD-DB43-AC74-9846B4A7FBEB}" destId="{A7BCE12B-0496-194E-966E-17A3963687AF}" srcOrd="20" destOrd="0" presId="urn:microsoft.com/office/officeart/2005/8/layout/cycle8"/>
    <dgm:cxn modelId="{25044729-2F4E-0742-A3F7-A54CDF256C8B}" type="presParOf" srcId="{CFBBE648-61AD-DB43-AC74-9846B4A7FBEB}" destId="{70C881C4-6751-9645-AECC-FE8C0566A1CA}" srcOrd="21" destOrd="0" presId="urn:microsoft.com/office/officeart/2005/8/layout/cycle8"/>
    <dgm:cxn modelId="{14560BE0-A549-E340-A566-5ADF79283B95}" type="presParOf" srcId="{CFBBE648-61AD-DB43-AC74-9846B4A7FBEB}" destId="{BF492BC8-1145-FC46-B38E-930E4EC71548}" srcOrd="22" destOrd="0" presId="urn:microsoft.com/office/officeart/2005/8/layout/cycle8"/>
    <dgm:cxn modelId="{31C5DFC7-3ED0-6F47-9CA3-D8E22BBC168D}" type="presParOf" srcId="{CFBBE648-61AD-DB43-AC74-9846B4A7FBEB}" destId="{44F21933-E6FA-7A41-92FA-B2B117D7B833}" srcOrd="23" destOrd="0" presId="urn:microsoft.com/office/officeart/2005/8/layout/cycle8"/>
    <dgm:cxn modelId="{8279B1E0-0DF4-A140-B45D-040B77AA5724}" type="presParOf" srcId="{CFBBE648-61AD-DB43-AC74-9846B4A7FBEB}" destId="{1A4DC218-B403-9A47-BF74-84A380C73319}" srcOrd="24" destOrd="0" presId="urn:microsoft.com/office/officeart/2005/8/layout/cycle8"/>
    <dgm:cxn modelId="{1CE3F5C9-A005-6849-81BF-7FE2CAD69CEA}" type="presParOf" srcId="{CFBBE648-61AD-DB43-AC74-9846B4A7FBEB}" destId="{2338F0FB-4D80-FF49-A1F2-E2743B2F9F36}" srcOrd="25" destOrd="0" presId="urn:microsoft.com/office/officeart/2005/8/layout/cycle8"/>
    <dgm:cxn modelId="{18C98E1C-E3BF-B149-801E-EB133EFDCB87}" type="presParOf" srcId="{CFBBE648-61AD-DB43-AC74-9846B4A7FBEB}" destId="{EF340483-56A4-4741-8D24-F2CD41CC9A13}" srcOrd="26" destOrd="0" presId="urn:microsoft.com/office/officeart/2005/8/layout/cycle8"/>
    <dgm:cxn modelId="{16EA3FB3-7157-E942-9382-EB2075024503}" type="presParOf" srcId="{CFBBE648-61AD-DB43-AC74-9846B4A7FBEB}" destId="{37F40BF5-C7D4-E545-8A58-E77ACC95F94A}" srcOrd="27" destOrd="0" presId="urn:microsoft.com/office/officeart/2005/8/layout/cycle8"/>
    <dgm:cxn modelId="{7810B046-712D-AA4C-9B97-164906DCFB1E}" type="presParOf" srcId="{CFBBE648-61AD-DB43-AC74-9846B4A7FBEB}" destId="{F0ADF1EB-C83F-F54A-A69D-AE90B4E6D621}" srcOrd="28" destOrd="0" presId="urn:microsoft.com/office/officeart/2005/8/layout/cycle8"/>
    <dgm:cxn modelId="{D9E99185-EAC0-0446-B67C-F5391D01831D}" type="presParOf" srcId="{CFBBE648-61AD-DB43-AC74-9846B4A7FBEB}" destId="{88C550D7-2EA5-FE4B-969C-8C30486B23B9}" srcOrd="29" destOrd="0" presId="urn:microsoft.com/office/officeart/2005/8/layout/cycle8"/>
    <dgm:cxn modelId="{1A4BFE0E-4112-7C45-BAF3-8405425B4FBC}" type="presParOf" srcId="{CFBBE648-61AD-DB43-AC74-9846B4A7FBEB}" destId="{98F1DEFB-B281-E441-B538-BB2F4C56AAED}" srcOrd="30" destOrd="0" presId="urn:microsoft.com/office/officeart/2005/8/layout/cycle8"/>
    <dgm:cxn modelId="{48950F7D-754E-3E41-92EB-6C6F05A73264}" type="presParOf" srcId="{CFBBE648-61AD-DB43-AC74-9846B4A7FBEB}" destId="{B28E7207-6622-5E4C-939B-F00BF087F3C3}" srcOrd="31" destOrd="0" presId="urn:microsoft.com/office/officeart/2005/8/layout/cycle8"/>
    <dgm:cxn modelId="{165E85DE-9E21-9843-B064-2562B111FA7A}" type="presParOf" srcId="{CFBBE648-61AD-DB43-AC74-9846B4A7FBEB}" destId="{8BD3D73A-7748-B742-9CFB-75D180D27D6E}" srcOrd="32" destOrd="0" presId="urn:microsoft.com/office/officeart/2005/8/layout/cycle8"/>
    <dgm:cxn modelId="{ED57B5E0-A6A2-AC46-9C20-6E783115CFE6}" type="presParOf" srcId="{CFBBE648-61AD-DB43-AC74-9846B4A7FBEB}" destId="{8901D6E0-D74D-8649-8D1C-F4FDE1F47813}" srcOrd="33" destOrd="0" presId="urn:microsoft.com/office/officeart/2005/8/layout/cycle8"/>
    <dgm:cxn modelId="{A0B0A411-F0F1-5F42-ACA8-D91EA784C5BB}" type="presParOf" srcId="{CFBBE648-61AD-DB43-AC74-9846B4A7FBEB}" destId="{7BB5B5AD-E1F1-114B-BBEA-72640B77F08F}"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70CFD8-460E-FF48-AC56-FE85DFAC4B0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DC85D8D8-E923-8141-85BC-6D6C7DE25487}">
      <dgm:prSet custT="1">
        <dgm:style>
          <a:lnRef idx="0">
            <a:schemeClr val="accent2"/>
          </a:lnRef>
          <a:fillRef idx="3">
            <a:schemeClr val="accent2"/>
          </a:fillRef>
          <a:effectRef idx="3">
            <a:schemeClr val="accent2"/>
          </a:effectRef>
          <a:fontRef idx="minor">
            <a:schemeClr val="lt1"/>
          </a:fontRef>
        </dgm:style>
      </dgm:prSet>
      <dgm:spPr>
        <a:ln/>
      </dgm:spPr>
      <dgm:t>
        <a:bodyPr/>
        <a:lstStyle/>
        <a:p>
          <a:r>
            <a:rPr lang="bg-BG" sz="3600" i="1" noProof="0" dirty="0"/>
            <a:t>Раздели в портала</a:t>
          </a:r>
        </a:p>
      </dgm:t>
    </dgm:pt>
    <dgm:pt modelId="{2AB0320A-0230-5344-AD1E-000CAC2D028C}" type="parTrans" cxnId="{17CF7539-85BB-1146-A883-82AB98BCF846}">
      <dgm:prSet/>
      <dgm:spPr/>
      <dgm:t>
        <a:bodyPr/>
        <a:lstStyle/>
        <a:p>
          <a:endParaRPr lang="bg-BG" sz="1200" i="1" noProof="0" dirty="0"/>
        </a:p>
      </dgm:t>
    </dgm:pt>
    <dgm:pt modelId="{A7C06CDE-DDD6-A745-A946-1F7375978052}" type="sibTrans" cxnId="{17CF7539-85BB-1146-A883-82AB98BCF846}">
      <dgm:prSet/>
      <dgm:spPr/>
      <dgm:t>
        <a:bodyPr/>
        <a:lstStyle/>
        <a:p>
          <a:endParaRPr lang="bg-BG" sz="1200" i="1" noProof="0" dirty="0"/>
        </a:p>
      </dgm:t>
    </dgm:pt>
    <dgm:pt modelId="{5CD5626C-11DD-BB45-8327-D4C74CE502C1}" type="pres">
      <dgm:prSet presAssocID="{2E70CFD8-460E-FF48-AC56-FE85DFAC4B0D}" presName="compositeShape" presStyleCnt="0">
        <dgm:presLayoutVars>
          <dgm:chMax val="7"/>
          <dgm:dir/>
          <dgm:resizeHandles val="exact"/>
        </dgm:presLayoutVars>
      </dgm:prSet>
      <dgm:spPr/>
    </dgm:pt>
    <dgm:pt modelId="{FFCAA688-DE5D-0944-8AAB-8828A0958C4A}" type="pres">
      <dgm:prSet presAssocID="{DC85D8D8-E923-8141-85BC-6D6C7DE25487}" presName="circ1TxSh" presStyleLbl="vennNode1" presStyleIdx="0" presStyleCnt="1"/>
      <dgm:spPr/>
    </dgm:pt>
  </dgm:ptLst>
  <dgm:cxnLst>
    <dgm:cxn modelId="{E530512A-E700-A248-BA4C-9CDF0BEB3E3A}" type="presOf" srcId="{DC85D8D8-E923-8141-85BC-6D6C7DE25487}" destId="{FFCAA688-DE5D-0944-8AAB-8828A0958C4A}" srcOrd="0" destOrd="0" presId="urn:microsoft.com/office/officeart/2005/8/layout/venn1"/>
    <dgm:cxn modelId="{17CF7539-85BB-1146-A883-82AB98BCF846}" srcId="{2E70CFD8-460E-FF48-AC56-FE85DFAC4B0D}" destId="{DC85D8D8-E923-8141-85BC-6D6C7DE25487}" srcOrd="0" destOrd="0" parTransId="{2AB0320A-0230-5344-AD1E-000CAC2D028C}" sibTransId="{A7C06CDE-DDD6-A745-A946-1F7375978052}"/>
    <dgm:cxn modelId="{52C96668-5354-0642-9776-A12B2556281A}" type="presOf" srcId="{2E70CFD8-460E-FF48-AC56-FE85DFAC4B0D}" destId="{5CD5626C-11DD-BB45-8327-D4C74CE502C1}" srcOrd="0" destOrd="0" presId="urn:microsoft.com/office/officeart/2005/8/layout/venn1"/>
    <dgm:cxn modelId="{460263DA-C971-AF44-85D0-343C7AA2C361}" type="presParOf" srcId="{5CD5626C-11DD-BB45-8327-D4C74CE502C1}" destId="{FFCAA688-DE5D-0944-8AAB-8828A0958C4A}"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10CEED-13CC-8447-BA22-1A1DD05408EC}"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D959182-4F04-6743-A898-534F5CB1B726}">
      <dgm:prSet>
        <dgm:style>
          <a:lnRef idx="0">
            <a:schemeClr val="accent2"/>
          </a:lnRef>
          <a:fillRef idx="3">
            <a:schemeClr val="accent2"/>
          </a:fillRef>
          <a:effectRef idx="3">
            <a:schemeClr val="accent2"/>
          </a:effectRef>
          <a:fontRef idx="minor">
            <a:schemeClr val="lt1"/>
          </a:fontRef>
        </dgm:style>
      </dgm:prSet>
      <dgm:spPr/>
      <dgm:t>
        <a:bodyPr/>
        <a:lstStyle/>
        <a:p>
          <a:r>
            <a:rPr lang="en-US" i="1"/>
            <a:t>Организация на достъп</a:t>
          </a:r>
          <a:endParaRPr lang="en-BG" i="1"/>
        </a:p>
      </dgm:t>
    </dgm:pt>
    <dgm:pt modelId="{BA8F4DA7-A798-8F4F-8DC0-92A532403C31}" type="parTrans" cxnId="{3FF2F858-9FE1-A749-92F0-3ADCB7F95478}">
      <dgm:prSet/>
      <dgm:spPr/>
      <dgm:t>
        <a:bodyPr/>
        <a:lstStyle/>
        <a:p>
          <a:endParaRPr lang="en-GB"/>
        </a:p>
      </dgm:t>
    </dgm:pt>
    <dgm:pt modelId="{3EB4C180-5C01-A04E-BEE3-A8831DE8C7CF}" type="sibTrans" cxnId="{3FF2F858-9FE1-A749-92F0-3ADCB7F95478}">
      <dgm:prSet/>
      <dgm:spPr/>
      <dgm:t>
        <a:bodyPr/>
        <a:lstStyle/>
        <a:p>
          <a:endParaRPr lang="en-GB"/>
        </a:p>
      </dgm:t>
    </dgm:pt>
    <dgm:pt modelId="{C0208CB3-C130-B949-88F2-B56B44A329F1}" type="pres">
      <dgm:prSet presAssocID="{BC10CEED-13CC-8447-BA22-1A1DD05408EC}" presName="compositeShape" presStyleCnt="0">
        <dgm:presLayoutVars>
          <dgm:chMax val="7"/>
          <dgm:dir/>
          <dgm:resizeHandles val="exact"/>
        </dgm:presLayoutVars>
      </dgm:prSet>
      <dgm:spPr/>
    </dgm:pt>
    <dgm:pt modelId="{76283877-70B1-5C4A-AA44-5736EB7D869A}" type="pres">
      <dgm:prSet presAssocID="{4D959182-4F04-6743-A898-534F5CB1B726}" presName="circ1TxSh" presStyleLbl="vennNode1" presStyleIdx="0" presStyleCnt="1"/>
      <dgm:spPr/>
    </dgm:pt>
  </dgm:ptLst>
  <dgm:cxnLst>
    <dgm:cxn modelId="{3FF2F858-9FE1-A749-92F0-3ADCB7F95478}" srcId="{BC10CEED-13CC-8447-BA22-1A1DD05408EC}" destId="{4D959182-4F04-6743-A898-534F5CB1B726}" srcOrd="0" destOrd="0" parTransId="{BA8F4DA7-A798-8F4F-8DC0-92A532403C31}" sibTransId="{3EB4C180-5C01-A04E-BEE3-A8831DE8C7CF}"/>
    <dgm:cxn modelId="{41FDD9A2-BE50-6B4D-8AAA-69903055D99C}" type="presOf" srcId="{4D959182-4F04-6743-A898-534F5CB1B726}" destId="{76283877-70B1-5C4A-AA44-5736EB7D869A}" srcOrd="0" destOrd="0" presId="urn:microsoft.com/office/officeart/2005/8/layout/venn1"/>
    <dgm:cxn modelId="{BB57B1DD-40E0-F94F-895B-5340A33DF107}" type="presOf" srcId="{BC10CEED-13CC-8447-BA22-1A1DD05408EC}" destId="{C0208CB3-C130-B949-88F2-B56B44A329F1}" srcOrd="0" destOrd="0" presId="urn:microsoft.com/office/officeart/2005/8/layout/venn1"/>
    <dgm:cxn modelId="{4D46E062-68B0-8D45-85C3-2CEB1B5F9200}" type="presParOf" srcId="{C0208CB3-C130-B949-88F2-B56B44A329F1}" destId="{76283877-70B1-5C4A-AA44-5736EB7D869A}"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FCFAE8-1A81-424A-873E-5B1E44490BF2}"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6485D040-86F8-4CFA-B36E-68A241BC3004}">
      <dgm:prSet/>
      <dgm:spPr/>
      <dgm:t>
        <a:bodyPr/>
        <a:lstStyle/>
        <a:p>
          <a:r>
            <a:rPr lang="bg-BG" noProof="0" dirty="0"/>
            <a:t>Регистрирани потребители:</a:t>
          </a:r>
        </a:p>
      </dgm:t>
    </dgm:pt>
    <dgm:pt modelId="{49A88F3C-BB0B-46F0-A737-0FD48642424B}" type="parTrans" cxnId="{AFDCB20D-5F72-41EA-9AE0-B80CC5D4AF83}">
      <dgm:prSet/>
      <dgm:spPr/>
      <dgm:t>
        <a:bodyPr/>
        <a:lstStyle/>
        <a:p>
          <a:endParaRPr lang="en-US"/>
        </a:p>
      </dgm:t>
    </dgm:pt>
    <dgm:pt modelId="{6416680F-DC5A-42E1-8E57-390EACB989CE}" type="sibTrans" cxnId="{AFDCB20D-5F72-41EA-9AE0-B80CC5D4AF83}">
      <dgm:prSet/>
      <dgm:spPr/>
      <dgm:t>
        <a:bodyPr/>
        <a:lstStyle/>
        <a:p>
          <a:endParaRPr lang="en-US"/>
        </a:p>
      </dgm:t>
    </dgm:pt>
    <dgm:pt modelId="{95F3868E-984C-4AD7-98BD-30D213BDD6FD}">
      <dgm:prSet/>
      <dgm:spPr/>
      <dgm:t>
        <a:bodyPr/>
        <a:lstStyle/>
        <a:p>
          <a:r>
            <a:rPr lang="bg-BG" noProof="0" dirty="0"/>
            <a:t>Нерегистрирани потребители:</a:t>
          </a:r>
        </a:p>
      </dgm:t>
    </dgm:pt>
    <dgm:pt modelId="{1CDED93D-68EE-48B1-9B57-C355FDC944A8}" type="parTrans" cxnId="{E88E8272-C36B-491E-9F2B-0BCE2D9E8AB7}">
      <dgm:prSet/>
      <dgm:spPr/>
      <dgm:t>
        <a:bodyPr/>
        <a:lstStyle/>
        <a:p>
          <a:endParaRPr lang="en-US"/>
        </a:p>
      </dgm:t>
    </dgm:pt>
    <dgm:pt modelId="{199375D0-9C44-4C45-B206-2DAF14F46C07}" type="sibTrans" cxnId="{E88E8272-C36B-491E-9F2B-0BCE2D9E8AB7}">
      <dgm:prSet/>
      <dgm:spPr/>
      <dgm:t>
        <a:bodyPr/>
        <a:lstStyle/>
        <a:p>
          <a:endParaRPr lang="en-US"/>
        </a:p>
      </dgm:t>
    </dgm:pt>
    <dgm:pt modelId="{F7A238E9-5C58-D24E-9C53-86304B85F5B5}">
      <dgm:prSet/>
      <dgm:spPr/>
      <dgm:t>
        <a:bodyPr/>
        <a:lstStyle/>
        <a:p>
          <a:r>
            <a:rPr lang="bg-BG" noProof="0" dirty="0"/>
            <a:t>Всички регистрирани потребители имат достъп до пълния обем документи и данни на портала</a:t>
          </a:r>
        </a:p>
      </dgm:t>
    </dgm:pt>
    <dgm:pt modelId="{B29B6D6F-5DFA-764C-9876-3F4353B0DED9}" type="parTrans" cxnId="{88CE69A6-3AF1-A54E-B8C8-424730175B7A}">
      <dgm:prSet/>
      <dgm:spPr/>
      <dgm:t>
        <a:bodyPr/>
        <a:lstStyle/>
        <a:p>
          <a:endParaRPr lang="en-GB"/>
        </a:p>
      </dgm:t>
    </dgm:pt>
    <dgm:pt modelId="{98094B8F-1747-7542-BFCC-7258D0DAE9E7}" type="sibTrans" cxnId="{88CE69A6-3AF1-A54E-B8C8-424730175B7A}">
      <dgm:prSet/>
      <dgm:spPr/>
      <dgm:t>
        <a:bodyPr/>
        <a:lstStyle/>
        <a:p>
          <a:endParaRPr lang="en-GB"/>
        </a:p>
      </dgm:t>
    </dgm:pt>
    <dgm:pt modelId="{1FDEA188-C95D-2248-BC59-A1453F6F8DFD}">
      <dgm:prSet/>
      <dgm:spPr/>
      <dgm:t>
        <a:bodyPr/>
        <a:lstStyle/>
        <a:p>
          <a:r>
            <a:rPr lang="bg-BG" noProof="0" dirty="0"/>
            <a:t>Те могат да получат информация за провежданите обществени консултации, но няма да могат да дават предложения и коментари</a:t>
          </a:r>
        </a:p>
      </dgm:t>
    </dgm:pt>
    <dgm:pt modelId="{CB47FFA0-2B0A-7742-AD93-C204FAA0D790}" type="parTrans" cxnId="{441B4D2A-DF14-7A48-B09D-EADF88A47213}">
      <dgm:prSet/>
      <dgm:spPr/>
      <dgm:t>
        <a:bodyPr/>
        <a:lstStyle/>
        <a:p>
          <a:endParaRPr lang="en-GB"/>
        </a:p>
      </dgm:t>
    </dgm:pt>
    <dgm:pt modelId="{1F2B8B6A-9A58-404D-AA08-284BC6093671}" type="sibTrans" cxnId="{441B4D2A-DF14-7A48-B09D-EADF88A47213}">
      <dgm:prSet/>
      <dgm:spPr/>
      <dgm:t>
        <a:bodyPr/>
        <a:lstStyle/>
        <a:p>
          <a:endParaRPr lang="en-GB"/>
        </a:p>
      </dgm:t>
    </dgm:pt>
    <dgm:pt modelId="{020C8AA1-0C25-C945-8A5E-6118A2C141B5}" type="pres">
      <dgm:prSet presAssocID="{2FFCFAE8-1A81-424A-873E-5B1E44490BF2}" presName="linear" presStyleCnt="0">
        <dgm:presLayoutVars>
          <dgm:animLvl val="lvl"/>
          <dgm:resizeHandles val="exact"/>
        </dgm:presLayoutVars>
      </dgm:prSet>
      <dgm:spPr/>
    </dgm:pt>
    <dgm:pt modelId="{40573D06-190E-AF48-8172-F1C6A32AD965}" type="pres">
      <dgm:prSet presAssocID="{6485D040-86F8-4CFA-B36E-68A241BC3004}" presName="parentText" presStyleLbl="node1" presStyleIdx="0" presStyleCnt="2">
        <dgm:presLayoutVars>
          <dgm:chMax val="0"/>
          <dgm:bulletEnabled val="1"/>
        </dgm:presLayoutVars>
      </dgm:prSet>
      <dgm:spPr/>
    </dgm:pt>
    <dgm:pt modelId="{64E70566-2D36-A04D-9437-3246435AAF96}" type="pres">
      <dgm:prSet presAssocID="{6485D040-86F8-4CFA-B36E-68A241BC3004}" presName="childText" presStyleLbl="revTx" presStyleIdx="0" presStyleCnt="2">
        <dgm:presLayoutVars>
          <dgm:bulletEnabled val="1"/>
        </dgm:presLayoutVars>
      </dgm:prSet>
      <dgm:spPr/>
    </dgm:pt>
    <dgm:pt modelId="{C53372AC-DE03-4E42-A44D-49784FB849C4}" type="pres">
      <dgm:prSet presAssocID="{95F3868E-984C-4AD7-98BD-30D213BDD6FD}" presName="parentText" presStyleLbl="node1" presStyleIdx="1" presStyleCnt="2">
        <dgm:presLayoutVars>
          <dgm:chMax val="0"/>
          <dgm:bulletEnabled val="1"/>
        </dgm:presLayoutVars>
      </dgm:prSet>
      <dgm:spPr/>
    </dgm:pt>
    <dgm:pt modelId="{803399CA-0DC7-E247-892B-4B76F4E26620}" type="pres">
      <dgm:prSet presAssocID="{95F3868E-984C-4AD7-98BD-30D213BDD6FD}" presName="childText" presStyleLbl="revTx" presStyleIdx="1" presStyleCnt="2">
        <dgm:presLayoutVars>
          <dgm:bulletEnabled val="1"/>
        </dgm:presLayoutVars>
      </dgm:prSet>
      <dgm:spPr/>
    </dgm:pt>
  </dgm:ptLst>
  <dgm:cxnLst>
    <dgm:cxn modelId="{AFDCB20D-5F72-41EA-9AE0-B80CC5D4AF83}" srcId="{2FFCFAE8-1A81-424A-873E-5B1E44490BF2}" destId="{6485D040-86F8-4CFA-B36E-68A241BC3004}" srcOrd="0" destOrd="0" parTransId="{49A88F3C-BB0B-46F0-A737-0FD48642424B}" sibTransId="{6416680F-DC5A-42E1-8E57-390EACB989CE}"/>
    <dgm:cxn modelId="{441B4D2A-DF14-7A48-B09D-EADF88A47213}" srcId="{95F3868E-984C-4AD7-98BD-30D213BDD6FD}" destId="{1FDEA188-C95D-2248-BC59-A1453F6F8DFD}" srcOrd="0" destOrd="0" parTransId="{CB47FFA0-2B0A-7742-AD93-C204FAA0D790}" sibTransId="{1F2B8B6A-9A58-404D-AA08-284BC6093671}"/>
    <dgm:cxn modelId="{6A7B2141-9448-D64F-83A2-87ED17D94FA2}" type="presOf" srcId="{F7A238E9-5C58-D24E-9C53-86304B85F5B5}" destId="{64E70566-2D36-A04D-9437-3246435AAF96}" srcOrd="0" destOrd="0" presId="urn:microsoft.com/office/officeart/2005/8/layout/vList2"/>
    <dgm:cxn modelId="{1DD07E62-361F-E744-AB10-B1E8939A78E3}" type="presOf" srcId="{1FDEA188-C95D-2248-BC59-A1453F6F8DFD}" destId="{803399CA-0DC7-E247-892B-4B76F4E26620}" srcOrd="0" destOrd="0" presId="urn:microsoft.com/office/officeart/2005/8/layout/vList2"/>
    <dgm:cxn modelId="{E88E8272-C36B-491E-9F2B-0BCE2D9E8AB7}" srcId="{2FFCFAE8-1A81-424A-873E-5B1E44490BF2}" destId="{95F3868E-984C-4AD7-98BD-30D213BDD6FD}" srcOrd="1" destOrd="0" parTransId="{1CDED93D-68EE-48B1-9B57-C355FDC944A8}" sibTransId="{199375D0-9C44-4C45-B206-2DAF14F46C07}"/>
    <dgm:cxn modelId="{8143A683-27F7-7245-AED6-44198E694E7F}" type="presOf" srcId="{6485D040-86F8-4CFA-B36E-68A241BC3004}" destId="{40573D06-190E-AF48-8172-F1C6A32AD965}" srcOrd="0" destOrd="0" presId="urn:microsoft.com/office/officeart/2005/8/layout/vList2"/>
    <dgm:cxn modelId="{D9EF6690-1D61-8E4E-864C-35541777E979}" type="presOf" srcId="{2FFCFAE8-1A81-424A-873E-5B1E44490BF2}" destId="{020C8AA1-0C25-C945-8A5E-6118A2C141B5}" srcOrd="0" destOrd="0" presId="urn:microsoft.com/office/officeart/2005/8/layout/vList2"/>
    <dgm:cxn modelId="{88CE69A6-3AF1-A54E-B8C8-424730175B7A}" srcId="{6485D040-86F8-4CFA-B36E-68A241BC3004}" destId="{F7A238E9-5C58-D24E-9C53-86304B85F5B5}" srcOrd="0" destOrd="0" parTransId="{B29B6D6F-5DFA-764C-9876-3F4353B0DED9}" sibTransId="{98094B8F-1747-7542-BFCC-7258D0DAE9E7}"/>
    <dgm:cxn modelId="{B8D469F6-347D-1549-935D-9B932F930B41}" type="presOf" srcId="{95F3868E-984C-4AD7-98BD-30D213BDD6FD}" destId="{C53372AC-DE03-4E42-A44D-49784FB849C4}" srcOrd="0" destOrd="0" presId="urn:microsoft.com/office/officeart/2005/8/layout/vList2"/>
    <dgm:cxn modelId="{D659AA6E-DBA0-AD4C-9411-ED5DE739AC7F}" type="presParOf" srcId="{020C8AA1-0C25-C945-8A5E-6118A2C141B5}" destId="{40573D06-190E-AF48-8172-F1C6A32AD965}" srcOrd="0" destOrd="0" presId="urn:microsoft.com/office/officeart/2005/8/layout/vList2"/>
    <dgm:cxn modelId="{CCEA967F-E26D-D442-B0AC-131E96352721}" type="presParOf" srcId="{020C8AA1-0C25-C945-8A5E-6118A2C141B5}" destId="{64E70566-2D36-A04D-9437-3246435AAF96}" srcOrd="1" destOrd="0" presId="urn:microsoft.com/office/officeart/2005/8/layout/vList2"/>
    <dgm:cxn modelId="{7E073097-EC8F-3B47-95BB-C4B21CAD64BD}" type="presParOf" srcId="{020C8AA1-0C25-C945-8A5E-6118A2C141B5}" destId="{C53372AC-DE03-4E42-A44D-49784FB849C4}" srcOrd="2" destOrd="0" presId="urn:microsoft.com/office/officeart/2005/8/layout/vList2"/>
    <dgm:cxn modelId="{428A4397-AB98-FB4D-BD8C-7A7F88AD3C21}" type="presParOf" srcId="{020C8AA1-0C25-C945-8A5E-6118A2C141B5}" destId="{803399CA-0DC7-E247-892B-4B76F4E26620}"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5670DF-087F-AB4D-82B5-3EABD32791B1}" type="doc">
      <dgm:prSet loTypeId="urn:microsoft.com/office/officeart/2005/8/layout/cycle8" loCatId="list" qsTypeId="urn:microsoft.com/office/officeart/2005/8/quickstyle/simple1" qsCatId="simple" csTypeId="urn:microsoft.com/office/officeart/2005/8/colors/accent1_2" csCatId="accent1"/>
      <dgm:spPr/>
      <dgm:t>
        <a:bodyPr/>
        <a:lstStyle/>
        <a:p>
          <a:endParaRPr lang="en-GB"/>
        </a:p>
      </dgm:t>
    </dgm:pt>
    <dgm:pt modelId="{329EF37E-F1AF-D745-B841-A0D9BBF38638}">
      <dgm:prSet custT="1"/>
      <dgm:spPr/>
      <dgm:t>
        <a:bodyPr/>
        <a:lstStyle/>
        <a:p>
          <a:r>
            <a:rPr lang="bg-BG" sz="2000"/>
            <a:t>Прозрачност и отчетност</a:t>
          </a:r>
          <a:endParaRPr lang="en-BG" sz="2000"/>
        </a:p>
      </dgm:t>
    </dgm:pt>
    <dgm:pt modelId="{69BB4373-29A6-3441-912E-AEB275604C75}" type="parTrans" cxnId="{35D8FDF4-665E-3747-99DE-C45BFA6A2257}">
      <dgm:prSet/>
      <dgm:spPr/>
      <dgm:t>
        <a:bodyPr/>
        <a:lstStyle/>
        <a:p>
          <a:endParaRPr lang="en-GB" sz="2000"/>
        </a:p>
      </dgm:t>
    </dgm:pt>
    <dgm:pt modelId="{02680737-AD50-F04E-9508-2551764C3FF4}" type="sibTrans" cxnId="{35D8FDF4-665E-3747-99DE-C45BFA6A2257}">
      <dgm:prSet/>
      <dgm:spPr/>
      <dgm:t>
        <a:bodyPr/>
        <a:lstStyle/>
        <a:p>
          <a:endParaRPr lang="en-GB" sz="2000"/>
        </a:p>
      </dgm:t>
    </dgm:pt>
    <dgm:pt modelId="{88AC968E-F90A-AB4F-AC2D-E689DA39709D}">
      <dgm:prSet custT="1"/>
      <dgm:spPr/>
      <dgm:t>
        <a:bodyPr/>
        <a:lstStyle/>
        <a:p>
          <a:r>
            <a:rPr lang="bg-BG" sz="2000"/>
            <a:t>Иновации и икономически растеж</a:t>
          </a:r>
          <a:endParaRPr lang="en-BG" sz="2000"/>
        </a:p>
      </dgm:t>
    </dgm:pt>
    <dgm:pt modelId="{08733A7B-C867-3F42-BFCD-91C0F837BE43}" type="parTrans" cxnId="{1EE1F008-C11F-EA4C-84BD-924FC3B00FC5}">
      <dgm:prSet/>
      <dgm:spPr/>
      <dgm:t>
        <a:bodyPr/>
        <a:lstStyle/>
        <a:p>
          <a:endParaRPr lang="en-GB" sz="2000"/>
        </a:p>
      </dgm:t>
    </dgm:pt>
    <dgm:pt modelId="{1569F4D3-20C0-CF4A-B802-F133A8D17CDE}" type="sibTrans" cxnId="{1EE1F008-C11F-EA4C-84BD-924FC3B00FC5}">
      <dgm:prSet/>
      <dgm:spPr/>
      <dgm:t>
        <a:bodyPr/>
        <a:lstStyle/>
        <a:p>
          <a:endParaRPr lang="en-GB" sz="2000"/>
        </a:p>
      </dgm:t>
    </dgm:pt>
    <dgm:pt modelId="{56FC66E4-0315-3C48-9992-41DD0D9E2E75}">
      <dgm:prSet custT="1"/>
      <dgm:spPr/>
      <dgm:t>
        <a:bodyPr/>
        <a:lstStyle/>
        <a:p>
          <a:r>
            <a:rPr lang="bg-BG" sz="2000"/>
            <a:t>Гражданско участие</a:t>
          </a:r>
          <a:endParaRPr lang="en-BG" sz="2000"/>
        </a:p>
      </dgm:t>
    </dgm:pt>
    <dgm:pt modelId="{DE2C042D-745F-2140-81CC-079DC6596021}" type="parTrans" cxnId="{47857B7E-C2B1-8545-969E-7AD788123C14}">
      <dgm:prSet/>
      <dgm:spPr/>
      <dgm:t>
        <a:bodyPr/>
        <a:lstStyle/>
        <a:p>
          <a:endParaRPr lang="en-GB" sz="2000"/>
        </a:p>
      </dgm:t>
    </dgm:pt>
    <dgm:pt modelId="{14383803-C341-2647-98FF-8BEBCA9539D8}" type="sibTrans" cxnId="{47857B7E-C2B1-8545-969E-7AD788123C14}">
      <dgm:prSet/>
      <dgm:spPr/>
      <dgm:t>
        <a:bodyPr/>
        <a:lstStyle/>
        <a:p>
          <a:endParaRPr lang="en-GB" sz="2000"/>
        </a:p>
      </dgm:t>
    </dgm:pt>
    <dgm:pt modelId="{847850E9-B25D-5A4B-BC79-99B4D3DF229A}">
      <dgm:prSet custT="1"/>
      <dgm:spPr/>
      <dgm:t>
        <a:bodyPr/>
        <a:lstStyle/>
        <a:p>
          <a:r>
            <a:rPr lang="bg-BG" sz="2000"/>
            <a:t>Решаване на обществени проблеми</a:t>
          </a:r>
          <a:endParaRPr lang="en-BG" sz="2000"/>
        </a:p>
      </dgm:t>
    </dgm:pt>
    <dgm:pt modelId="{5FC8C4B6-4B0C-654F-9FAE-97E9CA04711D}" type="parTrans" cxnId="{D0174235-7B70-D04A-934B-9442E3040970}">
      <dgm:prSet/>
      <dgm:spPr/>
      <dgm:t>
        <a:bodyPr/>
        <a:lstStyle/>
        <a:p>
          <a:endParaRPr lang="en-GB" sz="2000"/>
        </a:p>
      </dgm:t>
    </dgm:pt>
    <dgm:pt modelId="{7A182680-3B5D-2840-BA92-72891202D37F}" type="sibTrans" cxnId="{D0174235-7B70-D04A-934B-9442E3040970}">
      <dgm:prSet/>
      <dgm:spPr/>
      <dgm:t>
        <a:bodyPr/>
        <a:lstStyle/>
        <a:p>
          <a:endParaRPr lang="en-GB" sz="2000"/>
        </a:p>
      </dgm:t>
    </dgm:pt>
    <dgm:pt modelId="{36B6A544-995D-DB4B-8928-9ED72ADE4153}">
      <dgm:prSet custT="1"/>
      <dgm:spPr/>
      <dgm:t>
        <a:bodyPr/>
        <a:lstStyle/>
        <a:p>
          <a:r>
            <a:rPr lang="bg-BG" sz="2000"/>
            <a:t>Образование и научни изследвания</a:t>
          </a:r>
          <a:endParaRPr lang="en-BG" sz="2000"/>
        </a:p>
      </dgm:t>
    </dgm:pt>
    <dgm:pt modelId="{6912807E-6F2D-D742-9C63-B0959BA995A6}" type="parTrans" cxnId="{57539CDD-EE68-1741-879E-3E0D4ED93B75}">
      <dgm:prSet/>
      <dgm:spPr/>
      <dgm:t>
        <a:bodyPr/>
        <a:lstStyle/>
        <a:p>
          <a:endParaRPr lang="en-GB" sz="2000"/>
        </a:p>
      </dgm:t>
    </dgm:pt>
    <dgm:pt modelId="{40483057-CF6E-3D45-A9C0-ABB85FA6F7FA}" type="sibTrans" cxnId="{57539CDD-EE68-1741-879E-3E0D4ED93B75}">
      <dgm:prSet/>
      <dgm:spPr/>
      <dgm:t>
        <a:bodyPr/>
        <a:lstStyle/>
        <a:p>
          <a:endParaRPr lang="en-GB" sz="2000"/>
        </a:p>
      </dgm:t>
    </dgm:pt>
    <dgm:pt modelId="{8795E1BC-385F-8D4C-A21E-243F37F092AC}" type="pres">
      <dgm:prSet presAssocID="{E65670DF-087F-AB4D-82B5-3EABD32791B1}" presName="compositeShape" presStyleCnt="0">
        <dgm:presLayoutVars>
          <dgm:chMax val="7"/>
          <dgm:dir/>
          <dgm:resizeHandles val="exact"/>
        </dgm:presLayoutVars>
      </dgm:prSet>
      <dgm:spPr/>
    </dgm:pt>
    <dgm:pt modelId="{56489E44-4C02-774B-A47F-CB5BAA22D306}" type="pres">
      <dgm:prSet presAssocID="{E65670DF-087F-AB4D-82B5-3EABD32791B1}" presName="wedge1" presStyleLbl="node1" presStyleIdx="0" presStyleCnt="5"/>
      <dgm:spPr/>
    </dgm:pt>
    <dgm:pt modelId="{331D9F75-731B-9F40-AE39-CA9286632C8A}" type="pres">
      <dgm:prSet presAssocID="{E65670DF-087F-AB4D-82B5-3EABD32791B1}" presName="dummy1a" presStyleCnt="0"/>
      <dgm:spPr/>
    </dgm:pt>
    <dgm:pt modelId="{B731A560-86D6-9248-98E7-046462BE212D}" type="pres">
      <dgm:prSet presAssocID="{E65670DF-087F-AB4D-82B5-3EABD32791B1}" presName="dummy1b" presStyleCnt="0"/>
      <dgm:spPr/>
    </dgm:pt>
    <dgm:pt modelId="{0870EAFB-5FDA-144D-82CE-F314917CCA93}" type="pres">
      <dgm:prSet presAssocID="{E65670DF-087F-AB4D-82B5-3EABD32791B1}" presName="wedge1Tx" presStyleLbl="node1" presStyleIdx="0" presStyleCnt="5">
        <dgm:presLayoutVars>
          <dgm:chMax val="0"/>
          <dgm:chPref val="0"/>
          <dgm:bulletEnabled val="1"/>
        </dgm:presLayoutVars>
      </dgm:prSet>
      <dgm:spPr/>
    </dgm:pt>
    <dgm:pt modelId="{E9CAF861-8D3E-E04C-898F-5B2FC8A4BD9A}" type="pres">
      <dgm:prSet presAssocID="{E65670DF-087F-AB4D-82B5-3EABD32791B1}" presName="wedge2" presStyleLbl="node1" presStyleIdx="1" presStyleCnt="5"/>
      <dgm:spPr/>
    </dgm:pt>
    <dgm:pt modelId="{F13C80AD-4FA0-0943-8ACB-8D869CC567AC}" type="pres">
      <dgm:prSet presAssocID="{E65670DF-087F-AB4D-82B5-3EABD32791B1}" presName="dummy2a" presStyleCnt="0"/>
      <dgm:spPr/>
    </dgm:pt>
    <dgm:pt modelId="{B2724418-736A-5643-968D-8722E2F84C79}" type="pres">
      <dgm:prSet presAssocID="{E65670DF-087F-AB4D-82B5-3EABD32791B1}" presName="dummy2b" presStyleCnt="0"/>
      <dgm:spPr/>
    </dgm:pt>
    <dgm:pt modelId="{BBA6263A-670A-FF46-B367-2ACA042FDDDE}" type="pres">
      <dgm:prSet presAssocID="{E65670DF-087F-AB4D-82B5-3EABD32791B1}" presName="wedge2Tx" presStyleLbl="node1" presStyleIdx="1" presStyleCnt="5">
        <dgm:presLayoutVars>
          <dgm:chMax val="0"/>
          <dgm:chPref val="0"/>
          <dgm:bulletEnabled val="1"/>
        </dgm:presLayoutVars>
      </dgm:prSet>
      <dgm:spPr/>
    </dgm:pt>
    <dgm:pt modelId="{23FD9759-73A0-9F4D-9ACB-DC20FFEE2F99}" type="pres">
      <dgm:prSet presAssocID="{E65670DF-087F-AB4D-82B5-3EABD32791B1}" presName="wedge3" presStyleLbl="node1" presStyleIdx="2" presStyleCnt="5"/>
      <dgm:spPr/>
    </dgm:pt>
    <dgm:pt modelId="{737BA685-7B84-9849-AF64-F64675C4A758}" type="pres">
      <dgm:prSet presAssocID="{E65670DF-087F-AB4D-82B5-3EABD32791B1}" presName="dummy3a" presStyleCnt="0"/>
      <dgm:spPr/>
    </dgm:pt>
    <dgm:pt modelId="{A6066757-0FF4-E246-AA3E-CCF226EF417F}" type="pres">
      <dgm:prSet presAssocID="{E65670DF-087F-AB4D-82B5-3EABD32791B1}" presName="dummy3b" presStyleCnt="0"/>
      <dgm:spPr/>
    </dgm:pt>
    <dgm:pt modelId="{E7266EAF-EF8D-0447-A328-0E3996D23B32}" type="pres">
      <dgm:prSet presAssocID="{E65670DF-087F-AB4D-82B5-3EABD32791B1}" presName="wedge3Tx" presStyleLbl="node1" presStyleIdx="2" presStyleCnt="5">
        <dgm:presLayoutVars>
          <dgm:chMax val="0"/>
          <dgm:chPref val="0"/>
          <dgm:bulletEnabled val="1"/>
        </dgm:presLayoutVars>
      </dgm:prSet>
      <dgm:spPr/>
    </dgm:pt>
    <dgm:pt modelId="{AC859A59-FEDE-BA49-941D-1B607F803B69}" type="pres">
      <dgm:prSet presAssocID="{E65670DF-087F-AB4D-82B5-3EABD32791B1}" presName="wedge4" presStyleLbl="node1" presStyleIdx="3" presStyleCnt="5"/>
      <dgm:spPr/>
    </dgm:pt>
    <dgm:pt modelId="{039C6C29-2D28-6749-A200-E2AD6C086B62}" type="pres">
      <dgm:prSet presAssocID="{E65670DF-087F-AB4D-82B5-3EABD32791B1}" presName="dummy4a" presStyleCnt="0"/>
      <dgm:spPr/>
    </dgm:pt>
    <dgm:pt modelId="{B018CDBA-AA87-E742-9860-4C79ABFCE07A}" type="pres">
      <dgm:prSet presAssocID="{E65670DF-087F-AB4D-82B5-3EABD32791B1}" presName="dummy4b" presStyleCnt="0"/>
      <dgm:spPr/>
    </dgm:pt>
    <dgm:pt modelId="{3EE0B1AF-2B7A-6B45-92E0-9C64302B60AC}" type="pres">
      <dgm:prSet presAssocID="{E65670DF-087F-AB4D-82B5-3EABD32791B1}" presName="wedge4Tx" presStyleLbl="node1" presStyleIdx="3" presStyleCnt="5">
        <dgm:presLayoutVars>
          <dgm:chMax val="0"/>
          <dgm:chPref val="0"/>
          <dgm:bulletEnabled val="1"/>
        </dgm:presLayoutVars>
      </dgm:prSet>
      <dgm:spPr/>
    </dgm:pt>
    <dgm:pt modelId="{04D72E6A-401E-B34C-839A-A4BF0FFC1639}" type="pres">
      <dgm:prSet presAssocID="{E65670DF-087F-AB4D-82B5-3EABD32791B1}" presName="wedge5" presStyleLbl="node1" presStyleIdx="4" presStyleCnt="5"/>
      <dgm:spPr/>
    </dgm:pt>
    <dgm:pt modelId="{19EFCE79-7723-3A47-BBA4-7ACB8556134F}" type="pres">
      <dgm:prSet presAssocID="{E65670DF-087F-AB4D-82B5-3EABD32791B1}" presName="dummy5a" presStyleCnt="0"/>
      <dgm:spPr/>
    </dgm:pt>
    <dgm:pt modelId="{EEC0A66D-13F9-714E-A6A8-4F722F22FD73}" type="pres">
      <dgm:prSet presAssocID="{E65670DF-087F-AB4D-82B5-3EABD32791B1}" presName="dummy5b" presStyleCnt="0"/>
      <dgm:spPr/>
    </dgm:pt>
    <dgm:pt modelId="{BBF4287C-9E47-2649-81F2-0DEDD18B32D0}" type="pres">
      <dgm:prSet presAssocID="{E65670DF-087F-AB4D-82B5-3EABD32791B1}" presName="wedge5Tx" presStyleLbl="node1" presStyleIdx="4" presStyleCnt="5">
        <dgm:presLayoutVars>
          <dgm:chMax val="0"/>
          <dgm:chPref val="0"/>
          <dgm:bulletEnabled val="1"/>
        </dgm:presLayoutVars>
      </dgm:prSet>
      <dgm:spPr/>
    </dgm:pt>
    <dgm:pt modelId="{F0A5ADB1-38BE-4B4D-AE1D-B0D61D943FF2}" type="pres">
      <dgm:prSet presAssocID="{02680737-AD50-F04E-9508-2551764C3FF4}" presName="arrowWedge1" presStyleLbl="fgSibTrans2D1" presStyleIdx="0" presStyleCnt="5"/>
      <dgm:spPr/>
    </dgm:pt>
    <dgm:pt modelId="{0821B158-D764-D544-A697-2BCB373FE263}" type="pres">
      <dgm:prSet presAssocID="{1569F4D3-20C0-CF4A-B802-F133A8D17CDE}" presName="arrowWedge2" presStyleLbl="fgSibTrans2D1" presStyleIdx="1" presStyleCnt="5"/>
      <dgm:spPr/>
    </dgm:pt>
    <dgm:pt modelId="{FF2183B5-BCF3-2A4F-B43D-7DF2A62B771F}" type="pres">
      <dgm:prSet presAssocID="{14383803-C341-2647-98FF-8BEBCA9539D8}" presName="arrowWedge3" presStyleLbl="fgSibTrans2D1" presStyleIdx="2" presStyleCnt="5"/>
      <dgm:spPr/>
    </dgm:pt>
    <dgm:pt modelId="{C1CAECE0-5DAF-6247-8659-547E51CEAFA5}" type="pres">
      <dgm:prSet presAssocID="{7A182680-3B5D-2840-BA92-72891202D37F}" presName="arrowWedge4" presStyleLbl="fgSibTrans2D1" presStyleIdx="3" presStyleCnt="5"/>
      <dgm:spPr/>
    </dgm:pt>
    <dgm:pt modelId="{6471CEC0-E2A0-5E43-A8CA-3F476CE6A342}" type="pres">
      <dgm:prSet presAssocID="{40483057-CF6E-3D45-A9C0-ABB85FA6F7FA}" presName="arrowWedge5" presStyleLbl="fgSibTrans2D1" presStyleIdx="4" presStyleCnt="5"/>
      <dgm:spPr/>
    </dgm:pt>
  </dgm:ptLst>
  <dgm:cxnLst>
    <dgm:cxn modelId="{1EE1F008-C11F-EA4C-84BD-924FC3B00FC5}" srcId="{E65670DF-087F-AB4D-82B5-3EABD32791B1}" destId="{88AC968E-F90A-AB4F-AC2D-E689DA39709D}" srcOrd="1" destOrd="0" parTransId="{08733A7B-C867-3F42-BFCD-91C0F837BE43}" sibTransId="{1569F4D3-20C0-CF4A-B802-F133A8D17CDE}"/>
    <dgm:cxn modelId="{7809C016-27D0-3C4A-BD7D-75989D5C9B86}" type="presOf" srcId="{56FC66E4-0315-3C48-9992-41DD0D9E2E75}" destId="{E7266EAF-EF8D-0447-A328-0E3996D23B32}" srcOrd="1" destOrd="0" presId="urn:microsoft.com/office/officeart/2005/8/layout/cycle8"/>
    <dgm:cxn modelId="{D0174235-7B70-D04A-934B-9442E3040970}" srcId="{E65670DF-087F-AB4D-82B5-3EABD32791B1}" destId="{847850E9-B25D-5A4B-BC79-99B4D3DF229A}" srcOrd="3" destOrd="0" parTransId="{5FC8C4B6-4B0C-654F-9FAE-97E9CA04711D}" sibTransId="{7A182680-3B5D-2840-BA92-72891202D37F}"/>
    <dgm:cxn modelId="{EC155466-A8B8-2D4C-918C-C04A4C836BFD}" type="presOf" srcId="{329EF37E-F1AF-D745-B841-A0D9BBF38638}" destId="{0870EAFB-5FDA-144D-82CE-F314917CCA93}" srcOrd="1" destOrd="0" presId="urn:microsoft.com/office/officeart/2005/8/layout/cycle8"/>
    <dgm:cxn modelId="{47857B7E-C2B1-8545-969E-7AD788123C14}" srcId="{E65670DF-087F-AB4D-82B5-3EABD32791B1}" destId="{56FC66E4-0315-3C48-9992-41DD0D9E2E75}" srcOrd="2" destOrd="0" parTransId="{DE2C042D-745F-2140-81CC-079DC6596021}" sibTransId="{14383803-C341-2647-98FF-8BEBCA9539D8}"/>
    <dgm:cxn modelId="{10576C89-ECDA-9948-B010-3E3C8D0C0495}" type="presOf" srcId="{E65670DF-087F-AB4D-82B5-3EABD32791B1}" destId="{8795E1BC-385F-8D4C-A21E-243F37F092AC}" srcOrd="0" destOrd="0" presId="urn:microsoft.com/office/officeart/2005/8/layout/cycle8"/>
    <dgm:cxn modelId="{0025D38C-F3B5-704C-973A-A82E3C135803}" type="presOf" srcId="{88AC968E-F90A-AB4F-AC2D-E689DA39709D}" destId="{E9CAF861-8D3E-E04C-898F-5B2FC8A4BD9A}" srcOrd="0" destOrd="0" presId="urn:microsoft.com/office/officeart/2005/8/layout/cycle8"/>
    <dgm:cxn modelId="{B40C18A8-F30B-7B45-AE60-34261904F163}" type="presOf" srcId="{56FC66E4-0315-3C48-9992-41DD0D9E2E75}" destId="{23FD9759-73A0-9F4D-9ACB-DC20FFEE2F99}" srcOrd="0" destOrd="0" presId="urn:microsoft.com/office/officeart/2005/8/layout/cycle8"/>
    <dgm:cxn modelId="{C0BF38B9-BD51-4D4E-915E-71BC3D9C7086}" type="presOf" srcId="{36B6A544-995D-DB4B-8928-9ED72ADE4153}" destId="{04D72E6A-401E-B34C-839A-A4BF0FFC1639}" srcOrd="0" destOrd="0" presId="urn:microsoft.com/office/officeart/2005/8/layout/cycle8"/>
    <dgm:cxn modelId="{87DBCABA-4BE4-C641-8B7E-CDB36973B98C}" type="presOf" srcId="{329EF37E-F1AF-D745-B841-A0D9BBF38638}" destId="{56489E44-4C02-774B-A47F-CB5BAA22D306}" srcOrd="0" destOrd="0" presId="urn:microsoft.com/office/officeart/2005/8/layout/cycle8"/>
    <dgm:cxn modelId="{1DAC8CD5-67D5-E74E-B6E4-BF9E7F7D2B01}" type="presOf" srcId="{36B6A544-995D-DB4B-8928-9ED72ADE4153}" destId="{BBF4287C-9E47-2649-81F2-0DEDD18B32D0}" srcOrd="1" destOrd="0" presId="urn:microsoft.com/office/officeart/2005/8/layout/cycle8"/>
    <dgm:cxn modelId="{D1BED0DA-A6D9-FF4A-A9A9-C5BBED813192}" type="presOf" srcId="{847850E9-B25D-5A4B-BC79-99B4D3DF229A}" destId="{AC859A59-FEDE-BA49-941D-1B607F803B69}" srcOrd="0" destOrd="0" presId="urn:microsoft.com/office/officeart/2005/8/layout/cycle8"/>
    <dgm:cxn modelId="{57539CDD-EE68-1741-879E-3E0D4ED93B75}" srcId="{E65670DF-087F-AB4D-82B5-3EABD32791B1}" destId="{36B6A544-995D-DB4B-8928-9ED72ADE4153}" srcOrd="4" destOrd="0" parTransId="{6912807E-6F2D-D742-9C63-B0959BA995A6}" sibTransId="{40483057-CF6E-3D45-A9C0-ABB85FA6F7FA}"/>
    <dgm:cxn modelId="{6E0438EB-B7BA-304D-AC6C-CEBF6CA57864}" type="presOf" srcId="{847850E9-B25D-5A4B-BC79-99B4D3DF229A}" destId="{3EE0B1AF-2B7A-6B45-92E0-9C64302B60AC}" srcOrd="1" destOrd="0" presId="urn:microsoft.com/office/officeart/2005/8/layout/cycle8"/>
    <dgm:cxn modelId="{35D8FDF4-665E-3747-99DE-C45BFA6A2257}" srcId="{E65670DF-087F-AB4D-82B5-3EABD32791B1}" destId="{329EF37E-F1AF-D745-B841-A0D9BBF38638}" srcOrd="0" destOrd="0" parTransId="{69BB4373-29A6-3441-912E-AEB275604C75}" sibTransId="{02680737-AD50-F04E-9508-2551764C3FF4}"/>
    <dgm:cxn modelId="{8363DDF9-8CAB-6240-93A0-463212D234B5}" type="presOf" srcId="{88AC968E-F90A-AB4F-AC2D-E689DA39709D}" destId="{BBA6263A-670A-FF46-B367-2ACA042FDDDE}" srcOrd="1" destOrd="0" presId="urn:microsoft.com/office/officeart/2005/8/layout/cycle8"/>
    <dgm:cxn modelId="{42B62233-087C-0D47-A948-5579DCCC4C61}" type="presParOf" srcId="{8795E1BC-385F-8D4C-A21E-243F37F092AC}" destId="{56489E44-4C02-774B-A47F-CB5BAA22D306}" srcOrd="0" destOrd="0" presId="urn:microsoft.com/office/officeart/2005/8/layout/cycle8"/>
    <dgm:cxn modelId="{8EB479DB-EDD0-474C-ACD3-65C4DA3F4201}" type="presParOf" srcId="{8795E1BC-385F-8D4C-A21E-243F37F092AC}" destId="{331D9F75-731B-9F40-AE39-CA9286632C8A}" srcOrd="1" destOrd="0" presId="urn:microsoft.com/office/officeart/2005/8/layout/cycle8"/>
    <dgm:cxn modelId="{3D5B2B14-F737-8C43-ACC8-DFEDCF0132EC}" type="presParOf" srcId="{8795E1BC-385F-8D4C-A21E-243F37F092AC}" destId="{B731A560-86D6-9248-98E7-046462BE212D}" srcOrd="2" destOrd="0" presId="urn:microsoft.com/office/officeart/2005/8/layout/cycle8"/>
    <dgm:cxn modelId="{2A4AC24A-FCE0-9F4C-B830-CA5F1DD20169}" type="presParOf" srcId="{8795E1BC-385F-8D4C-A21E-243F37F092AC}" destId="{0870EAFB-5FDA-144D-82CE-F314917CCA93}" srcOrd="3" destOrd="0" presId="urn:microsoft.com/office/officeart/2005/8/layout/cycle8"/>
    <dgm:cxn modelId="{4E1CD2E8-6CCC-A448-B8B0-63B31FCAA486}" type="presParOf" srcId="{8795E1BC-385F-8D4C-A21E-243F37F092AC}" destId="{E9CAF861-8D3E-E04C-898F-5B2FC8A4BD9A}" srcOrd="4" destOrd="0" presId="urn:microsoft.com/office/officeart/2005/8/layout/cycle8"/>
    <dgm:cxn modelId="{8F2E03E2-38E1-A449-98D0-6E84DB4204AA}" type="presParOf" srcId="{8795E1BC-385F-8D4C-A21E-243F37F092AC}" destId="{F13C80AD-4FA0-0943-8ACB-8D869CC567AC}" srcOrd="5" destOrd="0" presId="urn:microsoft.com/office/officeart/2005/8/layout/cycle8"/>
    <dgm:cxn modelId="{13AA6974-A9A6-C84D-A099-15F28E85EEA1}" type="presParOf" srcId="{8795E1BC-385F-8D4C-A21E-243F37F092AC}" destId="{B2724418-736A-5643-968D-8722E2F84C79}" srcOrd="6" destOrd="0" presId="urn:microsoft.com/office/officeart/2005/8/layout/cycle8"/>
    <dgm:cxn modelId="{7E0AD003-F37B-4E4B-9689-08ABF4C30204}" type="presParOf" srcId="{8795E1BC-385F-8D4C-A21E-243F37F092AC}" destId="{BBA6263A-670A-FF46-B367-2ACA042FDDDE}" srcOrd="7" destOrd="0" presId="urn:microsoft.com/office/officeart/2005/8/layout/cycle8"/>
    <dgm:cxn modelId="{EB3420BC-76A5-6B4E-BD4B-E80C4C8C94E1}" type="presParOf" srcId="{8795E1BC-385F-8D4C-A21E-243F37F092AC}" destId="{23FD9759-73A0-9F4D-9ACB-DC20FFEE2F99}" srcOrd="8" destOrd="0" presId="urn:microsoft.com/office/officeart/2005/8/layout/cycle8"/>
    <dgm:cxn modelId="{C583020F-7165-8C4C-AE5F-D7CF355CA429}" type="presParOf" srcId="{8795E1BC-385F-8D4C-A21E-243F37F092AC}" destId="{737BA685-7B84-9849-AF64-F64675C4A758}" srcOrd="9" destOrd="0" presId="urn:microsoft.com/office/officeart/2005/8/layout/cycle8"/>
    <dgm:cxn modelId="{96B8FC66-292E-8841-ABBE-17C85E5BD22C}" type="presParOf" srcId="{8795E1BC-385F-8D4C-A21E-243F37F092AC}" destId="{A6066757-0FF4-E246-AA3E-CCF226EF417F}" srcOrd="10" destOrd="0" presId="urn:microsoft.com/office/officeart/2005/8/layout/cycle8"/>
    <dgm:cxn modelId="{8FFB92F2-6134-EB4D-A425-9A93FE4A95F6}" type="presParOf" srcId="{8795E1BC-385F-8D4C-A21E-243F37F092AC}" destId="{E7266EAF-EF8D-0447-A328-0E3996D23B32}" srcOrd="11" destOrd="0" presId="urn:microsoft.com/office/officeart/2005/8/layout/cycle8"/>
    <dgm:cxn modelId="{9CAE27EF-0D61-3E43-994B-A58F7427CCAF}" type="presParOf" srcId="{8795E1BC-385F-8D4C-A21E-243F37F092AC}" destId="{AC859A59-FEDE-BA49-941D-1B607F803B69}" srcOrd="12" destOrd="0" presId="urn:microsoft.com/office/officeart/2005/8/layout/cycle8"/>
    <dgm:cxn modelId="{0DAA3C25-DF45-BD4D-ABCB-3AA5DBCC195A}" type="presParOf" srcId="{8795E1BC-385F-8D4C-A21E-243F37F092AC}" destId="{039C6C29-2D28-6749-A200-E2AD6C086B62}" srcOrd="13" destOrd="0" presId="urn:microsoft.com/office/officeart/2005/8/layout/cycle8"/>
    <dgm:cxn modelId="{34043ADD-B2A5-3B46-B980-5F225FA0C79D}" type="presParOf" srcId="{8795E1BC-385F-8D4C-A21E-243F37F092AC}" destId="{B018CDBA-AA87-E742-9860-4C79ABFCE07A}" srcOrd="14" destOrd="0" presId="urn:microsoft.com/office/officeart/2005/8/layout/cycle8"/>
    <dgm:cxn modelId="{CCC840D1-7015-5A4F-B9B6-556CC758BE3E}" type="presParOf" srcId="{8795E1BC-385F-8D4C-A21E-243F37F092AC}" destId="{3EE0B1AF-2B7A-6B45-92E0-9C64302B60AC}" srcOrd="15" destOrd="0" presId="urn:microsoft.com/office/officeart/2005/8/layout/cycle8"/>
    <dgm:cxn modelId="{725F16A6-98FF-2944-B298-CF22CA64F610}" type="presParOf" srcId="{8795E1BC-385F-8D4C-A21E-243F37F092AC}" destId="{04D72E6A-401E-B34C-839A-A4BF0FFC1639}" srcOrd="16" destOrd="0" presId="urn:microsoft.com/office/officeart/2005/8/layout/cycle8"/>
    <dgm:cxn modelId="{6952A606-95B8-AD4F-898C-CC9EB46A85AC}" type="presParOf" srcId="{8795E1BC-385F-8D4C-A21E-243F37F092AC}" destId="{19EFCE79-7723-3A47-BBA4-7ACB8556134F}" srcOrd="17" destOrd="0" presId="urn:microsoft.com/office/officeart/2005/8/layout/cycle8"/>
    <dgm:cxn modelId="{0F029BF0-66C2-F147-83B7-246688C301F6}" type="presParOf" srcId="{8795E1BC-385F-8D4C-A21E-243F37F092AC}" destId="{EEC0A66D-13F9-714E-A6A8-4F722F22FD73}" srcOrd="18" destOrd="0" presId="urn:microsoft.com/office/officeart/2005/8/layout/cycle8"/>
    <dgm:cxn modelId="{33751855-CED8-D249-8FF2-595649EE0B0C}" type="presParOf" srcId="{8795E1BC-385F-8D4C-A21E-243F37F092AC}" destId="{BBF4287C-9E47-2649-81F2-0DEDD18B32D0}" srcOrd="19" destOrd="0" presId="urn:microsoft.com/office/officeart/2005/8/layout/cycle8"/>
    <dgm:cxn modelId="{7BF53CCA-FB78-2B4F-87FF-C248B51EEEE0}" type="presParOf" srcId="{8795E1BC-385F-8D4C-A21E-243F37F092AC}" destId="{F0A5ADB1-38BE-4B4D-AE1D-B0D61D943FF2}" srcOrd="20" destOrd="0" presId="urn:microsoft.com/office/officeart/2005/8/layout/cycle8"/>
    <dgm:cxn modelId="{8BB44A31-14D9-FB45-A1F0-741F3E9ED5F5}" type="presParOf" srcId="{8795E1BC-385F-8D4C-A21E-243F37F092AC}" destId="{0821B158-D764-D544-A697-2BCB373FE263}" srcOrd="21" destOrd="0" presId="urn:microsoft.com/office/officeart/2005/8/layout/cycle8"/>
    <dgm:cxn modelId="{E987AFBB-E91E-E64E-871E-AFAF8902C9BB}" type="presParOf" srcId="{8795E1BC-385F-8D4C-A21E-243F37F092AC}" destId="{FF2183B5-BCF3-2A4F-B43D-7DF2A62B771F}" srcOrd="22" destOrd="0" presId="urn:microsoft.com/office/officeart/2005/8/layout/cycle8"/>
    <dgm:cxn modelId="{B6625731-C1BA-494F-AA7B-1528414DDDF2}" type="presParOf" srcId="{8795E1BC-385F-8D4C-A21E-243F37F092AC}" destId="{C1CAECE0-5DAF-6247-8659-547E51CEAFA5}" srcOrd="23" destOrd="0" presId="urn:microsoft.com/office/officeart/2005/8/layout/cycle8"/>
    <dgm:cxn modelId="{AEED0F98-627F-E144-A13A-0B3587EA3111}" type="presParOf" srcId="{8795E1BC-385F-8D4C-A21E-243F37F092AC}" destId="{6471CEC0-E2A0-5E43-A8CA-3F476CE6A342}"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AF17986-2105-6F4D-9521-F678A89F9DB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E0452E21-A99D-2648-8BCD-2E12C031DDDB}">
      <dgm:prSet>
        <dgm:style>
          <a:lnRef idx="1">
            <a:schemeClr val="accent5"/>
          </a:lnRef>
          <a:fillRef idx="2">
            <a:schemeClr val="accent5"/>
          </a:fillRef>
          <a:effectRef idx="1">
            <a:schemeClr val="accent5"/>
          </a:effectRef>
          <a:fontRef idx="minor">
            <a:schemeClr val="dk1"/>
          </a:fontRef>
        </dgm:style>
      </dgm:prSet>
      <dgm:spPr/>
      <dgm:t>
        <a:bodyPr/>
        <a:lstStyle/>
        <a:p>
          <a:r>
            <a:rPr lang="bg-BG" i="1" noProof="0" dirty="0"/>
            <a:t>Значение на публичните отворени данни</a:t>
          </a:r>
        </a:p>
      </dgm:t>
    </dgm:pt>
    <dgm:pt modelId="{819C7E48-4072-A14E-950D-293456F4F115}" type="parTrans" cxnId="{DE92AE39-EF97-8040-83B8-4C4921E448DC}">
      <dgm:prSet/>
      <dgm:spPr/>
      <dgm:t>
        <a:bodyPr/>
        <a:lstStyle/>
        <a:p>
          <a:endParaRPr lang="en-GB"/>
        </a:p>
      </dgm:t>
    </dgm:pt>
    <dgm:pt modelId="{A76555D3-151B-644A-ABFA-3679096485B5}" type="sibTrans" cxnId="{DE92AE39-EF97-8040-83B8-4C4921E448DC}">
      <dgm:prSet/>
      <dgm:spPr/>
      <dgm:t>
        <a:bodyPr/>
        <a:lstStyle/>
        <a:p>
          <a:endParaRPr lang="en-GB"/>
        </a:p>
      </dgm:t>
    </dgm:pt>
    <dgm:pt modelId="{69C5227E-B5D0-B746-9979-0FEEA3654CEF}" type="pres">
      <dgm:prSet presAssocID="{EAF17986-2105-6F4D-9521-F678A89F9DBE}" presName="compositeShape" presStyleCnt="0">
        <dgm:presLayoutVars>
          <dgm:chMax val="7"/>
          <dgm:dir/>
          <dgm:resizeHandles val="exact"/>
        </dgm:presLayoutVars>
      </dgm:prSet>
      <dgm:spPr/>
    </dgm:pt>
    <dgm:pt modelId="{5B413665-B7E5-3340-9C77-C3E5CAE9CBE9}" type="pres">
      <dgm:prSet presAssocID="{E0452E21-A99D-2648-8BCD-2E12C031DDDB}" presName="circ1TxSh" presStyleLbl="vennNode1" presStyleIdx="0" presStyleCnt="1"/>
      <dgm:spPr/>
    </dgm:pt>
  </dgm:ptLst>
  <dgm:cxnLst>
    <dgm:cxn modelId="{DE92AE39-EF97-8040-83B8-4C4921E448DC}" srcId="{EAF17986-2105-6F4D-9521-F678A89F9DBE}" destId="{E0452E21-A99D-2648-8BCD-2E12C031DDDB}" srcOrd="0" destOrd="0" parTransId="{819C7E48-4072-A14E-950D-293456F4F115}" sibTransId="{A76555D3-151B-644A-ABFA-3679096485B5}"/>
    <dgm:cxn modelId="{E9C460A6-9AE1-F246-9DF9-B8C6EC5ED4C2}" type="presOf" srcId="{E0452E21-A99D-2648-8BCD-2E12C031DDDB}" destId="{5B413665-B7E5-3340-9C77-C3E5CAE9CBE9}" srcOrd="0" destOrd="0" presId="urn:microsoft.com/office/officeart/2005/8/layout/venn1"/>
    <dgm:cxn modelId="{2C4D1EDA-BCA4-3C48-9CE8-C571BD36E906}" type="presOf" srcId="{EAF17986-2105-6F4D-9521-F678A89F9DBE}" destId="{69C5227E-B5D0-B746-9979-0FEEA3654CEF}" srcOrd="0" destOrd="0" presId="urn:microsoft.com/office/officeart/2005/8/layout/venn1"/>
    <dgm:cxn modelId="{C6F00A9A-BD85-A740-914F-7A8AFE75488A}" type="presParOf" srcId="{69C5227E-B5D0-B746-9979-0FEEA3654CEF}" destId="{5B413665-B7E5-3340-9C77-C3E5CAE9CBE9}"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65E8B11-7A47-1544-B1A2-FE758209824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D973AC3-4532-9C46-8A53-9DA6CCDB6071}">
      <dgm:prSet/>
      <dgm:spPr>
        <a:solidFill>
          <a:schemeClr val="bg2">
            <a:lumMod val="75000"/>
          </a:schemeClr>
        </a:solidFill>
      </dgm:spPr>
      <dgm:t>
        <a:bodyPr/>
        <a:lstStyle/>
        <a:p>
          <a:r>
            <a:rPr lang="en-US"/>
            <a:t>Условия, които трябва да са налице, за да наречем едно общество “Гражданско”:</a:t>
          </a:r>
          <a:endParaRPr lang="en-BG"/>
        </a:p>
      </dgm:t>
    </dgm:pt>
    <dgm:pt modelId="{C11C3470-98EA-7643-B3E2-42F088672BB4}" type="parTrans" cxnId="{F04445D4-4B42-4F4C-9415-BD8685F66383}">
      <dgm:prSet/>
      <dgm:spPr/>
      <dgm:t>
        <a:bodyPr/>
        <a:lstStyle/>
        <a:p>
          <a:endParaRPr lang="en-GB"/>
        </a:p>
      </dgm:t>
    </dgm:pt>
    <dgm:pt modelId="{3C2716AB-2D64-7843-B53D-70CFFE57022A}" type="sibTrans" cxnId="{F04445D4-4B42-4F4C-9415-BD8685F66383}">
      <dgm:prSet/>
      <dgm:spPr/>
      <dgm:t>
        <a:bodyPr/>
        <a:lstStyle/>
        <a:p>
          <a:endParaRPr lang="en-GB"/>
        </a:p>
      </dgm:t>
    </dgm:pt>
    <dgm:pt modelId="{36A3BD9A-8486-744A-8701-FB40AD83CA9E}">
      <dgm:prSet/>
      <dgm:spPr/>
      <dgm:t>
        <a:bodyPr/>
        <a:lstStyle/>
        <a:p>
          <a:r>
            <a:rPr lang="bg-BG" noProof="0" dirty="0"/>
            <a:t>Гражданското общество трябва да има публични, а не частни цели</a:t>
          </a:r>
        </a:p>
      </dgm:t>
    </dgm:pt>
    <dgm:pt modelId="{E4BD85B8-D576-B541-B9FC-6241DB9E35BD}" type="parTrans" cxnId="{F11A4DA3-134A-BC4D-92D9-599E8AE8F142}">
      <dgm:prSet/>
      <dgm:spPr/>
      <dgm:t>
        <a:bodyPr/>
        <a:lstStyle/>
        <a:p>
          <a:endParaRPr lang="en-GB"/>
        </a:p>
      </dgm:t>
    </dgm:pt>
    <dgm:pt modelId="{59B936D7-CFB6-454E-9352-981284CC9EEF}" type="sibTrans" cxnId="{F11A4DA3-134A-BC4D-92D9-599E8AE8F142}">
      <dgm:prSet/>
      <dgm:spPr/>
      <dgm:t>
        <a:bodyPr/>
        <a:lstStyle/>
        <a:p>
          <a:endParaRPr lang="en-GB"/>
        </a:p>
      </dgm:t>
    </dgm:pt>
    <dgm:pt modelId="{AC93B437-2C06-C740-8018-3E4940998147}">
      <dgm:prSet/>
      <dgm:spPr/>
      <dgm:t>
        <a:bodyPr/>
        <a:lstStyle/>
        <a:p>
          <a:r>
            <a:rPr lang="bg-BG" noProof="0" dirty="0"/>
            <a:t>Принципите на демокрация и плурализъм са дълбоко залегнали, което означава разнообразието на идеи и мнения не само се приема, но е задължително</a:t>
          </a:r>
        </a:p>
      </dgm:t>
    </dgm:pt>
    <dgm:pt modelId="{1FD9ACA6-62A4-6D4A-8D99-823B3AF769F9}" type="parTrans" cxnId="{FC73FA58-69B1-534C-9343-8C0160D6AE9B}">
      <dgm:prSet/>
      <dgm:spPr/>
      <dgm:t>
        <a:bodyPr/>
        <a:lstStyle/>
        <a:p>
          <a:endParaRPr lang="en-GB"/>
        </a:p>
      </dgm:t>
    </dgm:pt>
    <dgm:pt modelId="{1806099D-9DDB-B840-8E14-2A07DC61BE11}" type="sibTrans" cxnId="{FC73FA58-69B1-534C-9343-8C0160D6AE9B}">
      <dgm:prSet/>
      <dgm:spPr/>
      <dgm:t>
        <a:bodyPr/>
        <a:lstStyle/>
        <a:p>
          <a:endParaRPr lang="en-GB"/>
        </a:p>
      </dgm:t>
    </dgm:pt>
    <dgm:pt modelId="{EF30F8B2-3EBC-1648-9101-66DB0C7BA850}">
      <dgm:prSet/>
      <dgm:spPr/>
      <dgm:t>
        <a:bodyPr/>
        <a:lstStyle/>
        <a:p>
          <a:r>
            <a:rPr lang="bg-BG" noProof="0" dirty="0"/>
            <a:t>Състои се от доброволни, само възникващи автономни общности</a:t>
          </a:r>
        </a:p>
      </dgm:t>
    </dgm:pt>
    <dgm:pt modelId="{8ACCD0DB-2490-6548-8B04-2AEF7FB10DCE}" type="parTrans" cxnId="{1C254E23-07F1-EB46-A3FA-FF62E167BD06}">
      <dgm:prSet/>
      <dgm:spPr/>
      <dgm:t>
        <a:bodyPr/>
        <a:lstStyle/>
        <a:p>
          <a:endParaRPr lang="en-GB"/>
        </a:p>
      </dgm:t>
    </dgm:pt>
    <dgm:pt modelId="{0689AB6E-0224-2947-A28C-04C46363568B}" type="sibTrans" cxnId="{1C254E23-07F1-EB46-A3FA-FF62E167BD06}">
      <dgm:prSet/>
      <dgm:spPr/>
      <dgm:t>
        <a:bodyPr/>
        <a:lstStyle/>
        <a:p>
          <a:endParaRPr lang="en-GB"/>
        </a:p>
      </dgm:t>
    </dgm:pt>
    <dgm:pt modelId="{1523F942-4C8C-EB43-9A55-919639D1F78F}">
      <dgm:prSet/>
      <dgm:spPr/>
      <dgm:t>
        <a:bodyPr/>
        <a:lstStyle/>
        <a:p>
          <a:r>
            <a:rPr lang="bg-BG" noProof="0" dirty="0"/>
            <a:t>Гражданското общество и неговите структури се възприема</a:t>
          </a:r>
          <a:r>
            <a:rPr lang="en-BG" noProof="0" dirty="0"/>
            <a:t>т</a:t>
          </a:r>
          <a:r>
            <a:rPr lang="bg-BG" noProof="0" dirty="0"/>
            <a:t> като коректив на властта, а не като стремление към власт</a:t>
          </a:r>
        </a:p>
      </dgm:t>
    </dgm:pt>
    <dgm:pt modelId="{C09F482A-CC40-F640-8CA8-9027921A2291}" type="parTrans" cxnId="{6163BAF5-A0AC-B44D-AD4E-3D7B8424D1F1}">
      <dgm:prSet/>
      <dgm:spPr/>
      <dgm:t>
        <a:bodyPr/>
        <a:lstStyle/>
        <a:p>
          <a:endParaRPr lang="en-GB"/>
        </a:p>
      </dgm:t>
    </dgm:pt>
    <dgm:pt modelId="{5C9B424D-FBB3-294D-99E2-51BB567FFDBB}" type="sibTrans" cxnId="{6163BAF5-A0AC-B44D-AD4E-3D7B8424D1F1}">
      <dgm:prSet/>
      <dgm:spPr/>
      <dgm:t>
        <a:bodyPr/>
        <a:lstStyle/>
        <a:p>
          <a:endParaRPr lang="en-GB"/>
        </a:p>
      </dgm:t>
    </dgm:pt>
    <dgm:pt modelId="{0E71A245-7BA8-4548-90A9-779FB15C7649}">
      <dgm:prSet/>
      <dgm:spPr/>
      <dgm:t>
        <a:bodyPr/>
        <a:lstStyle/>
        <a:p>
          <a:r>
            <a:rPr lang="bg-BG" noProof="0" dirty="0"/>
            <a:t>Да има Гражданското общество означава хората да имат желание и да проявяват инициатива за сътрудничество с представителите на държавата от различни нива, с цел постигане на по-добро съществуване на цялото общество</a:t>
          </a:r>
        </a:p>
      </dgm:t>
    </dgm:pt>
    <dgm:pt modelId="{AB8E412F-E145-4D41-A41F-BE8EC820EC32}" type="parTrans" cxnId="{F6B0D54D-4199-3443-B033-9889C3F11B05}">
      <dgm:prSet/>
      <dgm:spPr/>
      <dgm:t>
        <a:bodyPr/>
        <a:lstStyle/>
        <a:p>
          <a:endParaRPr lang="en-GB"/>
        </a:p>
      </dgm:t>
    </dgm:pt>
    <dgm:pt modelId="{4BC5106B-0690-7D44-A5E3-738007E4A1B2}" type="sibTrans" cxnId="{F6B0D54D-4199-3443-B033-9889C3F11B05}">
      <dgm:prSet/>
      <dgm:spPr/>
      <dgm:t>
        <a:bodyPr/>
        <a:lstStyle/>
        <a:p>
          <a:endParaRPr lang="en-GB"/>
        </a:p>
      </dgm:t>
    </dgm:pt>
    <dgm:pt modelId="{95856309-519E-B142-9585-5FB8E3E3279C}" type="pres">
      <dgm:prSet presAssocID="{D65E8B11-7A47-1544-B1A2-FE7582098242}" presName="linear" presStyleCnt="0">
        <dgm:presLayoutVars>
          <dgm:animLvl val="lvl"/>
          <dgm:resizeHandles val="exact"/>
        </dgm:presLayoutVars>
      </dgm:prSet>
      <dgm:spPr/>
    </dgm:pt>
    <dgm:pt modelId="{ABBD5E0E-9156-C04C-AE05-3820217F1AB4}" type="pres">
      <dgm:prSet presAssocID="{7D973AC3-4532-9C46-8A53-9DA6CCDB6071}" presName="parentText" presStyleLbl="node1" presStyleIdx="0" presStyleCnt="1">
        <dgm:presLayoutVars>
          <dgm:chMax val="0"/>
          <dgm:bulletEnabled val="1"/>
        </dgm:presLayoutVars>
      </dgm:prSet>
      <dgm:spPr/>
    </dgm:pt>
    <dgm:pt modelId="{DF57F10F-D66C-7A40-BF73-30D3D8959580}" type="pres">
      <dgm:prSet presAssocID="{7D973AC3-4532-9C46-8A53-9DA6CCDB6071}" presName="childText" presStyleLbl="revTx" presStyleIdx="0" presStyleCnt="1">
        <dgm:presLayoutVars>
          <dgm:bulletEnabled val="1"/>
        </dgm:presLayoutVars>
      </dgm:prSet>
      <dgm:spPr/>
    </dgm:pt>
  </dgm:ptLst>
  <dgm:cxnLst>
    <dgm:cxn modelId="{ABD41E14-7187-E545-A7B0-ABD4F65BD808}" type="presOf" srcId="{36A3BD9A-8486-744A-8701-FB40AD83CA9E}" destId="{DF57F10F-D66C-7A40-BF73-30D3D8959580}" srcOrd="0" destOrd="0" presId="urn:microsoft.com/office/officeart/2005/8/layout/vList2"/>
    <dgm:cxn modelId="{1C254E23-07F1-EB46-A3FA-FF62E167BD06}" srcId="{7D973AC3-4532-9C46-8A53-9DA6CCDB6071}" destId="{EF30F8B2-3EBC-1648-9101-66DB0C7BA850}" srcOrd="2" destOrd="0" parTransId="{8ACCD0DB-2490-6548-8B04-2AEF7FB10DCE}" sibTransId="{0689AB6E-0224-2947-A28C-04C46363568B}"/>
    <dgm:cxn modelId="{F6B0D54D-4199-3443-B033-9889C3F11B05}" srcId="{7D973AC3-4532-9C46-8A53-9DA6CCDB6071}" destId="{0E71A245-7BA8-4548-90A9-779FB15C7649}" srcOrd="4" destOrd="0" parTransId="{AB8E412F-E145-4D41-A41F-BE8EC820EC32}" sibTransId="{4BC5106B-0690-7D44-A5E3-738007E4A1B2}"/>
    <dgm:cxn modelId="{FC73FA58-69B1-534C-9343-8C0160D6AE9B}" srcId="{7D973AC3-4532-9C46-8A53-9DA6CCDB6071}" destId="{AC93B437-2C06-C740-8018-3E4940998147}" srcOrd="1" destOrd="0" parTransId="{1FD9ACA6-62A4-6D4A-8D99-823B3AF769F9}" sibTransId="{1806099D-9DDB-B840-8E14-2A07DC61BE11}"/>
    <dgm:cxn modelId="{74504059-8839-CA4D-8C59-2FC94768EEAE}" type="presOf" srcId="{AC93B437-2C06-C740-8018-3E4940998147}" destId="{DF57F10F-D66C-7A40-BF73-30D3D8959580}" srcOrd="0" destOrd="1" presId="urn:microsoft.com/office/officeart/2005/8/layout/vList2"/>
    <dgm:cxn modelId="{7387825D-BB7C-DB4A-9E59-BC0F5A418279}" type="presOf" srcId="{EF30F8B2-3EBC-1648-9101-66DB0C7BA850}" destId="{DF57F10F-D66C-7A40-BF73-30D3D8959580}" srcOrd="0" destOrd="2" presId="urn:microsoft.com/office/officeart/2005/8/layout/vList2"/>
    <dgm:cxn modelId="{A203E977-12D9-DF49-B1AB-3C62D114D3F6}" type="presOf" srcId="{D65E8B11-7A47-1544-B1A2-FE7582098242}" destId="{95856309-519E-B142-9585-5FB8E3E3279C}" srcOrd="0" destOrd="0" presId="urn:microsoft.com/office/officeart/2005/8/layout/vList2"/>
    <dgm:cxn modelId="{8D0AB69E-B211-2F4E-9DB8-E6CCABDAEF42}" type="presOf" srcId="{7D973AC3-4532-9C46-8A53-9DA6CCDB6071}" destId="{ABBD5E0E-9156-C04C-AE05-3820217F1AB4}" srcOrd="0" destOrd="0" presId="urn:microsoft.com/office/officeart/2005/8/layout/vList2"/>
    <dgm:cxn modelId="{F11A4DA3-134A-BC4D-92D9-599E8AE8F142}" srcId="{7D973AC3-4532-9C46-8A53-9DA6CCDB6071}" destId="{36A3BD9A-8486-744A-8701-FB40AD83CA9E}" srcOrd="0" destOrd="0" parTransId="{E4BD85B8-D576-B541-B9FC-6241DB9E35BD}" sibTransId="{59B936D7-CFB6-454E-9352-981284CC9EEF}"/>
    <dgm:cxn modelId="{BB803CC4-1C20-F94F-9293-E02EB2D3B5FA}" type="presOf" srcId="{1523F942-4C8C-EB43-9A55-919639D1F78F}" destId="{DF57F10F-D66C-7A40-BF73-30D3D8959580}" srcOrd="0" destOrd="3" presId="urn:microsoft.com/office/officeart/2005/8/layout/vList2"/>
    <dgm:cxn modelId="{F04445D4-4B42-4F4C-9415-BD8685F66383}" srcId="{D65E8B11-7A47-1544-B1A2-FE7582098242}" destId="{7D973AC3-4532-9C46-8A53-9DA6CCDB6071}" srcOrd="0" destOrd="0" parTransId="{C11C3470-98EA-7643-B3E2-42F088672BB4}" sibTransId="{3C2716AB-2D64-7843-B53D-70CFFE57022A}"/>
    <dgm:cxn modelId="{A8B40CE7-1741-9C4C-8AF9-90A73C606D80}" type="presOf" srcId="{0E71A245-7BA8-4548-90A9-779FB15C7649}" destId="{DF57F10F-D66C-7A40-BF73-30D3D8959580}" srcOrd="0" destOrd="4" presId="urn:microsoft.com/office/officeart/2005/8/layout/vList2"/>
    <dgm:cxn modelId="{6163BAF5-A0AC-B44D-AD4E-3D7B8424D1F1}" srcId="{7D973AC3-4532-9C46-8A53-9DA6CCDB6071}" destId="{1523F942-4C8C-EB43-9A55-919639D1F78F}" srcOrd="3" destOrd="0" parTransId="{C09F482A-CC40-F640-8CA8-9027921A2291}" sibTransId="{5C9B424D-FBB3-294D-99E2-51BB567FFDBB}"/>
    <dgm:cxn modelId="{81844EE5-5899-FF47-9D6A-626C24933C77}" type="presParOf" srcId="{95856309-519E-B142-9585-5FB8E3E3279C}" destId="{ABBD5E0E-9156-C04C-AE05-3820217F1AB4}" srcOrd="0" destOrd="0" presId="urn:microsoft.com/office/officeart/2005/8/layout/vList2"/>
    <dgm:cxn modelId="{E5E8BAD4-D5B5-5344-8C4B-019166F5F397}" type="presParOf" srcId="{95856309-519E-B142-9585-5FB8E3E3279C}" destId="{DF57F10F-D66C-7A40-BF73-30D3D895958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266CF07-4EC0-FE49-A971-D495ABA6297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C27EFB5-B13C-5149-9B1B-2DDFC5FC0204}">
      <dgm:prSet>
        <dgm:style>
          <a:lnRef idx="1">
            <a:schemeClr val="accent6"/>
          </a:lnRef>
          <a:fillRef idx="2">
            <a:schemeClr val="accent6"/>
          </a:fillRef>
          <a:effectRef idx="1">
            <a:schemeClr val="accent6"/>
          </a:effectRef>
          <a:fontRef idx="minor">
            <a:schemeClr val="dk1"/>
          </a:fontRef>
        </dgm:style>
      </dgm:prSet>
      <dgm:spPr>
        <a:solidFill>
          <a:schemeClr val="bg2"/>
        </a:solidFill>
      </dgm:spPr>
      <dgm:t>
        <a:bodyPr/>
        <a:lstStyle/>
        <a:p>
          <a:r>
            <a:rPr lang="en-US" i="1"/>
            <a:t>Гражданско общество и информация</a:t>
          </a:r>
          <a:endParaRPr lang="en-BG" i="1"/>
        </a:p>
      </dgm:t>
    </dgm:pt>
    <dgm:pt modelId="{E8F2AB9E-F0FB-6240-B94D-2FAFBC4F4C71}" type="parTrans" cxnId="{E86036AE-5EE3-0141-8A11-6C18A138AB3F}">
      <dgm:prSet/>
      <dgm:spPr/>
      <dgm:t>
        <a:bodyPr/>
        <a:lstStyle/>
        <a:p>
          <a:endParaRPr lang="en-GB"/>
        </a:p>
      </dgm:t>
    </dgm:pt>
    <dgm:pt modelId="{5FFBC249-8DB3-3441-A8AD-DB109F2470F7}" type="sibTrans" cxnId="{E86036AE-5EE3-0141-8A11-6C18A138AB3F}">
      <dgm:prSet/>
      <dgm:spPr/>
      <dgm:t>
        <a:bodyPr/>
        <a:lstStyle/>
        <a:p>
          <a:endParaRPr lang="en-GB"/>
        </a:p>
      </dgm:t>
    </dgm:pt>
    <dgm:pt modelId="{959182D7-F404-BB44-B78A-E3A49C661917}" type="pres">
      <dgm:prSet presAssocID="{7266CF07-4EC0-FE49-A971-D495ABA62979}" presName="compositeShape" presStyleCnt="0">
        <dgm:presLayoutVars>
          <dgm:chMax val="7"/>
          <dgm:dir/>
          <dgm:resizeHandles val="exact"/>
        </dgm:presLayoutVars>
      </dgm:prSet>
      <dgm:spPr/>
    </dgm:pt>
    <dgm:pt modelId="{EA2AB2BE-82A2-5440-9118-7597AB834B28}" type="pres">
      <dgm:prSet presAssocID="{4C27EFB5-B13C-5149-9B1B-2DDFC5FC0204}" presName="circ1TxSh" presStyleLbl="vennNode1" presStyleIdx="0" presStyleCnt="1"/>
      <dgm:spPr/>
    </dgm:pt>
  </dgm:ptLst>
  <dgm:cxnLst>
    <dgm:cxn modelId="{DDD66610-1FE8-2448-84D9-EA62E5044D1F}" type="presOf" srcId="{4C27EFB5-B13C-5149-9B1B-2DDFC5FC0204}" destId="{EA2AB2BE-82A2-5440-9118-7597AB834B28}" srcOrd="0" destOrd="0" presId="urn:microsoft.com/office/officeart/2005/8/layout/venn1"/>
    <dgm:cxn modelId="{50A8AC9E-1364-D84E-A3CB-D9F2B94BD44B}" type="presOf" srcId="{7266CF07-4EC0-FE49-A971-D495ABA62979}" destId="{959182D7-F404-BB44-B78A-E3A49C661917}" srcOrd="0" destOrd="0" presId="urn:microsoft.com/office/officeart/2005/8/layout/venn1"/>
    <dgm:cxn modelId="{E86036AE-5EE3-0141-8A11-6C18A138AB3F}" srcId="{7266CF07-4EC0-FE49-A971-D495ABA62979}" destId="{4C27EFB5-B13C-5149-9B1B-2DDFC5FC0204}" srcOrd="0" destOrd="0" parTransId="{E8F2AB9E-F0FB-6240-B94D-2FAFBC4F4C71}" sibTransId="{5FFBC249-8DB3-3441-A8AD-DB109F2470F7}"/>
    <dgm:cxn modelId="{5933C9AD-C251-3141-89CB-2792D192F1F3}" type="presParOf" srcId="{959182D7-F404-BB44-B78A-E3A49C661917}" destId="{EA2AB2BE-82A2-5440-9118-7597AB834B28}"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EAE1276-F398-FE49-9763-CAE00FC941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8BD37228-1046-914A-8CB1-078EC650B46D}">
      <dgm:prSet/>
      <dgm:spPr>
        <a:solidFill>
          <a:schemeClr val="bg2">
            <a:lumMod val="75000"/>
          </a:schemeClr>
        </a:solidFill>
      </dgm:spPr>
      <dgm:t>
        <a:bodyPr/>
        <a:lstStyle/>
        <a:p>
          <a:r>
            <a:rPr lang="en-BG" dirty="0"/>
            <a:t>Условия, които са необходима предпоставка, за</a:t>
          </a:r>
          <a:r>
            <a:rPr lang="bg-BG" dirty="0"/>
            <a:t> да има действащо гражданско общество</a:t>
          </a:r>
          <a:r>
            <a:rPr lang="en-BG" dirty="0"/>
            <a:t>:</a:t>
          </a:r>
        </a:p>
      </dgm:t>
    </dgm:pt>
    <dgm:pt modelId="{0FD1E053-DE1C-7D45-961A-3A460DD6B65C}" type="parTrans" cxnId="{6074E25A-D038-5B42-821A-90744D79B2CE}">
      <dgm:prSet/>
      <dgm:spPr/>
      <dgm:t>
        <a:bodyPr/>
        <a:lstStyle/>
        <a:p>
          <a:endParaRPr lang="en-GB"/>
        </a:p>
      </dgm:t>
    </dgm:pt>
    <dgm:pt modelId="{A1028F5A-EBEE-F149-8C55-04D58E1A4AC1}" type="sibTrans" cxnId="{6074E25A-D038-5B42-821A-90744D79B2CE}">
      <dgm:prSet/>
      <dgm:spPr/>
      <dgm:t>
        <a:bodyPr/>
        <a:lstStyle/>
        <a:p>
          <a:endParaRPr lang="en-GB"/>
        </a:p>
      </dgm:t>
    </dgm:pt>
    <dgm:pt modelId="{79B3C7D4-3FC9-F544-9424-1FBFACC14781}">
      <dgm:prSet/>
      <dgm:spPr/>
      <dgm:t>
        <a:bodyPr/>
        <a:lstStyle/>
        <a:p>
          <a:r>
            <a:rPr lang="bg-BG" dirty="0"/>
            <a:t>Първо да има лесен достъп до всякаква публична информация </a:t>
          </a:r>
          <a:endParaRPr lang="en-BG" dirty="0"/>
        </a:p>
      </dgm:t>
    </dgm:pt>
    <dgm:pt modelId="{DDBF0BEF-807F-D142-B5D9-DF025BA7A882}" type="parTrans" cxnId="{D165E953-861D-9142-95BB-FD451C694079}">
      <dgm:prSet/>
      <dgm:spPr/>
      <dgm:t>
        <a:bodyPr/>
        <a:lstStyle/>
        <a:p>
          <a:endParaRPr lang="en-GB"/>
        </a:p>
      </dgm:t>
    </dgm:pt>
    <dgm:pt modelId="{D3661ABA-0E7B-5747-99E9-BCD708C0B0B2}" type="sibTrans" cxnId="{D165E953-861D-9142-95BB-FD451C694079}">
      <dgm:prSet/>
      <dgm:spPr/>
      <dgm:t>
        <a:bodyPr/>
        <a:lstStyle/>
        <a:p>
          <a:endParaRPr lang="en-GB"/>
        </a:p>
      </dgm:t>
    </dgm:pt>
    <dgm:pt modelId="{05823B01-CD5E-FE45-92E5-C733AEB71CE9}">
      <dgm:prSet/>
      <dgm:spPr/>
      <dgm:t>
        <a:bodyPr/>
        <a:lstStyle/>
        <a:p>
          <a:r>
            <a:rPr lang="en-BG" dirty="0"/>
            <a:t>Обществото д</a:t>
          </a:r>
          <a:r>
            <a:rPr lang="bg-BG" dirty="0"/>
            <a:t>а има желание и да проявява инициатива в публичните дискусии, в изборите, в правеното на конструктивни предложения за общото благо </a:t>
          </a:r>
          <a:endParaRPr lang="en-BG" dirty="0"/>
        </a:p>
      </dgm:t>
    </dgm:pt>
    <dgm:pt modelId="{42F9F91E-13BC-084C-A781-A8141C156911}" type="parTrans" cxnId="{22723AA0-B2E9-644A-B307-9F3CC79C2F30}">
      <dgm:prSet/>
      <dgm:spPr/>
      <dgm:t>
        <a:bodyPr/>
        <a:lstStyle/>
        <a:p>
          <a:endParaRPr lang="en-GB"/>
        </a:p>
      </dgm:t>
    </dgm:pt>
    <dgm:pt modelId="{D5C5BD6C-CD09-744B-9DE0-4450E5FD8835}" type="sibTrans" cxnId="{22723AA0-B2E9-644A-B307-9F3CC79C2F30}">
      <dgm:prSet/>
      <dgm:spPr/>
      <dgm:t>
        <a:bodyPr/>
        <a:lstStyle/>
        <a:p>
          <a:endParaRPr lang="en-GB"/>
        </a:p>
      </dgm:t>
    </dgm:pt>
    <dgm:pt modelId="{D58B354F-562E-0C47-B04C-EF41E5B4A903}">
      <dgm:prSet/>
      <dgm:spPr/>
      <dgm:t>
        <a:bodyPr/>
        <a:lstStyle/>
        <a:p>
          <a:r>
            <a:rPr lang="en-BG" dirty="0"/>
            <a:t>Обществото д</a:t>
          </a:r>
          <a:r>
            <a:rPr lang="bg-BG" dirty="0"/>
            <a:t>а получава обратна връзка от отговорните, заемащи държавни постове или участващи в държавната администрация</a:t>
          </a:r>
          <a:endParaRPr lang="en-BG" dirty="0"/>
        </a:p>
      </dgm:t>
    </dgm:pt>
    <dgm:pt modelId="{A26B4124-604A-164D-A273-6ECD34A59796}" type="parTrans" cxnId="{B7361A5A-CB60-F44D-9B76-D3FADE3F0099}">
      <dgm:prSet/>
      <dgm:spPr/>
      <dgm:t>
        <a:bodyPr/>
        <a:lstStyle/>
        <a:p>
          <a:endParaRPr lang="en-GB"/>
        </a:p>
      </dgm:t>
    </dgm:pt>
    <dgm:pt modelId="{D819C2E9-CAB4-B341-B889-25683C42791C}" type="sibTrans" cxnId="{B7361A5A-CB60-F44D-9B76-D3FADE3F0099}">
      <dgm:prSet/>
      <dgm:spPr/>
      <dgm:t>
        <a:bodyPr/>
        <a:lstStyle/>
        <a:p>
          <a:endParaRPr lang="en-GB"/>
        </a:p>
      </dgm:t>
    </dgm:pt>
    <dgm:pt modelId="{B9EBFE2B-C2A2-9A42-8519-1B5616C56F7B}" type="pres">
      <dgm:prSet presAssocID="{1EAE1276-F398-FE49-9763-CAE00FC941E7}" presName="linear" presStyleCnt="0">
        <dgm:presLayoutVars>
          <dgm:animLvl val="lvl"/>
          <dgm:resizeHandles val="exact"/>
        </dgm:presLayoutVars>
      </dgm:prSet>
      <dgm:spPr/>
    </dgm:pt>
    <dgm:pt modelId="{0B0E844C-117B-6243-B3F1-0E88F53FD303}" type="pres">
      <dgm:prSet presAssocID="{8BD37228-1046-914A-8CB1-078EC650B46D}" presName="parentText" presStyleLbl="node1" presStyleIdx="0" presStyleCnt="1">
        <dgm:presLayoutVars>
          <dgm:chMax val="0"/>
          <dgm:bulletEnabled val="1"/>
        </dgm:presLayoutVars>
      </dgm:prSet>
      <dgm:spPr/>
    </dgm:pt>
    <dgm:pt modelId="{1DC9F722-A0C8-B844-B6BD-1BFF6FD1D20E}" type="pres">
      <dgm:prSet presAssocID="{8BD37228-1046-914A-8CB1-078EC650B46D}" presName="childText" presStyleLbl="revTx" presStyleIdx="0" presStyleCnt="1">
        <dgm:presLayoutVars>
          <dgm:bulletEnabled val="1"/>
        </dgm:presLayoutVars>
      </dgm:prSet>
      <dgm:spPr/>
    </dgm:pt>
  </dgm:ptLst>
  <dgm:cxnLst>
    <dgm:cxn modelId="{C5B53D3C-88BB-6743-A64B-0857F0345898}" type="presOf" srcId="{79B3C7D4-3FC9-F544-9424-1FBFACC14781}" destId="{1DC9F722-A0C8-B844-B6BD-1BFF6FD1D20E}" srcOrd="0" destOrd="0" presId="urn:microsoft.com/office/officeart/2005/8/layout/vList2"/>
    <dgm:cxn modelId="{D165E953-861D-9142-95BB-FD451C694079}" srcId="{8BD37228-1046-914A-8CB1-078EC650B46D}" destId="{79B3C7D4-3FC9-F544-9424-1FBFACC14781}" srcOrd="0" destOrd="0" parTransId="{DDBF0BEF-807F-D142-B5D9-DF025BA7A882}" sibTransId="{D3661ABA-0E7B-5747-99E9-BCD708C0B0B2}"/>
    <dgm:cxn modelId="{B7361A5A-CB60-F44D-9B76-D3FADE3F0099}" srcId="{8BD37228-1046-914A-8CB1-078EC650B46D}" destId="{D58B354F-562E-0C47-B04C-EF41E5B4A903}" srcOrd="2" destOrd="0" parTransId="{A26B4124-604A-164D-A273-6ECD34A59796}" sibTransId="{D819C2E9-CAB4-B341-B889-25683C42791C}"/>
    <dgm:cxn modelId="{6074E25A-D038-5B42-821A-90744D79B2CE}" srcId="{1EAE1276-F398-FE49-9763-CAE00FC941E7}" destId="{8BD37228-1046-914A-8CB1-078EC650B46D}" srcOrd="0" destOrd="0" parTransId="{0FD1E053-DE1C-7D45-961A-3A460DD6B65C}" sibTransId="{A1028F5A-EBEE-F149-8C55-04D58E1A4AC1}"/>
    <dgm:cxn modelId="{22723AA0-B2E9-644A-B307-9F3CC79C2F30}" srcId="{8BD37228-1046-914A-8CB1-078EC650B46D}" destId="{05823B01-CD5E-FE45-92E5-C733AEB71CE9}" srcOrd="1" destOrd="0" parTransId="{42F9F91E-13BC-084C-A781-A8141C156911}" sibTransId="{D5C5BD6C-CD09-744B-9DE0-4450E5FD8835}"/>
    <dgm:cxn modelId="{A414F3A0-0E7E-774C-9540-DDDA5546F394}" type="presOf" srcId="{05823B01-CD5E-FE45-92E5-C733AEB71CE9}" destId="{1DC9F722-A0C8-B844-B6BD-1BFF6FD1D20E}" srcOrd="0" destOrd="1" presId="urn:microsoft.com/office/officeart/2005/8/layout/vList2"/>
    <dgm:cxn modelId="{F9F8AEBF-20B8-3C40-A524-5A7AE079C96E}" type="presOf" srcId="{1EAE1276-F398-FE49-9763-CAE00FC941E7}" destId="{B9EBFE2B-C2A2-9A42-8519-1B5616C56F7B}" srcOrd="0" destOrd="0" presId="urn:microsoft.com/office/officeart/2005/8/layout/vList2"/>
    <dgm:cxn modelId="{C92BECDF-9B6C-1140-92DF-77A4ACC585EE}" type="presOf" srcId="{8BD37228-1046-914A-8CB1-078EC650B46D}" destId="{0B0E844C-117B-6243-B3F1-0E88F53FD303}" srcOrd="0" destOrd="0" presId="urn:microsoft.com/office/officeart/2005/8/layout/vList2"/>
    <dgm:cxn modelId="{8DE1D3F5-46AC-D941-9756-983711D79BA7}" type="presOf" srcId="{D58B354F-562E-0C47-B04C-EF41E5B4A903}" destId="{1DC9F722-A0C8-B844-B6BD-1BFF6FD1D20E}" srcOrd="0" destOrd="2" presId="urn:microsoft.com/office/officeart/2005/8/layout/vList2"/>
    <dgm:cxn modelId="{ADB912CC-CB60-954A-81AF-78A1598B0B1D}" type="presParOf" srcId="{B9EBFE2B-C2A2-9A42-8519-1B5616C56F7B}" destId="{0B0E844C-117B-6243-B3F1-0E88F53FD303}" srcOrd="0" destOrd="0" presId="urn:microsoft.com/office/officeart/2005/8/layout/vList2"/>
    <dgm:cxn modelId="{72B2CA50-F8AD-5F45-9A82-8ECA038E453D}" type="presParOf" srcId="{B9EBFE2B-C2A2-9A42-8519-1B5616C56F7B}" destId="{1DC9F722-A0C8-B844-B6BD-1BFF6FD1D20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574104-3F80-6D49-9C33-EBB397F186CA}" type="doc">
      <dgm:prSet loTypeId="urn:microsoft.com/office/officeart/2005/8/layout/venn1" loCatId="relationship" qsTypeId="urn:microsoft.com/office/officeart/2005/8/quickstyle/3d1" qsCatId="3D" csTypeId="urn:microsoft.com/office/officeart/2005/8/colors/colorful1" csCatId="colorful" phldr="1"/>
      <dgm:spPr/>
      <dgm:t>
        <a:bodyPr/>
        <a:lstStyle/>
        <a:p>
          <a:endParaRPr lang="en-GB"/>
        </a:p>
      </dgm:t>
    </dgm:pt>
    <dgm:pt modelId="{A5A8331E-3F62-F746-9AED-5583E82035D1}">
      <dgm:prSet/>
      <dgm:spPr/>
      <dgm:t>
        <a:bodyPr/>
        <a:lstStyle/>
        <a:p>
          <a:r>
            <a:rPr lang="bg-BG" b="1"/>
            <a:t>Знания</a:t>
          </a:r>
          <a:endParaRPr lang="en-BG"/>
        </a:p>
      </dgm:t>
    </dgm:pt>
    <dgm:pt modelId="{37D991E0-C05F-5C41-9DF6-A35AE78CF723}" type="parTrans" cxnId="{C201A62D-AA54-224A-8026-27593F54B9F3}">
      <dgm:prSet/>
      <dgm:spPr/>
      <dgm:t>
        <a:bodyPr/>
        <a:lstStyle/>
        <a:p>
          <a:endParaRPr lang="en-GB"/>
        </a:p>
      </dgm:t>
    </dgm:pt>
    <dgm:pt modelId="{629A6F41-6D2D-1242-A735-61773B86C388}" type="sibTrans" cxnId="{C201A62D-AA54-224A-8026-27593F54B9F3}">
      <dgm:prSet/>
      <dgm:spPr/>
      <dgm:t>
        <a:bodyPr/>
        <a:lstStyle/>
        <a:p>
          <a:endParaRPr lang="en-GB"/>
        </a:p>
      </dgm:t>
    </dgm:pt>
    <dgm:pt modelId="{72F16307-92A5-4F48-A5A6-33CAD446C7E7}">
      <dgm:prSet/>
      <dgm:spPr/>
      <dgm:t>
        <a:bodyPr/>
        <a:lstStyle/>
        <a:p>
          <a:r>
            <a:rPr lang="bg-BG" b="1"/>
            <a:t>Умения</a:t>
          </a:r>
          <a:endParaRPr lang="en-BG"/>
        </a:p>
      </dgm:t>
    </dgm:pt>
    <dgm:pt modelId="{D1B9B943-FAA6-844F-B124-42EA2A4C9930}" type="parTrans" cxnId="{38817CCC-1DF1-E646-9E60-A5C549541FA3}">
      <dgm:prSet/>
      <dgm:spPr/>
      <dgm:t>
        <a:bodyPr/>
        <a:lstStyle/>
        <a:p>
          <a:endParaRPr lang="en-GB"/>
        </a:p>
      </dgm:t>
    </dgm:pt>
    <dgm:pt modelId="{D9B0C7B0-455F-B04B-BD36-27019397C59F}" type="sibTrans" cxnId="{38817CCC-1DF1-E646-9E60-A5C549541FA3}">
      <dgm:prSet/>
      <dgm:spPr/>
      <dgm:t>
        <a:bodyPr/>
        <a:lstStyle/>
        <a:p>
          <a:endParaRPr lang="en-GB"/>
        </a:p>
      </dgm:t>
    </dgm:pt>
    <dgm:pt modelId="{C4ADCCF9-9135-6043-B206-09E1ED278607}">
      <dgm:prSet/>
      <dgm:spPr/>
      <dgm:t>
        <a:bodyPr/>
        <a:lstStyle/>
        <a:p>
          <a:r>
            <a:rPr lang="bg-BG" b="1"/>
            <a:t>На</a:t>
          </a:r>
          <a:r>
            <a:rPr lang="en-US" b="1"/>
            <a:t>г</a:t>
          </a:r>
          <a:r>
            <a:rPr lang="bg-BG" b="1"/>
            <a:t>ласи</a:t>
          </a:r>
          <a:endParaRPr lang="en-BG"/>
        </a:p>
      </dgm:t>
    </dgm:pt>
    <dgm:pt modelId="{12EB7E40-0CBC-0B45-8D0A-F91F2D1DB64E}" type="parTrans" cxnId="{ECC3BEE8-C5AF-1149-9B7F-025B6E20B9DF}">
      <dgm:prSet/>
      <dgm:spPr/>
      <dgm:t>
        <a:bodyPr/>
        <a:lstStyle/>
        <a:p>
          <a:endParaRPr lang="en-GB"/>
        </a:p>
      </dgm:t>
    </dgm:pt>
    <dgm:pt modelId="{92CEE814-5B43-7F46-BA5B-4A90B331E59B}" type="sibTrans" cxnId="{ECC3BEE8-C5AF-1149-9B7F-025B6E20B9DF}">
      <dgm:prSet/>
      <dgm:spPr/>
      <dgm:t>
        <a:bodyPr/>
        <a:lstStyle/>
        <a:p>
          <a:endParaRPr lang="en-GB"/>
        </a:p>
      </dgm:t>
    </dgm:pt>
    <dgm:pt modelId="{10763E94-4F83-6648-AC46-59A08C861AD2}" type="pres">
      <dgm:prSet presAssocID="{26574104-3F80-6D49-9C33-EBB397F186CA}" presName="compositeShape" presStyleCnt="0">
        <dgm:presLayoutVars>
          <dgm:chMax val="7"/>
          <dgm:dir/>
          <dgm:resizeHandles val="exact"/>
        </dgm:presLayoutVars>
      </dgm:prSet>
      <dgm:spPr/>
    </dgm:pt>
    <dgm:pt modelId="{3BA84B01-3EF4-D449-AAAA-2C80A79D7B51}" type="pres">
      <dgm:prSet presAssocID="{A5A8331E-3F62-F746-9AED-5583E82035D1}" presName="circ1" presStyleLbl="vennNode1" presStyleIdx="0" presStyleCnt="3"/>
      <dgm:spPr/>
    </dgm:pt>
    <dgm:pt modelId="{54CED7C3-4343-3A45-88DF-C9310A9BCCE0}" type="pres">
      <dgm:prSet presAssocID="{A5A8331E-3F62-F746-9AED-5583E82035D1}" presName="circ1Tx" presStyleLbl="revTx" presStyleIdx="0" presStyleCnt="0">
        <dgm:presLayoutVars>
          <dgm:chMax val="0"/>
          <dgm:chPref val="0"/>
          <dgm:bulletEnabled val="1"/>
        </dgm:presLayoutVars>
      </dgm:prSet>
      <dgm:spPr/>
    </dgm:pt>
    <dgm:pt modelId="{0CFBF3E7-958B-3C44-ACF8-03BE99782782}" type="pres">
      <dgm:prSet presAssocID="{72F16307-92A5-4F48-A5A6-33CAD446C7E7}" presName="circ2" presStyleLbl="vennNode1" presStyleIdx="1" presStyleCnt="3"/>
      <dgm:spPr/>
    </dgm:pt>
    <dgm:pt modelId="{9099F8E8-EBF5-1544-AE9C-0DED1B865547}" type="pres">
      <dgm:prSet presAssocID="{72F16307-92A5-4F48-A5A6-33CAD446C7E7}" presName="circ2Tx" presStyleLbl="revTx" presStyleIdx="0" presStyleCnt="0">
        <dgm:presLayoutVars>
          <dgm:chMax val="0"/>
          <dgm:chPref val="0"/>
          <dgm:bulletEnabled val="1"/>
        </dgm:presLayoutVars>
      </dgm:prSet>
      <dgm:spPr/>
    </dgm:pt>
    <dgm:pt modelId="{CBEE96EF-6AA4-EA4D-A0CB-A3C9AC190059}" type="pres">
      <dgm:prSet presAssocID="{C4ADCCF9-9135-6043-B206-09E1ED278607}" presName="circ3" presStyleLbl="vennNode1" presStyleIdx="2" presStyleCnt="3"/>
      <dgm:spPr/>
    </dgm:pt>
    <dgm:pt modelId="{41500E84-6145-C44E-92F7-CBEA62174A3F}" type="pres">
      <dgm:prSet presAssocID="{C4ADCCF9-9135-6043-B206-09E1ED278607}" presName="circ3Tx" presStyleLbl="revTx" presStyleIdx="0" presStyleCnt="0">
        <dgm:presLayoutVars>
          <dgm:chMax val="0"/>
          <dgm:chPref val="0"/>
          <dgm:bulletEnabled val="1"/>
        </dgm:presLayoutVars>
      </dgm:prSet>
      <dgm:spPr/>
    </dgm:pt>
  </dgm:ptLst>
  <dgm:cxnLst>
    <dgm:cxn modelId="{C201A62D-AA54-224A-8026-27593F54B9F3}" srcId="{26574104-3F80-6D49-9C33-EBB397F186CA}" destId="{A5A8331E-3F62-F746-9AED-5583E82035D1}" srcOrd="0" destOrd="0" parTransId="{37D991E0-C05F-5C41-9DF6-A35AE78CF723}" sibTransId="{629A6F41-6D2D-1242-A735-61773B86C388}"/>
    <dgm:cxn modelId="{592A5741-C977-104A-A3E1-F894A206CE33}" type="presOf" srcId="{72F16307-92A5-4F48-A5A6-33CAD446C7E7}" destId="{0CFBF3E7-958B-3C44-ACF8-03BE99782782}" srcOrd="0" destOrd="0" presId="urn:microsoft.com/office/officeart/2005/8/layout/venn1"/>
    <dgm:cxn modelId="{71D61395-D7A1-EA46-B4E3-8960C24FAEC8}" type="presOf" srcId="{A5A8331E-3F62-F746-9AED-5583E82035D1}" destId="{54CED7C3-4343-3A45-88DF-C9310A9BCCE0}" srcOrd="1" destOrd="0" presId="urn:microsoft.com/office/officeart/2005/8/layout/venn1"/>
    <dgm:cxn modelId="{10419C98-955E-5D4A-BABB-E175862D5B0A}" type="presOf" srcId="{A5A8331E-3F62-F746-9AED-5583E82035D1}" destId="{3BA84B01-3EF4-D449-AAAA-2C80A79D7B51}" srcOrd="0" destOrd="0" presId="urn:microsoft.com/office/officeart/2005/8/layout/venn1"/>
    <dgm:cxn modelId="{A2F71AAA-1EB6-6D44-A88B-C91D507E2D33}" type="presOf" srcId="{72F16307-92A5-4F48-A5A6-33CAD446C7E7}" destId="{9099F8E8-EBF5-1544-AE9C-0DED1B865547}" srcOrd="1" destOrd="0" presId="urn:microsoft.com/office/officeart/2005/8/layout/venn1"/>
    <dgm:cxn modelId="{2A2B1DB9-7836-3E4D-936E-67F05D963972}" type="presOf" srcId="{26574104-3F80-6D49-9C33-EBB397F186CA}" destId="{10763E94-4F83-6648-AC46-59A08C861AD2}" srcOrd="0" destOrd="0" presId="urn:microsoft.com/office/officeart/2005/8/layout/venn1"/>
    <dgm:cxn modelId="{38817CCC-1DF1-E646-9E60-A5C549541FA3}" srcId="{26574104-3F80-6D49-9C33-EBB397F186CA}" destId="{72F16307-92A5-4F48-A5A6-33CAD446C7E7}" srcOrd="1" destOrd="0" parTransId="{D1B9B943-FAA6-844F-B124-42EA2A4C9930}" sibTransId="{D9B0C7B0-455F-B04B-BD36-27019397C59F}"/>
    <dgm:cxn modelId="{64D9FED5-832C-4C4B-96DF-41F7D339D835}" type="presOf" srcId="{C4ADCCF9-9135-6043-B206-09E1ED278607}" destId="{CBEE96EF-6AA4-EA4D-A0CB-A3C9AC190059}" srcOrd="0" destOrd="0" presId="urn:microsoft.com/office/officeart/2005/8/layout/venn1"/>
    <dgm:cxn modelId="{ECC3BEE8-C5AF-1149-9B7F-025B6E20B9DF}" srcId="{26574104-3F80-6D49-9C33-EBB397F186CA}" destId="{C4ADCCF9-9135-6043-B206-09E1ED278607}" srcOrd="2" destOrd="0" parTransId="{12EB7E40-0CBC-0B45-8D0A-F91F2D1DB64E}" sibTransId="{92CEE814-5B43-7F46-BA5B-4A90B331E59B}"/>
    <dgm:cxn modelId="{DF4E7CED-0767-1148-B114-F4DF216A78AE}" type="presOf" srcId="{C4ADCCF9-9135-6043-B206-09E1ED278607}" destId="{41500E84-6145-C44E-92F7-CBEA62174A3F}" srcOrd="1" destOrd="0" presId="urn:microsoft.com/office/officeart/2005/8/layout/venn1"/>
    <dgm:cxn modelId="{85C93F6B-6789-7249-BB51-61D63583C067}" type="presParOf" srcId="{10763E94-4F83-6648-AC46-59A08C861AD2}" destId="{3BA84B01-3EF4-D449-AAAA-2C80A79D7B51}" srcOrd="0" destOrd="0" presId="urn:microsoft.com/office/officeart/2005/8/layout/venn1"/>
    <dgm:cxn modelId="{1AE29C13-586A-3440-9EFD-C353F69F511E}" type="presParOf" srcId="{10763E94-4F83-6648-AC46-59A08C861AD2}" destId="{54CED7C3-4343-3A45-88DF-C9310A9BCCE0}" srcOrd="1" destOrd="0" presId="urn:microsoft.com/office/officeart/2005/8/layout/venn1"/>
    <dgm:cxn modelId="{D04FF452-B7FB-4048-B5CB-0DACB21BF844}" type="presParOf" srcId="{10763E94-4F83-6648-AC46-59A08C861AD2}" destId="{0CFBF3E7-958B-3C44-ACF8-03BE99782782}" srcOrd="2" destOrd="0" presId="urn:microsoft.com/office/officeart/2005/8/layout/venn1"/>
    <dgm:cxn modelId="{B4C63F71-2803-2F43-84E4-37325FC05C60}" type="presParOf" srcId="{10763E94-4F83-6648-AC46-59A08C861AD2}" destId="{9099F8E8-EBF5-1544-AE9C-0DED1B865547}" srcOrd="3" destOrd="0" presId="urn:microsoft.com/office/officeart/2005/8/layout/venn1"/>
    <dgm:cxn modelId="{AE7960DF-D708-6447-A6A2-D6F2C4C1F503}" type="presParOf" srcId="{10763E94-4F83-6648-AC46-59A08C861AD2}" destId="{CBEE96EF-6AA4-EA4D-A0CB-A3C9AC190059}" srcOrd="4" destOrd="0" presId="urn:microsoft.com/office/officeart/2005/8/layout/venn1"/>
    <dgm:cxn modelId="{FDEE7ADA-BB5E-0343-9017-F30F19C2CF50}" type="presParOf" srcId="{10763E94-4F83-6648-AC46-59A08C861AD2}" destId="{41500E84-6145-C44E-92F7-CBEA62174A3F}"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266CF07-4EC0-FE49-A971-D495ABA6297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C27EFB5-B13C-5149-9B1B-2DDFC5FC0204}">
      <dgm:prSet>
        <dgm:style>
          <a:lnRef idx="1">
            <a:schemeClr val="accent6"/>
          </a:lnRef>
          <a:fillRef idx="2">
            <a:schemeClr val="accent6"/>
          </a:fillRef>
          <a:effectRef idx="1">
            <a:schemeClr val="accent6"/>
          </a:effectRef>
          <a:fontRef idx="minor">
            <a:schemeClr val="dk1"/>
          </a:fontRef>
        </dgm:style>
      </dgm:prSet>
      <dgm:spPr>
        <a:solidFill>
          <a:schemeClr val="bg2"/>
        </a:solidFill>
      </dgm:spPr>
      <dgm:t>
        <a:bodyPr/>
        <a:lstStyle/>
        <a:p>
          <a:r>
            <a:rPr lang="bg-BG" i="1" noProof="0" dirty="0"/>
            <a:t>Действащо гражданско общество</a:t>
          </a:r>
        </a:p>
      </dgm:t>
    </dgm:pt>
    <dgm:pt modelId="{E8F2AB9E-F0FB-6240-B94D-2FAFBC4F4C71}" type="parTrans" cxnId="{E86036AE-5EE3-0141-8A11-6C18A138AB3F}">
      <dgm:prSet/>
      <dgm:spPr/>
      <dgm:t>
        <a:bodyPr/>
        <a:lstStyle/>
        <a:p>
          <a:endParaRPr lang="bg-BG" noProof="0" dirty="0"/>
        </a:p>
      </dgm:t>
    </dgm:pt>
    <dgm:pt modelId="{5FFBC249-8DB3-3441-A8AD-DB109F2470F7}" type="sibTrans" cxnId="{E86036AE-5EE3-0141-8A11-6C18A138AB3F}">
      <dgm:prSet/>
      <dgm:spPr/>
      <dgm:t>
        <a:bodyPr/>
        <a:lstStyle/>
        <a:p>
          <a:endParaRPr lang="bg-BG" noProof="0" dirty="0"/>
        </a:p>
      </dgm:t>
    </dgm:pt>
    <dgm:pt modelId="{959182D7-F404-BB44-B78A-E3A49C661917}" type="pres">
      <dgm:prSet presAssocID="{7266CF07-4EC0-FE49-A971-D495ABA62979}" presName="compositeShape" presStyleCnt="0">
        <dgm:presLayoutVars>
          <dgm:chMax val="7"/>
          <dgm:dir/>
          <dgm:resizeHandles val="exact"/>
        </dgm:presLayoutVars>
      </dgm:prSet>
      <dgm:spPr/>
    </dgm:pt>
    <dgm:pt modelId="{EA2AB2BE-82A2-5440-9118-7597AB834B28}" type="pres">
      <dgm:prSet presAssocID="{4C27EFB5-B13C-5149-9B1B-2DDFC5FC0204}" presName="circ1TxSh" presStyleLbl="vennNode1" presStyleIdx="0" presStyleCnt="1"/>
      <dgm:spPr/>
    </dgm:pt>
  </dgm:ptLst>
  <dgm:cxnLst>
    <dgm:cxn modelId="{DDD66610-1FE8-2448-84D9-EA62E5044D1F}" type="presOf" srcId="{4C27EFB5-B13C-5149-9B1B-2DDFC5FC0204}" destId="{EA2AB2BE-82A2-5440-9118-7597AB834B28}" srcOrd="0" destOrd="0" presId="urn:microsoft.com/office/officeart/2005/8/layout/venn1"/>
    <dgm:cxn modelId="{50A8AC9E-1364-D84E-A3CB-D9F2B94BD44B}" type="presOf" srcId="{7266CF07-4EC0-FE49-A971-D495ABA62979}" destId="{959182D7-F404-BB44-B78A-E3A49C661917}" srcOrd="0" destOrd="0" presId="urn:microsoft.com/office/officeart/2005/8/layout/venn1"/>
    <dgm:cxn modelId="{E86036AE-5EE3-0141-8A11-6C18A138AB3F}" srcId="{7266CF07-4EC0-FE49-A971-D495ABA62979}" destId="{4C27EFB5-B13C-5149-9B1B-2DDFC5FC0204}" srcOrd="0" destOrd="0" parTransId="{E8F2AB9E-F0FB-6240-B94D-2FAFBC4F4C71}" sibTransId="{5FFBC249-8DB3-3441-A8AD-DB109F2470F7}"/>
    <dgm:cxn modelId="{5933C9AD-C251-3141-89CB-2792D192F1F3}" type="presParOf" srcId="{959182D7-F404-BB44-B78A-E3A49C661917}" destId="{EA2AB2BE-82A2-5440-9118-7597AB834B28}"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6E68143F-F3B3-D847-9A15-B748DAA26353}">
      <dgm:prSet custT="1">
        <dgm:style>
          <a:lnRef idx="0">
            <a:schemeClr val="accent1"/>
          </a:lnRef>
          <a:fillRef idx="3">
            <a:schemeClr val="accent1"/>
          </a:fillRef>
          <a:effectRef idx="3">
            <a:schemeClr val="accent1"/>
          </a:effectRef>
          <a:fontRef idx="minor">
            <a:schemeClr val="lt1"/>
          </a:fontRef>
        </dgm:style>
      </dgm:prSet>
      <dgm:spPr/>
      <dgm:t>
        <a:bodyPr/>
        <a:lstStyle/>
        <a:p>
          <a:r>
            <a:rPr lang="bg-BG" sz="2400" b="0" i="1" dirty="0"/>
            <a:t>Портал за отворени данни: </a:t>
          </a:r>
          <a:r>
            <a:rPr lang="en-GB" sz="2400" b="0" i="1" dirty="0"/>
            <a:t>http://</a:t>
          </a:r>
          <a:r>
            <a:rPr lang="en-GB" sz="2400" b="0" i="1" dirty="0" err="1"/>
            <a:t>data.egov.bg</a:t>
          </a:r>
          <a:r>
            <a:rPr lang="en-GB" sz="2400" b="0" i="1" dirty="0"/>
            <a:t> </a:t>
          </a:r>
          <a:endParaRPr lang="en-BG" sz="2400" i="1" dirty="0"/>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6E68143F-F3B3-D847-9A15-B748DAA26353}">
      <dgm:prSet custT="1">
        <dgm:style>
          <a:lnRef idx="0">
            <a:schemeClr val="accent1"/>
          </a:lnRef>
          <a:fillRef idx="3">
            <a:schemeClr val="accent1"/>
          </a:fillRef>
          <a:effectRef idx="3">
            <a:schemeClr val="accent1"/>
          </a:effectRef>
          <a:fontRef idx="minor">
            <a:schemeClr val="lt1"/>
          </a:fontRef>
        </dgm:style>
      </dgm:prSet>
      <dgm:spPr/>
      <dgm:t>
        <a:bodyPr/>
        <a:lstStyle/>
        <a:p>
          <a:r>
            <a:rPr lang="bg-BG" sz="2400" b="0" i="1" dirty="0"/>
            <a:t>Портал за отворени данни: </a:t>
          </a:r>
          <a:r>
            <a:rPr lang="en-GB" sz="2400" b="0" i="1" dirty="0"/>
            <a:t>http://</a:t>
          </a:r>
          <a:r>
            <a:rPr lang="en-GB" sz="2400" b="0" i="1" dirty="0" err="1"/>
            <a:t>data.egov.bg</a:t>
          </a:r>
          <a:r>
            <a:rPr lang="en-GB" sz="2400" b="0" i="1" dirty="0"/>
            <a:t> </a:t>
          </a:r>
          <a:endParaRPr lang="en-BG" sz="2400" i="1" dirty="0"/>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DD0A25D-AEF0-0340-B76D-14B2B43BB8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BBEF2D1-BB7E-584A-B8B0-52F5E9C4420D}">
      <dgm:prSet/>
      <dgm:spPr/>
      <dgm:t>
        <a:bodyPr/>
        <a:lstStyle/>
        <a:p>
          <a:r>
            <a:rPr lang="bg-BG"/>
            <a:t>Порталът за отворени данни има следните функционалности: </a:t>
          </a:r>
          <a:endParaRPr lang="en-BG"/>
        </a:p>
      </dgm:t>
    </dgm:pt>
    <dgm:pt modelId="{C94F7411-C7D5-1A4C-9E2E-B5EF8B8925D0}" type="parTrans" cxnId="{8C57F06D-FD7D-1743-B369-F1B748AB1C12}">
      <dgm:prSet/>
      <dgm:spPr/>
      <dgm:t>
        <a:bodyPr/>
        <a:lstStyle/>
        <a:p>
          <a:endParaRPr lang="en-GB"/>
        </a:p>
      </dgm:t>
    </dgm:pt>
    <dgm:pt modelId="{994A9CBE-FB62-DB4A-B123-082B5EE586F6}" type="sibTrans" cxnId="{8C57F06D-FD7D-1743-B369-F1B748AB1C12}">
      <dgm:prSet/>
      <dgm:spPr/>
      <dgm:t>
        <a:bodyPr/>
        <a:lstStyle/>
        <a:p>
          <a:endParaRPr lang="en-GB"/>
        </a:p>
      </dgm:t>
    </dgm:pt>
    <dgm:pt modelId="{9F29B295-7AD6-504C-A50D-78DEEDFBB2F5}">
      <dgm:prSet/>
      <dgm:spPr/>
      <dgm:t>
        <a:bodyPr/>
        <a:lstStyle/>
        <a:p>
          <a:r>
            <a:rPr lang="bg-BG" dirty="0"/>
            <a:t>Каталог на набори от данни, подредени по теми, организации, етикети и формати </a:t>
          </a:r>
          <a:endParaRPr lang="en-BG" dirty="0"/>
        </a:p>
      </dgm:t>
    </dgm:pt>
    <dgm:pt modelId="{1BD7F40F-0AE4-2E4D-BFE2-0BFA3FAF28EC}" type="parTrans" cxnId="{A452D543-35A8-DB4B-8CBB-48068D07F94D}">
      <dgm:prSet/>
      <dgm:spPr/>
      <dgm:t>
        <a:bodyPr/>
        <a:lstStyle/>
        <a:p>
          <a:endParaRPr lang="en-GB"/>
        </a:p>
      </dgm:t>
    </dgm:pt>
    <dgm:pt modelId="{1413C3E3-3686-424B-BE45-6CC2D81C3848}" type="sibTrans" cxnId="{A452D543-35A8-DB4B-8CBB-48068D07F94D}">
      <dgm:prSet/>
      <dgm:spPr/>
      <dgm:t>
        <a:bodyPr/>
        <a:lstStyle/>
        <a:p>
          <a:endParaRPr lang="en-GB"/>
        </a:p>
      </dgm:t>
    </dgm:pt>
    <dgm:pt modelId="{34350104-CDA7-244A-87EB-2DCFA24E49E3}">
      <dgm:prSet/>
      <dgm:spPr/>
      <dgm:t>
        <a:bodyPr/>
        <a:lstStyle/>
        <a:p>
          <a:r>
            <a:rPr lang="bg-BG"/>
            <a:t>Възможност за търсене, филтриране, изтегляне и визуализация на набори от данни </a:t>
          </a:r>
          <a:endParaRPr lang="en-BG"/>
        </a:p>
      </dgm:t>
    </dgm:pt>
    <dgm:pt modelId="{A28AD2B2-D3D5-6E4C-9386-BA6D47DA11CC}" type="parTrans" cxnId="{A5A44B06-F44E-4749-BD6F-E5689C468186}">
      <dgm:prSet/>
      <dgm:spPr/>
      <dgm:t>
        <a:bodyPr/>
        <a:lstStyle/>
        <a:p>
          <a:endParaRPr lang="en-GB"/>
        </a:p>
      </dgm:t>
    </dgm:pt>
    <dgm:pt modelId="{1C2788F5-9EFE-0B41-B1EE-C2036AE0DD9F}" type="sibTrans" cxnId="{A5A44B06-F44E-4749-BD6F-E5689C468186}">
      <dgm:prSet/>
      <dgm:spPr/>
      <dgm:t>
        <a:bodyPr/>
        <a:lstStyle/>
        <a:p>
          <a:endParaRPr lang="en-GB"/>
        </a:p>
      </dgm:t>
    </dgm:pt>
    <dgm:pt modelId="{738D6D92-B0FD-6B4D-A3CB-28030576EB86}">
      <dgm:prSet/>
      <dgm:spPr/>
      <dgm:t>
        <a:bodyPr/>
        <a:lstStyle/>
        <a:p>
          <a:r>
            <a:rPr lang="bg-BG"/>
            <a:t>Възможност за заявяване на нови набори от данни или актуализация на съществуващи </a:t>
          </a:r>
          <a:endParaRPr lang="en-BG"/>
        </a:p>
      </dgm:t>
    </dgm:pt>
    <dgm:pt modelId="{DD3D2E48-1976-ED44-907B-EAD563D15FB9}" type="parTrans" cxnId="{76148A08-7576-BC47-8325-4191DCAA1C6F}">
      <dgm:prSet/>
      <dgm:spPr/>
      <dgm:t>
        <a:bodyPr/>
        <a:lstStyle/>
        <a:p>
          <a:endParaRPr lang="en-GB"/>
        </a:p>
      </dgm:t>
    </dgm:pt>
    <dgm:pt modelId="{115D4A43-B2E6-9543-AE0D-F0D41B52B74A}" type="sibTrans" cxnId="{76148A08-7576-BC47-8325-4191DCAA1C6F}">
      <dgm:prSet/>
      <dgm:spPr/>
      <dgm:t>
        <a:bodyPr/>
        <a:lstStyle/>
        <a:p>
          <a:endParaRPr lang="en-GB"/>
        </a:p>
      </dgm:t>
    </dgm:pt>
    <dgm:pt modelId="{BEB51449-3755-DE41-A55D-C43A1ECF5945}">
      <dgm:prSet/>
      <dgm:spPr/>
      <dgm:t>
        <a:bodyPr/>
        <a:lstStyle/>
        <a:p>
          <a:r>
            <a:rPr lang="bg-BG"/>
            <a:t>Възможност за коментиране, оценяване и споделяне на набори от данни </a:t>
          </a:r>
          <a:endParaRPr lang="en-BG"/>
        </a:p>
      </dgm:t>
    </dgm:pt>
    <dgm:pt modelId="{EAA4E418-70F0-694A-B9ED-A9771EA38B9C}" type="parTrans" cxnId="{15810CAE-EE14-584F-8493-9497B5C5FBD3}">
      <dgm:prSet/>
      <dgm:spPr/>
      <dgm:t>
        <a:bodyPr/>
        <a:lstStyle/>
        <a:p>
          <a:endParaRPr lang="en-GB"/>
        </a:p>
      </dgm:t>
    </dgm:pt>
    <dgm:pt modelId="{02CCD8A8-53F6-2547-8DC0-FB25A6F86BBA}" type="sibTrans" cxnId="{15810CAE-EE14-584F-8493-9497B5C5FBD3}">
      <dgm:prSet/>
      <dgm:spPr/>
      <dgm:t>
        <a:bodyPr/>
        <a:lstStyle/>
        <a:p>
          <a:endParaRPr lang="en-GB"/>
        </a:p>
      </dgm:t>
    </dgm:pt>
    <dgm:pt modelId="{61B111E5-9599-564D-9C74-E2C55DD4A49B}">
      <dgm:prSet/>
      <dgm:spPr/>
      <dgm:t>
        <a:bodyPr/>
        <a:lstStyle/>
        <a:p>
          <a:r>
            <a:rPr lang="bg-BG"/>
            <a:t>Новини и събития, свързани с отворените данни </a:t>
          </a:r>
          <a:endParaRPr lang="en-BG"/>
        </a:p>
      </dgm:t>
    </dgm:pt>
    <dgm:pt modelId="{AD972339-2CFD-4746-9585-2952B2E119D0}" type="parTrans" cxnId="{C2E1255E-C571-5B46-9E11-4B7A345E142F}">
      <dgm:prSet/>
      <dgm:spPr/>
      <dgm:t>
        <a:bodyPr/>
        <a:lstStyle/>
        <a:p>
          <a:endParaRPr lang="en-GB"/>
        </a:p>
      </dgm:t>
    </dgm:pt>
    <dgm:pt modelId="{4C0BED5E-76C3-A341-A51C-8ACB5D11595C}" type="sibTrans" cxnId="{C2E1255E-C571-5B46-9E11-4B7A345E142F}">
      <dgm:prSet/>
      <dgm:spPr/>
      <dgm:t>
        <a:bodyPr/>
        <a:lstStyle/>
        <a:p>
          <a:endParaRPr lang="en-GB"/>
        </a:p>
      </dgm:t>
    </dgm:pt>
    <dgm:pt modelId="{6D46339B-2E17-E044-A584-D5BCF92B7419}">
      <dgm:prSet/>
      <dgm:spPr/>
      <dgm:t>
        <a:bodyPr/>
        <a:lstStyle/>
        <a:p>
          <a:r>
            <a:rPr lang="bg-BG" dirty="0"/>
            <a:t>Документи, свързани с правната рамка, стандартите и методиките за отворени данни </a:t>
          </a:r>
          <a:endParaRPr lang="en-BG" dirty="0"/>
        </a:p>
      </dgm:t>
    </dgm:pt>
    <dgm:pt modelId="{67A6DCAB-0229-AA43-9587-970AE8333237}" type="parTrans" cxnId="{27639C36-4367-9545-93CF-F9B8271D18F9}">
      <dgm:prSet/>
      <dgm:spPr/>
      <dgm:t>
        <a:bodyPr/>
        <a:lstStyle/>
        <a:p>
          <a:endParaRPr lang="en-GB"/>
        </a:p>
      </dgm:t>
    </dgm:pt>
    <dgm:pt modelId="{7907F054-E08C-9A43-B1E0-0893AE2A0E72}" type="sibTrans" cxnId="{27639C36-4367-9545-93CF-F9B8271D18F9}">
      <dgm:prSet/>
      <dgm:spPr/>
      <dgm:t>
        <a:bodyPr/>
        <a:lstStyle/>
        <a:p>
          <a:endParaRPr lang="en-GB"/>
        </a:p>
      </dgm:t>
    </dgm:pt>
    <dgm:pt modelId="{B53A15FA-0555-4347-B2E8-634D5777746C}">
      <dgm:prSet/>
      <dgm:spPr/>
      <dgm:t>
        <a:bodyPr/>
        <a:lstStyle/>
        <a:p>
          <a:r>
            <a:rPr lang="bg-BG" dirty="0"/>
            <a:t>Индикатори за мониторинг на качеството и количеството на публикуваните набори от данни </a:t>
          </a:r>
          <a:endParaRPr lang="en-BG" dirty="0"/>
        </a:p>
      </dgm:t>
    </dgm:pt>
    <dgm:pt modelId="{F1582402-B756-064C-B893-5B2AB6E18585}" type="parTrans" cxnId="{DEABD488-B89D-CB48-9163-AF9D7E3917A8}">
      <dgm:prSet/>
      <dgm:spPr/>
      <dgm:t>
        <a:bodyPr/>
        <a:lstStyle/>
        <a:p>
          <a:endParaRPr lang="en-GB"/>
        </a:p>
      </dgm:t>
    </dgm:pt>
    <dgm:pt modelId="{22AA4CD3-59A9-794E-A227-AC573338CC47}" type="sibTrans" cxnId="{DEABD488-B89D-CB48-9163-AF9D7E3917A8}">
      <dgm:prSet/>
      <dgm:spPr/>
      <dgm:t>
        <a:bodyPr/>
        <a:lstStyle/>
        <a:p>
          <a:endParaRPr lang="en-GB"/>
        </a:p>
      </dgm:t>
    </dgm:pt>
    <dgm:pt modelId="{91D30C56-4FD4-C844-B5AB-C8DE9142D76D}" type="pres">
      <dgm:prSet presAssocID="{8DD0A25D-AEF0-0340-B76D-14B2B43BB8BC}" presName="linear" presStyleCnt="0">
        <dgm:presLayoutVars>
          <dgm:animLvl val="lvl"/>
          <dgm:resizeHandles val="exact"/>
        </dgm:presLayoutVars>
      </dgm:prSet>
      <dgm:spPr/>
    </dgm:pt>
    <dgm:pt modelId="{3353918A-A2E1-2347-A397-1D5C01931874}" type="pres">
      <dgm:prSet presAssocID="{2BBEF2D1-BB7E-584A-B8B0-52F5E9C4420D}" presName="parentText" presStyleLbl="node1" presStyleIdx="0" presStyleCnt="1">
        <dgm:presLayoutVars>
          <dgm:chMax val="0"/>
          <dgm:bulletEnabled val="1"/>
        </dgm:presLayoutVars>
      </dgm:prSet>
      <dgm:spPr/>
    </dgm:pt>
    <dgm:pt modelId="{10CF8FEB-263B-6F4E-AAF5-6454FEFB6A69}" type="pres">
      <dgm:prSet presAssocID="{2BBEF2D1-BB7E-584A-B8B0-52F5E9C4420D}" presName="childText" presStyleLbl="revTx" presStyleIdx="0" presStyleCnt="1">
        <dgm:presLayoutVars>
          <dgm:bulletEnabled val="1"/>
        </dgm:presLayoutVars>
      </dgm:prSet>
      <dgm:spPr/>
    </dgm:pt>
  </dgm:ptLst>
  <dgm:cxnLst>
    <dgm:cxn modelId="{A5A44B06-F44E-4749-BD6F-E5689C468186}" srcId="{2BBEF2D1-BB7E-584A-B8B0-52F5E9C4420D}" destId="{34350104-CDA7-244A-87EB-2DCFA24E49E3}" srcOrd="1" destOrd="0" parTransId="{A28AD2B2-D3D5-6E4C-9386-BA6D47DA11CC}" sibTransId="{1C2788F5-9EFE-0B41-B1EE-C2036AE0DD9F}"/>
    <dgm:cxn modelId="{76148A08-7576-BC47-8325-4191DCAA1C6F}" srcId="{2BBEF2D1-BB7E-584A-B8B0-52F5E9C4420D}" destId="{738D6D92-B0FD-6B4D-A3CB-28030576EB86}" srcOrd="2" destOrd="0" parTransId="{DD3D2E48-1976-ED44-907B-EAD563D15FB9}" sibTransId="{115D4A43-B2E6-9543-AE0D-F0D41B52B74A}"/>
    <dgm:cxn modelId="{74952917-FA16-1347-9436-19868A5B5611}" type="presOf" srcId="{2BBEF2D1-BB7E-584A-B8B0-52F5E9C4420D}" destId="{3353918A-A2E1-2347-A397-1D5C01931874}" srcOrd="0" destOrd="0" presId="urn:microsoft.com/office/officeart/2005/8/layout/vList2"/>
    <dgm:cxn modelId="{27639C36-4367-9545-93CF-F9B8271D18F9}" srcId="{2BBEF2D1-BB7E-584A-B8B0-52F5E9C4420D}" destId="{6D46339B-2E17-E044-A584-D5BCF92B7419}" srcOrd="5" destOrd="0" parTransId="{67A6DCAB-0229-AA43-9587-970AE8333237}" sibTransId="{7907F054-E08C-9A43-B1E0-0893AE2A0E72}"/>
    <dgm:cxn modelId="{00373539-E47A-B74A-A663-7CC3060E7771}" type="presOf" srcId="{34350104-CDA7-244A-87EB-2DCFA24E49E3}" destId="{10CF8FEB-263B-6F4E-AAF5-6454FEFB6A69}" srcOrd="0" destOrd="1" presId="urn:microsoft.com/office/officeart/2005/8/layout/vList2"/>
    <dgm:cxn modelId="{A452D543-35A8-DB4B-8CBB-48068D07F94D}" srcId="{2BBEF2D1-BB7E-584A-B8B0-52F5E9C4420D}" destId="{9F29B295-7AD6-504C-A50D-78DEEDFBB2F5}" srcOrd="0" destOrd="0" parTransId="{1BD7F40F-0AE4-2E4D-BFE2-0BFA3FAF28EC}" sibTransId="{1413C3E3-3686-424B-BE45-6CC2D81C3848}"/>
    <dgm:cxn modelId="{06B78051-3274-A148-8725-8C87D3AB1B4D}" type="presOf" srcId="{8DD0A25D-AEF0-0340-B76D-14B2B43BB8BC}" destId="{91D30C56-4FD4-C844-B5AB-C8DE9142D76D}" srcOrd="0" destOrd="0" presId="urn:microsoft.com/office/officeart/2005/8/layout/vList2"/>
    <dgm:cxn modelId="{6AE6E852-2736-DA41-AFC3-5BFFE6F2B64C}" type="presOf" srcId="{9F29B295-7AD6-504C-A50D-78DEEDFBB2F5}" destId="{10CF8FEB-263B-6F4E-AAF5-6454FEFB6A69}" srcOrd="0" destOrd="0" presId="urn:microsoft.com/office/officeart/2005/8/layout/vList2"/>
    <dgm:cxn modelId="{C2E1255E-C571-5B46-9E11-4B7A345E142F}" srcId="{2BBEF2D1-BB7E-584A-B8B0-52F5E9C4420D}" destId="{61B111E5-9599-564D-9C74-E2C55DD4A49B}" srcOrd="4" destOrd="0" parTransId="{AD972339-2CFD-4746-9585-2952B2E119D0}" sibTransId="{4C0BED5E-76C3-A341-A51C-8ACB5D11595C}"/>
    <dgm:cxn modelId="{5BBECC65-D372-AC42-B081-F92ABDAC6496}" type="presOf" srcId="{61B111E5-9599-564D-9C74-E2C55DD4A49B}" destId="{10CF8FEB-263B-6F4E-AAF5-6454FEFB6A69}" srcOrd="0" destOrd="4" presId="urn:microsoft.com/office/officeart/2005/8/layout/vList2"/>
    <dgm:cxn modelId="{8C57F06D-FD7D-1743-B369-F1B748AB1C12}" srcId="{8DD0A25D-AEF0-0340-B76D-14B2B43BB8BC}" destId="{2BBEF2D1-BB7E-584A-B8B0-52F5E9C4420D}" srcOrd="0" destOrd="0" parTransId="{C94F7411-C7D5-1A4C-9E2E-B5EF8B8925D0}" sibTransId="{994A9CBE-FB62-DB4A-B123-082B5EE586F6}"/>
    <dgm:cxn modelId="{1A0D5682-79F0-0D44-986A-E334646606ED}" type="presOf" srcId="{BEB51449-3755-DE41-A55D-C43A1ECF5945}" destId="{10CF8FEB-263B-6F4E-AAF5-6454FEFB6A69}" srcOrd="0" destOrd="3" presId="urn:microsoft.com/office/officeart/2005/8/layout/vList2"/>
    <dgm:cxn modelId="{DEABD488-B89D-CB48-9163-AF9D7E3917A8}" srcId="{2BBEF2D1-BB7E-584A-B8B0-52F5E9C4420D}" destId="{B53A15FA-0555-4347-B2E8-634D5777746C}" srcOrd="6" destOrd="0" parTransId="{F1582402-B756-064C-B893-5B2AB6E18585}" sibTransId="{22AA4CD3-59A9-794E-A227-AC573338CC47}"/>
    <dgm:cxn modelId="{5E605295-5DA2-8747-862B-2CE6A500DD7D}" type="presOf" srcId="{B53A15FA-0555-4347-B2E8-634D5777746C}" destId="{10CF8FEB-263B-6F4E-AAF5-6454FEFB6A69}" srcOrd="0" destOrd="6" presId="urn:microsoft.com/office/officeart/2005/8/layout/vList2"/>
    <dgm:cxn modelId="{15810CAE-EE14-584F-8493-9497B5C5FBD3}" srcId="{2BBEF2D1-BB7E-584A-B8B0-52F5E9C4420D}" destId="{BEB51449-3755-DE41-A55D-C43A1ECF5945}" srcOrd="3" destOrd="0" parTransId="{EAA4E418-70F0-694A-B9ED-A9771EA38B9C}" sibTransId="{02CCD8A8-53F6-2547-8DC0-FB25A6F86BBA}"/>
    <dgm:cxn modelId="{7A7EDBC3-656A-6C49-A37F-7C9F55EFA694}" type="presOf" srcId="{738D6D92-B0FD-6B4D-A3CB-28030576EB86}" destId="{10CF8FEB-263B-6F4E-AAF5-6454FEFB6A69}" srcOrd="0" destOrd="2" presId="urn:microsoft.com/office/officeart/2005/8/layout/vList2"/>
    <dgm:cxn modelId="{AA5AB1C4-BC9D-7E48-9E82-8E0CE3827938}" type="presOf" srcId="{6D46339B-2E17-E044-A584-D5BCF92B7419}" destId="{10CF8FEB-263B-6F4E-AAF5-6454FEFB6A69}" srcOrd="0" destOrd="5" presId="urn:microsoft.com/office/officeart/2005/8/layout/vList2"/>
    <dgm:cxn modelId="{70C96CC8-697D-6B43-80C3-55B062E241CB}" type="presParOf" srcId="{91D30C56-4FD4-C844-B5AB-C8DE9142D76D}" destId="{3353918A-A2E1-2347-A397-1D5C01931874}" srcOrd="0" destOrd="0" presId="urn:microsoft.com/office/officeart/2005/8/layout/vList2"/>
    <dgm:cxn modelId="{74BF2C52-513D-C14A-8437-F95E79286B48}" type="presParOf" srcId="{91D30C56-4FD4-C844-B5AB-C8DE9142D76D}" destId="{10CF8FEB-263B-6F4E-AAF5-6454FEFB6A69}" srcOrd="1"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6E68143F-F3B3-D847-9A15-B748DAA26353}">
      <dgm:prSet custT="1">
        <dgm:style>
          <a:lnRef idx="0">
            <a:schemeClr val="accent1"/>
          </a:lnRef>
          <a:fillRef idx="3">
            <a:schemeClr val="accent1"/>
          </a:fillRef>
          <a:effectRef idx="3">
            <a:schemeClr val="accent1"/>
          </a:effectRef>
          <a:fontRef idx="minor">
            <a:schemeClr val="lt1"/>
          </a:fontRef>
        </dgm:style>
      </dgm:prSet>
      <dgm:spPr/>
      <dgm:t>
        <a:bodyPr/>
        <a:lstStyle/>
        <a:p>
          <a:r>
            <a:rPr lang="bg-BG" sz="2400" b="0" i="1" dirty="0"/>
            <a:t>Портал за отворени данни: </a:t>
          </a:r>
          <a:r>
            <a:rPr lang="en-GB" sz="2400" b="0" i="1" dirty="0"/>
            <a:t>http://</a:t>
          </a:r>
          <a:r>
            <a:rPr lang="en-GB" sz="2400" b="0" i="1" dirty="0" err="1"/>
            <a:t>data.egov.bg</a:t>
          </a:r>
          <a:r>
            <a:rPr lang="en-GB" sz="2400" b="0" i="1" dirty="0"/>
            <a:t> </a:t>
          </a:r>
          <a:endParaRPr lang="en-BG" sz="2400" i="1" dirty="0"/>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DD0A25D-AEF0-0340-B76D-14B2B43BB8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BBEF2D1-BB7E-584A-B8B0-52F5E9C4420D}">
      <dgm:prSet/>
      <dgm:spPr/>
      <dgm:t>
        <a:bodyPr/>
        <a:lstStyle/>
        <a:p>
          <a:r>
            <a:rPr lang="en-BG" dirty="0"/>
            <a:t>Теми, групирани според сферата на дейност:</a:t>
          </a:r>
        </a:p>
      </dgm:t>
    </dgm:pt>
    <dgm:pt modelId="{C94F7411-C7D5-1A4C-9E2E-B5EF8B8925D0}" type="parTrans" cxnId="{8C57F06D-FD7D-1743-B369-F1B748AB1C12}">
      <dgm:prSet/>
      <dgm:spPr/>
      <dgm:t>
        <a:bodyPr/>
        <a:lstStyle/>
        <a:p>
          <a:endParaRPr lang="en-GB"/>
        </a:p>
      </dgm:t>
    </dgm:pt>
    <dgm:pt modelId="{994A9CBE-FB62-DB4A-B123-082B5EE586F6}" type="sibTrans" cxnId="{8C57F06D-FD7D-1743-B369-F1B748AB1C12}">
      <dgm:prSet/>
      <dgm:spPr/>
      <dgm:t>
        <a:bodyPr/>
        <a:lstStyle/>
        <a:p>
          <a:endParaRPr lang="en-GB"/>
        </a:p>
      </dgm:t>
    </dgm:pt>
    <dgm:pt modelId="{9F29B295-7AD6-504C-A50D-78DEEDFBB2F5}">
      <dgm:prSet/>
      <dgm:spPr/>
      <dgm:t>
        <a:bodyPr/>
        <a:lstStyle/>
        <a:p>
          <a:pPr>
            <a:buClrTx/>
            <a:buSzTx/>
            <a:buFont typeface="Arial" panose="020B0604020202020204" pitchFamily="34" charset="0"/>
            <a:buChar char="•"/>
          </a:pPr>
          <a:r>
            <a:rPr lang="bg-BG" dirty="0">
              <a:effectLst/>
              <a:latin typeface="Cambria" panose="02040503050406030204" pitchFamily="18" charset="0"/>
            </a:rPr>
            <a:t>Селско стопанство, риболов и аква култури, горско стопанство, храни; </a:t>
          </a:r>
          <a:endParaRPr lang="en-BG" dirty="0"/>
        </a:p>
      </dgm:t>
    </dgm:pt>
    <dgm:pt modelId="{1BD7F40F-0AE4-2E4D-BFE2-0BFA3FAF28EC}" type="parTrans" cxnId="{A452D543-35A8-DB4B-8CBB-48068D07F94D}">
      <dgm:prSet/>
      <dgm:spPr/>
      <dgm:t>
        <a:bodyPr/>
        <a:lstStyle/>
        <a:p>
          <a:endParaRPr lang="en-GB"/>
        </a:p>
      </dgm:t>
    </dgm:pt>
    <dgm:pt modelId="{1413C3E3-3686-424B-BE45-6CC2D81C3848}" type="sibTrans" cxnId="{A452D543-35A8-DB4B-8CBB-48068D07F94D}">
      <dgm:prSet/>
      <dgm:spPr/>
      <dgm:t>
        <a:bodyPr/>
        <a:lstStyle/>
        <a:p>
          <a:endParaRPr lang="en-GB"/>
        </a:p>
      </dgm:t>
    </dgm:pt>
    <dgm:pt modelId="{C104E7F1-8B51-7E43-B3DC-CC65F93E46D6}">
      <dgm:prSet/>
      <dgm:spPr/>
      <dgm:t>
        <a:bodyPr/>
        <a:lstStyle/>
        <a:p>
          <a:r>
            <a:rPr lang="bg-BG">
              <a:effectLst/>
              <a:latin typeface="Cambria" panose="02040503050406030204" pitchFamily="18" charset="0"/>
            </a:rPr>
            <a:t>Образование, култура и спорт; </a:t>
          </a:r>
          <a:endParaRPr lang="en-US" dirty="0">
            <a:effectLst/>
            <a:latin typeface="Cambria" panose="02040503050406030204" pitchFamily="18" charset="0"/>
          </a:endParaRPr>
        </a:p>
      </dgm:t>
    </dgm:pt>
    <dgm:pt modelId="{99390E7F-F20C-CF4C-8467-14EF3401329D}" type="parTrans" cxnId="{F5CBEB13-AA4C-DB48-93DA-6B75DC261AC3}">
      <dgm:prSet/>
      <dgm:spPr/>
      <dgm:t>
        <a:bodyPr/>
        <a:lstStyle/>
        <a:p>
          <a:endParaRPr lang="en-GB"/>
        </a:p>
      </dgm:t>
    </dgm:pt>
    <dgm:pt modelId="{058718BC-6674-4C4E-83A5-A101E4619FAD}" type="sibTrans" cxnId="{F5CBEB13-AA4C-DB48-93DA-6B75DC261AC3}">
      <dgm:prSet/>
      <dgm:spPr/>
      <dgm:t>
        <a:bodyPr/>
        <a:lstStyle/>
        <a:p>
          <a:endParaRPr lang="en-GB"/>
        </a:p>
      </dgm:t>
    </dgm:pt>
    <dgm:pt modelId="{BCA9FB5A-B635-5448-8AB6-1C1D422A87C0}">
      <dgm:prSet/>
      <dgm:spPr/>
      <dgm:t>
        <a:bodyPr/>
        <a:lstStyle/>
        <a:p>
          <a:r>
            <a:rPr lang="bg-BG">
              <a:effectLst/>
              <a:latin typeface="Cambria" panose="02040503050406030204" pitchFamily="18" charset="0"/>
            </a:rPr>
            <a:t>Околна среда; </a:t>
          </a:r>
          <a:endParaRPr lang="en-US" dirty="0">
            <a:effectLst/>
            <a:latin typeface="Cambria" panose="02040503050406030204" pitchFamily="18" charset="0"/>
          </a:endParaRPr>
        </a:p>
      </dgm:t>
    </dgm:pt>
    <dgm:pt modelId="{2E63137D-C36D-1449-B6E4-8AAF35AFFB92}" type="parTrans" cxnId="{8B390834-8086-E441-B364-C2B79F0929D5}">
      <dgm:prSet/>
      <dgm:spPr/>
      <dgm:t>
        <a:bodyPr/>
        <a:lstStyle/>
        <a:p>
          <a:endParaRPr lang="en-GB"/>
        </a:p>
      </dgm:t>
    </dgm:pt>
    <dgm:pt modelId="{74D3E8FF-F41A-434A-9C9A-E0657FD06CEF}" type="sibTrans" cxnId="{8B390834-8086-E441-B364-C2B79F0929D5}">
      <dgm:prSet/>
      <dgm:spPr/>
      <dgm:t>
        <a:bodyPr/>
        <a:lstStyle/>
        <a:p>
          <a:endParaRPr lang="en-GB"/>
        </a:p>
      </dgm:t>
    </dgm:pt>
    <dgm:pt modelId="{1B741B43-9D67-7F4E-81F0-93FC31642322}">
      <dgm:prSet/>
      <dgm:spPr/>
      <dgm:t>
        <a:bodyPr/>
        <a:lstStyle/>
        <a:p>
          <a:r>
            <a:rPr lang="bg-BG">
              <a:effectLst/>
              <a:latin typeface="Cambria" panose="02040503050406030204" pitchFamily="18" charset="0"/>
            </a:rPr>
            <a:t>Енергетика; </a:t>
          </a:r>
          <a:endParaRPr lang="en-US" dirty="0">
            <a:effectLst/>
            <a:latin typeface="Cambria" panose="02040503050406030204" pitchFamily="18" charset="0"/>
          </a:endParaRPr>
        </a:p>
      </dgm:t>
    </dgm:pt>
    <dgm:pt modelId="{8A4C1882-5422-3945-B6D2-92F4BE417DA2}" type="parTrans" cxnId="{3C428F60-D81B-F54F-914D-A0490575C9B4}">
      <dgm:prSet/>
      <dgm:spPr/>
      <dgm:t>
        <a:bodyPr/>
        <a:lstStyle/>
        <a:p>
          <a:endParaRPr lang="en-GB"/>
        </a:p>
      </dgm:t>
    </dgm:pt>
    <dgm:pt modelId="{029A8F35-4FC7-1343-925D-2FF4D1BEAB7D}" type="sibTrans" cxnId="{3C428F60-D81B-F54F-914D-A0490575C9B4}">
      <dgm:prSet/>
      <dgm:spPr/>
      <dgm:t>
        <a:bodyPr/>
        <a:lstStyle/>
        <a:p>
          <a:endParaRPr lang="en-GB"/>
        </a:p>
      </dgm:t>
    </dgm:pt>
    <dgm:pt modelId="{FA4AE5F3-4AC5-8247-803E-6EBFB41BD689}">
      <dgm:prSet/>
      <dgm:spPr/>
      <dgm:t>
        <a:bodyPr/>
        <a:lstStyle/>
        <a:p>
          <a:r>
            <a:rPr lang="bg-BG">
              <a:effectLst/>
              <a:latin typeface="Cambria" panose="02040503050406030204" pitchFamily="18" charset="0"/>
            </a:rPr>
            <a:t>Транспорт; </a:t>
          </a:r>
          <a:endParaRPr lang="en-US" dirty="0">
            <a:effectLst/>
            <a:latin typeface="Cambria" panose="02040503050406030204" pitchFamily="18" charset="0"/>
          </a:endParaRPr>
        </a:p>
      </dgm:t>
    </dgm:pt>
    <dgm:pt modelId="{E5E04153-04DA-3E49-B669-5566771D536A}" type="parTrans" cxnId="{FB95913C-E171-F140-9DDF-B45C33BF899E}">
      <dgm:prSet/>
      <dgm:spPr/>
      <dgm:t>
        <a:bodyPr/>
        <a:lstStyle/>
        <a:p>
          <a:endParaRPr lang="en-GB"/>
        </a:p>
      </dgm:t>
    </dgm:pt>
    <dgm:pt modelId="{7389C0C0-7FB8-7640-8A3A-95DA57E04CB0}" type="sibTrans" cxnId="{FB95913C-E171-F140-9DDF-B45C33BF899E}">
      <dgm:prSet/>
      <dgm:spPr/>
      <dgm:t>
        <a:bodyPr/>
        <a:lstStyle/>
        <a:p>
          <a:endParaRPr lang="en-GB"/>
        </a:p>
      </dgm:t>
    </dgm:pt>
    <dgm:pt modelId="{F147133A-CEDC-8743-B13D-1761AA313D6C}">
      <dgm:prSet/>
      <dgm:spPr/>
      <dgm:t>
        <a:bodyPr/>
        <a:lstStyle/>
        <a:p>
          <a:r>
            <a:rPr lang="bg-BG">
              <a:effectLst/>
              <a:latin typeface="Cambria" panose="02040503050406030204" pitchFamily="18" charset="0"/>
            </a:rPr>
            <a:t>Наука и технологии; </a:t>
          </a:r>
          <a:endParaRPr lang="en-US" dirty="0">
            <a:effectLst/>
            <a:latin typeface="Cambria" panose="02040503050406030204" pitchFamily="18" charset="0"/>
          </a:endParaRPr>
        </a:p>
      </dgm:t>
    </dgm:pt>
    <dgm:pt modelId="{10C88BD3-3115-0443-BA4A-30A1EAD02C03}" type="parTrans" cxnId="{803C62A0-43AD-2A44-B843-E168ACB7A4B0}">
      <dgm:prSet/>
      <dgm:spPr/>
      <dgm:t>
        <a:bodyPr/>
        <a:lstStyle/>
        <a:p>
          <a:endParaRPr lang="en-GB"/>
        </a:p>
      </dgm:t>
    </dgm:pt>
    <dgm:pt modelId="{B865988D-4E8F-014C-845B-5F9AF44F3B53}" type="sibTrans" cxnId="{803C62A0-43AD-2A44-B843-E168ACB7A4B0}">
      <dgm:prSet/>
      <dgm:spPr/>
      <dgm:t>
        <a:bodyPr/>
        <a:lstStyle/>
        <a:p>
          <a:endParaRPr lang="en-GB"/>
        </a:p>
      </dgm:t>
    </dgm:pt>
    <dgm:pt modelId="{1C93E41F-D133-314B-A721-B012E05B24FD}">
      <dgm:prSet/>
      <dgm:spPr/>
      <dgm:t>
        <a:bodyPr/>
        <a:lstStyle/>
        <a:p>
          <a:r>
            <a:rPr lang="bg-BG">
              <a:effectLst/>
              <a:latin typeface="Cambria" panose="02040503050406030204" pitchFamily="18" charset="0"/>
            </a:rPr>
            <a:t>Икономика и финанси; </a:t>
          </a:r>
          <a:endParaRPr lang="en-US" dirty="0">
            <a:effectLst/>
            <a:latin typeface="Cambria" panose="02040503050406030204" pitchFamily="18" charset="0"/>
          </a:endParaRPr>
        </a:p>
      </dgm:t>
    </dgm:pt>
    <dgm:pt modelId="{1904B2E4-2204-A740-9D59-42D9341CFAC6}" type="parTrans" cxnId="{CA24F269-9AFD-1441-B95F-39B10C4EA279}">
      <dgm:prSet/>
      <dgm:spPr/>
      <dgm:t>
        <a:bodyPr/>
        <a:lstStyle/>
        <a:p>
          <a:endParaRPr lang="en-GB"/>
        </a:p>
      </dgm:t>
    </dgm:pt>
    <dgm:pt modelId="{BC65FF52-5D97-394D-8C0C-F847188001D5}" type="sibTrans" cxnId="{CA24F269-9AFD-1441-B95F-39B10C4EA279}">
      <dgm:prSet/>
      <dgm:spPr/>
      <dgm:t>
        <a:bodyPr/>
        <a:lstStyle/>
        <a:p>
          <a:endParaRPr lang="en-GB"/>
        </a:p>
      </dgm:t>
    </dgm:pt>
    <dgm:pt modelId="{5B761A42-F482-614F-8B2B-5316BF7ACA54}">
      <dgm:prSet/>
      <dgm:spPr/>
      <dgm:t>
        <a:bodyPr/>
        <a:lstStyle/>
        <a:p>
          <a:r>
            <a:rPr lang="bg-BG">
              <a:effectLst/>
              <a:latin typeface="Cambria" panose="02040503050406030204" pitchFamily="18" charset="0"/>
            </a:rPr>
            <a:t>Население и социални условия; </a:t>
          </a:r>
          <a:endParaRPr lang="en-US" dirty="0">
            <a:effectLst/>
            <a:latin typeface="Cambria" panose="02040503050406030204" pitchFamily="18" charset="0"/>
          </a:endParaRPr>
        </a:p>
      </dgm:t>
    </dgm:pt>
    <dgm:pt modelId="{A2214F03-2587-874B-8174-965298602633}" type="parTrans" cxnId="{3ABAF8DB-C5C6-E144-82C3-337954441FF2}">
      <dgm:prSet/>
      <dgm:spPr/>
      <dgm:t>
        <a:bodyPr/>
        <a:lstStyle/>
        <a:p>
          <a:endParaRPr lang="en-GB"/>
        </a:p>
      </dgm:t>
    </dgm:pt>
    <dgm:pt modelId="{0850BFDF-EEC6-1B41-BA04-55B958D625D0}" type="sibTrans" cxnId="{3ABAF8DB-C5C6-E144-82C3-337954441FF2}">
      <dgm:prSet/>
      <dgm:spPr/>
      <dgm:t>
        <a:bodyPr/>
        <a:lstStyle/>
        <a:p>
          <a:endParaRPr lang="en-GB"/>
        </a:p>
      </dgm:t>
    </dgm:pt>
    <dgm:pt modelId="{E62881ED-04FE-C84A-8469-AAE4BB9EB896}">
      <dgm:prSet/>
      <dgm:spPr/>
      <dgm:t>
        <a:bodyPr/>
        <a:lstStyle/>
        <a:p>
          <a:r>
            <a:rPr lang="bg-BG">
              <a:effectLst/>
              <a:latin typeface="Cambria" panose="02040503050406030204" pitchFamily="18" charset="0"/>
            </a:rPr>
            <a:t>Здравеопазване ; </a:t>
          </a:r>
          <a:endParaRPr lang="en-US" dirty="0">
            <a:effectLst/>
            <a:latin typeface="Cambria" panose="02040503050406030204" pitchFamily="18" charset="0"/>
          </a:endParaRPr>
        </a:p>
      </dgm:t>
    </dgm:pt>
    <dgm:pt modelId="{B4E73ED3-CCEE-DC4E-9071-CDA82A2ACFA3}" type="parTrans" cxnId="{932B5ED5-97AE-5346-8C8E-B5BA5FB27E17}">
      <dgm:prSet/>
      <dgm:spPr/>
      <dgm:t>
        <a:bodyPr/>
        <a:lstStyle/>
        <a:p>
          <a:endParaRPr lang="en-GB"/>
        </a:p>
      </dgm:t>
    </dgm:pt>
    <dgm:pt modelId="{AA335EA8-2E86-5D48-8B59-A9D3991DB35F}" type="sibTrans" cxnId="{932B5ED5-97AE-5346-8C8E-B5BA5FB27E17}">
      <dgm:prSet/>
      <dgm:spPr/>
      <dgm:t>
        <a:bodyPr/>
        <a:lstStyle/>
        <a:p>
          <a:endParaRPr lang="en-GB"/>
        </a:p>
      </dgm:t>
    </dgm:pt>
    <dgm:pt modelId="{6C60C78E-0733-CC44-9A0C-1E463EDF2D69}">
      <dgm:prSet/>
      <dgm:spPr/>
      <dgm:t>
        <a:bodyPr/>
        <a:lstStyle/>
        <a:p>
          <a:r>
            <a:rPr lang="bg-BG">
              <a:effectLst/>
              <a:latin typeface="Cambria" panose="02040503050406030204" pitchFamily="18" charset="0"/>
            </a:rPr>
            <a:t>Правителство, публичен сектор; </a:t>
          </a:r>
          <a:endParaRPr lang="en-US" dirty="0">
            <a:effectLst/>
            <a:latin typeface="Cambria" panose="02040503050406030204" pitchFamily="18" charset="0"/>
          </a:endParaRPr>
        </a:p>
      </dgm:t>
    </dgm:pt>
    <dgm:pt modelId="{DAD6B3CF-F5BC-014F-A326-077787D72DA4}" type="parTrans" cxnId="{DF9A40AA-BAA0-3847-B08E-20D910D666AF}">
      <dgm:prSet/>
      <dgm:spPr/>
      <dgm:t>
        <a:bodyPr/>
        <a:lstStyle/>
        <a:p>
          <a:endParaRPr lang="en-GB"/>
        </a:p>
      </dgm:t>
    </dgm:pt>
    <dgm:pt modelId="{4FF3F0DE-B314-F745-8256-EA7309A65C30}" type="sibTrans" cxnId="{DF9A40AA-BAA0-3847-B08E-20D910D666AF}">
      <dgm:prSet/>
      <dgm:spPr/>
      <dgm:t>
        <a:bodyPr/>
        <a:lstStyle/>
        <a:p>
          <a:endParaRPr lang="en-GB"/>
        </a:p>
      </dgm:t>
    </dgm:pt>
    <dgm:pt modelId="{CD9C7CA9-2902-034E-BF6C-349F6E13215C}">
      <dgm:prSet/>
      <dgm:spPr/>
      <dgm:t>
        <a:bodyPr/>
        <a:lstStyle/>
        <a:p>
          <a:r>
            <a:rPr lang="bg-BG">
              <a:effectLst/>
              <a:latin typeface="Cambria" panose="02040503050406030204" pitchFamily="18" charset="0"/>
            </a:rPr>
            <a:t>Региони, градове; </a:t>
          </a:r>
          <a:endParaRPr lang="en-US" dirty="0">
            <a:effectLst/>
            <a:latin typeface="Cambria" panose="02040503050406030204" pitchFamily="18" charset="0"/>
          </a:endParaRPr>
        </a:p>
      </dgm:t>
    </dgm:pt>
    <dgm:pt modelId="{58B77D6F-6A79-B248-99C5-A3B984664513}" type="parTrans" cxnId="{CE68BA36-A225-FF49-A69F-5AE250030AA3}">
      <dgm:prSet/>
      <dgm:spPr/>
      <dgm:t>
        <a:bodyPr/>
        <a:lstStyle/>
        <a:p>
          <a:endParaRPr lang="en-GB"/>
        </a:p>
      </dgm:t>
    </dgm:pt>
    <dgm:pt modelId="{95C454A7-6995-614E-93BD-1FB627F5A056}" type="sibTrans" cxnId="{CE68BA36-A225-FF49-A69F-5AE250030AA3}">
      <dgm:prSet/>
      <dgm:spPr/>
      <dgm:t>
        <a:bodyPr/>
        <a:lstStyle/>
        <a:p>
          <a:endParaRPr lang="en-GB"/>
        </a:p>
      </dgm:t>
    </dgm:pt>
    <dgm:pt modelId="{A123944C-B7D2-3E4D-B283-10133293DB1D}">
      <dgm:prSet/>
      <dgm:spPr/>
      <dgm:t>
        <a:bodyPr/>
        <a:lstStyle/>
        <a:p>
          <a:r>
            <a:rPr lang="bg-BG">
              <a:effectLst/>
              <a:latin typeface="Cambria" panose="02040503050406030204" pitchFamily="18" charset="0"/>
            </a:rPr>
            <a:t>Правосъдие, правна система, обществена безопасност; </a:t>
          </a:r>
          <a:endParaRPr lang="en-US" dirty="0">
            <a:effectLst/>
            <a:latin typeface="Cambria" panose="02040503050406030204" pitchFamily="18" charset="0"/>
          </a:endParaRPr>
        </a:p>
      </dgm:t>
    </dgm:pt>
    <dgm:pt modelId="{C6877A7F-25A2-6C4F-8B81-D2E170F841AD}" type="parTrans" cxnId="{E2296F8C-8C83-B841-90EC-ED5100EC3970}">
      <dgm:prSet/>
      <dgm:spPr/>
      <dgm:t>
        <a:bodyPr/>
        <a:lstStyle/>
        <a:p>
          <a:endParaRPr lang="en-GB"/>
        </a:p>
      </dgm:t>
    </dgm:pt>
    <dgm:pt modelId="{35B565E2-65D4-1E4A-8AE7-A4CAD5A9D68A}" type="sibTrans" cxnId="{E2296F8C-8C83-B841-90EC-ED5100EC3970}">
      <dgm:prSet/>
      <dgm:spPr/>
      <dgm:t>
        <a:bodyPr/>
        <a:lstStyle/>
        <a:p>
          <a:endParaRPr lang="en-GB"/>
        </a:p>
      </dgm:t>
    </dgm:pt>
    <dgm:pt modelId="{FD35819D-3D27-324C-AB19-2AA3C3981157}">
      <dgm:prSet/>
      <dgm:spPr/>
      <dgm:t>
        <a:bodyPr/>
        <a:lstStyle/>
        <a:p>
          <a:r>
            <a:rPr lang="bg-BG">
              <a:effectLst/>
              <a:latin typeface="Cambria" panose="02040503050406030204" pitchFamily="18" charset="0"/>
            </a:rPr>
            <a:t>Международни въпроси; </a:t>
          </a:r>
          <a:endParaRPr lang="en-US" dirty="0">
            <a:effectLst/>
            <a:latin typeface="Cambria" panose="02040503050406030204" pitchFamily="18" charset="0"/>
          </a:endParaRPr>
        </a:p>
      </dgm:t>
    </dgm:pt>
    <dgm:pt modelId="{4D48A40A-A087-8741-B736-A6657FB24AE3}" type="parTrans" cxnId="{83C10787-90A0-E94E-B76F-5342201175F4}">
      <dgm:prSet/>
      <dgm:spPr/>
      <dgm:t>
        <a:bodyPr/>
        <a:lstStyle/>
        <a:p>
          <a:endParaRPr lang="en-GB"/>
        </a:p>
      </dgm:t>
    </dgm:pt>
    <dgm:pt modelId="{C2094709-CC50-4046-9985-F5E9BEAC85A7}" type="sibTrans" cxnId="{83C10787-90A0-E94E-B76F-5342201175F4}">
      <dgm:prSet/>
      <dgm:spPr/>
      <dgm:t>
        <a:bodyPr/>
        <a:lstStyle/>
        <a:p>
          <a:endParaRPr lang="en-GB"/>
        </a:p>
      </dgm:t>
    </dgm:pt>
    <dgm:pt modelId="{C85B6C42-B6BD-D64E-BE84-EBA1324ACD7D}">
      <dgm:prSet/>
      <dgm:spPr/>
      <dgm:t>
        <a:bodyPr/>
        <a:lstStyle/>
        <a:p>
          <a:r>
            <a:rPr lang="bg-BG">
              <a:effectLst/>
              <a:latin typeface="Cambria" panose="02040503050406030204" pitchFamily="18" charset="0"/>
            </a:rPr>
            <a:t>Некатегоризирани. </a:t>
          </a:r>
          <a:endParaRPr lang="bg-BG"/>
        </a:p>
      </dgm:t>
    </dgm:pt>
    <dgm:pt modelId="{912B7CFD-49A5-0441-B8BD-15B34268FF38}" type="parTrans" cxnId="{32F4E679-A085-234F-81D9-D47E089D23AE}">
      <dgm:prSet/>
      <dgm:spPr/>
      <dgm:t>
        <a:bodyPr/>
        <a:lstStyle/>
        <a:p>
          <a:endParaRPr lang="en-GB"/>
        </a:p>
      </dgm:t>
    </dgm:pt>
    <dgm:pt modelId="{E68E6578-1A39-B743-84E8-5D786DA8550D}" type="sibTrans" cxnId="{32F4E679-A085-234F-81D9-D47E089D23AE}">
      <dgm:prSet/>
      <dgm:spPr/>
      <dgm:t>
        <a:bodyPr/>
        <a:lstStyle/>
        <a:p>
          <a:endParaRPr lang="en-GB"/>
        </a:p>
      </dgm:t>
    </dgm:pt>
    <dgm:pt modelId="{91D30C56-4FD4-C844-B5AB-C8DE9142D76D}" type="pres">
      <dgm:prSet presAssocID="{8DD0A25D-AEF0-0340-B76D-14B2B43BB8BC}" presName="linear" presStyleCnt="0">
        <dgm:presLayoutVars>
          <dgm:animLvl val="lvl"/>
          <dgm:resizeHandles val="exact"/>
        </dgm:presLayoutVars>
      </dgm:prSet>
      <dgm:spPr/>
    </dgm:pt>
    <dgm:pt modelId="{3353918A-A2E1-2347-A397-1D5C01931874}" type="pres">
      <dgm:prSet presAssocID="{2BBEF2D1-BB7E-584A-B8B0-52F5E9C4420D}" presName="parentText" presStyleLbl="node1" presStyleIdx="0" presStyleCnt="1">
        <dgm:presLayoutVars>
          <dgm:chMax val="0"/>
          <dgm:bulletEnabled val="1"/>
        </dgm:presLayoutVars>
      </dgm:prSet>
      <dgm:spPr/>
    </dgm:pt>
    <dgm:pt modelId="{10CF8FEB-263B-6F4E-AAF5-6454FEFB6A69}" type="pres">
      <dgm:prSet presAssocID="{2BBEF2D1-BB7E-584A-B8B0-52F5E9C4420D}" presName="childText" presStyleLbl="revTx" presStyleIdx="0" presStyleCnt="1">
        <dgm:presLayoutVars>
          <dgm:bulletEnabled val="1"/>
        </dgm:presLayoutVars>
      </dgm:prSet>
      <dgm:spPr/>
    </dgm:pt>
  </dgm:ptLst>
  <dgm:cxnLst>
    <dgm:cxn modelId="{F143E405-CCF7-344E-9159-9237552AD880}" type="presOf" srcId="{FA4AE5F3-4AC5-8247-803E-6EBFB41BD689}" destId="{10CF8FEB-263B-6F4E-AAF5-6454FEFB6A69}" srcOrd="0" destOrd="4" presId="urn:microsoft.com/office/officeart/2005/8/layout/vList2"/>
    <dgm:cxn modelId="{FE396506-5C6B-0140-BC9C-F55FE19015FC}" type="presOf" srcId="{BCA9FB5A-B635-5448-8AB6-1C1D422A87C0}" destId="{10CF8FEB-263B-6F4E-AAF5-6454FEFB6A69}" srcOrd="0" destOrd="2" presId="urn:microsoft.com/office/officeart/2005/8/layout/vList2"/>
    <dgm:cxn modelId="{F5CBEB13-AA4C-DB48-93DA-6B75DC261AC3}" srcId="{2BBEF2D1-BB7E-584A-B8B0-52F5E9C4420D}" destId="{C104E7F1-8B51-7E43-B3DC-CC65F93E46D6}" srcOrd="1" destOrd="0" parTransId="{99390E7F-F20C-CF4C-8467-14EF3401329D}" sibTransId="{058718BC-6674-4C4E-83A5-A101E4619FAD}"/>
    <dgm:cxn modelId="{74952917-FA16-1347-9436-19868A5B5611}" type="presOf" srcId="{2BBEF2D1-BB7E-584A-B8B0-52F5E9C4420D}" destId="{3353918A-A2E1-2347-A397-1D5C01931874}" srcOrd="0" destOrd="0" presId="urn:microsoft.com/office/officeart/2005/8/layout/vList2"/>
    <dgm:cxn modelId="{251B1628-C221-3240-A16E-E5E869493FE5}" type="presOf" srcId="{5B761A42-F482-614F-8B2B-5316BF7ACA54}" destId="{10CF8FEB-263B-6F4E-AAF5-6454FEFB6A69}" srcOrd="0" destOrd="7" presId="urn:microsoft.com/office/officeart/2005/8/layout/vList2"/>
    <dgm:cxn modelId="{8B390834-8086-E441-B364-C2B79F0929D5}" srcId="{2BBEF2D1-BB7E-584A-B8B0-52F5E9C4420D}" destId="{BCA9FB5A-B635-5448-8AB6-1C1D422A87C0}" srcOrd="2" destOrd="0" parTransId="{2E63137D-C36D-1449-B6E4-8AAF35AFFB92}" sibTransId="{74D3E8FF-F41A-434A-9C9A-E0657FD06CEF}"/>
    <dgm:cxn modelId="{CE68BA36-A225-FF49-A69F-5AE250030AA3}" srcId="{2BBEF2D1-BB7E-584A-B8B0-52F5E9C4420D}" destId="{CD9C7CA9-2902-034E-BF6C-349F6E13215C}" srcOrd="10" destOrd="0" parTransId="{58B77D6F-6A79-B248-99C5-A3B984664513}" sibTransId="{95C454A7-6995-614E-93BD-1FB627F5A056}"/>
    <dgm:cxn modelId="{FB95913C-E171-F140-9DDF-B45C33BF899E}" srcId="{2BBEF2D1-BB7E-584A-B8B0-52F5E9C4420D}" destId="{FA4AE5F3-4AC5-8247-803E-6EBFB41BD689}" srcOrd="4" destOrd="0" parTransId="{E5E04153-04DA-3E49-B669-5566771D536A}" sibTransId="{7389C0C0-7FB8-7640-8A3A-95DA57E04CB0}"/>
    <dgm:cxn modelId="{A452D543-35A8-DB4B-8CBB-48068D07F94D}" srcId="{2BBEF2D1-BB7E-584A-B8B0-52F5E9C4420D}" destId="{9F29B295-7AD6-504C-A50D-78DEEDFBB2F5}" srcOrd="0" destOrd="0" parTransId="{1BD7F40F-0AE4-2E4D-BFE2-0BFA3FAF28EC}" sibTransId="{1413C3E3-3686-424B-BE45-6CC2D81C3848}"/>
    <dgm:cxn modelId="{BA66D045-F936-A44C-A7CE-94111C4E72D6}" type="presOf" srcId="{C85B6C42-B6BD-D64E-BE84-EBA1324ACD7D}" destId="{10CF8FEB-263B-6F4E-AAF5-6454FEFB6A69}" srcOrd="0" destOrd="13" presId="urn:microsoft.com/office/officeart/2005/8/layout/vList2"/>
    <dgm:cxn modelId="{44ADD04A-060C-E048-B041-FD32ED98B478}" type="presOf" srcId="{1B741B43-9D67-7F4E-81F0-93FC31642322}" destId="{10CF8FEB-263B-6F4E-AAF5-6454FEFB6A69}" srcOrd="0" destOrd="3" presId="urn:microsoft.com/office/officeart/2005/8/layout/vList2"/>
    <dgm:cxn modelId="{06B78051-3274-A148-8725-8C87D3AB1B4D}" type="presOf" srcId="{8DD0A25D-AEF0-0340-B76D-14B2B43BB8BC}" destId="{91D30C56-4FD4-C844-B5AB-C8DE9142D76D}" srcOrd="0" destOrd="0" presId="urn:microsoft.com/office/officeart/2005/8/layout/vList2"/>
    <dgm:cxn modelId="{6AE6E852-2736-DA41-AFC3-5BFFE6F2B64C}" type="presOf" srcId="{9F29B295-7AD6-504C-A50D-78DEEDFBB2F5}" destId="{10CF8FEB-263B-6F4E-AAF5-6454FEFB6A69}" srcOrd="0" destOrd="0" presId="urn:microsoft.com/office/officeart/2005/8/layout/vList2"/>
    <dgm:cxn modelId="{3C428F60-D81B-F54F-914D-A0490575C9B4}" srcId="{2BBEF2D1-BB7E-584A-B8B0-52F5E9C4420D}" destId="{1B741B43-9D67-7F4E-81F0-93FC31642322}" srcOrd="3" destOrd="0" parTransId="{8A4C1882-5422-3945-B6D2-92F4BE417DA2}" sibTransId="{029A8F35-4FC7-1343-925D-2FF4D1BEAB7D}"/>
    <dgm:cxn modelId="{CA24F269-9AFD-1441-B95F-39B10C4EA279}" srcId="{2BBEF2D1-BB7E-584A-B8B0-52F5E9C4420D}" destId="{1C93E41F-D133-314B-A721-B012E05B24FD}" srcOrd="6" destOrd="0" parTransId="{1904B2E4-2204-A740-9D59-42D9341CFAC6}" sibTransId="{BC65FF52-5D97-394D-8C0C-F847188001D5}"/>
    <dgm:cxn modelId="{8C57F06D-FD7D-1743-B369-F1B748AB1C12}" srcId="{8DD0A25D-AEF0-0340-B76D-14B2B43BB8BC}" destId="{2BBEF2D1-BB7E-584A-B8B0-52F5E9C4420D}" srcOrd="0" destOrd="0" parTransId="{C94F7411-C7D5-1A4C-9E2E-B5EF8B8925D0}" sibTransId="{994A9CBE-FB62-DB4A-B123-082B5EE586F6}"/>
    <dgm:cxn modelId="{5A56B270-634B-7647-905A-8310F124E860}" type="presOf" srcId="{F147133A-CEDC-8743-B13D-1761AA313D6C}" destId="{10CF8FEB-263B-6F4E-AAF5-6454FEFB6A69}" srcOrd="0" destOrd="5" presId="urn:microsoft.com/office/officeart/2005/8/layout/vList2"/>
    <dgm:cxn modelId="{F02E9C71-DAAD-3C49-8A3F-DDEC33A67095}" type="presOf" srcId="{6C60C78E-0733-CC44-9A0C-1E463EDF2D69}" destId="{10CF8FEB-263B-6F4E-AAF5-6454FEFB6A69}" srcOrd="0" destOrd="9" presId="urn:microsoft.com/office/officeart/2005/8/layout/vList2"/>
    <dgm:cxn modelId="{32F4E679-A085-234F-81D9-D47E089D23AE}" srcId="{2BBEF2D1-BB7E-584A-B8B0-52F5E9C4420D}" destId="{C85B6C42-B6BD-D64E-BE84-EBA1324ACD7D}" srcOrd="13" destOrd="0" parTransId="{912B7CFD-49A5-0441-B8BD-15B34268FF38}" sibTransId="{E68E6578-1A39-B743-84E8-5D786DA8550D}"/>
    <dgm:cxn modelId="{C716737B-0DF6-2F46-9D7F-393645BAFC2B}" type="presOf" srcId="{E62881ED-04FE-C84A-8469-AAE4BB9EB896}" destId="{10CF8FEB-263B-6F4E-AAF5-6454FEFB6A69}" srcOrd="0" destOrd="8" presId="urn:microsoft.com/office/officeart/2005/8/layout/vList2"/>
    <dgm:cxn modelId="{83C10787-90A0-E94E-B76F-5342201175F4}" srcId="{2BBEF2D1-BB7E-584A-B8B0-52F5E9C4420D}" destId="{FD35819D-3D27-324C-AB19-2AA3C3981157}" srcOrd="12" destOrd="0" parTransId="{4D48A40A-A087-8741-B736-A6657FB24AE3}" sibTransId="{C2094709-CC50-4046-9985-F5E9BEAC85A7}"/>
    <dgm:cxn modelId="{E2296F8C-8C83-B841-90EC-ED5100EC3970}" srcId="{2BBEF2D1-BB7E-584A-B8B0-52F5E9C4420D}" destId="{A123944C-B7D2-3E4D-B283-10133293DB1D}" srcOrd="11" destOrd="0" parTransId="{C6877A7F-25A2-6C4F-8B81-D2E170F841AD}" sibTransId="{35B565E2-65D4-1E4A-8AE7-A4CAD5A9D68A}"/>
    <dgm:cxn modelId="{803C62A0-43AD-2A44-B843-E168ACB7A4B0}" srcId="{2BBEF2D1-BB7E-584A-B8B0-52F5E9C4420D}" destId="{F147133A-CEDC-8743-B13D-1761AA313D6C}" srcOrd="5" destOrd="0" parTransId="{10C88BD3-3115-0443-BA4A-30A1EAD02C03}" sibTransId="{B865988D-4E8F-014C-845B-5F9AF44F3B53}"/>
    <dgm:cxn modelId="{453C73A3-4D36-FA4D-81A5-171B579247A9}" type="presOf" srcId="{1C93E41F-D133-314B-A721-B012E05B24FD}" destId="{10CF8FEB-263B-6F4E-AAF5-6454FEFB6A69}" srcOrd="0" destOrd="6" presId="urn:microsoft.com/office/officeart/2005/8/layout/vList2"/>
    <dgm:cxn modelId="{3A4E0EAA-0CBD-9F4A-8610-370BE720FC9C}" type="presOf" srcId="{C104E7F1-8B51-7E43-B3DC-CC65F93E46D6}" destId="{10CF8FEB-263B-6F4E-AAF5-6454FEFB6A69}" srcOrd="0" destOrd="1" presId="urn:microsoft.com/office/officeart/2005/8/layout/vList2"/>
    <dgm:cxn modelId="{DF9A40AA-BAA0-3847-B08E-20D910D666AF}" srcId="{2BBEF2D1-BB7E-584A-B8B0-52F5E9C4420D}" destId="{6C60C78E-0733-CC44-9A0C-1E463EDF2D69}" srcOrd="9" destOrd="0" parTransId="{DAD6B3CF-F5BC-014F-A326-077787D72DA4}" sibTransId="{4FF3F0DE-B314-F745-8256-EA7309A65C30}"/>
    <dgm:cxn modelId="{DC8CF6C2-75AE-6949-8B7E-EE0AC7856D83}" type="presOf" srcId="{A123944C-B7D2-3E4D-B283-10133293DB1D}" destId="{10CF8FEB-263B-6F4E-AAF5-6454FEFB6A69}" srcOrd="0" destOrd="11" presId="urn:microsoft.com/office/officeart/2005/8/layout/vList2"/>
    <dgm:cxn modelId="{932B5ED5-97AE-5346-8C8E-B5BA5FB27E17}" srcId="{2BBEF2D1-BB7E-584A-B8B0-52F5E9C4420D}" destId="{E62881ED-04FE-C84A-8469-AAE4BB9EB896}" srcOrd="8" destOrd="0" parTransId="{B4E73ED3-CCEE-DC4E-9071-CDA82A2ACFA3}" sibTransId="{AA335EA8-2E86-5D48-8B59-A9D3991DB35F}"/>
    <dgm:cxn modelId="{3ABAF8DB-C5C6-E144-82C3-337954441FF2}" srcId="{2BBEF2D1-BB7E-584A-B8B0-52F5E9C4420D}" destId="{5B761A42-F482-614F-8B2B-5316BF7ACA54}" srcOrd="7" destOrd="0" parTransId="{A2214F03-2587-874B-8174-965298602633}" sibTransId="{0850BFDF-EEC6-1B41-BA04-55B958D625D0}"/>
    <dgm:cxn modelId="{1629AAE7-F01B-8D48-A57F-5F55798CC871}" type="presOf" srcId="{FD35819D-3D27-324C-AB19-2AA3C3981157}" destId="{10CF8FEB-263B-6F4E-AAF5-6454FEFB6A69}" srcOrd="0" destOrd="12" presId="urn:microsoft.com/office/officeart/2005/8/layout/vList2"/>
    <dgm:cxn modelId="{3DBFA9EC-6B35-4749-A877-BA1562D73DD6}" type="presOf" srcId="{CD9C7CA9-2902-034E-BF6C-349F6E13215C}" destId="{10CF8FEB-263B-6F4E-AAF5-6454FEFB6A69}" srcOrd="0" destOrd="10" presId="urn:microsoft.com/office/officeart/2005/8/layout/vList2"/>
    <dgm:cxn modelId="{70C96CC8-697D-6B43-80C3-55B062E241CB}" type="presParOf" srcId="{91D30C56-4FD4-C844-B5AB-C8DE9142D76D}" destId="{3353918A-A2E1-2347-A397-1D5C01931874}" srcOrd="0" destOrd="0" presId="urn:microsoft.com/office/officeart/2005/8/layout/vList2"/>
    <dgm:cxn modelId="{74BF2C52-513D-C14A-8437-F95E79286B48}" type="presParOf" srcId="{91D30C56-4FD4-C844-B5AB-C8DE9142D76D}" destId="{10CF8FEB-263B-6F4E-AAF5-6454FEFB6A69}" srcOrd="1"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6E68143F-F3B3-D847-9A15-B748DAA26353}">
      <dgm:prSet custT="1">
        <dgm:style>
          <a:lnRef idx="0">
            <a:schemeClr val="accent1"/>
          </a:lnRef>
          <a:fillRef idx="3">
            <a:schemeClr val="accent1"/>
          </a:fillRef>
          <a:effectRef idx="3">
            <a:schemeClr val="accent1"/>
          </a:effectRef>
          <a:fontRef idx="minor">
            <a:schemeClr val="lt1"/>
          </a:fontRef>
        </dgm:style>
      </dgm:prSet>
      <dgm:spPr/>
      <dgm:t>
        <a:bodyPr/>
        <a:lstStyle/>
        <a:p>
          <a:r>
            <a:rPr lang="bg-BG" sz="2400" b="0" i="1" dirty="0"/>
            <a:t>Портал за отворени данни: </a:t>
          </a:r>
          <a:r>
            <a:rPr lang="en-GB" sz="2400" b="0" i="1" dirty="0"/>
            <a:t>http://</a:t>
          </a:r>
          <a:r>
            <a:rPr lang="en-GB" sz="2400" b="0" i="1" dirty="0" err="1"/>
            <a:t>data.egov.bg</a:t>
          </a:r>
          <a:r>
            <a:rPr lang="en-GB" sz="2400" b="0" i="1" dirty="0"/>
            <a:t> </a:t>
          </a:r>
          <a:endParaRPr lang="en-BG" sz="2400" i="1" dirty="0"/>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DD0A25D-AEF0-0340-B76D-14B2B43BB8BC}" type="doc">
      <dgm:prSet loTypeId="urn:microsoft.com/office/officeart/2005/8/layout/hierarchy4" loCatId="list" qsTypeId="urn:microsoft.com/office/officeart/2005/8/quickstyle/3d1" qsCatId="3D" csTypeId="urn:microsoft.com/office/officeart/2005/8/colors/accent1_2" csCatId="accent1" phldr="1"/>
      <dgm:spPr/>
      <dgm:t>
        <a:bodyPr/>
        <a:lstStyle/>
        <a:p>
          <a:endParaRPr lang="en-GB"/>
        </a:p>
      </dgm:t>
    </dgm:pt>
    <dgm:pt modelId="{2BBEF2D1-BB7E-584A-B8B0-52F5E9C4420D}">
      <dgm:prSet/>
      <dgm:spPr/>
      <dgm:t>
        <a:bodyPr/>
        <a:lstStyle/>
        <a:p>
          <a:r>
            <a:rPr lang="en-BG" dirty="0"/>
            <a:t>Файлови формати на данните</a:t>
          </a:r>
        </a:p>
      </dgm:t>
    </dgm:pt>
    <dgm:pt modelId="{C94F7411-C7D5-1A4C-9E2E-B5EF8B8925D0}" type="parTrans" cxnId="{8C57F06D-FD7D-1743-B369-F1B748AB1C12}">
      <dgm:prSet/>
      <dgm:spPr/>
      <dgm:t>
        <a:bodyPr/>
        <a:lstStyle/>
        <a:p>
          <a:endParaRPr lang="en-GB"/>
        </a:p>
      </dgm:t>
    </dgm:pt>
    <dgm:pt modelId="{994A9CBE-FB62-DB4A-B123-082B5EE586F6}" type="sibTrans" cxnId="{8C57F06D-FD7D-1743-B369-F1B748AB1C12}">
      <dgm:prSet/>
      <dgm:spPr/>
      <dgm:t>
        <a:bodyPr/>
        <a:lstStyle/>
        <a:p>
          <a:endParaRPr lang="en-GB"/>
        </a:p>
      </dgm:t>
    </dgm:pt>
    <dgm:pt modelId="{F427D9D2-F29C-344A-A5B8-67EAC653F3FD}">
      <dgm:prSet/>
      <dgm:spPr/>
      <dgm:t>
        <a:bodyPr/>
        <a:lstStyle/>
        <a:p>
          <a:r>
            <a:rPr lang="en-GB" dirty="0"/>
            <a:t>.</a:t>
          </a:r>
          <a:r>
            <a:rPr lang="en-GB" dirty="0" err="1"/>
            <a:t>json</a:t>
          </a:r>
          <a:endParaRPr lang="en-GB" dirty="0"/>
        </a:p>
      </dgm:t>
    </dgm:pt>
    <dgm:pt modelId="{73AA9167-18C2-3341-A242-3886059FC2EC}" type="parTrans" cxnId="{01C00F19-019B-494B-80BD-BF9458FA5D55}">
      <dgm:prSet/>
      <dgm:spPr/>
      <dgm:t>
        <a:bodyPr/>
        <a:lstStyle/>
        <a:p>
          <a:endParaRPr lang="en-GB"/>
        </a:p>
      </dgm:t>
    </dgm:pt>
    <dgm:pt modelId="{7A91D731-E623-074B-AFC4-9914C6A394A4}" type="sibTrans" cxnId="{01C00F19-019B-494B-80BD-BF9458FA5D55}">
      <dgm:prSet/>
      <dgm:spPr/>
      <dgm:t>
        <a:bodyPr/>
        <a:lstStyle/>
        <a:p>
          <a:endParaRPr lang="en-GB"/>
        </a:p>
      </dgm:t>
    </dgm:pt>
    <dgm:pt modelId="{7771991C-6AC7-A248-8841-AF7380946BCB}">
      <dgm:prSet/>
      <dgm:spPr/>
      <dgm:t>
        <a:bodyPr/>
        <a:lstStyle/>
        <a:p>
          <a:r>
            <a:rPr lang="en-GB" dirty="0"/>
            <a:t>.xml</a:t>
          </a:r>
        </a:p>
      </dgm:t>
    </dgm:pt>
    <dgm:pt modelId="{C041FB3C-E1AE-3248-B521-B4B0B3275044}" type="parTrans" cxnId="{32BDDBB2-BAD1-464E-B85B-C1D42518A460}">
      <dgm:prSet/>
      <dgm:spPr/>
      <dgm:t>
        <a:bodyPr/>
        <a:lstStyle/>
        <a:p>
          <a:endParaRPr lang="en-GB"/>
        </a:p>
      </dgm:t>
    </dgm:pt>
    <dgm:pt modelId="{A00A8769-4F92-4A4B-BFDA-87AD0AD5F95E}" type="sibTrans" cxnId="{32BDDBB2-BAD1-464E-B85B-C1D42518A460}">
      <dgm:prSet/>
      <dgm:spPr/>
      <dgm:t>
        <a:bodyPr/>
        <a:lstStyle/>
        <a:p>
          <a:endParaRPr lang="en-GB"/>
        </a:p>
      </dgm:t>
    </dgm:pt>
    <dgm:pt modelId="{1459CDD0-6301-D041-8A17-E765B742C260}">
      <dgm:prSet/>
      <dgm:spPr/>
      <dgm:t>
        <a:bodyPr/>
        <a:lstStyle/>
        <a:p>
          <a:r>
            <a:rPr lang="en-GB" dirty="0"/>
            <a:t>.</a:t>
          </a:r>
          <a:r>
            <a:rPr lang="en-GB" dirty="0" err="1"/>
            <a:t>xsd</a:t>
          </a:r>
          <a:endParaRPr lang="en-GB" dirty="0"/>
        </a:p>
      </dgm:t>
    </dgm:pt>
    <dgm:pt modelId="{B75CC071-6B60-1547-B2AE-B5AE08DAE7CE}" type="parTrans" cxnId="{22290AB9-BE79-144A-A603-F80CAA7E2384}">
      <dgm:prSet/>
      <dgm:spPr/>
      <dgm:t>
        <a:bodyPr/>
        <a:lstStyle/>
        <a:p>
          <a:endParaRPr lang="en-GB"/>
        </a:p>
      </dgm:t>
    </dgm:pt>
    <dgm:pt modelId="{AAD05A66-C29B-C84A-888A-6D64B73FC107}" type="sibTrans" cxnId="{22290AB9-BE79-144A-A603-F80CAA7E2384}">
      <dgm:prSet/>
      <dgm:spPr/>
      <dgm:t>
        <a:bodyPr/>
        <a:lstStyle/>
        <a:p>
          <a:endParaRPr lang="en-GB"/>
        </a:p>
      </dgm:t>
    </dgm:pt>
    <dgm:pt modelId="{61EB599A-620F-E843-89E5-BDA3021E2482}">
      <dgm:prSet/>
      <dgm:spPr/>
      <dgm:t>
        <a:bodyPr/>
        <a:lstStyle/>
        <a:p>
          <a:r>
            <a:rPr lang="en-GB" dirty="0"/>
            <a:t>.</a:t>
          </a:r>
          <a:r>
            <a:rPr lang="en-GB" dirty="0" err="1"/>
            <a:t>rdf</a:t>
          </a:r>
          <a:endParaRPr lang="en-GB" dirty="0"/>
        </a:p>
      </dgm:t>
    </dgm:pt>
    <dgm:pt modelId="{7653242D-A05B-3A42-A4F4-E97C9C1422A6}" type="parTrans" cxnId="{EA5B4CD4-3C18-AB42-BE51-F995DBA92F1E}">
      <dgm:prSet/>
      <dgm:spPr/>
      <dgm:t>
        <a:bodyPr/>
        <a:lstStyle/>
        <a:p>
          <a:endParaRPr lang="en-GB"/>
        </a:p>
      </dgm:t>
    </dgm:pt>
    <dgm:pt modelId="{DF79AE32-3C67-074B-89C7-1A72268DC993}" type="sibTrans" cxnId="{EA5B4CD4-3C18-AB42-BE51-F995DBA92F1E}">
      <dgm:prSet/>
      <dgm:spPr/>
      <dgm:t>
        <a:bodyPr/>
        <a:lstStyle/>
        <a:p>
          <a:endParaRPr lang="en-GB"/>
        </a:p>
      </dgm:t>
    </dgm:pt>
    <dgm:pt modelId="{D33CA190-4789-2B48-8768-4B7BBA64E2B1}">
      <dgm:prSet/>
      <dgm:spPr/>
      <dgm:t>
        <a:bodyPr/>
        <a:lstStyle/>
        <a:p>
          <a:r>
            <a:rPr lang="en-GB" dirty="0"/>
            <a:t>.zip</a:t>
          </a:r>
        </a:p>
      </dgm:t>
    </dgm:pt>
    <dgm:pt modelId="{71901E64-8752-CE41-9201-70A17E1FAE47}" type="parTrans" cxnId="{BFAFD6BB-FBD4-F247-906A-6080DF0D42A6}">
      <dgm:prSet/>
      <dgm:spPr/>
      <dgm:t>
        <a:bodyPr/>
        <a:lstStyle/>
        <a:p>
          <a:endParaRPr lang="en-GB"/>
        </a:p>
      </dgm:t>
    </dgm:pt>
    <dgm:pt modelId="{42C436FD-D3F7-7042-B91F-013ACF53AD05}" type="sibTrans" cxnId="{BFAFD6BB-FBD4-F247-906A-6080DF0D42A6}">
      <dgm:prSet/>
      <dgm:spPr/>
      <dgm:t>
        <a:bodyPr/>
        <a:lstStyle/>
        <a:p>
          <a:endParaRPr lang="en-GB"/>
        </a:p>
      </dgm:t>
    </dgm:pt>
    <dgm:pt modelId="{D9AD49E6-FBED-1347-AB7D-8BA104E12714}" type="pres">
      <dgm:prSet presAssocID="{8DD0A25D-AEF0-0340-B76D-14B2B43BB8BC}" presName="Name0" presStyleCnt="0">
        <dgm:presLayoutVars>
          <dgm:chPref val="1"/>
          <dgm:dir/>
          <dgm:animOne val="branch"/>
          <dgm:animLvl val="lvl"/>
          <dgm:resizeHandles/>
        </dgm:presLayoutVars>
      </dgm:prSet>
      <dgm:spPr/>
    </dgm:pt>
    <dgm:pt modelId="{89904FF2-9517-774E-B6AF-BF3D168BD2D9}" type="pres">
      <dgm:prSet presAssocID="{2BBEF2D1-BB7E-584A-B8B0-52F5E9C4420D}" presName="vertOne" presStyleCnt="0"/>
      <dgm:spPr/>
    </dgm:pt>
    <dgm:pt modelId="{A2AC9D62-D186-DE4B-B0B9-9B4584922448}" type="pres">
      <dgm:prSet presAssocID="{2BBEF2D1-BB7E-584A-B8B0-52F5E9C4420D}" presName="txOne" presStyleLbl="node0" presStyleIdx="0" presStyleCnt="1">
        <dgm:presLayoutVars>
          <dgm:chPref val="3"/>
        </dgm:presLayoutVars>
      </dgm:prSet>
      <dgm:spPr/>
    </dgm:pt>
    <dgm:pt modelId="{1871A858-E738-3E41-A45E-3D086191D069}" type="pres">
      <dgm:prSet presAssocID="{2BBEF2D1-BB7E-584A-B8B0-52F5E9C4420D}" presName="parTransOne" presStyleCnt="0"/>
      <dgm:spPr/>
    </dgm:pt>
    <dgm:pt modelId="{A76509BD-9E3D-8A4D-A956-B47C8E116F54}" type="pres">
      <dgm:prSet presAssocID="{2BBEF2D1-BB7E-584A-B8B0-52F5E9C4420D}" presName="horzOne" presStyleCnt="0"/>
      <dgm:spPr/>
    </dgm:pt>
    <dgm:pt modelId="{7B09633E-5727-6B46-9B9C-EE9033A1C455}" type="pres">
      <dgm:prSet presAssocID="{F427D9D2-F29C-344A-A5B8-67EAC653F3FD}" presName="vertTwo" presStyleCnt="0"/>
      <dgm:spPr/>
    </dgm:pt>
    <dgm:pt modelId="{C4E2597C-7858-1D42-BE77-6EF57C0B82D5}" type="pres">
      <dgm:prSet presAssocID="{F427D9D2-F29C-344A-A5B8-67EAC653F3FD}" presName="txTwo" presStyleLbl="node2" presStyleIdx="0" presStyleCnt="5">
        <dgm:presLayoutVars>
          <dgm:chPref val="3"/>
        </dgm:presLayoutVars>
      </dgm:prSet>
      <dgm:spPr/>
    </dgm:pt>
    <dgm:pt modelId="{E2655E43-44C3-C44E-9255-419641252387}" type="pres">
      <dgm:prSet presAssocID="{F427D9D2-F29C-344A-A5B8-67EAC653F3FD}" presName="horzTwo" presStyleCnt="0"/>
      <dgm:spPr/>
    </dgm:pt>
    <dgm:pt modelId="{664244F4-A075-EC43-904A-01309EFC40F3}" type="pres">
      <dgm:prSet presAssocID="{7A91D731-E623-074B-AFC4-9914C6A394A4}" presName="sibSpaceTwo" presStyleCnt="0"/>
      <dgm:spPr/>
    </dgm:pt>
    <dgm:pt modelId="{2ECC7D2D-6CC1-8843-A0FB-20C36187898C}" type="pres">
      <dgm:prSet presAssocID="{7771991C-6AC7-A248-8841-AF7380946BCB}" presName="vertTwo" presStyleCnt="0"/>
      <dgm:spPr/>
    </dgm:pt>
    <dgm:pt modelId="{42DD4715-C341-6541-9BF1-6EFDEC8114D3}" type="pres">
      <dgm:prSet presAssocID="{7771991C-6AC7-A248-8841-AF7380946BCB}" presName="txTwo" presStyleLbl="node2" presStyleIdx="1" presStyleCnt="5">
        <dgm:presLayoutVars>
          <dgm:chPref val="3"/>
        </dgm:presLayoutVars>
      </dgm:prSet>
      <dgm:spPr/>
    </dgm:pt>
    <dgm:pt modelId="{66071C73-9BF7-4541-8392-DBF7D895BD2F}" type="pres">
      <dgm:prSet presAssocID="{7771991C-6AC7-A248-8841-AF7380946BCB}" presName="horzTwo" presStyleCnt="0"/>
      <dgm:spPr/>
    </dgm:pt>
    <dgm:pt modelId="{8530560A-6E82-674F-8BF1-5F0CEC75C4C3}" type="pres">
      <dgm:prSet presAssocID="{A00A8769-4F92-4A4B-BFDA-87AD0AD5F95E}" presName="sibSpaceTwo" presStyleCnt="0"/>
      <dgm:spPr/>
    </dgm:pt>
    <dgm:pt modelId="{86CEA6EE-3B13-DA45-A92A-9D31FBB0ED8C}" type="pres">
      <dgm:prSet presAssocID="{1459CDD0-6301-D041-8A17-E765B742C260}" presName="vertTwo" presStyleCnt="0"/>
      <dgm:spPr/>
    </dgm:pt>
    <dgm:pt modelId="{B588EA2B-2043-7D46-8C38-1238AAAFC1F3}" type="pres">
      <dgm:prSet presAssocID="{1459CDD0-6301-D041-8A17-E765B742C260}" presName="txTwo" presStyleLbl="node2" presStyleIdx="2" presStyleCnt="5">
        <dgm:presLayoutVars>
          <dgm:chPref val="3"/>
        </dgm:presLayoutVars>
      </dgm:prSet>
      <dgm:spPr/>
    </dgm:pt>
    <dgm:pt modelId="{A3CB078D-FB94-894D-937D-FCE71A8720E8}" type="pres">
      <dgm:prSet presAssocID="{1459CDD0-6301-D041-8A17-E765B742C260}" presName="horzTwo" presStyleCnt="0"/>
      <dgm:spPr/>
    </dgm:pt>
    <dgm:pt modelId="{3EE2F5E7-D439-4341-B8CE-BA00B1847462}" type="pres">
      <dgm:prSet presAssocID="{AAD05A66-C29B-C84A-888A-6D64B73FC107}" presName="sibSpaceTwo" presStyleCnt="0"/>
      <dgm:spPr/>
    </dgm:pt>
    <dgm:pt modelId="{0805000C-F8E4-B545-ABD1-CD8849EC75A4}" type="pres">
      <dgm:prSet presAssocID="{61EB599A-620F-E843-89E5-BDA3021E2482}" presName="vertTwo" presStyleCnt="0"/>
      <dgm:spPr/>
    </dgm:pt>
    <dgm:pt modelId="{CB93F081-CAB5-CF4D-86F1-974E24700DA2}" type="pres">
      <dgm:prSet presAssocID="{61EB599A-620F-E843-89E5-BDA3021E2482}" presName="txTwo" presStyleLbl="node2" presStyleIdx="3" presStyleCnt="5">
        <dgm:presLayoutVars>
          <dgm:chPref val="3"/>
        </dgm:presLayoutVars>
      </dgm:prSet>
      <dgm:spPr/>
    </dgm:pt>
    <dgm:pt modelId="{8383732F-BD20-1F4A-B836-C4F1A6951849}" type="pres">
      <dgm:prSet presAssocID="{61EB599A-620F-E843-89E5-BDA3021E2482}" presName="horzTwo" presStyleCnt="0"/>
      <dgm:spPr/>
    </dgm:pt>
    <dgm:pt modelId="{4259EB5A-1990-734C-9B86-139A85464965}" type="pres">
      <dgm:prSet presAssocID="{DF79AE32-3C67-074B-89C7-1A72268DC993}" presName="sibSpaceTwo" presStyleCnt="0"/>
      <dgm:spPr/>
    </dgm:pt>
    <dgm:pt modelId="{04209707-23EB-DD4A-B316-E4457C64639F}" type="pres">
      <dgm:prSet presAssocID="{D33CA190-4789-2B48-8768-4B7BBA64E2B1}" presName="vertTwo" presStyleCnt="0"/>
      <dgm:spPr/>
    </dgm:pt>
    <dgm:pt modelId="{CD88EB8E-948A-1541-9D1A-5D8B1EBF5190}" type="pres">
      <dgm:prSet presAssocID="{D33CA190-4789-2B48-8768-4B7BBA64E2B1}" presName="txTwo" presStyleLbl="node2" presStyleIdx="4" presStyleCnt="5">
        <dgm:presLayoutVars>
          <dgm:chPref val="3"/>
        </dgm:presLayoutVars>
      </dgm:prSet>
      <dgm:spPr/>
    </dgm:pt>
    <dgm:pt modelId="{3EF63CC5-24E2-C547-9AEE-62BEDB7CC5DC}" type="pres">
      <dgm:prSet presAssocID="{D33CA190-4789-2B48-8768-4B7BBA64E2B1}" presName="horzTwo" presStyleCnt="0"/>
      <dgm:spPr/>
    </dgm:pt>
  </dgm:ptLst>
  <dgm:cxnLst>
    <dgm:cxn modelId="{01C00F19-019B-494B-80BD-BF9458FA5D55}" srcId="{2BBEF2D1-BB7E-584A-B8B0-52F5E9C4420D}" destId="{F427D9D2-F29C-344A-A5B8-67EAC653F3FD}" srcOrd="0" destOrd="0" parTransId="{73AA9167-18C2-3341-A242-3886059FC2EC}" sibTransId="{7A91D731-E623-074B-AFC4-9914C6A394A4}"/>
    <dgm:cxn modelId="{850FD830-4683-B943-999C-58EFB86840B9}" type="presOf" srcId="{61EB599A-620F-E843-89E5-BDA3021E2482}" destId="{CB93F081-CAB5-CF4D-86F1-974E24700DA2}" srcOrd="0" destOrd="0" presId="urn:microsoft.com/office/officeart/2005/8/layout/hierarchy4"/>
    <dgm:cxn modelId="{D1A2254F-6524-8042-9B1E-68F451A2D286}" type="presOf" srcId="{8DD0A25D-AEF0-0340-B76D-14B2B43BB8BC}" destId="{D9AD49E6-FBED-1347-AB7D-8BA104E12714}" srcOrd="0" destOrd="0" presId="urn:microsoft.com/office/officeart/2005/8/layout/hierarchy4"/>
    <dgm:cxn modelId="{8C57F06D-FD7D-1743-B369-F1B748AB1C12}" srcId="{8DD0A25D-AEF0-0340-B76D-14B2B43BB8BC}" destId="{2BBEF2D1-BB7E-584A-B8B0-52F5E9C4420D}" srcOrd="0" destOrd="0" parTransId="{C94F7411-C7D5-1A4C-9E2E-B5EF8B8925D0}" sibTransId="{994A9CBE-FB62-DB4A-B123-082B5EE586F6}"/>
    <dgm:cxn modelId="{A4107171-D0DC-6E4A-8D7D-C7AFF21E8F23}" type="presOf" srcId="{2BBEF2D1-BB7E-584A-B8B0-52F5E9C4420D}" destId="{A2AC9D62-D186-DE4B-B0B9-9B4584922448}" srcOrd="0" destOrd="0" presId="urn:microsoft.com/office/officeart/2005/8/layout/hierarchy4"/>
    <dgm:cxn modelId="{39594798-E117-9A4E-B11F-6334ADEC7328}" type="presOf" srcId="{D33CA190-4789-2B48-8768-4B7BBA64E2B1}" destId="{CD88EB8E-948A-1541-9D1A-5D8B1EBF5190}" srcOrd="0" destOrd="0" presId="urn:microsoft.com/office/officeart/2005/8/layout/hierarchy4"/>
    <dgm:cxn modelId="{38D3E29A-2A87-1040-83FB-C594F89A4FC4}" type="presOf" srcId="{F427D9D2-F29C-344A-A5B8-67EAC653F3FD}" destId="{C4E2597C-7858-1D42-BE77-6EF57C0B82D5}" srcOrd="0" destOrd="0" presId="urn:microsoft.com/office/officeart/2005/8/layout/hierarchy4"/>
    <dgm:cxn modelId="{32BDDBB2-BAD1-464E-B85B-C1D42518A460}" srcId="{2BBEF2D1-BB7E-584A-B8B0-52F5E9C4420D}" destId="{7771991C-6AC7-A248-8841-AF7380946BCB}" srcOrd="1" destOrd="0" parTransId="{C041FB3C-E1AE-3248-B521-B4B0B3275044}" sibTransId="{A00A8769-4F92-4A4B-BFDA-87AD0AD5F95E}"/>
    <dgm:cxn modelId="{22290AB9-BE79-144A-A603-F80CAA7E2384}" srcId="{2BBEF2D1-BB7E-584A-B8B0-52F5E9C4420D}" destId="{1459CDD0-6301-D041-8A17-E765B742C260}" srcOrd="2" destOrd="0" parTransId="{B75CC071-6B60-1547-B2AE-B5AE08DAE7CE}" sibTransId="{AAD05A66-C29B-C84A-888A-6D64B73FC107}"/>
    <dgm:cxn modelId="{BFAFD6BB-FBD4-F247-906A-6080DF0D42A6}" srcId="{2BBEF2D1-BB7E-584A-B8B0-52F5E9C4420D}" destId="{D33CA190-4789-2B48-8768-4B7BBA64E2B1}" srcOrd="4" destOrd="0" parTransId="{71901E64-8752-CE41-9201-70A17E1FAE47}" sibTransId="{42C436FD-D3F7-7042-B91F-013ACF53AD05}"/>
    <dgm:cxn modelId="{CF3C8DD1-1964-FE42-9937-4C87B441F3DF}" type="presOf" srcId="{7771991C-6AC7-A248-8841-AF7380946BCB}" destId="{42DD4715-C341-6541-9BF1-6EFDEC8114D3}" srcOrd="0" destOrd="0" presId="urn:microsoft.com/office/officeart/2005/8/layout/hierarchy4"/>
    <dgm:cxn modelId="{EA5B4CD4-3C18-AB42-BE51-F995DBA92F1E}" srcId="{2BBEF2D1-BB7E-584A-B8B0-52F5E9C4420D}" destId="{61EB599A-620F-E843-89E5-BDA3021E2482}" srcOrd="3" destOrd="0" parTransId="{7653242D-A05B-3A42-A4F4-E97C9C1422A6}" sibTransId="{DF79AE32-3C67-074B-89C7-1A72268DC993}"/>
    <dgm:cxn modelId="{B75AB7F2-F86B-DD48-8E54-029993FBD0DE}" type="presOf" srcId="{1459CDD0-6301-D041-8A17-E765B742C260}" destId="{B588EA2B-2043-7D46-8C38-1238AAAFC1F3}" srcOrd="0" destOrd="0" presId="urn:microsoft.com/office/officeart/2005/8/layout/hierarchy4"/>
    <dgm:cxn modelId="{50EDE318-8A8A-7F47-B653-AF347C77E259}" type="presParOf" srcId="{D9AD49E6-FBED-1347-AB7D-8BA104E12714}" destId="{89904FF2-9517-774E-B6AF-BF3D168BD2D9}" srcOrd="0" destOrd="0" presId="urn:microsoft.com/office/officeart/2005/8/layout/hierarchy4"/>
    <dgm:cxn modelId="{E0F563EF-8D1D-264C-AE7C-B0FDB9C99ED4}" type="presParOf" srcId="{89904FF2-9517-774E-B6AF-BF3D168BD2D9}" destId="{A2AC9D62-D186-DE4B-B0B9-9B4584922448}" srcOrd="0" destOrd="0" presId="urn:microsoft.com/office/officeart/2005/8/layout/hierarchy4"/>
    <dgm:cxn modelId="{E99512FE-DA5D-BE40-941A-3E6E7E911055}" type="presParOf" srcId="{89904FF2-9517-774E-B6AF-BF3D168BD2D9}" destId="{1871A858-E738-3E41-A45E-3D086191D069}" srcOrd="1" destOrd="0" presId="urn:microsoft.com/office/officeart/2005/8/layout/hierarchy4"/>
    <dgm:cxn modelId="{A405F178-B1E1-EC48-8488-0C26128A2628}" type="presParOf" srcId="{89904FF2-9517-774E-B6AF-BF3D168BD2D9}" destId="{A76509BD-9E3D-8A4D-A956-B47C8E116F54}" srcOrd="2" destOrd="0" presId="urn:microsoft.com/office/officeart/2005/8/layout/hierarchy4"/>
    <dgm:cxn modelId="{3807BBCC-C1FC-CF4A-AA5F-4772395F1CE5}" type="presParOf" srcId="{A76509BD-9E3D-8A4D-A956-B47C8E116F54}" destId="{7B09633E-5727-6B46-9B9C-EE9033A1C455}" srcOrd="0" destOrd="0" presId="urn:microsoft.com/office/officeart/2005/8/layout/hierarchy4"/>
    <dgm:cxn modelId="{E6CDB17D-2D2D-3644-8128-107EE206F65D}" type="presParOf" srcId="{7B09633E-5727-6B46-9B9C-EE9033A1C455}" destId="{C4E2597C-7858-1D42-BE77-6EF57C0B82D5}" srcOrd="0" destOrd="0" presId="urn:microsoft.com/office/officeart/2005/8/layout/hierarchy4"/>
    <dgm:cxn modelId="{403C98A1-BA67-444B-AA6A-DD6554688D8A}" type="presParOf" srcId="{7B09633E-5727-6B46-9B9C-EE9033A1C455}" destId="{E2655E43-44C3-C44E-9255-419641252387}" srcOrd="1" destOrd="0" presId="urn:microsoft.com/office/officeart/2005/8/layout/hierarchy4"/>
    <dgm:cxn modelId="{611CAE2A-3C14-D341-BBC9-D749D494CCA0}" type="presParOf" srcId="{A76509BD-9E3D-8A4D-A956-B47C8E116F54}" destId="{664244F4-A075-EC43-904A-01309EFC40F3}" srcOrd="1" destOrd="0" presId="urn:microsoft.com/office/officeart/2005/8/layout/hierarchy4"/>
    <dgm:cxn modelId="{C4456954-F738-8147-B5C9-44EF10C50C62}" type="presParOf" srcId="{A76509BD-9E3D-8A4D-A956-B47C8E116F54}" destId="{2ECC7D2D-6CC1-8843-A0FB-20C36187898C}" srcOrd="2" destOrd="0" presId="urn:microsoft.com/office/officeart/2005/8/layout/hierarchy4"/>
    <dgm:cxn modelId="{4782770C-E2A9-B24A-AF6C-921539720C05}" type="presParOf" srcId="{2ECC7D2D-6CC1-8843-A0FB-20C36187898C}" destId="{42DD4715-C341-6541-9BF1-6EFDEC8114D3}" srcOrd="0" destOrd="0" presId="urn:microsoft.com/office/officeart/2005/8/layout/hierarchy4"/>
    <dgm:cxn modelId="{489199CC-62DA-9B43-BAC1-36B9F429A350}" type="presParOf" srcId="{2ECC7D2D-6CC1-8843-A0FB-20C36187898C}" destId="{66071C73-9BF7-4541-8392-DBF7D895BD2F}" srcOrd="1" destOrd="0" presId="urn:microsoft.com/office/officeart/2005/8/layout/hierarchy4"/>
    <dgm:cxn modelId="{31D9C692-1A4A-0643-A20E-9FE97D2147D3}" type="presParOf" srcId="{A76509BD-9E3D-8A4D-A956-B47C8E116F54}" destId="{8530560A-6E82-674F-8BF1-5F0CEC75C4C3}" srcOrd="3" destOrd="0" presId="urn:microsoft.com/office/officeart/2005/8/layout/hierarchy4"/>
    <dgm:cxn modelId="{AEF178E5-7960-8E47-A249-5D7DB04EFB54}" type="presParOf" srcId="{A76509BD-9E3D-8A4D-A956-B47C8E116F54}" destId="{86CEA6EE-3B13-DA45-A92A-9D31FBB0ED8C}" srcOrd="4" destOrd="0" presId="urn:microsoft.com/office/officeart/2005/8/layout/hierarchy4"/>
    <dgm:cxn modelId="{B47D50C4-2CD4-0D4F-9EA0-5A2DFC336A5F}" type="presParOf" srcId="{86CEA6EE-3B13-DA45-A92A-9D31FBB0ED8C}" destId="{B588EA2B-2043-7D46-8C38-1238AAAFC1F3}" srcOrd="0" destOrd="0" presId="urn:microsoft.com/office/officeart/2005/8/layout/hierarchy4"/>
    <dgm:cxn modelId="{C7945F6C-09E4-0D47-837E-06D7C9AFC14B}" type="presParOf" srcId="{86CEA6EE-3B13-DA45-A92A-9D31FBB0ED8C}" destId="{A3CB078D-FB94-894D-937D-FCE71A8720E8}" srcOrd="1" destOrd="0" presId="urn:microsoft.com/office/officeart/2005/8/layout/hierarchy4"/>
    <dgm:cxn modelId="{018C2B92-FF9D-444D-8257-A2D9DEDDE6CA}" type="presParOf" srcId="{A76509BD-9E3D-8A4D-A956-B47C8E116F54}" destId="{3EE2F5E7-D439-4341-B8CE-BA00B1847462}" srcOrd="5" destOrd="0" presId="urn:microsoft.com/office/officeart/2005/8/layout/hierarchy4"/>
    <dgm:cxn modelId="{868E5F96-031D-E24A-9956-548A2C139E4F}" type="presParOf" srcId="{A76509BD-9E3D-8A4D-A956-B47C8E116F54}" destId="{0805000C-F8E4-B545-ABD1-CD8849EC75A4}" srcOrd="6" destOrd="0" presId="urn:microsoft.com/office/officeart/2005/8/layout/hierarchy4"/>
    <dgm:cxn modelId="{07F7FB2F-7DE4-774B-AE89-95E165B7B513}" type="presParOf" srcId="{0805000C-F8E4-B545-ABD1-CD8849EC75A4}" destId="{CB93F081-CAB5-CF4D-86F1-974E24700DA2}" srcOrd="0" destOrd="0" presId="urn:microsoft.com/office/officeart/2005/8/layout/hierarchy4"/>
    <dgm:cxn modelId="{2A384BCD-BD3F-AC47-BE06-B567EAA55084}" type="presParOf" srcId="{0805000C-F8E4-B545-ABD1-CD8849EC75A4}" destId="{8383732F-BD20-1F4A-B836-C4F1A6951849}" srcOrd="1" destOrd="0" presId="urn:microsoft.com/office/officeart/2005/8/layout/hierarchy4"/>
    <dgm:cxn modelId="{7595C3AE-F801-484E-ADB5-5B33B7F1CE0C}" type="presParOf" srcId="{A76509BD-9E3D-8A4D-A956-B47C8E116F54}" destId="{4259EB5A-1990-734C-9B86-139A85464965}" srcOrd="7" destOrd="0" presId="urn:microsoft.com/office/officeart/2005/8/layout/hierarchy4"/>
    <dgm:cxn modelId="{00F153F1-29AD-D340-A7D3-418190D687C6}" type="presParOf" srcId="{A76509BD-9E3D-8A4D-A956-B47C8E116F54}" destId="{04209707-23EB-DD4A-B316-E4457C64639F}" srcOrd="8" destOrd="0" presId="urn:microsoft.com/office/officeart/2005/8/layout/hierarchy4"/>
    <dgm:cxn modelId="{5BE952EC-CBAE-554B-A055-1CD613AB48EA}" type="presParOf" srcId="{04209707-23EB-DD4A-B316-E4457C64639F}" destId="{CD88EB8E-948A-1541-9D1A-5D8B1EBF5190}" srcOrd="0" destOrd="0" presId="urn:microsoft.com/office/officeart/2005/8/layout/hierarchy4"/>
    <dgm:cxn modelId="{FB4F6959-C41D-1D4A-8C79-4E009A15620C}" type="presParOf" srcId="{04209707-23EB-DD4A-B316-E4457C64639F}" destId="{3EF63CC5-24E2-C547-9AEE-62BEDB7CC5DC}" srcOrd="1" destOrd="0" presId="urn:microsoft.com/office/officeart/2005/8/layout/hierarchy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6E68143F-F3B3-D847-9A15-B748DAA26353}">
      <dgm:prSet custT="1">
        <dgm:style>
          <a:lnRef idx="0">
            <a:schemeClr val="accent1"/>
          </a:lnRef>
          <a:fillRef idx="3">
            <a:schemeClr val="accent1"/>
          </a:fillRef>
          <a:effectRef idx="3">
            <a:schemeClr val="accent1"/>
          </a:effectRef>
          <a:fontRef idx="minor">
            <a:schemeClr val="lt1"/>
          </a:fontRef>
        </dgm:style>
      </dgm:prSet>
      <dgm:spPr/>
      <dgm:t>
        <a:bodyPr/>
        <a:lstStyle/>
        <a:p>
          <a:r>
            <a:rPr lang="bg-BG" sz="2400" b="0" i="1" dirty="0"/>
            <a:t>Портал за отворени данни: </a:t>
          </a:r>
          <a:r>
            <a:rPr lang="en-GB" sz="2400" b="0" i="1" dirty="0"/>
            <a:t>http://</a:t>
          </a:r>
          <a:r>
            <a:rPr lang="en-GB" sz="2400" b="0" i="1" dirty="0" err="1"/>
            <a:t>data.egov.bg</a:t>
          </a:r>
          <a:r>
            <a:rPr lang="en-GB" sz="2400" b="0" i="1" dirty="0"/>
            <a:t> </a:t>
          </a:r>
          <a:endParaRPr lang="en-BG" sz="2400" i="1" dirty="0"/>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DD0A25D-AEF0-0340-B76D-14B2B43BB8BC}"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GB"/>
        </a:p>
      </dgm:t>
    </dgm:pt>
    <dgm:pt modelId="{2BBEF2D1-BB7E-584A-B8B0-52F5E9C4420D}">
      <dgm:prSet/>
      <dgm:spPr/>
      <dgm:t>
        <a:bodyPr/>
        <a:lstStyle/>
        <a:p>
          <a:r>
            <a:rPr lang="bg-BG" noProof="0" dirty="0"/>
            <a:t>Достъп до данните</a:t>
          </a:r>
        </a:p>
      </dgm:t>
    </dgm:pt>
    <dgm:pt modelId="{C94F7411-C7D5-1A4C-9E2E-B5EF8B8925D0}" type="parTrans" cxnId="{8C57F06D-FD7D-1743-B369-F1B748AB1C12}">
      <dgm:prSet/>
      <dgm:spPr/>
      <dgm:t>
        <a:bodyPr/>
        <a:lstStyle/>
        <a:p>
          <a:endParaRPr lang="bg-BG" noProof="0" dirty="0"/>
        </a:p>
      </dgm:t>
    </dgm:pt>
    <dgm:pt modelId="{994A9CBE-FB62-DB4A-B123-082B5EE586F6}" type="sibTrans" cxnId="{8C57F06D-FD7D-1743-B369-F1B748AB1C12}">
      <dgm:prSet/>
      <dgm:spPr/>
      <dgm:t>
        <a:bodyPr/>
        <a:lstStyle/>
        <a:p>
          <a:endParaRPr lang="bg-BG" noProof="0" dirty="0"/>
        </a:p>
      </dgm:t>
    </dgm:pt>
    <dgm:pt modelId="{F427D9D2-F29C-344A-A5B8-67EAC653F3FD}">
      <dgm:prSet/>
      <dgm:spPr/>
      <dgm:t>
        <a:bodyPr/>
        <a:lstStyle/>
        <a:p>
          <a:r>
            <a:rPr lang="bg-BG" noProof="0" dirty="0"/>
            <a:t>през уеб браузър</a:t>
          </a:r>
        </a:p>
      </dgm:t>
    </dgm:pt>
    <dgm:pt modelId="{73AA9167-18C2-3341-A242-3886059FC2EC}" type="parTrans" cxnId="{01C00F19-019B-494B-80BD-BF9458FA5D55}">
      <dgm:prSet/>
      <dgm:spPr/>
      <dgm:t>
        <a:bodyPr/>
        <a:lstStyle/>
        <a:p>
          <a:endParaRPr lang="bg-BG" noProof="0" dirty="0"/>
        </a:p>
      </dgm:t>
    </dgm:pt>
    <dgm:pt modelId="{7A91D731-E623-074B-AFC4-9914C6A394A4}" type="sibTrans" cxnId="{01C00F19-019B-494B-80BD-BF9458FA5D55}">
      <dgm:prSet/>
      <dgm:spPr/>
      <dgm:t>
        <a:bodyPr/>
        <a:lstStyle/>
        <a:p>
          <a:endParaRPr lang="bg-BG" noProof="0" dirty="0"/>
        </a:p>
      </dgm:t>
    </dgm:pt>
    <dgm:pt modelId="{7771991C-6AC7-A248-8841-AF7380946BCB}">
      <dgm:prSet/>
      <dgm:spPr/>
      <dgm:t>
        <a:bodyPr/>
        <a:lstStyle/>
        <a:p>
          <a:r>
            <a:rPr lang="bg-BG" noProof="0" dirty="0"/>
            <a:t>чрез API</a:t>
          </a:r>
        </a:p>
      </dgm:t>
    </dgm:pt>
    <dgm:pt modelId="{C041FB3C-E1AE-3248-B521-B4B0B3275044}" type="parTrans" cxnId="{32BDDBB2-BAD1-464E-B85B-C1D42518A460}">
      <dgm:prSet/>
      <dgm:spPr/>
      <dgm:t>
        <a:bodyPr/>
        <a:lstStyle/>
        <a:p>
          <a:endParaRPr lang="bg-BG" noProof="0" dirty="0"/>
        </a:p>
      </dgm:t>
    </dgm:pt>
    <dgm:pt modelId="{A00A8769-4F92-4A4B-BFDA-87AD0AD5F95E}" type="sibTrans" cxnId="{32BDDBB2-BAD1-464E-B85B-C1D42518A460}">
      <dgm:prSet/>
      <dgm:spPr/>
      <dgm:t>
        <a:bodyPr/>
        <a:lstStyle/>
        <a:p>
          <a:endParaRPr lang="bg-BG" noProof="0" dirty="0"/>
        </a:p>
      </dgm:t>
    </dgm:pt>
    <dgm:pt modelId="{1459CDD0-6301-D041-8A17-E765B742C260}">
      <dgm:prSet/>
      <dgm:spPr/>
      <dgm:t>
        <a:bodyPr/>
        <a:lstStyle/>
        <a:p>
          <a:r>
            <a:rPr lang="bg-BG" noProof="0" dirty="0"/>
            <a:t>Видове, налична документация</a:t>
          </a:r>
        </a:p>
      </dgm:t>
    </dgm:pt>
    <dgm:pt modelId="{B75CC071-6B60-1547-B2AE-B5AE08DAE7CE}" type="parTrans" cxnId="{22290AB9-BE79-144A-A603-F80CAA7E2384}">
      <dgm:prSet/>
      <dgm:spPr/>
      <dgm:t>
        <a:bodyPr/>
        <a:lstStyle/>
        <a:p>
          <a:endParaRPr lang="bg-BG" noProof="0" dirty="0"/>
        </a:p>
      </dgm:t>
    </dgm:pt>
    <dgm:pt modelId="{AAD05A66-C29B-C84A-888A-6D64B73FC107}" type="sibTrans" cxnId="{22290AB9-BE79-144A-A603-F80CAA7E2384}">
      <dgm:prSet/>
      <dgm:spPr/>
      <dgm:t>
        <a:bodyPr/>
        <a:lstStyle/>
        <a:p>
          <a:endParaRPr lang="bg-BG" noProof="0" dirty="0"/>
        </a:p>
      </dgm:t>
    </dgm:pt>
    <dgm:pt modelId="{61EB599A-620F-E843-89E5-BDA3021E2482}">
      <dgm:prSet/>
      <dgm:spPr/>
      <dgm:t>
        <a:bodyPr/>
        <a:lstStyle/>
        <a:p>
          <a:r>
            <a:rPr lang="bg-BG" noProof="0" dirty="0"/>
            <a:t>документация за програмния интерфейс (API)</a:t>
          </a:r>
        </a:p>
      </dgm:t>
    </dgm:pt>
    <dgm:pt modelId="{7653242D-A05B-3A42-A4F4-E97C9C1422A6}" type="parTrans" cxnId="{EA5B4CD4-3C18-AB42-BE51-F995DBA92F1E}">
      <dgm:prSet/>
      <dgm:spPr/>
      <dgm:t>
        <a:bodyPr/>
        <a:lstStyle/>
        <a:p>
          <a:endParaRPr lang="bg-BG" noProof="0" dirty="0"/>
        </a:p>
      </dgm:t>
    </dgm:pt>
    <dgm:pt modelId="{DF79AE32-3C67-074B-89C7-1A72268DC993}" type="sibTrans" cxnId="{EA5B4CD4-3C18-AB42-BE51-F995DBA92F1E}">
      <dgm:prSet/>
      <dgm:spPr/>
      <dgm:t>
        <a:bodyPr/>
        <a:lstStyle/>
        <a:p>
          <a:endParaRPr lang="bg-BG" noProof="0" dirty="0"/>
        </a:p>
      </dgm:t>
    </dgm:pt>
    <dgm:pt modelId="{D33CA190-4789-2B48-8768-4B7BBA64E2B1}">
      <dgm:prSet/>
      <dgm:spPr/>
      <dgm:t>
        <a:bodyPr/>
        <a:lstStyle/>
        <a:p>
          <a:r>
            <a:rPr lang="bg-BG" noProof="0" dirty="0"/>
            <a:t>методически указания за съставянето и публикуването на данни в портала</a:t>
          </a:r>
        </a:p>
      </dgm:t>
    </dgm:pt>
    <dgm:pt modelId="{71901E64-8752-CE41-9201-70A17E1FAE47}" type="parTrans" cxnId="{BFAFD6BB-FBD4-F247-906A-6080DF0D42A6}">
      <dgm:prSet/>
      <dgm:spPr/>
      <dgm:t>
        <a:bodyPr/>
        <a:lstStyle/>
        <a:p>
          <a:endParaRPr lang="bg-BG" noProof="0" dirty="0"/>
        </a:p>
      </dgm:t>
    </dgm:pt>
    <dgm:pt modelId="{42C436FD-D3F7-7042-B91F-013ACF53AD05}" type="sibTrans" cxnId="{BFAFD6BB-FBD4-F247-906A-6080DF0D42A6}">
      <dgm:prSet/>
      <dgm:spPr/>
      <dgm:t>
        <a:bodyPr/>
        <a:lstStyle/>
        <a:p>
          <a:endParaRPr lang="bg-BG" noProof="0" dirty="0"/>
        </a:p>
      </dgm:t>
    </dgm:pt>
    <dgm:pt modelId="{83E64383-1AF0-9B44-B853-03774E3CC8CD}" type="pres">
      <dgm:prSet presAssocID="{8DD0A25D-AEF0-0340-B76D-14B2B43BB8BC}" presName="linear" presStyleCnt="0">
        <dgm:presLayoutVars>
          <dgm:animLvl val="lvl"/>
          <dgm:resizeHandles val="exact"/>
        </dgm:presLayoutVars>
      </dgm:prSet>
      <dgm:spPr/>
    </dgm:pt>
    <dgm:pt modelId="{C271A76A-76F4-E84A-8AC5-86A98525239E}" type="pres">
      <dgm:prSet presAssocID="{2BBEF2D1-BB7E-584A-B8B0-52F5E9C4420D}" presName="parentText" presStyleLbl="node1" presStyleIdx="0" presStyleCnt="2">
        <dgm:presLayoutVars>
          <dgm:chMax val="0"/>
          <dgm:bulletEnabled val="1"/>
        </dgm:presLayoutVars>
      </dgm:prSet>
      <dgm:spPr/>
    </dgm:pt>
    <dgm:pt modelId="{FA266679-D31A-FF46-ACE2-D03619685915}" type="pres">
      <dgm:prSet presAssocID="{2BBEF2D1-BB7E-584A-B8B0-52F5E9C4420D}" presName="childText" presStyleLbl="revTx" presStyleIdx="0" presStyleCnt="2">
        <dgm:presLayoutVars>
          <dgm:bulletEnabled val="1"/>
        </dgm:presLayoutVars>
      </dgm:prSet>
      <dgm:spPr/>
    </dgm:pt>
    <dgm:pt modelId="{A8FA0EA3-D0D3-BA4D-84C6-5AEF53C49DA5}" type="pres">
      <dgm:prSet presAssocID="{1459CDD0-6301-D041-8A17-E765B742C260}" presName="parentText" presStyleLbl="node1" presStyleIdx="1" presStyleCnt="2">
        <dgm:presLayoutVars>
          <dgm:chMax val="0"/>
          <dgm:bulletEnabled val="1"/>
        </dgm:presLayoutVars>
      </dgm:prSet>
      <dgm:spPr/>
    </dgm:pt>
    <dgm:pt modelId="{944622B2-3118-D348-8DEF-D2C76E617700}" type="pres">
      <dgm:prSet presAssocID="{1459CDD0-6301-D041-8A17-E765B742C260}" presName="childText" presStyleLbl="revTx" presStyleIdx="1" presStyleCnt="2">
        <dgm:presLayoutVars>
          <dgm:bulletEnabled val="1"/>
        </dgm:presLayoutVars>
      </dgm:prSet>
      <dgm:spPr/>
    </dgm:pt>
  </dgm:ptLst>
  <dgm:cxnLst>
    <dgm:cxn modelId="{61598F11-209A-3C4E-A1FF-534985625C0C}" type="presOf" srcId="{8DD0A25D-AEF0-0340-B76D-14B2B43BB8BC}" destId="{83E64383-1AF0-9B44-B853-03774E3CC8CD}" srcOrd="0" destOrd="0" presId="urn:microsoft.com/office/officeart/2005/8/layout/vList2"/>
    <dgm:cxn modelId="{01C00F19-019B-494B-80BD-BF9458FA5D55}" srcId="{2BBEF2D1-BB7E-584A-B8B0-52F5E9C4420D}" destId="{F427D9D2-F29C-344A-A5B8-67EAC653F3FD}" srcOrd="0" destOrd="0" parTransId="{73AA9167-18C2-3341-A242-3886059FC2EC}" sibTransId="{7A91D731-E623-074B-AFC4-9914C6A394A4}"/>
    <dgm:cxn modelId="{C60D9B47-3223-0F48-9151-4DB926E0FCCF}" type="presOf" srcId="{D33CA190-4789-2B48-8768-4B7BBA64E2B1}" destId="{944622B2-3118-D348-8DEF-D2C76E617700}" srcOrd="0" destOrd="1" presId="urn:microsoft.com/office/officeart/2005/8/layout/vList2"/>
    <dgm:cxn modelId="{8E18C55B-5E72-7E44-ACE2-4A69AAFB76EA}" type="presOf" srcId="{61EB599A-620F-E843-89E5-BDA3021E2482}" destId="{944622B2-3118-D348-8DEF-D2C76E617700}" srcOrd="0" destOrd="0" presId="urn:microsoft.com/office/officeart/2005/8/layout/vList2"/>
    <dgm:cxn modelId="{8C57F06D-FD7D-1743-B369-F1B748AB1C12}" srcId="{8DD0A25D-AEF0-0340-B76D-14B2B43BB8BC}" destId="{2BBEF2D1-BB7E-584A-B8B0-52F5E9C4420D}" srcOrd="0" destOrd="0" parTransId="{C94F7411-C7D5-1A4C-9E2E-B5EF8B8925D0}" sibTransId="{994A9CBE-FB62-DB4A-B123-082B5EE586F6}"/>
    <dgm:cxn modelId="{64CC1B79-8B98-384B-B4A6-AA912C1EAC34}" type="presOf" srcId="{F427D9D2-F29C-344A-A5B8-67EAC653F3FD}" destId="{FA266679-D31A-FF46-ACE2-D03619685915}" srcOrd="0" destOrd="0" presId="urn:microsoft.com/office/officeart/2005/8/layout/vList2"/>
    <dgm:cxn modelId="{667325AC-0E59-9944-8168-B8DE5560AC31}" type="presOf" srcId="{7771991C-6AC7-A248-8841-AF7380946BCB}" destId="{FA266679-D31A-FF46-ACE2-D03619685915}" srcOrd="0" destOrd="1" presId="urn:microsoft.com/office/officeart/2005/8/layout/vList2"/>
    <dgm:cxn modelId="{32BDDBB2-BAD1-464E-B85B-C1D42518A460}" srcId="{2BBEF2D1-BB7E-584A-B8B0-52F5E9C4420D}" destId="{7771991C-6AC7-A248-8841-AF7380946BCB}" srcOrd="1" destOrd="0" parTransId="{C041FB3C-E1AE-3248-B521-B4B0B3275044}" sibTransId="{A00A8769-4F92-4A4B-BFDA-87AD0AD5F95E}"/>
    <dgm:cxn modelId="{22290AB9-BE79-144A-A603-F80CAA7E2384}" srcId="{8DD0A25D-AEF0-0340-B76D-14B2B43BB8BC}" destId="{1459CDD0-6301-D041-8A17-E765B742C260}" srcOrd="1" destOrd="0" parTransId="{B75CC071-6B60-1547-B2AE-B5AE08DAE7CE}" sibTransId="{AAD05A66-C29B-C84A-888A-6D64B73FC107}"/>
    <dgm:cxn modelId="{BFAFD6BB-FBD4-F247-906A-6080DF0D42A6}" srcId="{1459CDD0-6301-D041-8A17-E765B742C260}" destId="{D33CA190-4789-2B48-8768-4B7BBA64E2B1}" srcOrd="1" destOrd="0" parTransId="{71901E64-8752-CE41-9201-70A17E1FAE47}" sibTransId="{42C436FD-D3F7-7042-B91F-013ACF53AD05}"/>
    <dgm:cxn modelId="{AFBF4FC8-2D04-4046-A363-43A41022AAEB}" type="presOf" srcId="{2BBEF2D1-BB7E-584A-B8B0-52F5E9C4420D}" destId="{C271A76A-76F4-E84A-8AC5-86A98525239E}" srcOrd="0" destOrd="0" presId="urn:microsoft.com/office/officeart/2005/8/layout/vList2"/>
    <dgm:cxn modelId="{EA5B4CD4-3C18-AB42-BE51-F995DBA92F1E}" srcId="{1459CDD0-6301-D041-8A17-E765B742C260}" destId="{61EB599A-620F-E843-89E5-BDA3021E2482}" srcOrd="0" destOrd="0" parTransId="{7653242D-A05B-3A42-A4F4-E97C9C1422A6}" sibTransId="{DF79AE32-3C67-074B-89C7-1A72268DC993}"/>
    <dgm:cxn modelId="{926CBDD9-09EE-4546-9605-543F64EAA65B}" type="presOf" srcId="{1459CDD0-6301-D041-8A17-E765B742C260}" destId="{A8FA0EA3-D0D3-BA4D-84C6-5AEF53C49DA5}" srcOrd="0" destOrd="0" presId="urn:microsoft.com/office/officeart/2005/8/layout/vList2"/>
    <dgm:cxn modelId="{22C187C6-8C37-214D-8BC4-1D83E42EC039}" type="presParOf" srcId="{83E64383-1AF0-9B44-B853-03774E3CC8CD}" destId="{C271A76A-76F4-E84A-8AC5-86A98525239E}" srcOrd="0" destOrd="0" presId="urn:microsoft.com/office/officeart/2005/8/layout/vList2"/>
    <dgm:cxn modelId="{F66C12FF-6270-1141-9C51-735A268D6CDD}" type="presParOf" srcId="{83E64383-1AF0-9B44-B853-03774E3CC8CD}" destId="{FA266679-D31A-FF46-ACE2-D03619685915}" srcOrd="1" destOrd="0" presId="urn:microsoft.com/office/officeart/2005/8/layout/vList2"/>
    <dgm:cxn modelId="{2F200E9D-963E-6440-AE8A-C24DA3E8536A}" type="presParOf" srcId="{83E64383-1AF0-9B44-B853-03774E3CC8CD}" destId="{A8FA0EA3-D0D3-BA4D-84C6-5AEF53C49DA5}" srcOrd="2" destOrd="0" presId="urn:microsoft.com/office/officeart/2005/8/layout/vList2"/>
    <dgm:cxn modelId="{F6CF7F85-A4A2-AD4E-8B77-F014A0DE747A}" type="presParOf" srcId="{83E64383-1AF0-9B44-B853-03774E3CC8CD}" destId="{944622B2-3118-D348-8DEF-D2C76E617700}" srcOrd="3"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6245DB-C74A-4BD4-AFCE-C0AA058F3F27}" type="doc">
      <dgm:prSet loTypeId="urn:microsoft.com/office/officeart/2016/7/layout/RepeatingBendingProcessNew" loCatId="process" qsTypeId="urn:microsoft.com/office/officeart/2005/8/quickstyle/3d1" qsCatId="3D" csTypeId="urn:microsoft.com/office/officeart/2005/8/colors/colorful1" csCatId="colorful" phldr="1"/>
      <dgm:spPr/>
      <dgm:t>
        <a:bodyPr/>
        <a:lstStyle/>
        <a:p>
          <a:endParaRPr lang="en-US"/>
        </a:p>
      </dgm:t>
    </dgm:pt>
    <dgm:pt modelId="{DAA77DDD-D580-1343-8487-66375924742A}">
      <dgm:prSet custT="1"/>
      <dgm:spPr/>
      <dgm:t>
        <a:bodyPr/>
        <a:lstStyle/>
        <a:p>
          <a:r>
            <a:rPr lang="bg-BG" sz="2000" dirty="0"/>
            <a:t>1</a:t>
          </a:r>
          <a:r>
            <a:rPr lang="en-BG" sz="2000" dirty="0"/>
            <a:t>. </a:t>
          </a:r>
          <a:r>
            <a:rPr lang="bg-BG" sz="2000" dirty="0"/>
            <a:t>Значение на порталите</a:t>
          </a:r>
          <a:endParaRPr lang="en-GB" sz="2000" dirty="0"/>
        </a:p>
      </dgm:t>
    </dgm:pt>
    <dgm:pt modelId="{B8C574B2-509E-0A4D-903A-45AA77B2757B}" type="parTrans" cxnId="{B365F6E3-34F4-C84B-8FDE-14D6B005A329}">
      <dgm:prSet/>
      <dgm:spPr/>
      <dgm:t>
        <a:bodyPr/>
        <a:lstStyle/>
        <a:p>
          <a:endParaRPr lang="en-GB" sz="2000"/>
        </a:p>
      </dgm:t>
    </dgm:pt>
    <dgm:pt modelId="{C687C360-2F20-DD4E-9F43-B48163A85EA7}" type="sibTrans" cxnId="{B365F6E3-34F4-C84B-8FDE-14D6B005A329}">
      <dgm:prSet custT="1"/>
      <dgm:spPr/>
      <dgm:t>
        <a:bodyPr/>
        <a:lstStyle/>
        <a:p>
          <a:endParaRPr lang="en-GB" sz="2000"/>
        </a:p>
      </dgm:t>
    </dgm:pt>
    <dgm:pt modelId="{0B606A44-92B1-924E-B2EC-984519DBD9DD}">
      <dgm:prSet custT="1"/>
      <dgm:spPr/>
      <dgm:t>
        <a:bodyPr/>
        <a:lstStyle/>
        <a:p>
          <a:r>
            <a:rPr lang="bg-BG" sz="2000" dirty="0"/>
            <a:t>3</a:t>
          </a:r>
          <a:r>
            <a:rPr lang="en-BG" sz="2000" dirty="0"/>
            <a:t>. </a:t>
          </a:r>
          <a:r>
            <a:rPr lang="bg-BG" sz="2000" dirty="0"/>
            <a:t>Портал за публични услуги</a:t>
          </a:r>
          <a:endParaRPr lang="en-GB" sz="2000" dirty="0"/>
        </a:p>
      </dgm:t>
    </dgm:pt>
    <dgm:pt modelId="{E3AFD321-B2CD-4F4E-B583-F6938923FC95}" type="parTrans" cxnId="{D006A763-9ED9-9741-AECA-28304CDF24F5}">
      <dgm:prSet/>
      <dgm:spPr/>
      <dgm:t>
        <a:bodyPr/>
        <a:lstStyle/>
        <a:p>
          <a:endParaRPr lang="en-GB" sz="2000"/>
        </a:p>
      </dgm:t>
    </dgm:pt>
    <dgm:pt modelId="{97976AAC-E692-9544-8B22-32F6BDD7CEC9}" type="sibTrans" cxnId="{D006A763-9ED9-9741-AECA-28304CDF24F5}">
      <dgm:prSet custT="1"/>
      <dgm:spPr/>
      <dgm:t>
        <a:bodyPr/>
        <a:lstStyle/>
        <a:p>
          <a:endParaRPr lang="en-GB" sz="2000"/>
        </a:p>
      </dgm:t>
    </dgm:pt>
    <dgm:pt modelId="{EFA45743-4632-0940-806F-E06B38E5B900}">
      <dgm:prSet custT="1"/>
      <dgm:spPr/>
      <dgm:t>
        <a:bodyPr/>
        <a:lstStyle/>
        <a:p>
          <a:r>
            <a:rPr lang="bg-BG" sz="2000" dirty="0"/>
            <a:t>4</a:t>
          </a:r>
          <a:r>
            <a:rPr lang="en-BG" sz="2000" dirty="0"/>
            <a:t>. </a:t>
          </a:r>
          <a:r>
            <a:rPr lang="bg-BG" sz="2000" dirty="0"/>
            <a:t>Портал за публични консултации</a:t>
          </a:r>
          <a:endParaRPr lang="en-GB" sz="2000" dirty="0"/>
        </a:p>
      </dgm:t>
    </dgm:pt>
    <dgm:pt modelId="{6DA684ED-2FCA-6847-A950-5C2DF92AF9C2}" type="parTrans" cxnId="{72A0DC2D-06E9-4E4E-820A-DDB62B8D8718}">
      <dgm:prSet/>
      <dgm:spPr/>
      <dgm:t>
        <a:bodyPr/>
        <a:lstStyle/>
        <a:p>
          <a:endParaRPr lang="en-GB" sz="2000"/>
        </a:p>
      </dgm:t>
    </dgm:pt>
    <dgm:pt modelId="{E983D594-0BC8-6846-A071-633F8946C762}" type="sibTrans" cxnId="{72A0DC2D-06E9-4E4E-820A-DDB62B8D8718}">
      <dgm:prSet custT="1"/>
      <dgm:spPr/>
      <dgm:t>
        <a:bodyPr/>
        <a:lstStyle/>
        <a:p>
          <a:endParaRPr lang="en-GB" sz="2000"/>
        </a:p>
      </dgm:t>
    </dgm:pt>
    <dgm:pt modelId="{24E6FB91-F27A-CD48-8478-44E69FE22B23}">
      <dgm:prSet custT="1"/>
      <dgm:spPr/>
      <dgm:t>
        <a:bodyPr/>
        <a:lstStyle/>
        <a:p>
          <a:r>
            <a:rPr lang="bg-BG" sz="2000" dirty="0"/>
            <a:t>5</a:t>
          </a:r>
          <a:r>
            <a:rPr lang="en-BG" sz="2000" dirty="0"/>
            <a:t>. </a:t>
          </a:r>
          <a:r>
            <a:rPr lang="bg-BG" sz="2000" dirty="0"/>
            <a:t>Портали за отворени данни</a:t>
          </a:r>
          <a:endParaRPr lang="en-GB" sz="2000" dirty="0"/>
        </a:p>
      </dgm:t>
    </dgm:pt>
    <dgm:pt modelId="{78B3A173-0878-9040-A0D4-380B27A736EA}" type="parTrans" cxnId="{38F6D47E-C169-634A-8339-89D5A2465505}">
      <dgm:prSet/>
      <dgm:spPr/>
      <dgm:t>
        <a:bodyPr/>
        <a:lstStyle/>
        <a:p>
          <a:endParaRPr lang="en-GB" sz="2000"/>
        </a:p>
      </dgm:t>
    </dgm:pt>
    <dgm:pt modelId="{898D512A-A315-3A40-BCB1-14DF7C2C0699}" type="sibTrans" cxnId="{38F6D47E-C169-634A-8339-89D5A2465505}">
      <dgm:prSet custT="1"/>
      <dgm:spPr/>
      <dgm:t>
        <a:bodyPr/>
        <a:lstStyle/>
        <a:p>
          <a:endParaRPr lang="en-GB" sz="2000"/>
        </a:p>
      </dgm:t>
    </dgm:pt>
    <dgm:pt modelId="{C45217ED-15C2-804A-979F-54C23D8C58BC}">
      <dgm:prSet custT="1">
        <dgm:style>
          <a:lnRef idx="2">
            <a:schemeClr val="accent6"/>
          </a:lnRef>
          <a:fillRef idx="1">
            <a:schemeClr val="lt1"/>
          </a:fillRef>
          <a:effectRef idx="0">
            <a:schemeClr val="accent6"/>
          </a:effectRef>
          <a:fontRef idx="minor">
            <a:schemeClr val="dk1"/>
          </a:fontRef>
        </dgm:style>
      </dgm:prSet>
      <dgm:spPr/>
      <dgm:t>
        <a:bodyPr/>
        <a:lstStyle/>
        <a:p>
          <a:r>
            <a:rPr lang="bg-BG" sz="2000" dirty="0"/>
            <a:t>5.1</a:t>
          </a:r>
          <a:r>
            <a:rPr lang="en-BG" sz="2000" dirty="0"/>
            <a:t> </a:t>
          </a:r>
          <a:r>
            <a:rPr lang="bg-BG" sz="2000" dirty="0"/>
            <a:t>Значение на публичните отворени данни</a:t>
          </a:r>
          <a:endParaRPr lang="en-GB" sz="2000" dirty="0"/>
        </a:p>
      </dgm:t>
    </dgm:pt>
    <dgm:pt modelId="{28DE254E-272D-7B47-AF78-CFCD79B66D51}" type="parTrans" cxnId="{C0495D6A-D372-1B4C-866F-6E4C6F4274C4}">
      <dgm:prSet/>
      <dgm:spPr/>
      <dgm:t>
        <a:bodyPr/>
        <a:lstStyle/>
        <a:p>
          <a:endParaRPr lang="en-GB" sz="2000"/>
        </a:p>
      </dgm:t>
    </dgm:pt>
    <dgm:pt modelId="{20438EC7-1C69-434C-9758-9A44552C1337}" type="sibTrans" cxnId="{C0495D6A-D372-1B4C-866F-6E4C6F4274C4}">
      <dgm:prSet custT="1"/>
      <dgm:spPr/>
      <dgm:t>
        <a:bodyPr/>
        <a:lstStyle/>
        <a:p>
          <a:endParaRPr lang="en-GB" sz="2000"/>
        </a:p>
      </dgm:t>
    </dgm:pt>
    <dgm:pt modelId="{404402BD-0990-A940-BD08-9F0025C8F600}">
      <dgm:prSet custT="1">
        <dgm:style>
          <a:lnRef idx="2">
            <a:schemeClr val="accent6"/>
          </a:lnRef>
          <a:fillRef idx="1">
            <a:schemeClr val="lt1"/>
          </a:fillRef>
          <a:effectRef idx="0">
            <a:schemeClr val="accent6"/>
          </a:effectRef>
          <a:fontRef idx="minor">
            <a:schemeClr val="dk1"/>
          </a:fontRef>
        </dgm:style>
      </dgm:prSet>
      <dgm:spPr/>
      <dgm:t>
        <a:bodyPr/>
        <a:lstStyle/>
        <a:p>
          <a:r>
            <a:rPr lang="bg-BG" sz="2000" dirty="0"/>
            <a:t>5.2</a:t>
          </a:r>
          <a:r>
            <a:rPr lang="en-BG" sz="2000" dirty="0"/>
            <a:t> </a:t>
          </a:r>
          <a:r>
            <a:rPr lang="bg-BG" sz="2000" dirty="0"/>
            <a:t>Гражданско общество и информация</a:t>
          </a:r>
          <a:endParaRPr lang="en-GB" sz="2000" dirty="0"/>
        </a:p>
      </dgm:t>
    </dgm:pt>
    <dgm:pt modelId="{73C5400C-D6D6-714C-B8AD-E574663931FC}" type="parTrans" cxnId="{F87B7875-4F45-964E-856D-33F63A96D654}">
      <dgm:prSet/>
      <dgm:spPr/>
      <dgm:t>
        <a:bodyPr/>
        <a:lstStyle/>
        <a:p>
          <a:endParaRPr lang="en-GB" sz="2000"/>
        </a:p>
      </dgm:t>
    </dgm:pt>
    <dgm:pt modelId="{3548AF31-C7A3-DD42-BFA0-8132EAD31350}" type="sibTrans" cxnId="{F87B7875-4F45-964E-856D-33F63A96D654}">
      <dgm:prSet custT="1"/>
      <dgm:spPr/>
      <dgm:t>
        <a:bodyPr/>
        <a:lstStyle/>
        <a:p>
          <a:endParaRPr lang="en-GB" sz="2000"/>
        </a:p>
      </dgm:t>
    </dgm:pt>
    <dgm:pt modelId="{D1F19298-90EA-8243-9328-6985221ADB1C}">
      <dgm:prSet custT="1">
        <dgm:style>
          <a:lnRef idx="2">
            <a:schemeClr val="accent6"/>
          </a:lnRef>
          <a:fillRef idx="1">
            <a:schemeClr val="lt1"/>
          </a:fillRef>
          <a:effectRef idx="0">
            <a:schemeClr val="accent6"/>
          </a:effectRef>
          <a:fontRef idx="minor">
            <a:schemeClr val="dk1"/>
          </a:fontRef>
        </dgm:style>
      </dgm:prSet>
      <dgm:spPr/>
      <dgm:t>
        <a:bodyPr/>
        <a:lstStyle/>
        <a:p>
          <a:r>
            <a:rPr lang="bg-BG" sz="2000" dirty="0"/>
            <a:t>5.3</a:t>
          </a:r>
          <a:r>
            <a:rPr lang="en-BG" sz="2000" dirty="0"/>
            <a:t> </a:t>
          </a:r>
          <a:r>
            <a:rPr lang="bg-BG" sz="2000" dirty="0"/>
            <a:t>Български портали за публични отворени данни и информация</a:t>
          </a:r>
          <a:endParaRPr lang="en-GB" sz="2000" dirty="0"/>
        </a:p>
      </dgm:t>
    </dgm:pt>
    <dgm:pt modelId="{32EB1EFA-F5A4-0B46-A6F4-3B3C651546DA}" type="parTrans" cxnId="{A1F99E40-B52D-4046-AFAB-B251D1CAEA10}">
      <dgm:prSet/>
      <dgm:spPr/>
      <dgm:t>
        <a:bodyPr/>
        <a:lstStyle/>
        <a:p>
          <a:endParaRPr lang="en-GB" sz="2000"/>
        </a:p>
      </dgm:t>
    </dgm:pt>
    <dgm:pt modelId="{29D44553-80D7-FD40-8ED4-0614E93F088F}" type="sibTrans" cxnId="{A1F99E40-B52D-4046-AFAB-B251D1CAEA10}">
      <dgm:prSet/>
      <dgm:spPr/>
      <dgm:t>
        <a:bodyPr/>
        <a:lstStyle/>
        <a:p>
          <a:endParaRPr lang="en-GB" sz="2000"/>
        </a:p>
      </dgm:t>
    </dgm:pt>
    <dgm:pt modelId="{14062F3B-51BC-1D4E-9AC9-59377F2D1137}">
      <dgm:prSet custT="1"/>
      <dgm:spPr/>
      <dgm:t>
        <a:bodyPr/>
        <a:lstStyle/>
        <a:p>
          <a:r>
            <a:rPr lang="bg-BG" sz="2000" dirty="0"/>
            <a:t>2</a:t>
          </a:r>
          <a:r>
            <a:rPr lang="en-BG" sz="2000" dirty="0"/>
            <a:t>. </a:t>
          </a:r>
          <a:r>
            <a:rPr lang="bg-BG" sz="2000" dirty="0"/>
            <a:t>Дефиниции</a:t>
          </a:r>
          <a:endParaRPr lang="en-GB" sz="2000" dirty="0"/>
        </a:p>
      </dgm:t>
    </dgm:pt>
    <dgm:pt modelId="{3ADCB93E-BB07-5440-8252-9227CF7C69D0}" type="parTrans" cxnId="{01F21D4B-B8B6-FA49-B5CD-6816D2AD1CCB}">
      <dgm:prSet/>
      <dgm:spPr/>
      <dgm:t>
        <a:bodyPr/>
        <a:lstStyle/>
        <a:p>
          <a:endParaRPr lang="en-GB"/>
        </a:p>
      </dgm:t>
    </dgm:pt>
    <dgm:pt modelId="{1F3C0F8E-A2B6-DA43-95CF-3D0FC7EB8080}" type="sibTrans" cxnId="{01F21D4B-B8B6-FA49-B5CD-6816D2AD1CCB}">
      <dgm:prSet/>
      <dgm:spPr/>
      <dgm:t>
        <a:bodyPr/>
        <a:lstStyle/>
        <a:p>
          <a:endParaRPr lang="en-GB"/>
        </a:p>
      </dgm:t>
    </dgm:pt>
    <dgm:pt modelId="{AE8EA32D-2918-9748-8EA4-3737B55AA25F}" type="pres">
      <dgm:prSet presAssocID="{DE6245DB-C74A-4BD4-AFCE-C0AA058F3F27}" presName="Name0" presStyleCnt="0">
        <dgm:presLayoutVars>
          <dgm:dir/>
          <dgm:resizeHandles val="exact"/>
        </dgm:presLayoutVars>
      </dgm:prSet>
      <dgm:spPr/>
    </dgm:pt>
    <dgm:pt modelId="{EA1A5193-849E-2E4A-9C9B-F02503458F5A}" type="pres">
      <dgm:prSet presAssocID="{DAA77DDD-D580-1343-8487-66375924742A}" presName="node" presStyleLbl="node1" presStyleIdx="0" presStyleCnt="8">
        <dgm:presLayoutVars>
          <dgm:bulletEnabled val="1"/>
        </dgm:presLayoutVars>
      </dgm:prSet>
      <dgm:spPr/>
    </dgm:pt>
    <dgm:pt modelId="{C3E14213-F002-7640-85F3-FBEA5089679C}" type="pres">
      <dgm:prSet presAssocID="{C687C360-2F20-DD4E-9F43-B48163A85EA7}" presName="sibTrans" presStyleLbl="sibTrans1D1" presStyleIdx="0" presStyleCnt="7"/>
      <dgm:spPr/>
    </dgm:pt>
    <dgm:pt modelId="{B2F89C10-6161-114B-AC6A-9BA53EB1A371}" type="pres">
      <dgm:prSet presAssocID="{C687C360-2F20-DD4E-9F43-B48163A85EA7}" presName="connectorText" presStyleLbl="sibTrans1D1" presStyleIdx="0" presStyleCnt="7"/>
      <dgm:spPr/>
    </dgm:pt>
    <dgm:pt modelId="{73FD48AA-A1BE-394D-BF97-8A9F9982FF78}" type="pres">
      <dgm:prSet presAssocID="{14062F3B-51BC-1D4E-9AC9-59377F2D1137}" presName="node" presStyleLbl="node1" presStyleIdx="1" presStyleCnt="8">
        <dgm:presLayoutVars>
          <dgm:bulletEnabled val="1"/>
        </dgm:presLayoutVars>
      </dgm:prSet>
      <dgm:spPr/>
    </dgm:pt>
    <dgm:pt modelId="{BA3E6D3C-9B3D-3841-9A90-B89E564F1411}" type="pres">
      <dgm:prSet presAssocID="{1F3C0F8E-A2B6-DA43-95CF-3D0FC7EB8080}" presName="sibTrans" presStyleLbl="sibTrans1D1" presStyleIdx="1" presStyleCnt="7"/>
      <dgm:spPr/>
    </dgm:pt>
    <dgm:pt modelId="{4892A32D-F1C8-BC4D-92BE-2914EFB09EE3}" type="pres">
      <dgm:prSet presAssocID="{1F3C0F8E-A2B6-DA43-95CF-3D0FC7EB8080}" presName="connectorText" presStyleLbl="sibTrans1D1" presStyleIdx="1" presStyleCnt="7"/>
      <dgm:spPr/>
    </dgm:pt>
    <dgm:pt modelId="{762A4E0C-494D-B443-BD68-3D21AC66F5A7}" type="pres">
      <dgm:prSet presAssocID="{0B606A44-92B1-924E-B2EC-984519DBD9DD}" presName="node" presStyleLbl="node1" presStyleIdx="2" presStyleCnt="8">
        <dgm:presLayoutVars>
          <dgm:bulletEnabled val="1"/>
        </dgm:presLayoutVars>
      </dgm:prSet>
      <dgm:spPr/>
    </dgm:pt>
    <dgm:pt modelId="{B4968E10-F68B-6046-8950-1C24991A6176}" type="pres">
      <dgm:prSet presAssocID="{97976AAC-E692-9544-8B22-32F6BDD7CEC9}" presName="sibTrans" presStyleLbl="sibTrans1D1" presStyleIdx="2" presStyleCnt="7"/>
      <dgm:spPr/>
    </dgm:pt>
    <dgm:pt modelId="{E84EABB0-6B93-AA48-B2F2-9A3108D0CF1B}" type="pres">
      <dgm:prSet presAssocID="{97976AAC-E692-9544-8B22-32F6BDD7CEC9}" presName="connectorText" presStyleLbl="sibTrans1D1" presStyleIdx="2" presStyleCnt="7"/>
      <dgm:spPr/>
    </dgm:pt>
    <dgm:pt modelId="{C4E5E4F0-D5C6-BC45-8CC1-BF5287ACB029}" type="pres">
      <dgm:prSet presAssocID="{EFA45743-4632-0940-806F-E06B38E5B900}" presName="node" presStyleLbl="node1" presStyleIdx="3" presStyleCnt="8">
        <dgm:presLayoutVars>
          <dgm:bulletEnabled val="1"/>
        </dgm:presLayoutVars>
      </dgm:prSet>
      <dgm:spPr/>
    </dgm:pt>
    <dgm:pt modelId="{53AFBC5A-9A18-5A41-8A15-84C87457BF62}" type="pres">
      <dgm:prSet presAssocID="{E983D594-0BC8-6846-A071-633F8946C762}" presName="sibTrans" presStyleLbl="sibTrans1D1" presStyleIdx="3" presStyleCnt="7"/>
      <dgm:spPr/>
    </dgm:pt>
    <dgm:pt modelId="{93406D5F-962F-2641-91F9-CF9C32934560}" type="pres">
      <dgm:prSet presAssocID="{E983D594-0BC8-6846-A071-633F8946C762}" presName="connectorText" presStyleLbl="sibTrans1D1" presStyleIdx="3" presStyleCnt="7"/>
      <dgm:spPr/>
    </dgm:pt>
    <dgm:pt modelId="{3FB96348-A06E-D44B-85B6-6D403362CC41}" type="pres">
      <dgm:prSet presAssocID="{24E6FB91-F27A-CD48-8478-44E69FE22B23}" presName="node" presStyleLbl="node1" presStyleIdx="4" presStyleCnt="8">
        <dgm:presLayoutVars>
          <dgm:bulletEnabled val="1"/>
        </dgm:presLayoutVars>
      </dgm:prSet>
      <dgm:spPr/>
    </dgm:pt>
    <dgm:pt modelId="{ADD46E43-1B2C-9841-B071-4B74B2695D11}" type="pres">
      <dgm:prSet presAssocID="{898D512A-A315-3A40-BCB1-14DF7C2C0699}" presName="sibTrans" presStyleLbl="sibTrans1D1" presStyleIdx="4" presStyleCnt="7"/>
      <dgm:spPr/>
    </dgm:pt>
    <dgm:pt modelId="{B67C8478-230A-7C43-8006-885778DE935C}" type="pres">
      <dgm:prSet presAssocID="{898D512A-A315-3A40-BCB1-14DF7C2C0699}" presName="connectorText" presStyleLbl="sibTrans1D1" presStyleIdx="4" presStyleCnt="7"/>
      <dgm:spPr/>
    </dgm:pt>
    <dgm:pt modelId="{1643EF86-4394-894F-A10D-0F6FAE3DF037}" type="pres">
      <dgm:prSet presAssocID="{C45217ED-15C2-804A-979F-54C23D8C58BC}" presName="node" presStyleLbl="node1" presStyleIdx="5" presStyleCnt="8">
        <dgm:presLayoutVars>
          <dgm:bulletEnabled val="1"/>
        </dgm:presLayoutVars>
      </dgm:prSet>
      <dgm:spPr/>
    </dgm:pt>
    <dgm:pt modelId="{E3A29CE6-F5BD-C04F-9560-806967064C33}" type="pres">
      <dgm:prSet presAssocID="{20438EC7-1C69-434C-9758-9A44552C1337}" presName="sibTrans" presStyleLbl="sibTrans1D1" presStyleIdx="5" presStyleCnt="7"/>
      <dgm:spPr/>
    </dgm:pt>
    <dgm:pt modelId="{301CF6DE-77ED-6943-8143-24369F7CDD6C}" type="pres">
      <dgm:prSet presAssocID="{20438EC7-1C69-434C-9758-9A44552C1337}" presName="connectorText" presStyleLbl="sibTrans1D1" presStyleIdx="5" presStyleCnt="7"/>
      <dgm:spPr/>
    </dgm:pt>
    <dgm:pt modelId="{C16B92C9-FC05-0342-94CD-1C2BC973C8BD}" type="pres">
      <dgm:prSet presAssocID="{404402BD-0990-A940-BD08-9F0025C8F600}" presName="node" presStyleLbl="node1" presStyleIdx="6" presStyleCnt="8">
        <dgm:presLayoutVars>
          <dgm:bulletEnabled val="1"/>
        </dgm:presLayoutVars>
      </dgm:prSet>
      <dgm:spPr/>
    </dgm:pt>
    <dgm:pt modelId="{F68B9F68-AEDC-604A-AB83-FD4ABA5E88F6}" type="pres">
      <dgm:prSet presAssocID="{3548AF31-C7A3-DD42-BFA0-8132EAD31350}" presName="sibTrans" presStyleLbl="sibTrans1D1" presStyleIdx="6" presStyleCnt="7"/>
      <dgm:spPr/>
    </dgm:pt>
    <dgm:pt modelId="{BF776756-DBDE-944F-B066-A6416813A756}" type="pres">
      <dgm:prSet presAssocID="{3548AF31-C7A3-DD42-BFA0-8132EAD31350}" presName="connectorText" presStyleLbl="sibTrans1D1" presStyleIdx="6" presStyleCnt="7"/>
      <dgm:spPr/>
    </dgm:pt>
    <dgm:pt modelId="{FFA6FE23-09C1-9545-B840-414C3444F778}" type="pres">
      <dgm:prSet presAssocID="{D1F19298-90EA-8243-9328-6985221ADB1C}" presName="node" presStyleLbl="node1" presStyleIdx="7" presStyleCnt="8" custScaleX="225974">
        <dgm:presLayoutVars>
          <dgm:bulletEnabled val="1"/>
        </dgm:presLayoutVars>
      </dgm:prSet>
      <dgm:spPr/>
    </dgm:pt>
  </dgm:ptLst>
  <dgm:cxnLst>
    <dgm:cxn modelId="{06C5B101-475B-7C49-A978-57E38D732A84}" type="presOf" srcId="{20438EC7-1C69-434C-9758-9A44552C1337}" destId="{301CF6DE-77ED-6943-8143-24369F7CDD6C}" srcOrd="1" destOrd="0" presId="urn:microsoft.com/office/officeart/2016/7/layout/RepeatingBendingProcessNew"/>
    <dgm:cxn modelId="{664AC40B-93E7-CC4D-B06F-31D9C25AA3C0}" type="presOf" srcId="{1F3C0F8E-A2B6-DA43-95CF-3D0FC7EB8080}" destId="{4892A32D-F1C8-BC4D-92BE-2914EFB09EE3}" srcOrd="1" destOrd="0" presId="urn:microsoft.com/office/officeart/2016/7/layout/RepeatingBendingProcessNew"/>
    <dgm:cxn modelId="{4C16310D-6454-3049-9887-06CAC2A2DFCB}" type="presOf" srcId="{DAA77DDD-D580-1343-8487-66375924742A}" destId="{EA1A5193-849E-2E4A-9C9B-F02503458F5A}" srcOrd="0" destOrd="0" presId="urn:microsoft.com/office/officeart/2016/7/layout/RepeatingBendingProcessNew"/>
    <dgm:cxn modelId="{DD6AFD1B-19F9-BC48-BC04-275F3292368C}" type="presOf" srcId="{3548AF31-C7A3-DD42-BFA0-8132EAD31350}" destId="{F68B9F68-AEDC-604A-AB83-FD4ABA5E88F6}" srcOrd="0" destOrd="0" presId="urn:microsoft.com/office/officeart/2016/7/layout/RepeatingBendingProcessNew"/>
    <dgm:cxn modelId="{2676DC1C-A4A6-FB44-AE25-FFD8751347AB}" type="presOf" srcId="{898D512A-A315-3A40-BCB1-14DF7C2C0699}" destId="{B67C8478-230A-7C43-8006-885778DE935C}" srcOrd="1" destOrd="0" presId="urn:microsoft.com/office/officeart/2016/7/layout/RepeatingBendingProcessNew"/>
    <dgm:cxn modelId="{10F3A01F-D50D-8B45-A4A8-08B5C2564F0A}" type="presOf" srcId="{E983D594-0BC8-6846-A071-633F8946C762}" destId="{53AFBC5A-9A18-5A41-8A15-84C87457BF62}" srcOrd="0" destOrd="0" presId="urn:microsoft.com/office/officeart/2016/7/layout/RepeatingBendingProcessNew"/>
    <dgm:cxn modelId="{FEDEC029-51FB-8745-9184-79F1E4AF0F14}" type="presOf" srcId="{DE6245DB-C74A-4BD4-AFCE-C0AA058F3F27}" destId="{AE8EA32D-2918-9748-8EA4-3737B55AA25F}" srcOrd="0" destOrd="0" presId="urn:microsoft.com/office/officeart/2016/7/layout/RepeatingBendingProcessNew"/>
    <dgm:cxn modelId="{72A0DC2D-06E9-4E4E-820A-DDB62B8D8718}" srcId="{DE6245DB-C74A-4BD4-AFCE-C0AA058F3F27}" destId="{EFA45743-4632-0940-806F-E06B38E5B900}" srcOrd="3" destOrd="0" parTransId="{6DA684ED-2FCA-6847-A950-5C2DF92AF9C2}" sibTransId="{E983D594-0BC8-6846-A071-633F8946C762}"/>
    <dgm:cxn modelId="{4602C439-FB95-1A47-8EF1-443D476B9ED1}" type="presOf" srcId="{404402BD-0990-A940-BD08-9F0025C8F600}" destId="{C16B92C9-FC05-0342-94CD-1C2BC973C8BD}" srcOrd="0" destOrd="0" presId="urn:microsoft.com/office/officeart/2016/7/layout/RepeatingBendingProcessNew"/>
    <dgm:cxn modelId="{A1F99E40-B52D-4046-AFAB-B251D1CAEA10}" srcId="{DE6245DB-C74A-4BD4-AFCE-C0AA058F3F27}" destId="{D1F19298-90EA-8243-9328-6985221ADB1C}" srcOrd="7" destOrd="0" parTransId="{32EB1EFA-F5A4-0B46-A6F4-3B3C651546DA}" sibTransId="{29D44553-80D7-FD40-8ED4-0614E93F088F}"/>
    <dgm:cxn modelId="{DA220847-0748-BE4F-9F3B-49BA14DF27D8}" type="presOf" srcId="{0B606A44-92B1-924E-B2EC-984519DBD9DD}" destId="{762A4E0C-494D-B443-BD68-3D21AC66F5A7}" srcOrd="0" destOrd="0" presId="urn:microsoft.com/office/officeart/2016/7/layout/RepeatingBendingProcessNew"/>
    <dgm:cxn modelId="{E3EBDD48-1D35-8348-A9B1-714EE1C87525}" type="presOf" srcId="{D1F19298-90EA-8243-9328-6985221ADB1C}" destId="{FFA6FE23-09C1-9545-B840-414C3444F778}" srcOrd="0" destOrd="0" presId="urn:microsoft.com/office/officeart/2016/7/layout/RepeatingBendingProcessNew"/>
    <dgm:cxn modelId="{01F21D4B-B8B6-FA49-B5CD-6816D2AD1CCB}" srcId="{DE6245DB-C74A-4BD4-AFCE-C0AA058F3F27}" destId="{14062F3B-51BC-1D4E-9AC9-59377F2D1137}" srcOrd="1" destOrd="0" parTransId="{3ADCB93E-BB07-5440-8252-9227CF7C69D0}" sibTransId="{1F3C0F8E-A2B6-DA43-95CF-3D0FC7EB8080}"/>
    <dgm:cxn modelId="{754C135D-7C82-4747-B9DB-15C88BB75A2B}" type="presOf" srcId="{1F3C0F8E-A2B6-DA43-95CF-3D0FC7EB8080}" destId="{BA3E6D3C-9B3D-3841-9A90-B89E564F1411}" srcOrd="0" destOrd="0" presId="urn:microsoft.com/office/officeart/2016/7/layout/RepeatingBendingProcessNew"/>
    <dgm:cxn modelId="{D006A763-9ED9-9741-AECA-28304CDF24F5}" srcId="{DE6245DB-C74A-4BD4-AFCE-C0AA058F3F27}" destId="{0B606A44-92B1-924E-B2EC-984519DBD9DD}" srcOrd="2" destOrd="0" parTransId="{E3AFD321-B2CD-4F4E-B583-F6938923FC95}" sibTransId="{97976AAC-E692-9544-8B22-32F6BDD7CEC9}"/>
    <dgm:cxn modelId="{C0495D6A-D372-1B4C-866F-6E4C6F4274C4}" srcId="{DE6245DB-C74A-4BD4-AFCE-C0AA058F3F27}" destId="{C45217ED-15C2-804A-979F-54C23D8C58BC}" srcOrd="5" destOrd="0" parTransId="{28DE254E-272D-7B47-AF78-CFCD79B66D51}" sibTransId="{20438EC7-1C69-434C-9758-9A44552C1337}"/>
    <dgm:cxn modelId="{E263F46D-F0F9-3749-85A5-B5C51B32997B}" type="presOf" srcId="{C687C360-2F20-DD4E-9F43-B48163A85EA7}" destId="{B2F89C10-6161-114B-AC6A-9BA53EB1A371}" srcOrd="1" destOrd="0" presId="urn:microsoft.com/office/officeart/2016/7/layout/RepeatingBendingProcessNew"/>
    <dgm:cxn modelId="{F87B7875-4F45-964E-856D-33F63A96D654}" srcId="{DE6245DB-C74A-4BD4-AFCE-C0AA058F3F27}" destId="{404402BD-0990-A940-BD08-9F0025C8F600}" srcOrd="6" destOrd="0" parTransId="{73C5400C-D6D6-714C-B8AD-E574663931FC}" sibTransId="{3548AF31-C7A3-DD42-BFA0-8132EAD31350}"/>
    <dgm:cxn modelId="{38F6D47E-C169-634A-8339-89D5A2465505}" srcId="{DE6245DB-C74A-4BD4-AFCE-C0AA058F3F27}" destId="{24E6FB91-F27A-CD48-8478-44E69FE22B23}" srcOrd="4" destOrd="0" parTransId="{78B3A173-0878-9040-A0D4-380B27A736EA}" sibTransId="{898D512A-A315-3A40-BCB1-14DF7C2C0699}"/>
    <dgm:cxn modelId="{99156B80-13AD-CB45-AD80-28DB646487CF}" type="presOf" srcId="{14062F3B-51BC-1D4E-9AC9-59377F2D1137}" destId="{73FD48AA-A1BE-394D-BF97-8A9F9982FF78}" srcOrd="0" destOrd="0" presId="urn:microsoft.com/office/officeart/2016/7/layout/RepeatingBendingProcessNew"/>
    <dgm:cxn modelId="{73692C81-FD95-DF47-B179-9B9D89F07C70}" type="presOf" srcId="{24E6FB91-F27A-CD48-8478-44E69FE22B23}" destId="{3FB96348-A06E-D44B-85B6-6D403362CC41}" srcOrd="0" destOrd="0" presId="urn:microsoft.com/office/officeart/2016/7/layout/RepeatingBendingProcessNew"/>
    <dgm:cxn modelId="{8467B88A-25C7-3D4A-8714-4B7D74E194E9}" type="presOf" srcId="{898D512A-A315-3A40-BCB1-14DF7C2C0699}" destId="{ADD46E43-1B2C-9841-B071-4B74B2695D11}" srcOrd="0" destOrd="0" presId="urn:microsoft.com/office/officeart/2016/7/layout/RepeatingBendingProcessNew"/>
    <dgm:cxn modelId="{D0D14894-7BE1-2A48-915F-4181C9CA4AC2}" type="presOf" srcId="{E983D594-0BC8-6846-A071-633F8946C762}" destId="{93406D5F-962F-2641-91F9-CF9C32934560}" srcOrd="1" destOrd="0" presId="urn:microsoft.com/office/officeart/2016/7/layout/RepeatingBendingProcessNew"/>
    <dgm:cxn modelId="{06A5F0B1-A8DD-AB4F-82C6-A972E3D58D4E}" type="presOf" srcId="{20438EC7-1C69-434C-9758-9A44552C1337}" destId="{E3A29CE6-F5BD-C04F-9560-806967064C33}" srcOrd="0" destOrd="0" presId="urn:microsoft.com/office/officeart/2016/7/layout/RepeatingBendingProcessNew"/>
    <dgm:cxn modelId="{53A03FC8-D17D-034E-9EEB-5E78F6076304}" type="presOf" srcId="{3548AF31-C7A3-DD42-BFA0-8132EAD31350}" destId="{BF776756-DBDE-944F-B066-A6416813A756}" srcOrd="1" destOrd="0" presId="urn:microsoft.com/office/officeart/2016/7/layout/RepeatingBendingProcessNew"/>
    <dgm:cxn modelId="{DFC4C2C8-E47C-5B4D-B248-21760B99FF3A}" type="presOf" srcId="{97976AAC-E692-9544-8B22-32F6BDD7CEC9}" destId="{B4968E10-F68B-6046-8950-1C24991A6176}" srcOrd="0" destOrd="0" presId="urn:microsoft.com/office/officeart/2016/7/layout/RepeatingBendingProcessNew"/>
    <dgm:cxn modelId="{7C8839CA-DCC0-424F-9495-3FD978902084}" type="presOf" srcId="{C687C360-2F20-DD4E-9F43-B48163A85EA7}" destId="{C3E14213-F002-7640-85F3-FBEA5089679C}" srcOrd="0" destOrd="0" presId="urn:microsoft.com/office/officeart/2016/7/layout/RepeatingBendingProcessNew"/>
    <dgm:cxn modelId="{B365F6E3-34F4-C84B-8FDE-14D6B005A329}" srcId="{DE6245DB-C74A-4BD4-AFCE-C0AA058F3F27}" destId="{DAA77DDD-D580-1343-8487-66375924742A}" srcOrd="0" destOrd="0" parTransId="{B8C574B2-509E-0A4D-903A-45AA77B2757B}" sibTransId="{C687C360-2F20-DD4E-9F43-B48163A85EA7}"/>
    <dgm:cxn modelId="{A5DFB7EC-CCC7-EC4C-A48C-A5BC0AE48DE7}" type="presOf" srcId="{C45217ED-15C2-804A-979F-54C23D8C58BC}" destId="{1643EF86-4394-894F-A10D-0F6FAE3DF037}" srcOrd="0" destOrd="0" presId="urn:microsoft.com/office/officeart/2016/7/layout/RepeatingBendingProcessNew"/>
    <dgm:cxn modelId="{07BA70F5-1870-DE4B-8A37-22E6CECF685E}" type="presOf" srcId="{97976AAC-E692-9544-8B22-32F6BDD7CEC9}" destId="{E84EABB0-6B93-AA48-B2F2-9A3108D0CF1B}" srcOrd="1" destOrd="0" presId="urn:microsoft.com/office/officeart/2016/7/layout/RepeatingBendingProcessNew"/>
    <dgm:cxn modelId="{5818EEF9-4282-BB43-BBB0-D8549B70B556}" type="presOf" srcId="{EFA45743-4632-0940-806F-E06B38E5B900}" destId="{C4E5E4F0-D5C6-BC45-8CC1-BF5287ACB029}" srcOrd="0" destOrd="0" presId="urn:microsoft.com/office/officeart/2016/7/layout/RepeatingBendingProcessNew"/>
    <dgm:cxn modelId="{8797DFFB-FFC7-4142-ACD3-39F20111ED35}" type="presParOf" srcId="{AE8EA32D-2918-9748-8EA4-3737B55AA25F}" destId="{EA1A5193-849E-2E4A-9C9B-F02503458F5A}" srcOrd="0" destOrd="0" presId="urn:microsoft.com/office/officeart/2016/7/layout/RepeatingBendingProcessNew"/>
    <dgm:cxn modelId="{336BCD5B-5661-F543-9D45-CC0740222317}" type="presParOf" srcId="{AE8EA32D-2918-9748-8EA4-3737B55AA25F}" destId="{C3E14213-F002-7640-85F3-FBEA5089679C}" srcOrd="1" destOrd="0" presId="urn:microsoft.com/office/officeart/2016/7/layout/RepeatingBendingProcessNew"/>
    <dgm:cxn modelId="{49307F35-88FE-FD42-834F-2F3E112D84FF}" type="presParOf" srcId="{C3E14213-F002-7640-85F3-FBEA5089679C}" destId="{B2F89C10-6161-114B-AC6A-9BA53EB1A371}" srcOrd="0" destOrd="0" presId="urn:microsoft.com/office/officeart/2016/7/layout/RepeatingBendingProcessNew"/>
    <dgm:cxn modelId="{B9707AD4-2587-D14F-A572-F51488D360EB}" type="presParOf" srcId="{AE8EA32D-2918-9748-8EA4-3737B55AA25F}" destId="{73FD48AA-A1BE-394D-BF97-8A9F9982FF78}" srcOrd="2" destOrd="0" presId="urn:microsoft.com/office/officeart/2016/7/layout/RepeatingBendingProcessNew"/>
    <dgm:cxn modelId="{BFF1E9AE-2C4F-994C-821E-E73996086498}" type="presParOf" srcId="{AE8EA32D-2918-9748-8EA4-3737B55AA25F}" destId="{BA3E6D3C-9B3D-3841-9A90-B89E564F1411}" srcOrd="3" destOrd="0" presId="urn:microsoft.com/office/officeart/2016/7/layout/RepeatingBendingProcessNew"/>
    <dgm:cxn modelId="{A203B073-4887-394F-AFCA-B0C3575B3BD0}" type="presParOf" srcId="{BA3E6D3C-9B3D-3841-9A90-B89E564F1411}" destId="{4892A32D-F1C8-BC4D-92BE-2914EFB09EE3}" srcOrd="0" destOrd="0" presId="urn:microsoft.com/office/officeart/2016/7/layout/RepeatingBendingProcessNew"/>
    <dgm:cxn modelId="{F330B9E1-17B0-8747-900E-C66109DAB8C6}" type="presParOf" srcId="{AE8EA32D-2918-9748-8EA4-3737B55AA25F}" destId="{762A4E0C-494D-B443-BD68-3D21AC66F5A7}" srcOrd="4" destOrd="0" presId="urn:microsoft.com/office/officeart/2016/7/layout/RepeatingBendingProcessNew"/>
    <dgm:cxn modelId="{9EDF39F8-1E1F-AC49-8779-3613E0C299A7}" type="presParOf" srcId="{AE8EA32D-2918-9748-8EA4-3737B55AA25F}" destId="{B4968E10-F68B-6046-8950-1C24991A6176}" srcOrd="5" destOrd="0" presId="urn:microsoft.com/office/officeart/2016/7/layout/RepeatingBendingProcessNew"/>
    <dgm:cxn modelId="{3D0E7486-3ECD-DE4D-BD1F-79D69C533068}" type="presParOf" srcId="{B4968E10-F68B-6046-8950-1C24991A6176}" destId="{E84EABB0-6B93-AA48-B2F2-9A3108D0CF1B}" srcOrd="0" destOrd="0" presId="urn:microsoft.com/office/officeart/2016/7/layout/RepeatingBendingProcessNew"/>
    <dgm:cxn modelId="{268576FE-4D7C-F94E-85AB-A7A8FA48204A}" type="presParOf" srcId="{AE8EA32D-2918-9748-8EA4-3737B55AA25F}" destId="{C4E5E4F0-D5C6-BC45-8CC1-BF5287ACB029}" srcOrd="6" destOrd="0" presId="urn:microsoft.com/office/officeart/2016/7/layout/RepeatingBendingProcessNew"/>
    <dgm:cxn modelId="{B82AEF4B-BA81-8141-8F9D-39BE7C4C2DD8}" type="presParOf" srcId="{AE8EA32D-2918-9748-8EA4-3737B55AA25F}" destId="{53AFBC5A-9A18-5A41-8A15-84C87457BF62}" srcOrd="7" destOrd="0" presId="urn:microsoft.com/office/officeart/2016/7/layout/RepeatingBendingProcessNew"/>
    <dgm:cxn modelId="{00BD60E6-112A-A640-8C15-96E0AAB84A06}" type="presParOf" srcId="{53AFBC5A-9A18-5A41-8A15-84C87457BF62}" destId="{93406D5F-962F-2641-91F9-CF9C32934560}" srcOrd="0" destOrd="0" presId="urn:microsoft.com/office/officeart/2016/7/layout/RepeatingBendingProcessNew"/>
    <dgm:cxn modelId="{78E9EF1B-AB91-4742-8B11-E97DAD7D3C81}" type="presParOf" srcId="{AE8EA32D-2918-9748-8EA4-3737B55AA25F}" destId="{3FB96348-A06E-D44B-85B6-6D403362CC41}" srcOrd="8" destOrd="0" presId="urn:microsoft.com/office/officeart/2016/7/layout/RepeatingBendingProcessNew"/>
    <dgm:cxn modelId="{622732A3-D628-A24B-BD44-F8CE1220AACF}" type="presParOf" srcId="{AE8EA32D-2918-9748-8EA4-3737B55AA25F}" destId="{ADD46E43-1B2C-9841-B071-4B74B2695D11}" srcOrd="9" destOrd="0" presId="urn:microsoft.com/office/officeart/2016/7/layout/RepeatingBendingProcessNew"/>
    <dgm:cxn modelId="{7EEB5C0D-4B40-5B41-A85A-0A11F8EFE51F}" type="presParOf" srcId="{ADD46E43-1B2C-9841-B071-4B74B2695D11}" destId="{B67C8478-230A-7C43-8006-885778DE935C}" srcOrd="0" destOrd="0" presId="urn:microsoft.com/office/officeart/2016/7/layout/RepeatingBendingProcessNew"/>
    <dgm:cxn modelId="{F7A6B475-062A-9E4B-A0EA-F07CE1270686}" type="presParOf" srcId="{AE8EA32D-2918-9748-8EA4-3737B55AA25F}" destId="{1643EF86-4394-894F-A10D-0F6FAE3DF037}" srcOrd="10" destOrd="0" presId="urn:microsoft.com/office/officeart/2016/7/layout/RepeatingBendingProcessNew"/>
    <dgm:cxn modelId="{11E07DF4-E664-9446-AFF5-1346DC982230}" type="presParOf" srcId="{AE8EA32D-2918-9748-8EA4-3737B55AA25F}" destId="{E3A29CE6-F5BD-C04F-9560-806967064C33}" srcOrd="11" destOrd="0" presId="urn:microsoft.com/office/officeart/2016/7/layout/RepeatingBendingProcessNew"/>
    <dgm:cxn modelId="{67335826-844A-F344-B8CC-2B503569DCC6}" type="presParOf" srcId="{E3A29CE6-F5BD-C04F-9560-806967064C33}" destId="{301CF6DE-77ED-6943-8143-24369F7CDD6C}" srcOrd="0" destOrd="0" presId="urn:microsoft.com/office/officeart/2016/7/layout/RepeatingBendingProcessNew"/>
    <dgm:cxn modelId="{16D74806-714C-9D4E-81B0-50450E7ACDCC}" type="presParOf" srcId="{AE8EA32D-2918-9748-8EA4-3737B55AA25F}" destId="{C16B92C9-FC05-0342-94CD-1C2BC973C8BD}" srcOrd="12" destOrd="0" presId="urn:microsoft.com/office/officeart/2016/7/layout/RepeatingBendingProcessNew"/>
    <dgm:cxn modelId="{4D5999CC-F88B-DD49-AC8E-77AC2791616A}" type="presParOf" srcId="{AE8EA32D-2918-9748-8EA4-3737B55AA25F}" destId="{F68B9F68-AEDC-604A-AB83-FD4ABA5E88F6}" srcOrd="13" destOrd="0" presId="urn:microsoft.com/office/officeart/2016/7/layout/RepeatingBendingProcessNew"/>
    <dgm:cxn modelId="{FF41782A-E778-374D-873D-A9F641EBF434}" type="presParOf" srcId="{F68B9F68-AEDC-604A-AB83-FD4ABA5E88F6}" destId="{BF776756-DBDE-944F-B066-A6416813A756}" srcOrd="0" destOrd="0" presId="urn:microsoft.com/office/officeart/2016/7/layout/RepeatingBendingProcessNew"/>
    <dgm:cxn modelId="{2C443BF1-E6AC-414A-B878-79D71AE2F65B}" type="presParOf" srcId="{AE8EA32D-2918-9748-8EA4-3737B55AA25F}" destId="{FFA6FE23-09C1-9545-B840-414C3444F778}"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6E68143F-F3B3-D847-9A15-B748DAA26353}">
      <dgm:prSet custT="1"/>
      <dgm:spPr>
        <a:solidFill>
          <a:srgbClr val="FFC000"/>
        </a:solidFill>
      </dgm:spPr>
      <dgm:t>
        <a:bodyPr/>
        <a:lstStyle/>
        <a:p>
          <a:r>
            <a:rPr lang="bg-BG" sz="2400" b="0" i="1" dirty="0">
              <a:ln/>
            </a:rPr>
            <a:t>Портал за отворени научни данни : </a:t>
          </a:r>
          <a:r>
            <a:rPr lang="en-GB" sz="2400" b="0" i="1" dirty="0">
              <a:ln/>
            </a:rPr>
            <a:t>https://</a:t>
          </a:r>
          <a:r>
            <a:rPr lang="en-GB" sz="2400" b="0" i="1" dirty="0" err="1">
              <a:ln/>
            </a:rPr>
            <a:t>bpos.bg</a:t>
          </a:r>
          <a:endParaRPr lang="en-BG" sz="2400" i="1" dirty="0">
            <a:ln/>
          </a:endParaRPr>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BDE0BAF-8F01-0346-8D49-D2F81B15EB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B173833-D253-C241-B1AC-E23480704FE3}">
      <dgm:prSet custT="1"/>
      <dgm:spPr>
        <a:solidFill>
          <a:srgbClr val="FFC000"/>
        </a:solidFill>
      </dgm:spPr>
      <dgm:t>
        <a:bodyPr/>
        <a:lstStyle/>
        <a:p>
          <a:r>
            <a:rPr lang="bg-BG" sz="2400" b="0" i="0" kern="1200" noProof="0" dirty="0">
              <a:ln/>
              <a:solidFill>
                <a:srgbClr val="7030A0"/>
              </a:solidFill>
              <a:latin typeface="Cambria" panose="02040503050406030204"/>
              <a:ea typeface="+mn-ea"/>
              <a:cs typeface="+mn-cs"/>
            </a:rPr>
            <a:t>Доставчици на съдържание за портала:</a:t>
          </a:r>
        </a:p>
      </dgm:t>
    </dgm:pt>
    <dgm:pt modelId="{7E35CD0B-3EEB-4A4F-AA7E-1E3AAA02EB65}" type="parTrans" cxnId="{65B076CA-5C83-8C44-BA09-3727DB80A6D6}">
      <dgm:prSet/>
      <dgm:spPr/>
      <dgm:t>
        <a:bodyPr/>
        <a:lstStyle/>
        <a:p>
          <a:endParaRPr lang="en-GB"/>
        </a:p>
      </dgm:t>
    </dgm:pt>
    <dgm:pt modelId="{E1D9480A-3F6C-B940-B2E7-D5DBB7B5C467}" type="sibTrans" cxnId="{65B076CA-5C83-8C44-BA09-3727DB80A6D6}">
      <dgm:prSet/>
      <dgm:spPr/>
      <dgm:t>
        <a:bodyPr/>
        <a:lstStyle/>
        <a:p>
          <a:endParaRPr lang="en-GB"/>
        </a:p>
      </dgm:t>
    </dgm:pt>
    <dgm:pt modelId="{525DC55A-66C3-784C-A39F-F5BDDAB3C38B}">
      <dgm:prSet/>
      <dgm:spPr/>
      <dgm:t>
        <a:bodyPr/>
        <a:lstStyle/>
        <a:p>
          <a:r>
            <a:rPr lang="en-BG"/>
            <a:t>у</a:t>
          </a:r>
          <a:r>
            <a:rPr lang="bg-BG"/>
            <a:t>ниверситети</a:t>
          </a:r>
          <a:endParaRPr lang="en-BG"/>
        </a:p>
      </dgm:t>
    </dgm:pt>
    <dgm:pt modelId="{8277E87E-60B1-3443-B956-214E1A5B8099}" type="parTrans" cxnId="{37BDA0AE-B2CA-1845-91FF-66194FE4FB44}">
      <dgm:prSet/>
      <dgm:spPr/>
      <dgm:t>
        <a:bodyPr/>
        <a:lstStyle/>
        <a:p>
          <a:endParaRPr lang="en-GB"/>
        </a:p>
      </dgm:t>
    </dgm:pt>
    <dgm:pt modelId="{CD602650-96DB-CC40-BD40-5480D54FAC51}" type="sibTrans" cxnId="{37BDA0AE-B2CA-1845-91FF-66194FE4FB44}">
      <dgm:prSet/>
      <dgm:spPr/>
      <dgm:t>
        <a:bodyPr/>
        <a:lstStyle/>
        <a:p>
          <a:endParaRPr lang="en-GB"/>
        </a:p>
      </dgm:t>
    </dgm:pt>
    <dgm:pt modelId="{8A047CDB-C406-F247-85BA-E34612B82FFF}">
      <dgm:prSet/>
      <dgm:spPr/>
      <dgm:t>
        <a:bodyPr/>
        <a:lstStyle/>
        <a:p>
          <a:r>
            <a:rPr lang="bg-BG"/>
            <a:t>научни организации</a:t>
          </a:r>
          <a:endParaRPr lang="en-BG"/>
        </a:p>
      </dgm:t>
    </dgm:pt>
    <dgm:pt modelId="{6A87B756-B62E-594B-86FF-9CB1138200BD}" type="parTrans" cxnId="{92C8FC59-3A28-A74A-86B6-30A8C7528E1E}">
      <dgm:prSet/>
      <dgm:spPr/>
      <dgm:t>
        <a:bodyPr/>
        <a:lstStyle/>
        <a:p>
          <a:endParaRPr lang="en-GB"/>
        </a:p>
      </dgm:t>
    </dgm:pt>
    <dgm:pt modelId="{9F73F28B-682A-9F42-B182-A6166B958477}" type="sibTrans" cxnId="{92C8FC59-3A28-A74A-86B6-30A8C7528E1E}">
      <dgm:prSet/>
      <dgm:spPr/>
      <dgm:t>
        <a:bodyPr/>
        <a:lstStyle/>
        <a:p>
          <a:endParaRPr lang="en-GB"/>
        </a:p>
      </dgm:t>
    </dgm:pt>
    <dgm:pt modelId="{9B1A0D3F-6936-1E40-ADA2-9876E6B2DC7D}">
      <dgm:prSet/>
      <dgm:spPr/>
      <dgm:t>
        <a:bodyPr/>
        <a:lstStyle/>
        <a:p>
          <a:r>
            <a:rPr lang="bg-BG"/>
            <a:t>институционални хранилища с отворен достъп</a:t>
          </a:r>
          <a:endParaRPr lang="en-BG"/>
        </a:p>
      </dgm:t>
    </dgm:pt>
    <dgm:pt modelId="{738E6EAC-5D13-D544-93A3-F22D42F90229}" type="parTrans" cxnId="{9A415F58-B5B4-844C-AC88-9CA7DF49879D}">
      <dgm:prSet/>
      <dgm:spPr/>
      <dgm:t>
        <a:bodyPr/>
        <a:lstStyle/>
        <a:p>
          <a:endParaRPr lang="en-GB"/>
        </a:p>
      </dgm:t>
    </dgm:pt>
    <dgm:pt modelId="{6BC6FF55-6DDC-994D-A37B-2187C595D861}" type="sibTrans" cxnId="{9A415F58-B5B4-844C-AC88-9CA7DF49879D}">
      <dgm:prSet/>
      <dgm:spPr/>
      <dgm:t>
        <a:bodyPr/>
        <a:lstStyle/>
        <a:p>
          <a:endParaRPr lang="en-GB"/>
        </a:p>
      </dgm:t>
    </dgm:pt>
    <dgm:pt modelId="{C51B795C-3347-DF49-912E-4D2F6CB29157}">
      <dgm:prSet/>
      <dgm:spPr/>
      <dgm:t>
        <a:bodyPr/>
        <a:lstStyle/>
        <a:p>
          <a:r>
            <a:rPr lang="bg-BG"/>
            <a:t>други източници </a:t>
          </a:r>
          <a:endParaRPr lang="en-BG"/>
        </a:p>
      </dgm:t>
    </dgm:pt>
    <dgm:pt modelId="{7E02B9B5-4813-AB49-A3DB-41BF859D302D}" type="parTrans" cxnId="{3FFD9877-E169-5142-B1F2-33B3959C0A4A}">
      <dgm:prSet/>
      <dgm:spPr/>
      <dgm:t>
        <a:bodyPr/>
        <a:lstStyle/>
        <a:p>
          <a:endParaRPr lang="en-GB"/>
        </a:p>
      </dgm:t>
    </dgm:pt>
    <dgm:pt modelId="{530EB33C-D2FE-314B-89E7-8202A53C2218}" type="sibTrans" cxnId="{3FFD9877-E169-5142-B1F2-33B3959C0A4A}">
      <dgm:prSet/>
      <dgm:spPr/>
      <dgm:t>
        <a:bodyPr/>
        <a:lstStyle/>
        <a:p>
          <a:endParaRPr lang="en-GB"/>
        </a:p>
      </dgm:t>
    </dgm:pt>
    <dgm:pt modelId="{C4DA6391-0305-7248-9095-0D925E33841C}">
      <dgm:prSet/>
      <dgm:spPr>
        <a:solidFill>
          <a:srgbClr val="FFC000"/>
        </a:solidFill>
      </dgm:spPr>
      <dgm:t>
        <a:bodyPr/>
        <a:lstStyle/>
        <a:p>
          <a:r>
            <a:rPr lang="en-BG">
              <a:solidFill>
                <a:srgbClr val="7030A0"/>
              </a:solidFill>
            </a:rPr>
            <a:t>Съдържание, което се публикува:</a:t>
          </a:r>
        </a:p>
      </dgm:t>
    </dgm:pt>
    <dgm:pt modelId="{C92AE6ED-D4BB-3F4A-B37C-1ED9D010F750}" type="parTrans" cxnId="{B07313D6-1CBE-014E-815B-BFD05E2B285F}">
      <dgm:prSet/>
      <dgm:spPr/>
      <dgm:t>
        <a:bodyPr/>
        <a:lstStyle/>
        <a:p>
          <a:endParaRPr lang="en-GB"/>
        </a:p>
      </dgm:t>
    </dgm:pt>
    <dgm:pt modelId="{74DC0DD3-4489-E14B-80E6-5A8B4E6C78D9}" type="sibTrans" cxnId="{B07313D6-1CBE-014E-815B-BFD05E2B285F}">
      <dgm:prSet/>
      <dgm:spPr/>
      <dgm:t>
        <a:bodyPr/>
        <a:lstStyle/>
        <a:p>
          <a:endParaRPr lang="en-GB"/>
        </a:p>
      </dgm:t>
    </dgm:pt>
    <dgm:pt modelId="{C300A9AD-5E4E-4846-8924-82C9E3EA1DA9}">
      <dgm:prSet/>
      <dgm:spPr/>
      <dgm:t>
        <a:bodyPr/>
        <a:lstStyle/>
        <a:p>
          <a:r>
            <a:rPr lang="bg-BG"/>
            <a:t>М</a:t>
          </a:r>
          <a:r>
            <a:rPr lang="en-BG"/>
            <a:t>етаданни за публикациите: </a:t>
          </a:r>
          <a:r>
            <a:rPr lang="bg-BG"/>
            <a:t>като заглавие, автори, издателство, година на публикуване, линк за достъп, идентификатор (ако има)</a:t>
          </a:r>
          <a:endParaRPr lang="en-BG"/>
        </a:p>
      </dgm:t>
    </dgm:pt>
    <dgm:pt modelId="{F6776F79-F679-674B-93B1-4C2C0811F1BA}" type="parTrans" cxnId="{B857207D-5DDB-DB4E-A6E2-DA5FA3CFACC0}">
      <dgm:prSet/>
      <dgm:spPr/>
      <dgm:t>
        <a:bodyPr/>
        <a:lstStyle/>
        <a:p>
          <a:endParaRPr lang="en-GB"/>
        </a:p>
      </dgm:t>
    </dgm:pt>
    <dgm:pt modelId="{854788C3-E276-084D-80A6-9C40842A2BB4}" type="sibTrans" cxnId="{B857207D-5DDB-DB4E-A6E2-DA5FA3CFACC0}">
      <dgm:prSet/>
      <dgm:spPr/>
      <dgm:t>
        <a:bodyPr/>
        <a:lstStyle/>
        <a:p>
          <a:endParaRPr lang="en-GB"/>
        </a:p>
      </dgm:t>
    </dgm:pt>
    <dgm:pt modelId="{FD915050-EE8E-8840-BDE4-BE325344ABBC}">
      <dgm:prSet/>
      <dgm:spPr/>
      <dgm:t>
        <a:bodyPr/>
        <a:lstStyle/>
        <a:p>
          <a:r>
            <a:rPr lang="en-BG"/>
            <a:t>.</a:t>
          </a:r>
          <a:r>
            <a:rPr lang="en-US"/>
            <a:t>pdf файлове със самите публикации (понякога, и само в случай, че са публикувани в отворени списания)</a:t>
          </a:r>
          <a:endParaRPr lang="en-BG"/>
        </a:p>
      </dgm:t>
    </dgm:pt>
    <dgm:pt modelId="{C785C1CF-26A4-CC46-A61D-9400A4A270E9}" type="parTrans" cxnId="{7B12C895-ECF7-EF47-8219-1A884A90E6ED}">
      <dgm:prSet/>
      <dgm:spPr/>
      <dgm:t>
        <a:bodyPr/>
        <a:lstStyle/>
        <a:p>
          <a:endParaRPr lang="en-GB"/>
        </a:p>
      </dgm:t>
    </dgm:pt>
    <dgm:pt modelId="{1544465D-14E3-D844-9DBC-DD70255C5912}" type="sibTrans" cxnId="{7B12C895-ECF7-EF47-8219-1A884A90E6ED}">
      <dgm:prSet/>
      <dgm:spPr/>
      <dgm:t>
        <a:bodyPr/>
        <a:lstStyle/>
        <a:p>
          <a:endParaRPr lang="en-GB"/>
        </a:p>
      </dgm:t>
    </dgm:pt>
    <dgm:pt modelId="{4D673844-0479-0C44-8880-E0C8F3C4DF74}">
      <dgm:prSet/>
      <dgm:spPr/>
      <dgm:t>
        <a:bodyPr/>
        <a:lstStyle/>
        <a:p>
          <a:r>
            <a:rPr lang="bg-BG"/>
            <a:t>Л</a:t>
          </a:r>
          <a:r>
            <a:rPr lang="en-US"/>
            <a:t>инк към публикацията (в сайта на издателя на списанието)</a:t>
          </a:r>
          <a:endParaRPr lang="en-BG"/>
        </a:p>
      </dgm:t>
    </dgm:pt>
    <dgm:pt modelId="{1636C392-BB10-3947-8700-FE4D1B89D1FE}" type="parTrans" cxnId="{1E7C0AA8-D2FA-0147-A07E-EF3BBB27073E}">
      <dgm:prSet/>
      <dgm:spPr/>
      <dgm:t>
        <a:bodyPr/>
        <a:lstStyle/>
        <a:p>
          <a:endParaRPr lang="en-GB"/>
        </a:p>
      </dgm:t>
    </dgm:pt>
    <dgm:pt modelId="{C5E8A389-DFBF-DC40-B077-785E0230C7B2}" type="sibTrans" cxnId="{1E7C0AA8-D2FA-0147-A07E-EF3BBB27073E}">
      <dgm:prSet/>
      <dgm:spPr/>
      <dgm:t>
        <a:bodyPr/>
        <a:lstStyle/>
        <a:p>
          <a:endParaRPr lang="en-GB"/>
        </a:p>
      </dgm:t>
    </dgm:pt>
    <dgm:pt modelId="{24306797-C8F0-4447-978D-C02C0F247E62}">
      <dgm:prSet/>
      <dgm:spPr/>
      <dgm:t>
        <a:bodyPr/>
        <a:lstStyle/>
        <a:p>
          <a:r>
            <a:rPr lang="en-US"/>
            <a:t>Линк към данните, в случай, че са достъп</a:t>
          </a:r>
          <a:r>
            <a:rPr lang="bg-BG"/>
            <a:t>е</a:t>
          </a:r>
          <a:r>
            <a:rPr lang="en-US"/>
            <a:t>ни и отворени</a:t>
          </a:r>
          <a:endParaRPr lang="en-BG"/>
        </a:p>
      </dgm:t>
    </dgm:pt>
    <dgm:pt modelId="{28A69B82-8558-E244-93D4-07C9E082E8EB}" type="parTrans" cxnId="{DA76B0CB-7C76-C14F-8B05-3DF79EB77121}">
      <dgm:prSet/>
      <dgm:spPr/>
      <dgm:t>
        <a:bodyPr/>
        <a:lstStyle/>
        <a:p>
          <a:endParaRPr lang="en-GB"/>
        </a:p>
      </dgm:t>
    </dgm:pt>
    <dgm:pt modelId="{A0B77D9F-5B2F-FE4C-926D-D6FDA5D2CF71}" type="sibTrans" cxnId="{DA76B0CB-7C76-C14F-8B05-3DF79EB77121}">
      <dgm:prSet/>
      <dgm:spPr/>
      <dgm:t>
        <a:bodyPr/>
        <a:lstStyle/>
        <a:p>
          <a:endParaRPr lang="en-GB"/>
        </a:p>
      </dgm:t>
    </dgm:pt>
    <dgm:pt modelId="{69F28096-6D3A-FD4E-BD00-81BBE6530D39}">
      <dgm:prSet/>
      <dgm:spPr>
        <a:solidFill>
          <a:srgbClr val="FFC000"/>
        </a:solidFill>
      </dgm:spPr>
      <dgm:t>
        <a:bodyPr/>
        <a:lstStyle/>
        <a:p>
          <a:r>
            <a:rPr lang="en-US">
              <a:solidFill>
                <a:srgbClr val="7030A0"/>
              </a:solidFill>
            </a:rPr>
            <a:t>Организация на достъпа:</a:t>
          </a:r>
          <a:endParaRPr lang="en-BG">
            <a:solidFill>
              <a:srgbClr val="7030A0"/>
            </a:solidFill>
          </a:endParaRPr>
        </a:p>
      </dgm:t>
    </dgm:pt>
    <dgm:pt modelId="{C12DC4BF-F384-AB4E-BCAD-EBE447EF0E0F}" type="parTrans" cxnId="{C65FE3E1-E5BD-6243-8483-9FF2D2F8DBFF}">
      <dgm:prSet/>
      <dgm:spPr/>
      <dgm:t>
        <a:bodyPr/>
        <a:lstStyle/>
        <a:p>
          <a:endParaRPr lang="en-GB"/>
        </a:p>
      </dgm:t>
    </dgm:pt>
    <dgm:pt modelId="{9531CD37-BACE-0043-B1C8-22DA4DE5B932}" type="sibTrans" cxnId="{C65FE3E1-E5BD-6243-8483-9FF2D2F8DBFF}">
      <dgm:prSet/>
      <dgm:spPr/>
      <dgm:t>
        <a:bodyPr/>
        <a:lstStyle/>
        <a:p>
          <a:endParaRPr lang="en-GB"/>
        </a:p>
      </dgm:t>
    </dgm:pt>
    <dgm:pt modelId="{12D5FA21-A810-2B47-B2B2-24A0DD68ED15}">
      <dgm:prSet/>
      <dgm:spPr/>
      <dgm:t>
        <a:bodyPr/>
        <a:lstStyle/>
        <a:p>
          <a:r>
            <a:rPr lang="bg-BG"/>
            <a:t>С</a:t>
          </a:r>
          <a:r>
            <a:rPr lang="en-US"/>
            <a:t>вободен вход  - дава достъп до всичко публикувано</a:t>
          </a:r>
          <a:endParaRPr lang="en-BG"/>
        </a:p>
      </dgm:t>
    </dgm:pt>
    <dgm:pt modelId="{475DB03B-537D-8A40-8C8E-7027C9739EA5}" type="parTrans" cxnId="{E26D09E2-1578-964D-9A9A-89C84B182C89}">
      <dgm:prSet/>
      <dgm:spPr/>
      <dgm:t>
        <a:bodyPr/>
        <a:lstStyle/>
        <a:p>
          <a:endParaRPr lang="en-GB"/>
        </a:p>
      </dgm:t>
    </dgm:pt>
    <dgm:pt modelId="{C918CEBF-CCF7-9741-AAEE-E3A758A5874B}" type="sibTrans" cxnId="{E26D09E2-1578-964D-9A9A-89C84B182C89}">
      <dgm:prSet/>
      <dgm:spPr/>
      <dgm:t>
        <a:bodyPr/>
        <a:lstStyle/>
        <a:p>
          <a:endParaRPr lang="en-GB"/>
        </a:p>
      </dgm:t>
    </dgm:pt>
    <dgm:pt modelId="{39CE5649-01BF-284D-9402-E573DA2FF52E}">
      <dgm:prSet/>
      <dgm:spPr/>
      <dgm:t>
        <a:bodyPr/>
        <a:lstStyle/>
        <a:p>
          <a:r>
            <a:rPr lang="en-US"/>
            <a:t>Оторизиран вход – дава достъп на учените, самостоятелно да публикуват научните си резултати</a:t>
          </a:r>
          <a:endParaRPr lang="en-BG"/>
        </a:p>
      </dgm:t>
    </dgm:pt>
    <dgm:pt modelId="{DFFC4D1E-0C5F-0C4D-BB12-C6216D22B5EF}" type="parTrans" cxnId="{5F4FA287-894C-084E-AFBF-5100B3E1AFFD}">
      <dgm:prSet/>
      <dgm:spPr/>
      <dgm:t>
        <a:bodyPr/>
        <a:lstStyle/>
        <a:p>
          <a:endParaRPr lang="en-GB"/>
        </a:p>
      </dgm:t>
    </dgm:pt>
    <dgm:pt modelId="{E9966FC9-F1F0-5043-B859-B201CE2B2136}" type="sibTrans" cxnId="{5F4FA287-894C-084E-AFBF-5100B3E1AFFD}">
      <dgm:prSet/>
      <dgm:spPr/>
      <dgm:t>
        <a:bodyPr/>
        <a:lstStyle/>
        <a:p>
          <a:endParaRPr lang="en-GB"/>
        </a:p>
      </dgm:t>
    </dgm:pt>
    <dgm:pt modelId="{C1C54C11-7783-544A-828E-6D3A63D13232}" type="pres">
      <dgm:prSet presAssocID="{1BDE0BAF-8F01-0346-8D49-D2F81B15EB09}" presName="linear" presStyleCnt="0">
        <dgm:presLayoutVars>
          <dgm:animLvl val="lvl"/>
          <dgm:resizeHandles val="exact"/>
        </dgm:presLayoutVars>
      </dgm:prSet>
      <dgm:spPr/>
    </dgm:pt>
    <dgm:pt modelId="{FC5DA848-3335-104B-91A9-535B53F65999}" type="pres">
      <dgm:prSet presAssocID="{7B173833-D253-C241-B1AC-E23480704FE3}" presName="parentText" presStyleLbl="node1" presStyleIdx="0" presStyleCnt="3">
        <dgm:presLayoutVars>
          <dgm:chMax val="0"/>
          <dgm:bulletEnabled val="1"/>
        </dgm:presLayoutVars>
      </dgm:prSet>
      <dgm:spPr/>
    </dgm:pt>
    <dgm:pt modelId="{4D952E72-3249-784C-9518-E22826694168}" type="pres">
      <dgm:prSet presAssocID="{7B173833-D253-C241-B1AC-E23480704FE3}" presName="childText" presStyleLbl="revTx" presStyleIdx="0" presStyleCnt="3">
        <dgm:presLayoutVars>
          <dgm:bulletEnabled val="1"/>
        </dgm:presLayoutVars>
      </dgm:prSet>
      <dgm:spPr/>
    </dgm:pt>
    <dgm:pt modelId="{DB2D0D75-AE1B-5C47-82B0-6BF9215BD00D}" type="pres">
      <dgm:prSet presAssocID="{C4DA6391-0305-7248-9095-0D925E33841C}" presName="parentText" presStyleLbl="node1" presStyleIdx="1" presStyleCnt="3">
        <dgm:presLayoutVars>
          <dgm:chMax val="0"/>
          <dgm:bulletEnabled val="1"/>
        </dgm:presLayoutVars>
      </dgm:prSet>
      <dgm:spPr/>
    </dgm:pt>
    <dgm:pt modelId="{F5212C59-F13D-FE46-9DFF-27309638C561}" type="pres">
      <dgm:prSet presAssocID="{C4DA6391-0305-7248-9095-0D925E33841C}" presName="childText" presStyleLbl="revTx" presStyleIdx="1" presStyleCnt="3">
        <dgm:presLayoutVars>
          <dgm:bulletEnabled val="1"/>
        </dgm:presLayoutVars>
      </dgm:prSet>
      <dgm:spPr/>
    </dgm:pt>
    <dgm:pt modelId="{A474500B-570E-FD41-86F3-6FBF31938F32}" type="pres">
      <dgm:prSet presAssocID="{69F28096-6D3A-FD4E-BD00-81BBE6530D39}" presName="parentText" presStyleLbl="node1" presStyleIdx="2" presStyleCnt="3">
        <dgm:presLayoutVars>
          <dgm:chMax val="0"/>
          <dgm:bulletEnabled val="1"/>
        </dgm:presLayoutVars>
      </dgm:prSet>
      <dgm:spPr/>
    </dgm:pt>
    <dgm:pt modelId="{EDF7D2EA-A745-1547-8007-DD9BD7ED8BFC}" type="pres">
      <dgm:prSet presAssocID="{69F28096-6D3A-FD4E-BD00-81BBE6530D39}" presName="childText" presStyleLbl="revTx" presStyleIdx="2" presStyleCnt="3">
        <dgm:presLayoutVars>
          <dgm:bulletEnabled val="1"/>
        </dgm:presLayoutVars>
      </dgm:prSet>
      <dgm:spPr/>
    </dgm:pt>
  </dgm:ptLst>
  <dgm:cxnLst>
    <dgm:cxn modelId="{4FF60010-BDB6-AB47-A3A9-D8B164BF2F59}" type="presOf" srcId="{525DC55A-66C3-784C-A39F-F5BDDAB3C38B}" destId="{4D952E72-3249-784C-9518-E22826694168}" srcOrd="0" destOrd="0" presId="urn:microsoft.com/office/officeart/2005/8/layout/vList2"/>
    <dgm:cxn modelId="{286C333A-233D-954A-9B09-BC1A71DBCF8C}" type="presOf" srcId="{24306797-C8F0-4447-978D-C02C0F247E62}" destId="{F5212C59-F13D-FE46-9DFF-27309638C561}" srcOrd="0" destOrd="3" presId="urn:microsoft.com/office/officeart/2005/8/layout/vList2"/>
    <dgm:cxn modelId="{09E9553F-1F88-144D-9C32-08F3F97A1C94}" type="presOf" srcId="{C300A9AD-5E4E-4846-8924-82C9E3EA1DA9}" destId="{F5212C59-F13D-FE46-9DFF-27309638C561}" srcOrd="0" destOrd="0" presId="urn:microsoft.com/office/officeart/2005/8/layout/vList2"/>
    <dgm:cxn modelId="{8628E944-363A-5F4E-9D5E-16DDDD6FAE49}" type="presOf" srcId="{C51B795C-3347-DF49-912E-4D2F6CB29157}" destId="{4D952E72-3249-784C-9518-E22826694168}" srcOrd="0" destOrd="3" presId="urn:microsoft.com/office/officeart/2005/8/layout/vList2"/>
    <dgm:cxn modelId="{42343057-88B8-234D-B4BB-78C2FA275361}" type="presOf" srcId="{8A047CDB-C406-F247-85BA-E34612B82FFF}" destId="{4D952E72-3249-784C-9518-E22826694168}" srcOrd="0" destOrd="1" presId="urn:microsoft.com/office/officeart/2005/8/layout/vList2"/>
    <dgm:cxn modelId="{9A415F58-B5B4-844C-AC88-9CA7DF49879D}" srcId="{7B173833-D253-C241-B1AC-E23480704FE3}" destId="{9B1A0D3F-6936-1E40-ADA2-9876E6B2DC7D}" srcOrd="2" destOrd="0" parTransId="{738E6EAC-5D13-D544-93A3-F22D42F90229}" sibTransId="{6BC6FF55-6DDC-994D-A37B-2187C595D861}"/>
    <dgm:cxn modelId="{92C8FC59-3A28-A74A-86B6-30A8C7528E1E}" srcId="{7B173833-D253-C241-B1AC-E23480704FE3}" destId="{8A047CDB-C406-F247-85BA-E34612B82FFF}" srcOrd="1" destOrd="0" parTransId="{6A87B756-B62E-594B-86FF-9CB1138200BD}" sibTransId="{9F73F28B-682A-9F42-B182-A6166B958477}"/>
    <dgm:cxn modelId="{C53C9A69-AA45-694B-81E9-17B1E43343AF}" type="presOf" srcId="{9B1A0D3F-6936-1E40-ADA2-9876E6B2DC7D}" destId="{4D952E72-3249-784C-9518-E22826694168}" srcOrd="0" destOrd="2" presId="urn:microsoft.com/office/officeart/2005/8/layout/vList2"/>
    <dgm:cxn modelId="{411CD36B-E3B2-624F-B176-7EFF0B58D8B6}" type="presOf" srcId="{7B173833-D253-C241-B1AC-E23480704FE3}" destId="{FC5DA848-3335-104B-91A9-535B53F65999}" srcOrd="0" destOrd="0" presId="urn:microsoft.com/office/officeart/2005/8/layout/vList2"/>
    <dgm:cxn modelId="{3FFD9877-E169-5142-B1F2-33B3959C0A4A}" srcId="{7B173833-D253-C241-B1AC-E23480704FE3}" destId="{C51B795C-3347-DF49-912E-4D2F6CB29157}" srcOrd="3" destOrd="0" parTransId="{7E02B9B5-4813-AB49-A3DB-41BF859D302D}" sibTransId="{530EB33C-D2FE-314B-89E7-8202A53C2218}"/>
    <dgm:cxn modelId="{B857207D-5DDB-DB4E-A6E2-DA5FA3CFACC0}" srcId="{C4DA6391-0305-7248-9095-0D925E33841C}" destId="{C300A9AD-5E4E-4846-8924-82C9E3EA1DA9}" srcOrd="0" destOrd="0" parTransId="{F6776F79-F679-674B-93B1-4C2C0811F1BA}" sibTransId="{854788C3-E276-084D-80A6-9C40842A2BB4}"/>
    <dgm:cxn modelId="{6A4A1880-3488-9C4D-A995-B90CF913CE54}" type="presOf" srcId="{C4DA6391-0305-7248-9095-0D925E33841C}" destId="{DB2D0D75-AE1B-5C47-82B0-6BF9215BD00D}" srcOrd="0" destOrd="0" presId="urn:microsoft.com/office/officeart/2005/8/layout/vList2"/>
    <dgm:cxn modelId="{5F4FA287-894C-084E-AFBF-5100B3E1AFFD}" srcId="{69F28096-6D3A-FD4E-BD00-81BBE6530D39}" destId="{39CE5649-01BF-284D-9402-E573DA2FF52E}" srcOrd="1" destOrd="0" parTransId="{DFFC4D1E-0C5F-0C4D-BB12-C6216D22B5EF}" sibTransId="{E9966FC9-F1F0-5043-B859-B201CE2B2136}"/>
    <dgm:cxn modelId="{7B12C895-ECF7-EF47-8219-1A884A90E6ED}" srcId="{C4DA6391-0305-7248-9095-0D925E33841C}" destId="{FD915050-EE8E-8840-BDE4-BE325344ABBC}" srcOrd="1" destOrd="0" parTransId="{C785C1CF-26A4-CC46-A61D-9400A4A270E9}" sibTransId="{1544465D-14E3-D844-9DBC-DD70255C5912}"/>
    <dgm:cxn modelId="{1E7C0AA8-D2FA-0147-A07E-EF3BBB27073E}" srcId="{C4DA6391-0305-7248-9095-0D925E33841C}" destId="{4D673844-0479-0C44-8880-E0C8F3C4DF74}" srcOrd="2" destOrd="0" parTransId="{1636C392-BB10-3947-8700-FE4D1B89D1FE}" sibTransId="{C5E8A389-DFBF-DC40-B077-785E0230C7B2}"/>
    <dgm:cxn modelId="{37BDA0AE-B2CA-1845-91FF-66194FE4FB44}" srcId="{7B173833-D253-C241-B1AC-E23480704FE3}" destId="{525DC55A-66C3-784C-A39F-F5BDDAB3C38B}" srcOrd="0" destOrd="0" parTransId="{8277E87E-60B1-3443-B956-214E1A5B8099}" sibTransId="{CD602650-96DB-CC40-BD40-5480D54FAC51}"/>
    <dgm:cxn modelId="{48903FB8-CC92-AC4F-BDA1-D0D3DACDE9FF}" type="presOf" srcId="{69F28096-6D3A-FD4E-BD00-81BBE6530D39}" destId="{A474500B-570E-FD41-86F3-6FBF31938F32}" srcOrd="0" destOrd="0" presId="urn:microsoft.com/office/officeart/2005/8/layout/vList2"/>
    <dgm:cxn modelId="{91F75FC1-A7BE-F049-B201-89FB9832BF1E}" type="presOf" srcId="{1BDE0BAF-8F01-0346-8D49-D2F81B15EB09}" destId="{C1C54C11-7783-544A-828E-6D3A63D13232}" srcOrd="0" destOrd="0" presId="urn:microsoft.com/office/officeart/2005/8/layout/vList2"/>
    <dgm:cxn modelId="{65B076CA-5C83-8C44-BA09-3727DB80A6D6}" srcId="{1BDE0BAF-8F01-0346-8D49-D2F81B15EB09}" destId="{7B173833-D253-C241-B1AC-E23480704FE3}" srcOrd="0" destOrd="0" parTransId="{7E35CD0B-3EEB-4A4F-AA7E-1E3AAA02EB65}" sibTransId="{E1D9480A-3F6C-B940-B2E7-D5DBB7B5C467}"/>
    <dgm:cxn modelId="{DA76B0CB-7C76-C14F-8B05-3DF79EB77121}" srcId="{C4DA6391-0305-7248-9095-0D925E33841C}" destId="{24306797-C8F0-4447-978D-C02C0F247E62}" srcOrd="3" destOrd="0" parTransId="{28A69B82-8558-E244-93D4-07C9E082E8EB}" sibTransId="{A0B77D9F-5B2F-FE4C-926D-D6FDA5D2CF71}"/>
    <dgm:cxn modelId="{B07313D6-1CBE-014E-815B-BFD05E2B285F}" srcId="{1BDE0BAF-8F01-0346-8D49-D2F81B15EB09}" destId="{C4DA6391-0305-7248-9095-0D925E33841C}" srcOrd="1" destOrd="0" parTransId="{C92AE6ED-D4BB-3F4A-B37C-1ED9D010F750}" sibTransId="{74DC0DD3-4489-E14B-80E6-5A8B4E6C78D9}"/>
    <dgm:cxn modelId="{C65FE3E1-E5BD-6243-8483-9FF2D2F8DBFF}" srcId="{1BDE0BAF-8F01-0346-8D49-D2F81B15EB09}" destId="{69F28096-6D3A-FD4E-BD00-81BBE6530D39}" srcOrd="2" destOrd="0" parTransId="{C12DC4BF-F384-AB4E-BCAD-EBE447EF0E0F}" sibTransId="{9531CD37-BACE-0043-B1C8-22DA4DE5B932}"/>
    <dgm:cxn modelId="{E26D09E2-1578-964D-9A9A-89C84B182C89}" srcId="{69F28096-6D3A-FD4E-BD00-81BBE6530D39}" destId="{12D5FA21-A810-2B47-B2B2-24A0DD68ED15}" srcOrd="0" destOrd="0" parTransId="{475DB03B-537D-8A40-8C8E-7027C9739EA5}" sibTransId="{C918CEBF-CCF7-9741-AAEE-E3A758A5874B}"/>
    <dgm:cxn modelId="{4F88FBE5-FD65-814F-B9BE-0A286704CA08}" type="presOf" srcId="{12D5FA21-A810-2B47-B2B2-24A0DD68ED15}" destId="{EDF7D2EA-A745-1547-8007-DD9BD7ED8BFC}" srcOrd="0" destOrd="0" presId="urn:microsoft.com/office/officeart/2005/8/layout/vList2"/>
    <dgm:cxn modelId="{3217E1E6-230A-5442-BD66-AB4355978F7C}" type="presOf" srcId="{39CE5649-01BF-284D-9402-E573DA2FF52E}" destId="{EDF7D2EA-A745-1547-8007-DD9BD7ED8BFC}" srcOrd="0" destOrd="1" presId="urn:microsoft.com/office/officeart/2005/8/layout/vList2"/>
    <dgm:cxn modelId="{8B7BA9F4-3F23-8D48-9BCC-7307110610C2}" type="presOf" srcId="{FD915050-EE8E-8840-BDE4-BE325344ABBC}" destId="{F5212C59-F13D-FE46-9DFF-27309638C561}" srcOrd="0" destOrd="1" presId="urn:microsoft.com/office/officeart/2005/8/layout/vList2"/>
    <dgm:cxn modelId="{4C821AFC-EE00-3547-811F-4F7507E8ADBE}" type="presOf" srcId="{4D673844-0479-0C44-8880-E0C8F3C4DF74}" destId="{F5212C59-F13D-FE46-9DFF-27309638C561}" srcOrd="0" destOrd="2" presId="urn:microsoft.com/office/officeart/2005/8/layout/vList2"/>
    <dgm:cxn modelId="{E150DC55-6414-3E4F-B8F0-40A17A1FDEF8}" type="presParOf" srcId="{C1C54C11-7783-544A-828E-6D3A63D13232}" destId="{FC5DA848-3335-104B-91A9-535B53F65999}" srcOrd="0" destOrd="0" presId="urn:microsoft.com/office/officeart/2005/8/layout/vList2"/>
    <dgm:cxn modelId="{FB7B4BCD-FF56-8645-9D0F-9BA07E42074B}" type="presParOf" srcId="{C1C54C11-7783-544A-828E-6D3A63D13232}" destId="{4D952E72-3249-784C-9518-E22826694168}" srcOrd="1" destOrd="0" presId="urn:microsoft.com/office/officeart/2005/8/layout/vList2"/>
    <dgm:cxn modelId="{E7039DB2-AD0F-C144-96AB-C0AE8AD496AA}" type="presParOf" srcId="{C1C54C11-7783-544A-828E-6D3A63D13232}" destId="{DB2D0D75-AE1B-5C47-82B0-6BF9215BD00D}" srcOrd="2" destOrd="0" presId="urn:microsoft.com/office/officeart/2005/8/layout/vList2"/>
    <dgm:cxn modelId="{3F6F882C-3B2B-F24C-BE5E-4D6535646400}" type="presParOf" srcId="{C1C54C11-7783-544A-828E-6D3A63D13232}" destId="{F5212C59-F13D-FE46-9DFF-27309638C561}" srcOrd="3" destOrd="0" presId="urn:microsoft.com/office/officeart/2005/8/layout/vList2"/>
    <dgm:cxn modelId="{FF820F42-235C-4940-B5E0-F6033B309375}" type="presParOf" srcId="{C1C54C11-7783-544A-828E-6D3A63D13232}" destId="{A474500B-570E-FD41-86F3-6FBF31938F32}" srcOrd="4" destOrd="0" presId="urn:microsoft.com/office/officeart/2005/8/layout/vList2"/>
    <dgm:cxn modelId="{B2469029-D562-EC40-BAF3-2CFC9537C01B}" type="presParOf" srcId="{C1C54C11-7783-544A-828E-6D3A63D13232}" destId="{EDF7D2EA-A745-1547-8007-DD9BD7ED8BFC}" srcOrd="5" destOrd="0" presId="urn:microsoft.com/office/officeart/2005/8/layout/vList2"/>
  </dgm:cxnLst>
  <dgm:bg>
    <a:noFill/>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32.xml><?xml version="1.0" encoding="utf-8"?>
<dgm:dataModel xmlns:dgm="http://schemas.openxmlformats.org/drawingml/2006/diagram" xmlns:a="http://schemas.openxmlformats.org/drawingml/2006/main">
  <dgm:ptLst>
    <dgm:pt modelId="{1BDE0BAF-8F01-0346-8D49-D2F81B15EB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B173833-D253-C241-B1AC-E23480704FE3}">
      <dgm:prSet custT="1"/>
      <dgm:spPr>
        <a:solidFill>
          <a:srgbClr val="92D050"/>
        </a:solidFill>
      </dgm:spPr>
      <dgm:t>
        <a:bodyPr/>
        <a:lstStyle/>
        <a:p>
          <a:r>
            <a:rPr lang="bg-BG" sz="2800" kern="1200" dirty="0">
              <a:effectLst/>
              <a:latin typeface="Cambria" panose="02040503050406030204" pitchFamily="18" charset="0"/>
            </a:rPr>
            <a:t>Пространствени данни</a:t>
          </a:r>
          <a:endParaRPr lang="bg-BG" sz="2800" b="0" i="0" kern="1200" noProof="0" dirty="0">
            <a:ln/>
            <a:solidFill>
              <a:srgbClr val="7030A0"/>
            </a:solidFill>
            <a:latin typeface="Cambria" panose="02040503050406030204"/>
            <a:ea typeface="+mn-ea"/>
            <a:cs typeface="+mn-cs"/>
          </a:endParaRPr>
        </a:p>
      </dgm:t>
    </dgm:pt>
    <dgm:pt modelId="{7E35CD0B-3EEB-4A4F-AA7E-1E3AAA02EB65}" type="parTrans" cxnId="{65B076CA-5C83-8C44-BA09-3727DB80A6D6}">
      <dgm:prSet/>
      <dgm:spPr/>
      <dgm:t>
        <a:bodyPr/>
        <a:lstStyle/>
        <a:p>
          <a:endParaRPr lang="en-GB"/>
        </a:p>
      </dgm:t>
    </dgm:pt>
    <dgm:pt modelId="{E1D9480A-3F6C-B940-B2E7-D5DBB7B5C467}" type="sibTrans" cxnId="{65B076CA-5C83-8C44-BA09-3727DB80A6D6}">
      <dgm:prSet/>
      <dgm:spPr/>
      <dgm:t>
        <a:bodyPr/>
        <a:lstStyle/>
        <a:p>
          <a:endParaRPr lang="en-GB"/>
        </a:p>
      </dgm:t>
    </dgm:pt>
    <dgm:pt modelId="{525DC55A-66C3-784C-A39F-F5BDDAB3C38B}">
      <dgm:prSet/>
      <dgm:spPr/>
      <dgm:t>
        <a:bodyPr/>
        <a:lstStyle/>
        <a:p>
          <a:r>
            <a:rPr lang="en-BG" dirty="0">
              <a:effectLst/>
              <a:latin typeface="Cambria" panose="02040503050406030204" pitchFamily="18" charset="0"/>
            </a:rPr>
            <a:t>В</a:t>
          </a:r>
          <a:r>
            <a:rPr lang="bg-BG" dirty="0" err="1">
              <a:effectLst/>
              <a:latin typeface="Cambria" panose="02040503050406030204" pitchFamily="18" charset="0"/>
            </a:rPr>
            <a:t>сички</a:t>
          </a:r>
          <a:r>
            <a:rPr lang="bg-BG" dirty="0">
              <a:effectLst/>
              <a:latin typeface="Cambria" panose="02040503050406030204" pitchFamily="18" charset="0"/>
            </a:rPr>
            <a:t> данни, които пряко или непряко указват определено местоположение или географски </a:t>
          </a:r>
          <a:r>
            <a:rPr lang="bg-BG" dirty="0" err="1">
              <a:effectLst/>
              <a:latin typeface="Cambria" panose="02040503050406030204" pitchFamily="18" charset="0"/>
            </a:rPr>
            <a:t>район</a:t>
          </a:r>
          <a:endParaRPr lang="en-BG" dirty="0"/>
        </a:p>
      </dgm:t>
    </dgm:pt>
    <dgm:pt modelId="{8277E87E-60B1-3443-B956-214E1A5B8099}" type="parTrans" cxnId="{37BDA0AE-B2CA-1845-91FF-66194FE4FB44}">
      <dgm:prSet/>
      <dgm:spPr/>
      <dgm:t>
        <a:bodyPr/>
        <a:lstStyle/>
        <a:p>
          <a:endParaRPr lang="en-GB"/>
        </a:p>
      </dgm:t>
    </dgm:pt>
    <dgm:pt modelId="{CD602650-96DB-CC40-BD40-5480D54FAC51}" type="sibTrans" cxnId="{37BDA0AE-B2CA-1845-91FF-66194FE4FB44}">
      <dgm:prSet/>
      <dgm:spPr/>
      <dgm:t>
        <a:bodyPr/>
        <a:lstStyle/>
        <a:p>
          <a:endParaRPr lang="en-GB"/>
        </a:p>
      </dgm:t>
    </dgm:pt>
    <dgm:pt modelId="{8A047CDB-C406-F247-85BA-E34612B82FFF}">
      <dgm:prSet/>
      <dgm:spPr/>
      <dgm:t>
        <a:bodyPr/>
        <a:lstStyle/>
        <a:p>
          <a:r>
            <a:rPr lang="bg-BG" dirty="0">
              <a:effectLst/>
              <a:latin typeface="Cambria" panose="02040503050406030204" pitchFamily="18" charset="0"/>
            </a:rPr>
            <a:t>Пространствени данни със сходни тематични характеристики, отнасящи се към тип пространствени обекти, се обединяват в масиви</a:t>
          </a:r>
          <a:endParaRPr lang="en-BG" dirty="0"/>
        </a:p>
      </dgm:t>
    </dgm:pt>
    <dgm:pt modelId="{6A87B756-B62E-594B-86FF-9CB1138200BD}" type="parTrans" cxnId="{92C8FC59-3A28-A74A-86B6-30A8C7528E1E}">
      <dgm:prSet/>
      <dgm:spPr/>
      <dgm:t>
        <a:bodyPr/>
        <a:lstStyle/>
        <a:p>
          <a:endParaRPr lang="en-GB"/>
        </a:p>
      </dgm:t>
    </dgm:pt>
    <dgm:pt modelId="{9F73F28B-682A-9F42-B182-A6166B958477}" type="sibTrans" cxnId="{92C8FC59-3A28-A74A-86B6-30A8C7528E1E}">
      <dgm:prSet/>
      <dgm:spPr/>
      <dgm:t>
        <a:bodyPr/>
        <a:lstStyle/>
        <a:p>
          <a:endParaRPr lang="en-GB"/>
        </a:p>
      </dgm:t>
    </dgm:pt>
    <dgm:pt modelId="{9B1A0D3F-6936-1E40-ADA2-9876E6B2DC7D}">
      <dgm:prSet/>
      <dgm:spPr/>
      <dgm:t>
        <a:bodyPr/>
        <a:lstStyle/>
        <a:p>
          <a:r>
            <a:rPr lang="bg-BG" dirty="0">
              <a:effectLst/>
              <a:latin typeface="Cambria" panose="02040503050406030204" pitchFamily="18" charset="0"/>
            </a:rPr>
            <a:t>Видовете пространствени данни, характеристиките им, начинът на поддържане и предоставяне на услуги за тях се уреждат в</a:t>
          </a:r>
          <a:r>
            <a:rPr lang="en-BG" dirty="0">
              <a:effectLst/>
              <a:latin typeface="Cambria" panose="02040503050406030204" pitchFamily="18" charset="0"/>
            </a:rPr>
            <a:t> редица закони</a:t>
          </a:r>
          <a:endParaRPr lang="en-BG" dirty="0"/>
        </a:p>
      </dgm:t>
    </dgm:pt>
    <dgm:pt modelId="{738E6EAC-5D13-D544-93A3-F22D42F90229}" type="parTrans" cxnId="{9A415F58-B5B4-844C-AC88-9CA7DF49879D}">
      <dgm:prSet/>
      <dgm:spPr/>
      <dgm:t>
        <a:bodyPr/>
        <a:lstStyle/>
        <a:p>
          <a:endParaRPr lang="en-GB"/>
        </a:p>
      </dgm:t>
    </dgm:pt>
    <dgm:pt modelId="{6BC6FF55-6DDC-994D-A37B-2187C595D861}" type="sibTrans" cxnId="{9A415F58-B5B4-844C-AC88-9CA7DF49879D}">
      <dgm:prSet/>
      <dgm:spPr/>
      <dgm:t>
        <a:bodyPr/>
        <a:lstStyle/>
        <a:p>
          <a:endParaRPr lang="en-GB"/>
        </a:p>
      </dgm:t>
    </dgm:pt>
    <dgm:pt modelId="{C4DA6391-0305-7248-9095-0D925E33841C}">
      <dgm:prSet custT="1"/>
      <dgm:spPr>
        <a:solidFill>
          <a:srgbClr val="92D050"/>
        </a:solidFill>
      </dgm:spPr>
      <dgm:t>
        <a:bodyPr/>
        <a:lstStyle/>
        <a:p>
          <a:r>
            <a:rPr lang="en-BG" sz="2800" dirty="0">
              <a:solidFill>
                <a:schemeClr val="bg1"/>
              </a:solidFill>
            </a:rPr>
            <a:t>Тематични области</a:t>
          </a:r>
        </a:p>
      </dgm:t>
    </dgm:pt>
    <dgm:pt modelId="{C92AE6ED-D4BB-3F4A-B37C-1ED9D010F750}" type="parTrans" cxnId="{B07313D6-1CBE-014E-815B-BFD05E2B285F}">
      <dgm:prSet/>
      <dgm:spPr/>
      <dgm:t>
        <a:bodyPr/>
        <a:lstStyle/>
        <a:p>
          <a:endParaRPr lang="en-GB"/>
        </a:p>
      </dgm:t>
    </dgm:pt>
    <dgm:pt modelId="{74DC0DD3-4489-E14B-80E6-5A8B4E6C78D9}" type="sibTrans" cxnId="{B07313D6-1CBE-014E-815B-BFD05E2B285F}">
      <dgm:prSet/>
      <dgm:spPr/>
      <dgm:t>
        <a:bodyPr/>
        <a:lstStyle/>
        <a:p>
          <a:endParaRPr lang="en-GB"/>
        </a:p>
      </dgm:t>
    </dgm:pt>
    <dgm:pt modelId="{C300A9AD-5E4E-4846-8924-82C9E3EA1DA9}">
      <dgm:prSet/>
      <dgm:spPr/>
      <dgm:t>
        <a:bodyPr/>
        <a:lstStyle/>
        <a:p>
          <a:r>
            <a:rPr lang="en-BG" dirty="0">
              <a:effectLst/>
              <a:latin typeface="Cambria" panose="02040503050406030204" pitchFamily="18" charset="0"/>
            </a:rPr>
            <a:t>Т</a:t>
          </a:r>
          <a:r>
            <a:rPr lang="bg-BG" dirty="0">
              <a:effectLst/>
              <a:latin typeface="Cambria" panose="02040503050406030204" pitchFamily="18" charset="0"/>
            </a:rPr>
            <a:t>ова са геолого-географски данни, които биха могли да бъдат използвани за различни проучвания в </a:t>
          </a:r>
          <a:r>
            <a:rPr lang="en-BG" dirty="0">
              <a:effectLst/>
              <a:latin typeface="Cambria" panose="02040503050406030204" pitchFamily="18" charset="0"/>
            </a:rPr>
            <a:t>дадената тематична</a:t>
          </a:r>
          <a:r>
            <a:rPr lang="bg-BG" dirty="0">
              <a:effectLst/>
              <a:latin typeface="Cambria" panose="02040503050406030204" pitchFamily="18" charset="0"/>
            </a:rPr>
            <a:t> област</a:t>
          </a:r>
          <a:endParaRPr lang="en-BG" dirty="0"/>
        </a:p>
      </dgm:t>
    </dgm:pt>
    <dgm:pt modelId="{F6776F79-F679-674B-93B1-4C2C0811F1BA}" type="parTrans" cxnId="{B857207D-5DDB-DB4E-A6E2-DA5FA3CFACC0}">
      <dgm:prSet/>
      <dgm:spPr/>
      <dgm:t>
        <a:bodyPr/>
        <a:lstStyle/>
        <a:p>
          <a:endParaRPr lang="en-GB"/>
        </a:p>
      </dgm:t>
    </dgm:pt>
    <dgm:pt modelId="{854788C3-E276-084D-80A6-9C40842A2BB4}" type="sibTrans" cxnId="{B857207D-5DDB-DB4E-A6E2-DA5FA3CFACC0}">
      <dgm:prSet/>
      <dgm:spPr/>
      <dgm:t>
        <a:bodyPr/>
        <a:lstStyle/>
        <a:p>
          <a:endParaRPr lang="en-GB"/>
        </a:p>
      </dgm:t>
    </dgm:pt>
    <dgm:pt modelId="{142CA96A-6473-4E44-BE73-43CBFBC3D999}">
      <dgm:prSet/>
      <dgm:spPr/>
      <dgm:t>
        <a:bodyPr/>
        <a:lstStyle/>
        <a:p>
          <a:r>
            <a:rPr lang="bg-BG" dirty="0"/>
            <a:t>В портал</a:t>
          </a:r>
          <a:r>
            <a:rPr lang="en-BG" dirty="0"/>
            <a:t>а</a:t>
          </a:r>
          <a:r>
            <a:rPr lang="bg-BG" dirty="0"/>
            <a:t> се включват само данни в електрон</a:t>
          </a:r>
          <a:r>
            <a:rPr lang="en-BG" dirty="0"/>
            <a:t>ен</a:t>
          </a:r>
          <a:r>
            <a:rPr lang="bg-BG" dirty="0"/>
            <a:t> форма</a:t>
          </a:r>
          <a:r>
            <a:rPr lang="en-BG" dirty="0"/>
            <a:t>т.</a:t>
          </a:r>
        </a:p>
      </dgm:t>
    </dgm:pt>
    <dgm:pt modelId="{F0A41EC6-36D5-BC41-95EC-3A01BE1889BD}" type="parTrans" cxnId="{DFF79E86-D9C7-7344-99EF-352BC7151AA9}">
      <dgm:prSet/>
      <dgm:spPr/>
    </dgm:pt>
    <dgm:pt modelId="{7AE1FEA8-8478-1F4C-96BF-BBA0685B8A00}" type="sibTrans" cxnId="{DFF79E86-D9C7-7344-99EF-352BC7151AA9}">
      <dgm:prSet/>
      <dgm:spPr/>
    </dgm:pt>
    <dgm:pt modelId="{C1C54C11-7783-544A-828E-6D3A63D13232}" type="pres">
      <dgm:prSet presAssocID="{1BDE0BAF-8F01-0346-8D49-D2F81B15EB09}" presName="linear" presStyleCnt="0">
        <dgm:presLayoutVars>
          <dgm:animLvl val="lvl"/>
          <dgm:resizeHandles val="exact"/>
        </dgm:presLayoutVars>
      </dgm:prSet>
      <dgm:spPr/>
    </dgm:pt>
    <dgm:pt modelId="{FC5DA848-3335-104B-91A9-535B53F65999}" type="pres">
      <dgm:prSet presAssocID="{7B173833-D253-C241-B1AC-E23480704FE3}" presName="parentText" presStyleLbl="node1" presStyleIdx="0" presStyleCnt="2">
        <dgm:presLayoutVars>
          <dgm:chMax val="0"/>
          <dgm:bulletEnabled val="1"/>
        </dgm:presLayoutVars>
      </dgm:prSet>
      <dgm:spPr/>
    </dgm:pt>
    <dgm:pt modelId="{4D952E72-3249-784C-9518-E22826694168}" type="pres">
      <dgm:prSet presAssocID="{7B173833-D253-C241-B1AC-E23480704FE3}" presName="childText" presStyleLbl="revTx" presStyleIdx="0" presStyleCnt="2">
        <dgm:presLayoutVars>
          <dgm:bulletEnabled val="1"/>
        </dgm:presLayoutVars>
      </dgm:prSet>
      <dgm:spPr/>
    </dgm:pt>
    <dgm:pt modelId="{DB2D0D75-AE1B-5C47-82B0-6BF9215BD00D}" type="pres">
      <dgm:prSet presAssocID="{C4DA6391-0305-7248-9095-0D925E33841C}" presName="parentText" presStyleLbl="node1" presStyleIdx="1" presStyleCnt="2">
        <dgm:presLayoutVars>
          <dgm:chMax val="0"/>
          <dgm:bulletEnabled val="1"/>
        </dgm:presLayoutVars>
      </dgm:prSet>
      <dgm:spPr/>
    </dgm:pt>
    <dgm:pt modelId="{F5212C59-F13D-FE46-9DFF-27309638C561}" type="pres">
      <dgm:prSet presAssocID="{C4DA6391-0305-7248-9095-0D925E33841C}" presName="childText" presStyleLbl="revTx" presStyleIdx="1" presStyleCnt="2">
        <dgm:presLayoutVars>
          <dgm:bulletEnabled val="1"/>
        </dgm:presLayoutVars>
      </dgm:prSet>
      <dgm:spPr/>
    </dgm:pt>
  </dgm:ptLst>
  <dgm:cxnLst>
    <dgm:cxn modelId="{4FF60010-BDB6-AB47-A3A9-D8B164BF2F59}" type="presOf" srcId="{525DC55A-66C3-784C-A39F-F5BDDAB3C38B}" destId="{4D952E72-3249-784C-9518-E22826694168}" srcOrd="0" destOrd="0" presId="urn:microsoft.com/office/officeart/2005/8/layout/vList2"/>
    <dgm:cxn modelId="{09E9553F-1F88-144D-9C32-08F3F97A1C94}" type="presOf" srcId="{C300A9AD-5E4E-4846-8924-82C9E3EA1DA9}" destId="{F5212C59-F13D-FE46-9DFF-27309638C561}" srcOrd="0" destOrd="0" presId="urn:microsoft.com/office/officeart/2005/8/layout/vList2"/>
    <dgm:cxn modelId="{42343057-88B8-234D-B4BB-78C2FA275361}" type="presOf" srcId="{8A047CDB-C406-F247-85BA-E34612B82FFF}" destId="{4D952E72-3249-784C-9518-E22826694168}" srcOrd="0" destOrd="1" presId="urn:microsoft.com/office/officeart/2005/8/layout/vList2"/>
    <dgm:cxn modelId="{9A415F58-B5B4-844C-AC88-9CA7DF49879D}" srcId="{7B173833-D253-C241-B1AC-E23480704FE3}" destId="{9B1A0D3F-6936-1E40-ADA2-9876E6B2DC7D}" srcOrd="2" destOrd="0" parTransId="{738E6EAC-5D13-D544-93A3-F22D42F90229}" sibTransId="{6BC6FF55-6DDC-994D-A37B-2187C595D861}"/>
    <dgm:cxn modelId="{92C8FC59-3A28-A74A-86B6-30A8C7528E1E}" srcId="{7B173833-D253-C241-B1AC-E23480704FE3}" destId="{8A047CDB-C406-F247-85BA-E34612B82FFF}" srcOrd="1" destOrd="0" parTransId="{6A87B756-B62E-594B-86FF-9CB1138200BD}" sibTransId="{9F73F28B-682A-9F42-B182-A6166B958477}"/>
    <dgm:cxn modelId="{C53C9A69-AA45-694B-81E9-17B1E43343AF}" type="presOf" srcId="{9B1A0D3F-6936-1E40-ADA2-9876E6B2DC7D}" destId="{4D952E72-3249-784C-9518-E22826694168}" srcOrd="0" destOrd="2" presId="urn:microsoft.com/office/officeart/2005/8/layout/vList2"/>
    <dgm:cxn modelId="{411CD36B-E3B2-624F-B176-7EFF0B58D8B6}" type="presOf" srcId="{7B173833-D253-C241-B1AC-E23480704FE3}" destId="{FC5DA848-3335-104B-91A9-535B53F65999}" srcOrd="0" destOrd="0" presId="urn:microsoft.com/office/officeart/2005/8/layout/vList2"/>
    <dgm:cxn modelId="{B857207D-5DDB-DB4E-A6E2-DA5FA3CFACC0}" srcId="{C4DA6391-0305-7248-9095-0D925E33841C}" destId="{C300A9AD-5E4E-4846-8924-82C9E3EA1DA9}" srcOrd="0" destOrd="0" parTransId="{F6776F79-F679-674B-93B1-4C2C0811F1BA}" sibTransId="{854788C3-E276-084D-80A6-9C40842A2BB4}"/>
    <dgm:cxn modelId="{6A4A1880-3488-9C4D-A995-B90CF913CE54}" type="presOf" srcId="{C4DA6391-0305-7248-9095-0D925E33841C}" destId="{DB2D0D75-AE1B-5C47-82B0-6BF9215BD00D}" srcOrd="0" destOrd="0" presId="urn:microsoft.com/office/officeart/2005/8/layout/vList2"/>
    <dgm:cxn modelId="{DFF79E86-D9C7-7344-99EF-352BC7151AA9}" srcId="{7B173833-D253-C241-B1AC-E23480704FE3}" destId="{142CA96A-6473-4E44-BE73-43CBFBC3D999}" srcOrd="3" destOrd="0" parTransId="{F0A41EC6-36D5-BC41-95EC-3A01BE1889BD}" sibTransId="{7AE1FEA8-8478-1F4C-96BF-BBA0685B8A00}"/>
    <dgm:cxn modelId="{37BDA0AE-B2CA-1845-91FF-66194FE4FB44}" srcId="{7B173833-D253-C241-B1AC-E23480704FE3}" destId="{525DC55A-66C3-784C-A39F-F5BDDAB3C38B}" srcOrd="0" destOrd="0" parTransId="{8277E87E-60B1-3443-B956-214E1A5B8099}" sibTransId="{CD602650-96DB-CC40-BD40-5480D54FAC51}"/>
    <dgm:cxn modelId="{91F75FC1-A7BE-F049-B201-89FB9832BF1E}" type="presOf" srcId="{1BDE0BAF-8F01-0346-8D49-D2F81B15EB09}" destId="{C1C54C11-7783-544A-828E-6D3A63D13232}" srcOrd="0" destOrd="0" presId="urn:microsoft.com/office/officeart/2005/8/layout/vList2"/>
    <dgm:cxn modelId="{60D395C8-B5B0-3946-8161-7411BE3C17A7}" type="presOf" srcId="{142CA96A-6473-4E44-BE73-43CBFBC3D999}" destId="{4D952E72-3249-784C-9518-E22826694168}" srcOrd="0" destOrd="3" presId="urn:microsoft.com/office/officeart/2005/8/layout/vList2"/>
    <dgm:cxn modelId="{65B076CA-5C83-8C44-BA09-3727DB80A6D6}" srcId="{1BDE0BAF-8F01-0346-8D49-D2F81B15EB09}" destId="{7B173833-D253-C241-B1AC-E23480704FE3}" srcOrd="0" destOrd="0" parTransId="{7E35CD0B-3EEB-4A4F-AA7E-1E3AAA02EB65}" sibTransId="{E1D9480A-3F6C-B940-B2E7-D5DBB7B5C467}"/>
    <dgm:cxn modelId="{B07313D6-1CBE-014E-815B-BFD05E2B285F}" srcId="{1BDE0BAF-8F01-0346-8D49-D2F81B15EB09}" destId="{C4DA6391-0305-7248-9095-0D925E33841C}" srcOrd="1" destOrd="0" parTransId="{C92AE6ED-D4BB-3F4A-B37C-1ED9D010F750}" sibTransId="{74DC0DD3-4489-E14B-80E6-5A8B4E6C78D9}"/>
    <dgm:cxn modelId="{E150DC55-6414-3E4F-B8F0-40A17A1FDEF8}" type="presParOf" srcId="{C1C54C11-7783-544A-828E-6D3A63D13232}" destId="{FC5DA848-3335-104B-91A9-535B53F65999}" srcOrd="0" destOrd="0" presId="urn:microsoft.com/office/officeart/2005/8/layout/vList2"/>
    <dgm:cxn modelId="{FB7B4BCD-FF56-8645-9D0F-9BA07E42074B}" type="presParOf" srcId="{C1C54C11-7783-544A-828E-6D3A63D13232}" destId="{4D952E72-3249-784C-9518-E22826694168}" srcOrd="1" destOrd="0" presId="urn:microsoft.com/office/officeart/2005/8/layout/vList2"/>
    <dgm:cxn modelId="{E7039DB2-AD0F-C144-96AB-C0AE8AD496AA}" type="presParOf" srcId="{C1C54C11-7783-544A-828E-6D3A63D13232}" destId="{DB2D0D75-AE1B-5C47-82B0-6BF9215BD00D}" srcOrd="2" destOrd="0" presId="urn:microsoft.com/office/officeart/2005/8/layout/vList2"/>
    <dgm:cxn modelId="{3F6F882C-3B2B-F24C-BE5E-4D6535646400}" type="presParOf" srcId="{C1C54C11-7783-544A-828E-6D3A63D13232}" destId="{F5212C59-F13D-FE46-9DFF-27309638C561}" srcOrd="3"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3.xml><?xml version="1.0" encoding="utf-8"?>
<dgm:dataModel xmlns:dgm="http://schemas.openxmlformats.org/drawingml/2006/diagram" xmlns:a="http://schemas.openxmlformats.org/drawingml/2006/main">
  <dgm:ptLst>
    <dgm:pt modelId="{1BDE0BAF-8F01-0346-8D49-D2F81B15EB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B173833-D253-C241-B1AC-E23480704FE3}">
      <dgm:prSet custT="1"/>
      <dgm:spPr>
        <a:solidFill>
          <a:srgbClr val="00B0F0"/>
        </a:solidFill>
      </dgm:spPr>
      <dgm:t>
        <a:bodyPr/>
        <a:lstStyle/>
        <a:p>
          <a:r>
            <a:rPr lang="en-BG" sz="2800" kern="1200" dirty="0">
              <a:effectLst/>
              <a:latin typeface="Cambria" panose="02040503050406030204" pitchFamily="18" charset="0"/>
            </a:rPr>
            <a:t>Раздели в портала</a:t>
          </a:r>
          <a:endParaRPr lang="bg-BG" sz="2800" b="0" i="0" kern="1200" noProof="0" dirty="0">
            <a:ln/>
            <a:solidFill>
              <a:srgbClr val="7030A0"/>
            </a:solidFill>
            <a:latin typeface="Cambria" panose="02040503050406030204"/>
            <a:ea typeface="+mn-ea"/>
            <a:cs typeface="+mn-cs"/>
          </a:endParaRPr>
        </a:p>
      </dgm:t>
    </dgm:pt>
    <dgm:pt modelId="{7E35CD0B-3EEB-4A4F-AA7E-1E3AAA02EB65}" type="parTrans" cxnId="{65B076CA-5C83-8C44-BA09-3727DB80A6D6}">
      <dgm:prSet/>
      <dgm:spPr/>
      <dgm:t>
        <a:bodyPr/>
        <a:lstStyle/>
        <a:p>
          <a:endParaRPr lang="en-GB"/>
        </a:p>
      </dgm:t>
    </dgm:pt>
    <dgm:pt modelId="{E1D9480A-3F6C-B940-B2E7-D5DBB7B5C467}" type="sibTrans" cxnId="{65B076CA-5C83-8C44-BA09-3727DB80A6D6}">
      <dgm:prSet/>
      <dgm:spPr/>
      <dgm:t>
        <a:bodyPr/>
        <a:lstStyle/>
        <a:p>
          <a:endParaRPr lang="en-GB"/>
        </a:p>
      </dgm:t>
    </dgm:pt>
    <dgm:pt modelId="{525DC55A-66C3-784C-A39F-F5BDDAB3C38B}">
      <dgm:prSet/>
      <dgm:spPr/>
      <dgm:t>
        <a:bodyPr/>
        <a:lstStyle/>
        <a:p>
          <a:r>
            <a:rPr lang="en-BG" dirty="0"/>
            <a:t>Начало</a:t>
          </a:r>
        </a:p>
      </dgm:t>
    </dgm:pt>
    <dgm:pt modelId="{8277E87E-60B1-3443-B956-214E1A5B8099}" type="parTrans" cxnId="{37BDA0AE-B2CA-1845-91FF-66194FE4FB44}">
      <dgm:prSet/>
      <dgm:spPr/>
      <dgm:t>
        <a:bodyPr/>
        <a:lstStyle/>
        <a:p>
          <a:endParaRPr lang="en-GB"/>
        </a:p>
      </dgm:t>
    </dgm:pt>
    <dgm:pt modelId="{CD602650-96DB-CC40-BD40-5480D54FAC51}" type="sibTrans" cxnId="{37BDA0AE-B2CA-1845-91FF-66194FE4FB44}">
      <dgm:prSet/>
      <dgm:spPr/>
      <dgm:t>
        <a:bodyPr/>
        <a:lstStyle/>
        <a:p>
          <a:endParaRPr lang="en-GB"/>
        </a:p>
      </dgm:t>
    </dgm:pt>
    <dgm:pt modelId="{055E3359-A167-FB4F-B9C3-9D8397A465E1}">
      <dgm:prSet/>
      <dgm:spPr/>
      <dgm:t>
        <a:bodyPr/>
        <a:lstStyle/>
        <a:p>
          <a:r>
            <a:rPr lang="en-BG" dirty="0"/>
            <a:t>Подаване на заявление/Заявление</a:t>
          </a:r>
        </a:p>
      </dgm:t>
    </dgm:pt>
    <dgm:pt modelId="{B8E94F15-17ED-B34B-862F-02CE1904A062}" type="parTrans" cxnId="{03ED1EA6-64E5-5540-991C-87CEC45FD54E}">
      <dgm:prSet/>
      <dgm:spPr/>
      <dgm:t>
        <a:bodyPr/>
        <a:lstStyle/>
        <a:p>
          <a:endParaRPr lang="en-GB"/>
        </a:p>
      </dgm:t>
    </dgm:pt>
    <dgm:pt modelId="{22725141-8D9B-B440-BB54-5CF26C531C59}" type="sibTrans" cxnId="{03ED1EA6-64E5-5540-991C-87CEC45FD54E}">
      <dgm:prSet/>
      <dgm:spPr/>
      <dgm:t>
        <a:bodyPr/>
        <a:lstStyle/>
        <a:p>
          <a:endParaRPr lang="en-GB"/>
        </a:p>
      </dgm:t>
    </dgm:pt>
    <dgm:pt modelId="{2046D9E3-E5C5-8E49-A3C5-321A34F08C9B}">
      <dgm:prSet/>
      <dgm:spPr/>
      <dgm:t>
        <a:bodyPr/>
        <a:lstStyle/>
        <a:p>
          <a:r>
            <a:rPr lang="en-BG" dirty="0"/>
            <a:t>Търсене</a:t>
          </a:r>
        </a:p>
      </dgm:t>
    </dgm:pt>
    <dgm:pt modelId="{B71F6373-3BDE-6546-81AC-2B7F2F61E887}" type="parTrans" cxnId="{1C460F48-D05B-4245-8CE8-76CD8E31FE1B}">
      <dgm:prSet/>
      <dgm:spPr/>
      <dgm:t>
        <a:bodyPr/>
        <a:lstStyle/>
        <a:p>
          <a:endParaRPr lang="en-GB"/>
        </a:p>
      </dgm:t>
    </dgm:pt>
    <dgm:pt modelId="{32ECB4C1-642E-8B43-A1C3-6367B83DB8D5}" type="sibTrans" cxnId="{1C460F48-D05B-4245-8CE8-76CD8E31FE1B}">
      <dgm:prSet/>
      <dgm:spPr/>
      <dgm:t>
        <a:bodyPr/>
        <a:lstStyle/>
        <a:p>
          <a:endParaRPr lang="en-GB"/>
        </a:p>
      </dgm:t>
    </dgm:pt>
    <dgm:pt modelId="{2CDB1720-F72A-254A-98A2-BE00FA7653E2}">
      <dgm:prSet/>
      <dgm:spPr/>
      <dgm:t>
        <a:bodyPr/>
        <a:lstStyle/>
        <a:p>
          <a:r>
            <a:rPr lang="en-BG" dirty="0"/>
            <a:t>Документи</a:t>
          </a:r>
        </a:p>
      </dgm:t>
    </dgm:pt>
    <dgm:pt modelId="{5F2E84C6-EFAE-F54C-91B1-ECA0464DCAF6}" type="parTrans" cxnId="{B93630AC-3445-5A46-BE4B-ADCF515EB8B8}">
      <dgm:prSet/>
      <dgm:spPr/>
      <dgm:t>
        <a:bodyPr/>
        <a:lstStyle/>
        <a:p>
          <a:endParaRPr lang="en-GB"/>
        </a:p>
      </dgm:t>
    </dgm:pt>
    <dgm:pt modelId="{BD52009D-D334-BA45-A7C3-7197EE5B9270}" type="sibTrans" cxnId="{B93630AC-3445-5A46-BE4B-ADCF515EB8B8}">
      <dgm:prSet/>
      <dgm:spPr/>
      <dgm:t>
        <a:bodyPr/>
        <a:lstStyle/>
        <a:p>
          <a:endParaRPr lang="en-GB"/>
        </a:p>
      </dgm:t>
    </dgm:pt>
    <dgm:pt modelId="{FB1682CF-2ECA-7041-BD23-64FC34B63381}">
      <dgm:prSet/>
      <dgm:spPr/>
      <dgm:t>
        <a:bodyPr/>
        <a:lstStyle/>
        <a:p>
          <a:r>
            <a:rPr lang="en-BG" dirty="0"/>
            <a:t>Статистика</a:t>
          </a:r>
        </a:p>
      </dgm:t>
    </dgm:pt>
    <dgm:pt modelId="{F7E67128-80E5-DC41-B1A5-E56825D13003}" type="parTrans" cxnId="{8D30B3B6-2475-8F45-9911-A095A9A57AD5}">
      <dgm:prSet/>
      <dgm:spPr/>
      <dgm:t>
        <a:bodyPr/>
        <a:lstStyle/>
        <a:p>
          <a:endParaRPr lang="en-GB"/>
        </a:p>
      </dgm:t>
    </dgm:pt>
    <dgm:pt modelId="{CEC52E5F-D042-8740-9133-5F0D55188074}" type="sibTrans" cxnId="{8D30B3B6-2475-8F45-9911-A095A9A57AD5}">
      <dgm:prSet/>
      <dgm:spPr/>
      <dgm:t>
        <a:bodyPr/>
        <a:lstStyle/>
        <a:p>
          <a:endParaRPr lang="en-GB"/>
        </a:p>
      </dgm:t>
    </dgm:pt>
    <dgm:pt modelId="{11460882-3BA5-8B4E-B95A-415AC993C48D}">
      <dgm:prSet/>
      <dgm:spPr/>
      <dgm:t>
        <a:bodyPr/>
        <a:lstStyle/>
        <a:p>
          <a:r>
            <a:rPr lang="en-BG" dirty="0"/>
            <a:t>Видео инструкции</a:t>
          </a:r>
        </a:p>
      </dgm:t>
    </dgm:pt>
    <dgm:pt modelId="{CA05A65B-FD0F-404D-988F-3B7C6C202AB6}" type="parTrans" cxnId="{6BB74005-DE7C-BA4A-85BB-5CD5AD858D77}">
      <dgm:prSet/>
      <dgm:spPr/>
      <dgm:t>
        <a:bodyPr/>
        <a:lstStyle/>
        <a:p>
          <a:endParaRPr lang="en-GB"/>
        </a:p>
      </dgm:t>
    </dgm:pt>
    <dgm:pt modelId="{C1023377-50D3-B34C-8606-BD3FE89DB5AB}" type="sibTrans" cxnId="{6BB74005-DE7C-BA4A-85BB-5CD5AD858D77}">
      <dgm:prSet/>
      <dgm:spPr/>
      <dgm:t>
        <a:bodyPr/>
        <a:lstStyle/>
        <a:p>
          <a:endParaRPr lang="en-GB"/>
        </a:p>
      </dgm:t>
    </dgm:pt>
    <dgm:pt modelId="{4A278B1E-D29A-BC4D-B510-B6D1DBC4DE60}">
      <dgm:prSet/>
      <dgm:spPr/>
      <dgm:t>
        <a:bodyPr/>
        <a:lstStyle/>
        <a:p>
          <a:r>
            <a:rPr lang="en-BG" dirty="0"/>
            <a:t>Контакти</a:t>
          </a:r>
        </a:p>
      </dgm:t>
    </dgm:pt>
    <dgm:pt modelId="{45A7D4F3-D473-2C4D-A5C9-722AE3FD2338}" type="parTrans" cxnId="{4AA270A2-4455-BC45-8A97-D442B095DB5C}">
      <dgm:prSet/>
      <dgm:spPr/>
      <dgm:t>
        <a:bodyPr/>
        <a:lstStyle/>
        <a:p>
          <a:endParaRPr lang="en-GB"/>
        </a:p>
      </dgm:t>
    </dgm:pt>
    <dgm:pt modelId="{6D2CFD3C-EB17-304A-8C46-20B8938468EA}" type="sibTrans" cxnId="{4AA270A2-4455-BC45-8A97-D442B095DB5C}">
      <dgm:prSet/>
      <dgm:spPr/>
      <dgm:t>
        <a:bodyPr/>
        <a:lstStyle/>
        <a:p>
          <a:endParaRPr lang="en-GB"/>
        </a:p>
      </dgm:t>
    </dgm:pt>
    <dgm:pt modelId="{C1C54C11-7783-544A-828E-6D3A63D13232}" type="pres">
      <dgm:prSet presAssocID="{1BDE0BAF-8F01-0346-8D49-D2F81B15EB09}" presName="linear" presStyleCnt="0">
        <dgm:presLayoutVars>
          <dgm:animLvl val="lvl"/>
          <dgm:resizeHandles val="exact"/>
        </dgm:presLayoutVars>
      </dgm:prSet>
      <dgm:spPr/>
    </dgm:pt>
    <dgm:pt modelId="{FC5DA848-3335-104B-91A9-535B53F65999}" type="pres">
      <dgm:prSet presAssocID="{7B173833-D253-C241-B1AC-E23480704FE3}" presName="parentText" presStyleLbl="node1" presStyleIdx="0" presStyleCnt="1">
        <dgm:presLayoutVars>
          <dgm:chMax val="0"/>
          <dgm:bulletEnabled val="1"/>
        </dgm:presLayoutVars>
      </dgm:prSet>
      <dgm:spPr/>
    </dgm:pt>
    <dgm:pt modelId="{4D952E72-3249-784C-9518-E22826694168}" type="pres">
      <dgm:prSet presAssocID="{7B173833-D253-C241-B1AC-E23480704FE3}" presName="childText" presStyleLbl="revTx" presStyleIdx="0" presStyleCnt="1">
        <dgm:presLayoutVars>
          <dgm:bulletEnabled val="1"/>
        </dgm:presLayoutVars>
      </dgm:prSet>
      <dgm:spPr/>
    </dgm:pt>
  </dgm:ptLst>
  <dgm:cxnLst>
    <dgm:cxn modelId="{6BB74005-DE7C-BA4A-85BB-5CD5AD858D77}" srcId="{7B173833-D253-C241-B1AC-E23480704FE3}" destId="{11460882-3BA5-8B4E-B95A-415AC993C48D}" srcOrd="5" destOrd="0" parTransId="{CA05A65B-FD0F-404D-988F-3B7C6C202AB6}" sibTransId="{C1023377-50D3-B34C-8606-BD3FE89DB5AB}"/>
    <dgm:cxn modelId="{4FF60010-BDB6-AB47-A3A9-D8B164BF2F59}" type="presOf" srcId="{525DC55A-66C3-784C-A39F-F5BDDAB3C38B}" destId="{4D952E72-3249-784C-9518-E22826694168}" srcOrd="0" destOrd="0" presId="urn:microsoft.com/office/officeart/2005/8/layout/vList2"/>
    <dgm:cxn modelId="{19478918-0842-C64C-BF18-0AC8C3F00644}" type="presOf" srcId="{2CDB1720-F72A-254A-98A2-BE00FA7653E2}" destId="{4D952E72-3249-784C-9518-E22826694168}" srcOrd="0" destOrd="3" presId="urn:microsoft.com/office/officeart/2005/8/layout/vList2"/>
    <dgm:cxn modelId="{43D2263B-138E-9E4F-AF1F-09D0F4080D1E}" type="presOf" srcId="{4A278B1E-D29A-BC4D-B510-B6D1DBC4DE60}" destId="{4D952E72-3249-784C-9518-E22826694168}" srcOrd="0" destOrd="6" presId="urn:microsoft.com/office/officeart/2005/8/layout/vList2"/>
    <dgm:cxn modelId="{1C460F48-D05B-4245-8CE8-76CD8E31FE1B}" srcId="{7B173833-D253-C241-B1AC-E23480704FE3}" destId="{2046D9E3-E5C5-8E49-A3C5-321A34F08C9B}" srcOrd="2" destOrd="0" parTransId="{B71F6373-3BDE-6546-81AC-2B7F2F61E887}" sibTransId="{32ECB4C1-642E-8B43-A1C3-6367B83DB8D5}"/>
    <dgm:cxn modelId="{BDD6C162-A2F1-E446-8BA4-B231C435027F}" type="presOf" srcId="{055E3359-A167-FB4F-B9C3-9D8397A465E1}" destId="{4D952E72-3249-784C-9518-E22826694168}" srcOrd="0" destOrd="1" presId="urn:microsoft.com/office/officeart/2005/8/layout/vList2"/>
    <dgm:cxn modelId="{411CD36B-E3B2-624F-B176-7EFF0B58D8B6}" type="presOf" srcId="{7B173833-D253-C241-B1AC-E23480704FE3}" destId="{FC5DA848-3335-104B-91A9-535B53F65999}" srcOrd="0" destOrd="0" presId="urn:microsoft.com/office/officeart/2005/8/layout/vList2"/>
    <dgm:cxn modelId="{31F3AD87-6925-544A-AD60-99B6714F5A3F}" type="presOf" srcId="{11460882-3BA5-8B4E-B95A-415AC993C48D}" destId="{4D952E72-3249-784C-9518-E22826694168}" srcOrd="0" destOrd="5" presId="urn:microsoft.com/office/officeart/2005/8/layout/vList2"/>
    <dgm:cxn modelId="{4AA270A2-4455-BC45-8A97-D442B095DB5C}" srcId="{7B173833-D253-C241-B1AC-E23480704FE3}" destId="{4A278B1E-D29A-BC4D-B510-B6D1DBC4DE60}" srcOrd="6" destOrd="0" parTransId="{45A7D4F3-D473-2C4D-A5C9-722AE3FD2338}" sibTransId="{6D2CFD3C-EB17-304A-8C46-20B8938468EA}"/>
    <dgm:cxn modelId="{03ED1EA6-64E5-5540-991C-87CEC45FD54E}" srcId="{7B173833-D253-C241-B1AC-E23480704FE3}" destId="{055E3359-A167-FB4F-B9C3-9D8397A465E1}" srcOrd="1" destOrd="0" parTransId="{B8E94F15-17ED-B34B-862F-02CE1904A062}" sibTransId="{22725141-8D9B-B440-BB54-5CF26C531C59}"/>
    <dgm:cxn modelId="{B93630AC-3445-5A46-BE4B-ADCF515EB8B8}" srcId="{7B173833-D253-C241-B1AC-E23480704FE3}" destId="{2CDB1720-F72A-254A-98A2-BE00FA7653E2}" srcOrd="3" destOrd="0" parTransId="{5F2E84C6-EFAE-F54C-91B1-ECA0464DCAF6}" sibTransId="{BD52009D-D334-BA45-A7C3-7197EE5B9270}"/>
    <dgm:cxn modelId="{67846AAC-E715-C448-A3D9-69882D279F35}" type="presOf" srcId="{FB1682CF-2ECA-7041-BD23-64FC34B63381}" destId="{4D952E72-3249-784C-9518-E22826694168}" srcOrd="0" destOrd="4" presId="urn:microsoft.com/office/officeart/2005/8/layout/vList2"/>
    <dgm:cxn modelId="{37BDA0AE-B2CA-1845-91FF-66194FE4FB44}" srcId="{7B173833-D253-C241-B1AC-E23480704FE3}" destId="{525DC55A-66C3-784C-A39F-F5BDDAB3C38B}" srcOrd="0" destOrd="0" parTransId="{8277E87E-60B1-3443-B956-214E1A5B8099}" sibTransId="{CD602650-96DB-CC40-BD40-5480D54FAC51}"/>
    <dgm:cxn modelId="{8D30B3B6-2475-8F45-9911-A095A9A57AD5}" srcId="{7B173833-D253-C241-B1AC-E23480704FE3}" destId="{FB1682CF-2ECA-7041-BD23-64FC34B63381}" srcOrd="4" destOrd="0" parTransId="{F7E67128-80E5-DC41-B1A5-E56825D13003}" sibTransId="{CEC52E5F-D042-8740-9133-5F0D55188074}"/>
    <dgm:cxn modelId="{91F75FC1-A7BE-F049-B201-89FB9832BF1E}" type="presOf" srcId="{1BDE0BAF-8F01-0346-8D49-D2F81B15EB09}" destId="{C1C54C11-7783-544A-828E-6D3A63D13232}" srcOrd="0" destOrd="0" presId="urn:microsoft.com/office/officeart/2005/8/layout/vList2"/>
    <dgm:cxn modelId="{65B076CA-5C83-8C44-BA09-3727DB80A6D6}" srcId="{1BDE0BAF-8F01-0346-8D49-D2F81B15EB09}" destId="{7B173833-D253-C241-B1AC-E23480704FE3}" srcOrd="0" destOrd="0" parTransId="{7E35CD0B-3EEB-4A4F-AA7E-1E3AAA02EB65}" sibTransId="{E1D9480A-3F6C-B940-B2E7-D5DBB7B5C467}"/>
    <dgm:cxn modelId="{7DF9CBF2-420E-CA46-B39B-731E76A07523}" type="presOf" srcId="{2046D9E3-E5C5-8E49-A3C5-321A34F08C9B}" destId="{4D952E72-3249-784C-9518-E22826694168}" srcOrd="0" destOrd="2" presId="urn:microsoft.com/office/officeart/2005/8/layout/vList2"/>
    <dgm:cxn modelId="{E150DC55-6414-3E4F-B8F0-40A17A1FDEF8}" type="presParOf" srcId="{C1C54C11-7783-544A-828E-6D3A63D13232}" destId="{FC5DA848-3335-104B-91A9-535B53F65999}" srcOrd="0" destOrd="0" presId="urn:microsoft.com/office/officeart/2005/8/layout/vList2"/>
    <dgm:cxn modelId="{FB7B4BCD-FF56-8645-9D0F-9BA07E42074B}" type="presParOf" srcId="{C1C54C11-7783-544A-828E-6D3A63D13232}" destId="{4D952E72-3249-784C-9518-E22826694168}" srcOrd="1"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4.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6E68143F-F3B3-D847-9A15-B748DAA26353}">
      <dgm:prSet custT="1"/>
      <dgm:spPr>
        <a:solidFill>
          <a:srgbClr val="C00000"/>
        </a:solidFill>
      </dgm:spPr>
      <dgm:t>
        <a:bodyPr/>
        <a:lstStyle/>
        <a:p>
          <a:r>
            <a:rPr lang="bg-BG" sz="2400" b="0" i="1" dirty="0">
              <a:ln/>
              <a:solidFill>
                <a:schemeClr val="bg1"/>
              </a:solidFill>
            </a:rPr>
            <a:t>Национален статистически институт: </a:t>
          </a:r>
          <a:r>
            <a:rPr lang="en-GB" sz="2400" b="0" i="1" dirty="0">
              <a:ln/>
              <a:solidFill>
                <a:schemeClr val="bg1"/>
              </a:solidFill>
            </a:rPr>
            <a:t>https://</a:t>
          </a:r>
          <a:r>
            <a:rPr lang="en-GB" sz="2400" b="0" i="1" dirty="0" err="1">
              <a:ln/>
              <a:solidFill>
                <a:schemeClr val="bg1"/>
              </a:solidFill>
            </a:rPr>
            <a:t>www.nsi.bg</a:t>
          </a:r>
          <a:r>
            <a:rPr lang="en-GB" sz="2400" b="0" i="1" dirty="0">
              <a:ln/>
              <a:solidFill>
                <a:schemeClr val="bg1"/>
              </a:solidFill>
            </a:rPr>
            <a:t>/</a:t>
          </a:r>
          <a:r>
            <a:rPr lang="en-GB" sz="2400" b="0" i="1" dirty="0" err="1">
              <a:ln/>
              <a:solidFill>
                <a:schemeClr val="bg1"/>
              </a:solidFill>
            </a:rPr>
            <a:t>bg</a:t>
          </a:r>
          <a:endParaRPr lang="en-BG" sz="2400" i="1" dirty="0">
            <a:ln/>
            <a:solidFill>
              <a:schemeClr val="bg1"/>
            </a:solidFill>
          </a:endParaRPr>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BDE0BAF-8F01-0346-8D49-D2F81B15EB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B173833-D253-C241-B1AC-E23480704FE3}">
      <dgm:prSet custT="1"/>
      <dgm:spPr>
        <a:solidFill>
          <a:srgbClr val="C00000"/>
        </a:solidFill>
      </dgm:spPr>
      <dgm:t>
        <a:bodyPr/>
        <a:lstStyle/>
        <a:p>
          <a:r>
            <a:rPr lang="en-BG" sz="2800" kern="1200" dirty="0">
              <a:effectLst/>
              <a:latin typeface="Cambria" panose="02040503050406030204" pitchFamily="18" charset="0"/>
            </a:rPr>
            <a:t>Какво предлага НСИ ?</a:t>
          </a:r>
          <a:endParaRPr lang="bg-BG" sz="2800" b="0" i="0" kern="1200" noProof="0" dirty="0">
            <a:ln/>
            <a:solidFill>
              <a:srgbClr val="7030A0"/>
            </a:solidFill>
            <a:latin typeface="Cambria" panose="02040503050406030204"/>
            <a:ea typeface="+mn-ea"/>
            <a:cs typeface="+mn-cs"/>
          </a:endParaRPr>
        </a:p>
      </dgm:t>
    </dgm:pt>
    <dgm:pt modelId="{7E35CD0B-3EEB-4A4F-AA7E-1E3AAA02EB65}" type="parTrans" cxnId="{65B076CA-5C83-8C44-BA09-3727DB80A6D6}">
      <dgm:prSet/>
      <dgm:spPr/>
      <dgm:t>
        <a:bodyPr/>
        <a:lstStyle/>
        <a:p>
          <a:endParaRPr lang="en-GB"/>
        </a:p>
      </dgm:t>
    </dgm:pt>
    <dgm:pt modelId="{E1D9480A-3F6C-B940-B2E7-D5DBB7B5C467}" type="sibTrans" cxnId="{65B076CA-5C83-8C44-BA09-3727DB80A6D6}">
      <dgm:prSet/>
      <dgm:spPr/>
      <dgm:t>
        <a:bodyPr/>
        <a:lstStyle/>
        <a:p>
          <a:endParaRPr lang="en-GB"/>
        </a:p>
      </dgm:t>
    </dgm:pt>
    <dgm:pt modelId="{525DC55A-66C3-784C-A39F-F5BDDAB3C38B}">
      <dgm:prSet/>
      <dgm:spPr/>
      <dgm:t>
        <a:bodyPr/>
        <a:lstStyle/>
        <a:p>
          <a:r>
            <a:rPr lang="en-BG" dirty="0"/>
            <a:t>Продукти и услуги</a:t>
          </a:r>
        </a:p>
      </dgm:t>
    </dgm:pt>
    <dgm:pt modelId="{8277E87E-60B1-3443-B956-214E1A5B8099}" type="parTrans" cxnId="{37BDA0AE-B2CA-1845-91FF-66194FE4FB44}">
      <dgm:prSet/>
      <dgm:spPr/>
      <dgm:t>
        <a:bodyPr/>
        <a:lstStyle/>
        <a:p>
          <a:endParaRPr lang="en-GB"/>
        </a:p>
      </dgm:t>
    </dgm:pt>
    <dgm:pt modelId="{CD602650-96DB-CC40-BD40-5480D54FAC51}" type="sibTrans" cxnId="{37BDA0AE-B2CA-1845-91FF-66194FE4FB44}">
      <dgm:prSet/>
      <dgm:spPr/>
      <dgm:t>
        <a:bodyPr/>
        <a:lstStyle/>
        <a:p>
          <a:endParaRPr lang="en-GB"/>
        </a:p>
      </dgm:t>
    </dgm:pt>
    <dgm:pt modelId="{055E3359-A167-FB4F-B9C3-9D8397A465E1}">
      <dgm:prSet/>
      <dgm:spPr/>
      <dgm:t>
        <a:bodyPr/>
        <a:lstStyle/>
        <a:p>
          <a:r>
            <a:rPr lang="en-BG" dirty="0"/>
            <a:t>Статистически данни</a:t>
          </a:r>
        </a:p>
      </dgm:t>
    </dgm:pt>
    <dgm:pt modelId="{B8E94F15-17ED-B34B-862F-02CE1904A062}" type="parTrans" cxnId="{03ED1EA6-64E5-5540-991C-87CEC45FD54E}">
      <dgm:prSet/>
      <dgm:spPr/>
      <dgm:t>
        <a:bodyPr/>
        <a:lstStyle/>
        <a:p>
          <a:endParaRPr lang="en-GB"/>
        </a:p>
      </dgm:t>
    </dgm:pt>
    <dgm:pt modelId="{22725141-8D9B-B440-BB54-5CF26C531C59}" type="sibTrans" cxnId="{03ED1EA6-64E5-5540-991C-87CEC45FD54E}">
      <dgm:prSet/>
      <dgm:spPr/>
      <dgm:t>
        <a:bodyPr/>
        <a:lstStyle/>
        <a:p>
          <a:endParaRPr lang="en-GB"/>
        </a:p>
      </dgm:t>
    </dgm:pt>
    <dgm:pt modelId="{2046D9E3-E5C5-8E49-A3C5-321A34F08C9B}">
      <dgm:prSet/>
      <dgm:spPr/>
      <dgm:t>
        <a:bodyPr/>
        <a:lstStyle/>
        <a:p>
          <a:r>
            <a:rPr lang="en-BG" dirty="0"/>
            <a:t>Правна основа</a:t>
          </a:r>
        </a:p>
      </dgm:t>
    </dgm:pt>
    <dgm:pt modelId="{B71F6373-3BDE-6546-81AC-2B7F2F61E887}" type="parTrans" cxnId="{1C460F48-D05B-4245-8CE8-76CD8E31FE1B}">
      <dgm:prSet/>
      <dgm:spPr/>
      <dgm:t>
        <a:bodyPr/>
        <a:lstStyle/>
        <a:p>
          <a:endParaRPr lang="en-GB"/>
        </a:p>
      </dgm:t>
    </dgm:pt>
    <dgm:pt modelId="{32ECB4C1-642E-8B43-A1C3-6367B83DB8D5}" type="sibTrans" cxnId="{1C460F48-D05B-4245-8CE8-76CD8E31FE1B}">
      <dgm:prSet/>
      <dgm:spPr/>
      <dgm:t>
        <a:bodyPr/>
        <a:lstStyle/>
        <a:p>
          <a:endParaRPr lang="en-GB"/>
        </a:p>
      </dgm:t>
    </dgm:pt>
    <dgm:pt modelId="{2CDB1720-F72A-254A-98A2-BE00FA7653E2}">
      <dgm:prSet custT="1"/>
      <dgm:spPr>
        <a:solidFill>
          <a:srgbClr val="C00000"/>
        </a:solidFill>
      </dgm:spPr>
      <dgm:t>
        <a:bodyPr/>
        <a:lstStyle/>
        <a:p>
          <a:r>
            <a:rPr lang="en-BG" sz="2800" dirty="0"/>
            <a:t>Какво публикува НСИ ?</a:t>
          </a:r>
        </a:p>
      </dgm:t>
    </dgm:pt>
    <dgm:pt modelId="{5F2E84C6-EFAE-F54C-91B1-ECA0464DCAF6}" type="parTrans" cxnId="{B93630AC-3445-5A46-BE4B-ADCF515EB8B8}">
      <dgm:prSet/>
      <dgm:spPr/>
      <dgm:t>
        <a:bodyPr/>
        <a:lstStyle/>
        <a:p>
          <a:endParaRPr lang="en-GB"/>
        </a:p>
      </dgm:t>
    </dgm:pt>
    <dgm:pt modelId="{BD52009D-D334-BA45-A7C3-7197EE5B9270}" type="sibTrans" cxnId="{B93630AC-3445-5A46-BE4B-ADCF515EB8B8}">
      <dgm:prSet/>
      <dgm:spPr/>
      <dgm:t>
        <a:bodyPr/>
        <a:lstStyle/>
        <a:p>
          <a:endParaRPr lang="en-GB"/>
        </a:p>
      </dgm:t>
    </dgm:pt>
    <dgm:pt modelId="{FB1682CF-2ECA-7041-BD23-64FC34B63381}">
      <dgm:prSet/>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Данни от периодични изследвания по различни теми</a:t>
          </a:r>
          <a:endParaRPr lang="en-BG" dirty="0"/>
        </a:p>
      </dgm:t>
    </dgm:pt>
    <dgm:pt modelId="{F7E67128-80E5-DC41-B1A5-E56825D13003}" type="parTrans" cxnId="{8D30B3B6-2475-8F45-9911-A095A9A57AD5}">
      <dgm:prSet/>
      <dgm:spPr/>
      <dgm:t>
        <a:bodyPr/>
        <a:lstStyle/>
        <a:p>
          <a:endParaRPr lang="en-GB"/>
        </a:p>
      </dgm:t>
    </dgm:pt>
    <dgm:pt modelId="{CEC52E5F-D042-8740-9133-5F0D55188074}" type="sibTrans" cxnId="{8D30B3B6-2475-8F45-9911-A095A9A57AD5}">
      <dgm:prSet/>
      <dgm:spPr/>
      <dgm:t>
        <a:bodyPr/>
        <a:lstStyle/>
        <a:p>
          <a:endParaRPr lang="en-GB"/>
        </a:p>
      </dgm:t>
    </dgm:pt>
    <dgm:pt modelId="{11460882-3BA5-8B4E-B95A-415AC993C48D}">
      <dgm:prSet/>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Данни от специални изследвания по различни теми</a:t>
          </a:r>
          <a:endParaRPr lang="en-BG" dirty="0"/>
        </a:p>
      </dgm:t>
    </dgm:pt>
    <dgm:pt modelId="{CA05A65B-FD0F-404D-988F-3B7C6C202AB6}" type="parTrans" cxnId="{6BB74005-DE7C-BA4A-85BB-5CD5AD858D77}">
      <dgm:prSet/>
      <dgm:spPr/>
      <dgm:t>
        <a:bodyPr/>
        <a:lstStyle/>
        <a:p>
          <a:endParaRPr lang="en-GB"/>
        </a:p>
      </dgm:t>
    </dgm:pt>
    <dgm:pt modelId="{C1023377-50D3-B34C-8606-BD3FE89DB5AB}" type="sibTrans" cxnId="{6BB74005-DE7C-BA4A-85BB-5CD5AD858D77}">
      <dgm:prSet/>
      <dgm:spPr/>
      <dgm:t>
        <a:bodyPr/>
        <a:lstStyle/>
        <a:p>
          <a:endParaRPr lang="en-GB"/>
        </a:p>
      </dgm:t>
    </dgm:pt>
    <dgm:pt modelId="{4A278B1E-D29A-BC4D-B510-B6D1DBC4DE60}">
      <dgm:prSet/>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Данни от международни изследвания</a:t>
          </a:r>
          <a:endParaRPr lang="en-BG" dirty="0"/>
        </a:p>
      </dgm:t>
    </dgm:pt>
    <dgm:pt modelId="{45A7D4F3-D473-2C4D-A5C9-722AE3FD2338}" type="parTrans" cxnId="{4AA270A2-4455-BC45-8A97-D442B095DB5C}">
      <dgm:prSet/>
      <dgm:spPr/>
      <dgm:t>
        <a:bodyPr/>
        <a:lstStyle/>
        <a:p>
          <a:endParaRPr lang="en-GB"/>
        </a:p>
      </dgm:t>
    </dgm:pt>
    <dgm:pt modelId="{6D2CFD3C-EB17-304A-8C46-20B8938468EA}" type="sibTrans" cxnId="{4AA270A2-4455-BC45-8A97-D442B095DB5C}">
      <dgm:prSet/>
      <dgm:spPr/>
      <dgm:t>
        <a:bodyPr/>
        <a:lstStyle/>
        <a:p>
          <a:endParaRPr lang="en-GB"/>
        </a:p>
      </dgm:t>
    </dgm:pt>
    <dgm:pt modelId="{8F98F067-140D-1F45-A215-D358DC65B513}">
      <dgm:prSet/>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Данни от отворени източници</a:t>
          </a:r>
          <a:endParaRPr lang="bg-BG" dirty="0"/>
        </a:p>
      </dgm:t>
    </dgm:pt>
    <dgm:pt modelId="{427AB6AD-8451-704E-A8EE-A5C23767BB72}" type="parTrans" cxnId="{82CF7541-2192-634F-9207-39DED4219E2A}">
      <dgm:prSet/>
      <dgm:spPr/>
      <dgm:t>
        <a:bodyPr/>
        <a:lstStyle/>
        <a:p>
          <a:endParaRPr lang="en-GB"/>
        </a:p>
      </dgm:t>
    </dgm:pt>
    <dgm:pt modelId="{45F8F4CE-6FFE-8F4C-94FE-817B6F12107A}" type="sibTrans" cxnId="{82CF7541-2192-634F-9207-39DED4219E2A}">
      <dgm:prSet/>
      <dgm:spPr/>
      <dgm:t>
        <a:bodyPr/>
        <a:lstStyle/>
        <a:p>
          <a:endParaRPr lang="en-GB"/>
        </a:p>
      </dgm:t>
    </dgm:pt>
    <dgm:pt modelId="{9B9624A3-DC6F-6E41-9D56-8C53D334FEC5}">
      <dgm:prSet/>
      <dgm:spPr>
        <a:solidFill>
          <a:srgbClr val="C00000"/>
        </a:solidFill>
      </dgm:spPr>
      <dgm:t>
        <a:bodyPr/>
        <a:lstStyle/>
        <a:p>
          <a:r>
            <a:rPr lang="en-BG" dirty="0"/>
            <a:t>Достъп до данните</a:t>
          </a:r>
          <a:endParaRPr lang="bg-BG" dirty="0"/>
        </a:p>
      </dgm:t>
    </dgm:pt>
    <dgm:pt modelId="{37847873-77AA-0348-A6B8-0486BF713013}" type="parTrans" cxnId="{64BF9868-7FA4-3E4B-96F9-F3958DC43572}">
      <dgm:prSet/>
      <dgm:spPr/>
      <dgm:t>
        <a:bodyPr/>
        <a:lstStyle/>
        <a:p>
          <a:endParaRPr lang="en-GB"/>
        </a:p>
      </dgm:t>
    </dgm:pt>
    <dgm:pt modelId="{04058B80-3524-EA40-A5D5-754B94C316EC}" type="sibTrans" cxnId="{64BF9868-7FA4-3E4B-96F9-F3958DC43572}">
      <dgm:prSet/>
      <dgm:spPr/>
      <dgm:t>
        <a:bodyPr/>
        <a:lstStyle/>
        <a:p>
          <a:endParaRPr lang="en-GB"/>
        </a:p>
      </dgm:t>
    </dgm:pt>
    <dgm:pt modelId="{717A9B73-6F91-4444-B94A-925EDF53EF95}">
      <dgm:prSet/>
      <dgm:spPr/>
      <dgm:t>
        <a:bodyPr/>
        <a:lstStyle/>
        <a:p>
          <a:r>
            <a:rPr lang="bg-BG" dirty="0"/>
            <a:t>С</a:t>
          </a:r>
          <a:r>
            <a:rPr lang="en-BG" dirty="0"/>
            <a:t>тандартно изтегляне чрез уеб браузър</a:t>
          </a:r>
          <a:endParaRPr lang="bg-BG" dirty="0"/>
        </a:p>
      </dgm:t>
    </dgm:pt>
    <dgm:pt modelId="{C94CE095-E14B-344B-B087-F0433AB4CFF5}" type="parTrans" cxnId="{9177A4FE-7EFC-B843-B395-75C5C3C187AD}">
      <dgm:prSet/>
      <dgm:spPr/>
      <dgm:t>
        <a:bodyPr/>
        <a:lstStyle/>
        <a:p>
          <a:endParaRPr lang="en-GB"/>
        </a:p>
      </dgm:t>
    </dgm:pt>
    <dgm:pt modelId="{2F6E1833-2012-D940-B783-64C1FC877081}" type="sibTrans" cxnId="{9177A4FE-7EFC-B843-B395-75C5C3C187AD}">
      <dgm:prSet/>
      <dgm:spPr/>
      <dgm:t>
        <a:bodyPr/>
        <a:lstStyle/>
        <a:p>
          <a:endParaRPr lang="en-GB"/>
        </a:p>
      </dgm:t>
    </dgm:pt>
    <dgm:pt modelId="{D7279A05-A406-9943-AC41-F9D06CA74F9E}">
      <dgm:prSet/>
      <dgm:spPr/>
      <dgm:t>
        <a:bodyPr/>
        <a:lstStyle/>
        <a:p>
          <a:r>
            <a:rPr lang="bg-BG" dirty="0"/>
            <a:t>специализиран интерфейс за достъп, визуализация и изтегляне на големи колекции от данни</a:t>
          </a:r>
        </a:p>
      </dgm:t>
    </dgm:pt>
    <dgm:pt modelId="{93A5539A-C539-B043-9265-FF78D9089C6D}" type="parTrans" cxnId="{E661FC43-CC8E-5849-9A5E-B8C382CADB65}">
      <dgm:prSet/>
      <dgm:spPr/>
      <dgm:t>
        <a:bodyPr/>
        <a:lstStyle/>
        <a:p>
          <a:endParaRPr lang="en-GB"/>
        </a:p>
      </dgm:t>
    </dgm:pt>
    <dgm:pt modelId="{AAD44737-998B-ED46-A900-1143C3CB7B41}" type="sibTrans" cxnId="{E661FC43-CC8E-5849-9A5E-B8C382CADB65}">
      <dgm:prSet/>
      <dgm:spPr/>
      <dgm:t>
        <a:bodyPr/>
        <a:lstStyle/>
        <a:p>
          <a:endParaRPr lang="en-GB"/>
        </a:p>
      </dgm:t>
    </dgm:pt>
    <dgm:pt modelId="{C1C54C11-7783-544A-828E-6D3A63D13232}" type="pres">
      <dgm:prSet presAssocID="{1BDE0BAF-8F01-0346-8D49-D2F81B15EB09}" presName="linear" presStyleCnt="0">
        <dgm:presLayoutVars>
          <dgm:animLvl val="lvl"/>
          <dgm:resizeHandles val="exact"/>
        </dgm:presLayoutVars>
      </dgm:prSet>
      <dgm:spPr/>
    </dgm:pt>
    <dgm:pt modelId="{FC5DA848-3335-104B-91A9-535B53F65999}" type="pres">
      <dgm:prSet presAssocID="{7B173833-D253-C241-B1AC-E23480704FE3}" presName="parentText" presStyleLbl="node1" presStyleIdx="0" presStyleCnt="3">
        <dgm:presLayoutVars>
          <dgm:chMax val="0"/>
          <dgm:bulletEnabled val="1"/>
        </dgm:presLayoutVars>
      </dgm:prSet>
      <dgm:spPr/>
    </dgm:pt>
    <dgm:pt modelId="{4D952E72-3249-784C-9518-E22826694168}" type="pres">
      <dgm:prSet presAssocID="{7B173833-D253-C241-B1AC-E23480704FE3}" presName="childText" presStyleLbl="revTx" presStyleIdx="0" presStyleCnt="3">
        <dgm:presLayoutVars>
          <dgm:bulletEnabled val="1"/>
        </dgm:presLayoutVars>
      </dgm:prSet>
      <dgm:spPr/>
    </dgm:pt>
    <dgm:pt modelId="{2FE773EB-0DAE-DB41-B310-17F544E3848B}" type="pres">
      <dgm:prSet presAssocID="{2CDB1720-F72A-254A-98A2-BE00FA7653E2}" presName="parentText" presStyleLbl="node1" presStyleIdx="1" presStyleCnt="3">
        <dgm:presLayoutVars>
          <dgm:chMax val="0"/>
          <dgm:bulletEnabled val="1"/>
        </dgm:presLayoutVars>
      </dgm:prSet>
      <dgm:spPr/>
    </dgm:pt>
    <dgm:pt modelId="{8AF53A3B-9C0C-564A-8366-89143B260282}" type="pres">
      <dgm:prSet presAssocID="{2CDB1720-F72A-254A-98A2-BE00FA7653E2}" presName="childText" presStyleLbl="revTx" presStyleIdx="1" presStyleCnt="3">
        <dgm:presLayoutVars>
          <dgm:bulletEnabled val="1"/>
        </dgm:presLayoutVars>
      </dgm:prSet>
      <dgm:spPr/>
    </dgm:pt>
    <dgm:pt modelId="{9744F7D5-38FA-AC4C-912D-6CAC77E43473}" type="pres">
      <dgm:prSet presAssocID="{9B9624A3-DC6F-6E41-9D56-8C53D334FEC5}" presName="parentText" presStyleLbl="node1" presStyleIdx="2" presStyleCnt="3">
        <dgm:presLayoutVars>
          <dgm:chMax val="0"/>
          <dgm:bulletEnabled val="1"/>
        </dgm:presLayoutVars>
      </dgm:prSet>
      <dgm:spPr/>
    </dgm:pt>
    <dgm:pt modelId="{9CF3D0B6-E79C-3345-A3A1-D0A85B880F2C}" type="pres">
      <dgm:prSet presAssocID="{9B9624A3-DC6F-6E41-9D56-8C53D334FEC5}" presName="childText" presStyleLbl="revTx" presStyleIdx="2" presStyleCnt="3">
        <dgm:presLayoutVars>
          <dgm:bulletEnabled val="1"/>
        </dgm:presLayoutVars>
      </dgm:prSet>
      <dgm:spPr/>
    </dgm:pt>
  </dgm:ptLst>
  <dgm:cxnLst>
    <dgm:cxn modelId="{6BB74005-DE7C-BA4A-85BB-5CD5AD858D77}" srcId="{2CDB1720-F72A-254A-98A2-BE00FA7653E2}" destId="{11460882-3BA5-8B4E-B95A-415AC993C48D}" srcOrd="1" destOrd="0" parTransId="{CA05A65B-FD0F-404D-988F-3B7C6C202AB6}" sibTransId="{C1023377-50D3-B34C-8606-BD3FE89DB5AB}"/>
    <dgm:cxn modelId="{4FF60010-BDB6-AB47-A3A9-D8B164BF2F59}" type="presOf" srcId="{525DC55A-66C3-784C-A39F-F5BDDAB3C38B}" destId="{4D952E72-3249-784C-9518-E22826694168}" srcOrd="0" destOrd="0" presId="urn:microsoft.com/office/officeart/2005/8/layout/vList2"/>
    <dgm:cxn modelId="{957D1C13-9FFF-B040-83E5-B045A42E02E6}" type="presOf" srcId="{D7279A05-A406-9943-AC41-F9D06CA74F9E}" destId="{9CF3D0B6-E79C-3345-A3A1-D0A85B880F2C}" srcOrd="0" destOrd="1" presId="urn:microsoft.com/office/officeart/2005/8/layout/vList2"/>
    <dgm:cxn modelId="{CB179B3B-0805-5848-841B-F7A5340F1C71}" type="presOf" srcId="{4A278B1E-D29A-BC4D-B510-B6D1DBC4DE60}" destId="{8AF53A3B-9C0C-564A-8366-89143B260282}" srcOrd="0" destOrd="2" presId="urn:microsoft.com/office/officeart/2005/8/layout/vList2"/>
    <dgm:cxn modelId="{82CF7541-2192-634F-9207-39DED4219E2A}" srcId="{2CDB1720-F72A-254A-98A2-BE00FA7653E2}" destId="{8F98F067-140D-1F45-A215-D358DC65B513}" srcOrd="3" destOrd="0" parTransId="{427AB6AD-8451-704E-A8EE-A5C23767BB72}" sibTransId="{45F8F4CE-6FFE-8F4C-94FE-817B6F12107A}"/>
    <dgm:cxn modelId="{E661FC43-CC8E-5849-9A5E-B8C382CADB65}" srcId="{9B9624A3-DC6F-6E41-9D56-8C53D334FEC5}" destId="{D7279A05-A406-9943-AC41-F9D06CA74F9E}" srcOrd="1" destOrd="0" parTransId="{93A5539A-C539-B043-9265-FF78D9089C6D}" sibTransId="{AAD44737-998B-ED46-A900-1143C3CB7B41}"/>
    <dgm:cxn modelId="{1C460F48-D05B-4245-8CE8-76CD8E31FE1B}" srcId="{7B173833-D253-C241-B1AC-E23480704FE3}" destId="{2046D9E3-E5C5-8E49-A3C5-321A34F08C9B}" srcOrd="2" destOrd="0" parTransId="{B71F6373-3BDE-6546-81AC-2B7F2F61E887}" sibTransId="{32ECB4C1-642E-8B43-A1C3-6367B83DB8D5}"/>
    <dgm:cxn modelId="{BDD6C162-A2F1-E446-8BA4-B231C435027F}" type="presOf" srcId="{055E3359-A167-FB4F-B9C3-9D8397A465E1}" destId="{4D952E72-3249-784C-9518-E22826694168}" srcOrd="0" destOrd="1" presId="urn:microsoft.com/office/officeart/2005/8/layout/vList2"/>
    <dgm:cxn modelId="{4A512D63-F679-E444-97DA-B5CD13F4F0AD}" type="presOf" srcId="{11460882-3BA5-8B4E-B95A-415AC993C48D}" destId="{8AF53A3B-9C0C-564A-8366-89143B260282}" srcOrd="0" destOrd="1" presId="urn:microsoft.com/office/officeart/2005/8/layout/vList2"/>
    <dgm:cxn modelId="{64BF9868-7FA4-3E4B-96F9-F3958DC43572}" srcId="{1BDE0BAF-8F01-0346-8D49-D2F81B15EB09}" destId="{9B9624A3-DC6F-6E41-9D56-8C53D334FEC5}" srcOrd="2" destOrd="0" parTransId="{37847873-77AA-0348-A6B8-0486BF713013}" sibTransId="{04058B80-3524-EA40-A5D5-754B94C316EC}"/>
    <dgm:cxn modelId="{411CD36B-E3B2-624F-B176-7EFF0B58D8B6}" type="presOf" srcId="{7B173833-D253-C241-B1AC-E23480704FE3}" destId="{FC5DA848-3335-104B-91A9-535B53F65999}" srcOrd="0" destOrd="0" presId="urn:microsoft.com/office/officeart/2005/8/layout/vList2"/>
    <dgm:cxn modelId="{21E59076-00AA-844F-A0FF-F4D289AA83E3}" type="presOf" srcId="{9B9624A3-DC6F-6E41-9D56-8C53D334FEC5}" destId="{9744F7D5-38FA-AC4C-912D-6CAC77E43473}" srcOrd="0" destOrd="0" presId="urn:microsoft.com/office/officeart/2005/8/layout/vList2"/>
    <dgm:cxn modelId="{4AA270A2-4455-BC45-8A97-D442B095DB5C}" srcId="{2CDB1720-F72A-254A-98A2-BE00FA7653E2}" destId="{4A278B1E-D29A-BC4D-B510-B6D1DBC4DE60}" srcOrd="2" destOrd="0" parTransId="{45A7D4F3-D473-2C4D-A5C9-722AE3FD2338}" sibTransId="{6D2CFD3C-EB17-304A-8C46-20B8938468EA}"/>
    <dgm:cxn modelId="{03ED1EA6-64E5-5540-991C-87CEC45FD54E}" srcId="{7B173833-D253-C241-B1AC-E23480704FE3}" destId="{055E3359-A167-FB4F-B9C3-9D8397A465E1}" srcOrd="1" destOrd="0" parTransId="{B8E94F15-17ED-B34B-862F-02CE1904A062}" sibTransId="{22725141-8D9B-B440-BB54-5CF26C531C59}"/>
    <dgm:cxn modelId="{B90A2EA7-42B9-EE4C-A91D-DD44177CDFCC}" type="presOf" srcId="{717A9B73-6F91-4444-B94A-925EDF53EF95}" destId="{9CF3D0B6-E79C-3345-A3A1-D0A85B880F2C}" srcOrd="0" destOrd="0" presId="urn:microsoft.com/office/officeart/2005/8/layout/vList2"/>
    <dgm:cxn modelId="{B93630AC-3445-5A46-BE4B-ADCF515EB8B8}" srcId="{1BDE0BAF-8F01-0346-8D49-D2F81B15EB09}" destId="{2CDB1720-F72A-254A-98A2-BE00FA7653E2}" srcOrd="1" destOrd="0" parTransId="{5F2E84C6-EFAE-F54C-91B1-ECA0464DCAF6}" sibTransId="{BD52009D-D334-BA45-A7C3-7197EE5B9270}"/>
    <dgm:cxn modelId="{37BDA0AE-B2CA-1845-91FF-66194FE4FB44}" srcId="{7B173833-D253-C241-B1AC-E23480704FE3}" destId="{525DC55A-66C3-784C-A39F-F5BDDAB3C38B}" srcOrd="0" destOrd="0" parTransId="{8277E87E-60B1-3443-B956-214E1A5B8099}" sibTransId="{CD602650-96DB-CC40-BD40-5480D54FAC51}"/>
    <dgm:cxn modelId="{15E687B4-1364-4F43-8EE8-A157C59B733B}" type="presOf" srcId="{8F98F067-140D-1F45-A215-D358DC65B513}" destId="{8AF53A3B-9C0C-564A-8366-89143B260282}" srcOrd="0" destOrd="3" presId="urn:microsoft.com/office/officeart/2005/8/layout/vList2"/>
    <dgm:cxn modelId="{8D30B3B6-2475-8F45-9911-A095A9A57AD5}" srcId="{2CDB1720-F72A-254A-98A2-BE00FA7653E2}" destId="{FB1682CF-2ECA-7041-BD23-64FC34B63381}" srcOrd="0" destOrd="0" parTransId="{F7E67128-80E5-DC41-B1A5-E56825D13003}" sibTransId="{CEC52E5F-D042-8740-9133-5F0D55188074}"/>
    <dgm:cxn modelId="{91F75FC1-A7BE-F049-B201-89FB9832BF1E}" type="presOf" srcId="{1BDE0BAF-8F01-0346-8D49-D2F81B15EB09}" destId="{C1C54C11-7783-544A-828E-6D3A63D13232}" srcOrd="0" destOrd="0" presId="urn:microsoft.com/office/officeart/2005/8/layout/vList2"/>
    <dgm:cxn modelId="{65B076CA-5C83-8C44-BA09-3727DB80A6D6}" srcId="{1BDE0BAF-8F01-0346-8D49-D2F81B15EB09}" destId="{7B173833-D253-C241-B1AC-E23480704FE3}" srcOrd="0" destOrd="0" parTransId="{7E35CD0B-3EEB-4A4F-AA7E-1E3AAA02EB65}" sibTransId="{E1D9480A-3F6C-B940-B2E7-D5DBB7B5C467}"/>
    <dgm:cxn modelId="{48AAAFE8-3CF5-BD49-845E-B7ADF9F48A9B}" type="presOf" srcId="{2CDB1720-F72A-254A-98A2-BE00FA7653E2}" destId="{2FE773EB-0DAE-DB41-B310-17F544E3848B}" srcOrd="0" destOrd="0" presId="urn:microsoft.com/office/officeart/2005/8/layout/vList2"/>
    <dgm:cxn modelId="{7DF9CBF2-420E-CA46-B39B-731E76A07523}" type="presOf" srcId="{2046D9E3-E5C5-8E49-A3C5-321A34F08C9B}" destId="{4D952E72-3249-784C-9518-E22826694168}" srcOrd="0" destOrd="2" presId="urn:microsoft.com/office/officeart/2005/8/layout/vList2"/>
    <dgm:cxn modelId="{F764ACFB-B2DF-A744-BAE1-A4F8D01CC7BE}" type="presOf" srcId="{FB1682CF-2ECA-7041-BD23-64FC34B63381}" destId="{8AF53A3B-9C0C-564A-8366-89143B260282}" srcOrd="0" destOrd="0" presId="urn:microsoft.com/office/officeart/2005/8/layout/vList2"/>
    <dgm:cxn modelId="{9177A4FE-7EFC-B843-B395-75C5C3C187AD}" srcId="{9B9624A3-DC6F-6E41-9D56-8C53D334FEC5}" destId="{717A9B73-6F91-4444-B94A-925EDF53EF95}" srcOrd="0" destOrd="0" parTransId="{C94CE095-E14B-344B-B087-F0433AB4CFF5}" sibTransId="{2F6E1833-2012-D940-B783-64C1FC877081}"/>
    <dgm:cxn modelId="{E150DC55-6414-3E4F-B8F0-40A17A1FDEF8}" type="presParOf" srcId="{C1C54C11-7783-544A-828E-6D3A63D13232}" destId="{FC5DA848-3335-104B-91A9-535B53F65999}" srcOrd="0" destOrd="0" presId="urn:microsoft.com/office/officeart/2005/8/layout/vList2"/>
    <dgm:cxn modelId="{FB7B4BCD-FF56-8645-9D0F-9BA07E42074B}" type="presParOf" srcId="{C1C54C11-7783-544A-828E-6D3A63D13232}" destId="{4D952E72-3249-784C-9518-E22826694168}" srcOrd="1" destOrd="0" presId="urn:microsoft.com/office/officeart/2005/8/layout/vList2"/>
    <dgm:cxn modelId="{951C3247-6503-EC41-A1A9-C689B595BB03}" type="presParOf" srcId="{C1C54C11-7783-544A-828E-6D3A63D13232}" destId="{2FE773EB-0DAE-DB41-B310-17F544E3848B}" srcOrd="2" destOrd="0" presId="urn:microsoft.com/office/officeart/2005/8/layout/vList2"/>
    <dgm:cxn modelId="{741F452A-643D-834E-B71D-C289A41678C2}" type="presParOf" srcId="{C1C54C11-7783-544A-828E-6D3A63D13232}" destId="{8AF53A3B-9C0C-564A-8366-89143B260282}" srcOrd="3" destOrd="0" presId="urn:microsoft.com/office/officeart/2005/8/layout/vList2"/>
    <dgm:cxn modelId="{6056664F-C0E4-9A47-8433-CF0CD2381619}" type="presParOf" srcId="{C1C54C11-7783-544A-828E-6D3A63D13232}" destId="{9744F7D5-38FA-AC4C-912D-6CAC77E43473}" srcOrd="4" destOrd="0" presId="urn:microsoft.com/office/officeart/2005/8/layout/vList2"/>
    <dgm:cxn modelId="{932B1B53-6DDE-8544-A127-DDE59B5F8797}" type="presParOf" srcId="{C1C54C11-7783-544A-828E-6D3A63D13232}" destId="{9CF3D0B6-E79C-3345-A3A1-D0A85B880F2C}" srcOrd="5" destOrd="0" presId="urn:microsoft.com/office/officeart/2005/8/layout/vList2"/>
  </dgm:cxnLst>
  <dgm:bg>
    <a:noFill/>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36.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6E68143F-F3B3-D847-9A15-B748DAA26353}">
      <dgm:prSet custT="1"/>
      <dgm:spPr>
        <a:solidFill>
          <a:srgbClr val="7030A0"/>
        </a:solidFill>
      </dgm:spPr>
      <dgm:t>
        <a:bodyPr/>
        <a:lstStyle/>
        <a:p>
          <a:r>
            <a:rPr lang="bg-BG" sz="2400" b="0" i="1" dirty="0">
              <a:ln/>
              <a:solidFill>
                <a:schemeClr val="bg1"/>
              </a:solidFill>
            </a:rPr>
            <a:t>Информационна система за правна информация на Министерски Съвет: </a:t>
          </a:r>
          <a:r>
            <a:rPr lang="en-GB" sz="2400" b="0" i="1" dirty="0">
              <a:ln/>
              <a:solidFill>
                <a:schemeClr val="bg1"/>
              </a:solidFill>
            </a:rPr>
            <a:t>https://</a:t>
          </a:r>
          <a:r>
            <a:rPr lang="en-GB" sz="2400" b="0" i="1" dirty="0" err="1">
              <a:ln/>
              <a:solidFill>
                <a:schemeClr val="bg1"/>
              </a:solidFill>
            </a:rPr>
            <a:t>pris.government.bg</a:t>
          </a:r>
          <a:endParaRPr lang="en-BG" sz="2400" i="1" dirty="0">
            <a:ln/>
            <a:solidFill>
              <a:schemeClr val="bg1"/>
            </a:solidFill>
          </a:endParaRPr>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BDE0BAF-8F01-0346-8D49-D2F81B15EB09}" type="doc">
      <dgm:prSet loTypeId="urn:microsoft.com/office/officeart/2005/8/layout/radial4" loCatId="list" qsTypeId="urn:microsoft.com/office/officeart/2005/8/quickstyle/simple1" qsCatId="simple" csTypeId="urn:microsoft.com/office/officeart/2005/8/colors/accent1_2" csCatId="accent1" phldr="1"/>
      <dgm:spPr/>
      <dgm:t>
        <a:bodyPr/>
        <a:lstStyle/>
        <a:p>
          <a:endParaRPr lang="en-GB"/>
        </a:p>
      </dgm:t>
    </dgm:pt>
    <dgm:pt modelId="{525DC55A-66C3-784C-A39F-F5BDDAB3C38B}">
      <dgm:prSet custT="1"/>
      <dgm:spPr>
        <a:solidFill>
          <a:srgbClr val="7030A0"/>
        </a:solidFill>
      </dgm:spPr>
      <dgm:t>
        <a:bodyPr/>
        <a:lstStyle/>
        <a:p>
          <a:r>
            <a:rPr lang="en-BG" sz="2000">
              <a:effectLst/>
              <a:latin typeface="Cambria" panose="02040503050406030204" pitchFamily="18" charset="0"/>
            </a:rPr>
            <a:t>Функционалности на портала</a:t>
          </a:r>
          <a:endParaRPr lang="en-BG" sz="2000" dirty="0"/>
        </a:p>
      </dgm:t>
    </dgm:pt>
    <dgm:pt modelId="{8277E87E-60B1-3443-B956-214E1A5B8099}" type="parTrans" cxnId="{37BDA0AE-B2CA-1845-91FF-66194FE4FB44}">
      <dgm:prSet/>
      <dgm:spPr/>
      <dgm:t>
        <a:bodyPr/>
        <a:lstStyle/>
        <a:p>
          <a:endParaRPr lang="en-GB" sz="2000"/>
        </a:p>
      </dgm:t>
    </dgm:pt>
    <dgm:pt modelId="{CD602650-96DB-CC40-BD40-5480D54FAC51}" type="sibTrans" cxnId="{37BDA0AE-B2CA-1845-91FF-66194FE4FB44}">
      <dgm:prSet/>
      <dgm:spPr/>
      <dgm:t>
        <a:bodyPr/>
        <a:lstStyle/>
        <a:p>
          <a:endParaRPr lang="en-GB" sz="2000"/>
        </a:p>
      </dgm:t>
    </dgm:pt>
    <dgm:pt modelId="{2046D9E3-E5C5-8E49-A3C5-321A34F08C9B}">
      <dgm:prSet custT="1"/>
      <dgm:spPr>
        <a:solidFill>
          <a:srgbClr val="7030A0"/>
        </a:solidFill>
      </dgm:spPr>
      <dgm:t>
        <a:bodyPr/>
        <a:lstStyle/>
        <a:p>
          <a:r>
            <a:rPr lang="en-BG" sz="2000" dirty="0"/>
            <a:t>Търсене</a:t>
          </a:r>
        </a:p>
      </dgm:t>
    </dgm:pt>
    <dgm:pt modelId="{B71F6373-3BDE-6546-81AC-2B7F2F61E887}" type="parTrans" cxnId="{1C460F48-D05B-4245-8CE8-76CD8E31FE1B}">
      <dgm:prSet/>
      <dgm:spPr/>
      <dgm:t>
        <a:bodyPr/>
        <a:lstStyle/>
        <a:p>
          <a:endParaRPr lang="en-GB" sz="2000"/>
        </a:p>
      </dgm:t>
    </dgm:pt>
    <dgm:pt modelId="{32ECB4C1-642E-8B43-A1C3-6367B83DB8D5}" type="sibTrans" cxnId="{1C460F48-D05B-4245-8CE8-76CD8E31FE1B}">
      <dgm:prSet/>
      <dgm:spPr/>
      <dgm:t>
        <a:bodyPr/>
        <a:lstStyle/>
        <a:p>
          <a:endParaRPr lang="en-GB" sz="2000"/>
        </a:p>
      </dgm:t>
    </dgm:pt>
    <dgm:pt modelId="{2CDB1720-F72A-254A-98A2-BE00FA7653E2}">
      <dgm:prSet custT="1"/>
      <dgm:spPr>
        <a:solidFill>
          <a:srgbClr val="7030A0"/>
        </a:solidFill>
      </dgm:spPr>
      <dgm:t>
        <a:bodyPr/>
        <a:lstStyle/>
        <a:p>
          <a:r>
            <a:rPr lang="en-BG" sz="2000" dirty="0"/>
            <a:t>Резултати</a:t>
          </a:r>
        </a:p>
      </dgm:t>
    </dgm:pt>
    <dgm:pt modelId="{5F2E84C6-EFAE-F54C-91B1-ECA0464DCAF6}" type="parTrans" cxnId="{B93630AC-3445-5A46-BE4B-ADCF515EB8B8}">
      <dgm:prSet/>
      <dgm:spPr/>
      <dgm:t>
        <a:bodyPr/>
        <a:lstStyle/>
        <a:p>
          <a:endParaRPr lang="en-GB" sz="2000"/>
        </a:p>
      </dgm:t>
    </dgm:pt>
    <dgm:pt modelId="{BD52009D-D334-BA45-A7C3-7197EE5B9270}" type="sibTrans" cxnId="{B93630AC-3445-5A46-BE4B-ADCF515EB8B8}">
      <dgm:prSet/>
      <dgm:spPr/>
      <dgm:t>
        <a:bodyPr/>
        <a:lstStyle/>
        <a:p>
          <a:endParaRPr lang="en-GB" sz="2000"/>
        </a:p>
      </dgm:t>
    </dgm:pt>
    <dgm:pt modelId="{FB1682CF-2ECA-7041-BD23-64FC34B63381}">
      <dgm:prSet custT="1"/>
      <dgm:spPr>
        <a:solidFill>
          <a:srgbClr val="7030A0"/>
        </a:solidFill>
      </dgm:spPr>
      <dgm:t>
        <a:bodyPr/>
        <a:lstStyle/>
        <a:p>
          <a:r>
            <a:rPr lang="en-BG" sz="2000" dirty="0"/>
            <a:t>Детайли</a:t>
          </a:r>
        </a:p>
      </dgm:t>
    </dgm:pt>
    <dgm:pt modelId="{F7E67128-80E5-DC41-B1A5-E56825D13003}" type="parTrans" cxnId="{8D30B3B6-2475-8F45-9911-A095A9A57AD5}">
      <dgm:prSet/>
      <dgm:spPr/>
      <dgm:t>
        <a:bodyPr/>
        <a:lstStyle/>
        <a:p>
          <a:endParaRPr lang="en-GB" sz="2000"/>
        </a:p>
      </dgm:t>
    </dgm:pt>
    <dgm:pt modelId="{CEC52E5F-D042-8740-9133-5F0D55188074}" type="sibTrans" cxnId="{8D30B3B6-2475-8F45-9911-A095A9A57AD5}">
      <dgm:prSet/>
      <dgm:spPr/>
      <dgm:t>
        <a:bodyPr/>
        <a:lstStyle/>
        <a:p>
          <a:endParaRPr lang="en-GB" sz="2000"/>
        </a:p>
      </dgm:t>
    </dgm:pt>
    <dgm:pt modelId="{11460882-3BA5-8B4E-B95A-415AC993C48D}">
      <dgm:prSet custT="1"/>
      <dgm:spPr>
        <a:solidFill>
          <a:srgbClr val="7030A0"/>
        </a:solidFill>
      </dgm:spPr>
      <dgm:t>
        <a:bodyPr/>
        <a:lstStyle/>
        <a:p>
          <a:r>
            <a:rPr lang="en-BG" sz="2000" dirty="0"/>
            <a:t>Изтегляне</a:t>
          </a:r>
        </a:p>
      </dgm:t>
    </dgm:pt>
    <dgm:pt modelId="{CA05A65B-FD0F-404D-988F-3B7C6C202AB6}" type="parTrans" cxnId="{6BB74005-DE7C-BA4A-85BB-5CD5AD858D77}">
      <dgm:prSet/>
      <dgm:spPr/>
      <dgm:t>
        <a:bodyPr/>
        <a:lstStyle/>
        <a:p>
          <a:endParaRPr lang="en-GB" sz="2000"/>
        </a:p>
      </dgm:t>
    </dgm:pt>
    <dgm:pt modelId="{C1023377-50D3-B34C-8606-BD3FE89DB5AB}" type="sibTrans" cxnId="{6BB74005-DE7C-BA4A-85BB-5CD5AD858D77}">
      <dgm:prSet/>
      <dgm:spPr/>
      <dgm:t>
        <a:bodyPr/>
        <a:lstStyle/>
        <a:p>
          <a:endParaRPr lang="en-GB" sz="2000"/>
        </a:p>
      </dgm:t>
    </dgm:pt>
    <dgm:pt modelId="{4A278B1E-D29A-BC4D-B510-B6D1DBC4DE60}">
      <dgm:prSet custT="1"/>
      <dgm:spPr>
        <a:solidFill>
          <a:srgbClr val="7030A0"/>
        </a:solidFill>
      </dgm:spPr>
      <dgm:t>
        <a:bodyPr/>
        <a:lstStyle/>
        <a:p>
          <a:r>
            <a:rPr lang="en-BG" sz="2000" dirty="0"/>
            <a:t>Споделяне</a:t>
          </a:r>
        </a:p>
      </dgm:t>
    </dgm:pt>
    <dgm:pt modelId="{45A7D4F3-D473-2C4D-A5C9-722AE3FD2338}" type="parTrans" cxnId="{4AA270A2-4455-BC45-8A97-D442B095DB5C}">
      <dgm:prSet/>
      <dgm:spPr/>
      <dgm:t>
        <a:bodyPr/>
        <a:lstStyle/>
        <a:p>
          <a:endParaRPr lang="en-GB" sz="2000"/>
        </a:p>
      </dgm:t>
    </dgm:pt>
    <dgm:pt modelId="{6D2CFD3C-EB17-304A-8C46-20B8938468EA}" type="sibTrans" cxnId="{4AA270A2-4455-BC45-8A97-D442B095DB5C}">
      <dgm:prSet/>
      <dgm:spPr/>
      <dgm:t>
        <a:bodyPr/>
        <a:lstStyle/>
        <a:p>
          <a:endParaRPr lang="en-GB" sz="2000"/>
        </a:p>
      </dgm:t>
    </dgm:pt>
    <dgm:pt modelId="{FC247181-EFE0-494A-A46E-EB3454E8BCD8}">
      <dgm:prSet custT="1"/>
      <dgm:spPr>
        <a:solidFill>
          <a:srgbClr val="7030A0"/>
        </a:solidFill>
      </dgm:spPr>
      <dgm:t>
        <a:bodyPr/>
        <a:lstStyle/>
        <a:p>
          <a:r>
            <a:rPr lang="en-BG" sz="2000" dirty="0"/>
            <a:t>Вход</a:t>
          </a:r>
        </a:p>
      </dgm:t>
    </dgm:pt>
    <dgm:pt modelId="{27A9C683-C695-714C-82A4-CC1B0D4A1ADE}" type="parTrans" cxnId="{36720FDF-333E-AE41-8BE3-CA1ACF503FBB}">
      <dgm:prSet/>
      <dgm:spPr/>
      <dgm:t>
        <a:bodyPr/>
        <a:lstStyle/>
        <a:p>
          <a:endParaRPr lang="en-GB" sz="2000"/>
        </a:p>
      </dgm:t>
    </dgm:pt>
    <dgm:pt modelId="{6CAC338E-9CF9-9446-B0FD-0E974E0D8C55}" type="sibTrans" cxnId="{36720FDF-333E-AE41-8BE3-CA1ACF503FBB}">
      <dgm:prSet/>
      <dgm:spPr/>
      <dgm:t>
        <a:bodyPr/>
        <a:lstStyle/>
        <a:p>
          <a:endParaRPr lang="en-GB" sz="2000"/>
        </a:p>
      </dgm:t>
    </dgm:pt>
    <dgm:pt modelId="{2EA7180D-B5D0-2649-BEC5-1FA896ED8478}" type="pres">
      <dgm:prSet presAssocID="{1BDE0BAF-8F01-0346-8D49-D2F81B15EB09}" presName="cycle" presStyleCnt="0">
        <dgm:presLayoutVars>
          <dgm:chMax val="1"/>
          <dgm:dir/>
          <dgm:animLvl val="ctr"/>
          <dgm:resizeHandles val="exact"/>
        </dgm:presLayoutVars>
      </dgm:prSet>
      <dgm:spPr/>
    </dgm:pt>
    <dgm:pt modelId="{9EBB0DE6-8ABA-9346-90DD-188C57888B8B}" type="pres">
      <dgm:prSet presAssocID="{525DC55A-66C3-784C-A39F-F5BDDAB3C38B}" presName="centerShape" presStyleLbl="node0" presStyleIdx="0" presStyleCnt="1" custScaleX="153483" custScaleY="153483"/>
      <dgm:spPr/>
    </dgm:pt>
    <dgm:pt modelId="{DDB3EE11-6036-DA4B-8977-35448DD80A42}" type="pres">
      <dgm:prSet presAssocID="{27A9C683-C695-714C-82A4-CC1B0D4A1ADE}" presName="parTrans" presStyleLbl="bgSibTrans2D1" presStyleIdx="0" presStyleCnt="6"/>
      <dgm:spPr/>
    </dgm:pt>
    <dgm:pt modelId="{3C41E298-B4C6-EE41-8D9B-6267BBA65C48}" type="pres">
      <dgm:prSet presAssocID="{FC247181-EFE0-494A-A46E-EB3454E8BCD8}" presName="node" presStyleLbl="node1" presStyleIdx="0" presStyleCnt="6">
        <dgm:presLayoutVars>
          <dgm:bulletEnabled val="1"/>
        </dgm:presLayoutVars>
      </dgm:prSet>
      <dgm:spPr/>
    </dgm:pt>
    <dgm:pt modelId="{7C7F5CEA-A173-EB4A-8F45-237BD9D55E85}" type="pres">
      <dgm:prSet presAssocID="{B71F6373-3BDE-6546-81AC-2B7F2F61E887}" presName="parTrans" presStyleLbl="bgSibTrans2D1" presStyleIdx="1" presStyleCnt="6"/>
      <dgm:spPr/>
    </dgm:pt>
    <dgm:pt modelId="{292E0291-48D1-CA4B-ACF4-70906F48ADD6}" type="pres">
      <dgm:prSet presAssocID="{2046D9E3-E5C5-8E49-A3C5-321A34F08C9B}" presName="node" presStyleLbl="node1" presStyleIdx="1" presStyleCnt="6">
        <dgm:presLayoutVars>
          <dgm:bulletEnabled val="1"/>
        </dgm:presLayoutVars>
      </dgm:prSet>
      <dgm:spPr/>
    </dgm:pt>
    <dgm:pt modelId="{90311B0D-99A8-124F-872F-553BE4F0FD2C}" type="pres">
      <dgm:prSet presAssocID="{5F2E84C6-EFAE-F54C-91B1-ECA0464DCAF6}" presName="parTrans" presStyleLbl="bgSibTrans2D1" presStyleIdx="2" presStyleCnt="6"/>
      <dgm:spPr/>
    </dgm:pt>
    <dgm:pt modelId="{9B2D4A86-C66A-DA49-A8DA-625F3AD5D4FF}" type="pres">
      <dgm:prSet presAssocID="{2CDB1720-F72A-254A-98A2-BE00FA7653E2}" presName="node" presStyleLbl="node1" presStyleIdx="2" presStyleCnt="6">
        <dgm:presLayoutVars>
          <dgm:bulletEnabled val="1"/>
        </dgm:presLayoutVars>
      </dgm:prSet>
      <dgm:spPr/>
    </dgm:pt>
    <dgm:pt modelId="{5229D6B6-E247-264F-B69E-D0B33A3934C5}" type="pres">
      <dgm:prSet presAssocID="{F7E67128-80E5-DC41-B1A5-E56825D13003}" presName="parTrans" presStyleLbl="bgSibTrans2D1" presStyleIdx="3" presStyleCnt="6"/>
      <dgm:spPr/>
    </dgm:pt>
    <dgm:pt modelId="{2D8A420B-E652-EB4C-A179-8B3FA45175D6}" type="pres">
      <dgm:prSet presAssocID="{FB1682CF-2ECA-7041-BD23-64FC34B63381}" presName="node" presStyleLbl="node1" presStyleIdx="3" presStyleCnt="6">
        <dgm:presLayoutVars>
          <dgm:bulletEnabled val="1"/>
        </dgm:presLayoutVars>
      </dgm:prSet>
      <dgm:spPr/>
    </dgm:pt>
    <dgm:pt modelId="{A0F52DC1-3390-BF48-813B-9D369B10A2D8}" type="pres">
      <dgm:prSet presAssocID="{CA05A65B-FD0F-404D-988F-3B7C6C202AB6}" presName="parTrans" presStyleLbl="bgSibTrans2D1" presStyleIdx="4" presStyleCnt="6"/>
      <dgm:spPr/>
    </dgm:pt>
    <dgm:pt modelId="{B5501D95-33D9-8645-9A04-F6C57BF75664}" type="pres">
      <dgm:prSet presAssocID="{11460882-3BA5-8B4E-B95A-415AC993C48D}" presName="node" presStyleLbl="node1" presStyleIdx="4" presStyleCnt="6">
        <dgm:presLayoutVars>
          <dgm:bulletEnabled val="1"/>
        </dgm:presLayoutVars>
      </dgm:prSet>
      <dgm:spPr/>
    </dgm:pt>
    <dgm:pt modelId="{99EA82DD-5F7E-4F44-9757-CDF2FAA2B04B}" type="pres">
      <dgm:prSet presAssocID="{45A7D4F3-D473-2C4D-A5C9-722AE3FD2338}" presName="parTrans" presStyleLbl="bgSibTrans2D1" presStyleIdx="5" presStyleCnt="6"/>
      <dgm:spPr/>
    </dgm:pt>
    <dgm:pt modelId="{91BC2768-A15D-5849-A013-A5B9E31DA43A}" type="pres">
      <dgm:prSet presAssocID="{4A278B1E-D29A-BC4D-B510-B6D1DBC4DE60}" presName="node" presStyleLbl="node1" presStyleIdx="5" presStyleCnt="6">
        <dgm:presLayoutVars>
          <dgm:bulletEnabled val="1"/>
        </dgm:presLayoutVars>
      </dgm:prSet>
      <dgm:spPr/>
    </dgm:pt>
  </dgm:ptLst>
  <dgm:cxnLst>
    <dgm:cxn modelId="{6BB74005-DE7C-BA4A-85BB-5CD5AD858D77}" srcId="{525DC55A-66C3-784C-A39F-F5BDDAB3C38B}" destId="{11460882-3BA5-8B4E-B95A-415AC993C48D}" srcOrd="4" destOrd="0" parTransId="{CA05A65B-FD0F-404D-988F-3B7C6C202AB6}" sibTransId="{C1023377-50D3-B34C-8606-BD3FE89DB5AB}"/>
    <dgm:cxn modelId="{176C680B-0146-9A41-A841-BF0057799DF8}" type="presOf" srcId="{F7E67128-80E5-DC41-B1A5-E56825D13003}" destId="{5229D6B6-E247-264F-B69E-D0B33A3934C5}" srcOrd="0" destOrd="0" presId="urn:microsoft.com/office/officeart/2005/8/layout/radial4"/>
    <dgm:cxn modelId="{3DAE8327-B7FC-0C48-9D86-74D41EB5467C}" type="presOf" srcId="{1BDE0BAF-8F01-0346-8D49-D2F81B15EB09}" destId="{2EA7180D-B5D0-2649-BEC5-1FA896ED8478}" srcOrd="0" destOrd="0" presId="urn:microsoft.com/office/officeart/2005/8/layout/radial4"/>
    <dgm:cxn modelId="{CEA49C27-383E-C045-A882-EC7095C53528}" type="presOf" srcId="{4A278B1E-D29A-BC4D-B510-B6D1DBC4DE60}" destId="{91BC2768-A15D-5849-A013-A5B9E31DA43A}" srcOrd="0" destOrd="0" presId="urn:microsoft.com/office/officeart/2005/8/layout/radial4"/>
    <dgm:cxn modelId="{AC1C9F28-571E-5A41-AC2E-4A4E40279047}" type="presOf" srcId="{11460882-3BA5-8B4E-B95A-415AC993C48D}" destId="{B5501D95-33D9-8645-9A04-F6C57BF75664}" srcOrd="0" destOrd="0" presId="urn:microsoft.com/office/officeart/2005/8/layout/radial4"/>
    <dgm:cxn modelId="{1C460F48-D05B-4245-8CE8-76CD8E31FE1B}" srcId="{525DC55A-66C3-784C-A39F-F5BDDAB3C38B}" destId="{2046D9E3-E5C5-8E49-A3C5-321A34F08C9B}" srcOrd="1" destOrd="0" parTransId="{B71F6373-3BDE-6546-81AC-2B7F2F61E887}" sibTransId="{32ECB4C1-642E-8B43-A1C3-6367B83DB8D5}"/>
    <dgm:cxn modelId="{E51BE45B-E07E-224A-AF68-70C65F2795A1}" type="presOf" srcId="{FB1682CF-2ECA-7041-BD23-64FC34B63381}" destId="{2D8A420B-E652-EB4C-A179-8B3FA45175D6}" srcOrd="0" destOrd="0" presId="urn:microsoft.com/office/officeart/2005/8/layout/radial4"/>
    <dgm:cxn modelId="{7EE69765-F9A6-1840-ABCC-EF1E1E88B6C5}" type="presOf" srcId="{45A7D4F3-D473-2C4D-A5C9-722AE3FD2338}" destId="{99EA82DD-5F7E-4F44-9757-CDF2FAA2B04B}" srcOrd="0" destOrd="0" presId="urn:microsoft.com/office/officeart/2005/8/layout/radial4"/>
    <dgm:cxn modelId="{C606C08B-C0C9-B442-8C5D-284B7880E76A}" type="presOf" srcId="{5F2E84C6-EFAE-F54C-91B1-ECA0464DCAF6}" destId="{90311B0D-99A8-124F-872F-553BE4F0FD2C}" srcOrd="0" destOrd="0" presId="urn:microsoft.com/office/officeart/2005/8/layout/radial4"/>
    <dgm:cxn modelId="{4AA270A2-4455-BC45-8A97-D442B095DB5C}" srcId="{525DC55A-66C3-784C-A39F-F5BDDAB3C38B}" destId="{4A278B1E-D29A-BC4D-B510-B6D1DBC4DE60}" srcOrd="5" destOrd="0" parTransId="{45A7D4F3-D473-2C4D-A5C9-722AE3FD2338}" sibTransId="{6D2CFD3C-EB17-304A-8C46-20B8938468EA}"/>
    <dgm:cxn modelId="{B93630AC-3445-5A46-BE4B-ADCF515EB8B8}" srcId="{525DC55A-66C3-784C-A39F-F5BDDAB3C38B}" destId="{2CDB1720-F72A-254A-98A2-BE00FA7653E2}" srcOrd="2" destOrd="0" parTransId="{5F2E84C6-EFAE-F54C-91B1-ECA0464DCAF6}" sibTransId="{BD52009D-D334-BA45-A7C3-7197EE5B9270}"/>
    <dgm:cxn modelId="{37BDA0AE-B2CA-1845-91FF-66194FE4FB44}" srcId="{1BDE0BAF-8F01-0346-8D49-D2F81B15EB09}" destId="{525DC55A-66C3-784C-A39F-F5BDDAB3C38B}" srcOrd="0" destOrd="0" parTransId="{8277E87E-60B1-3443-B956-214E1A5B8099}" sibTransId="{CD602650-96DB-CC40-BD40-5480D54FAC51}"/>
    <dgm:cxn modelId="{7FB358B3-158A-7A47-AB68-80F1ACFE547B}" type="presOf" srcId="{525DC55A-66C3-784C-A39F-F5BDDAB3C38B}" destId="{9EBB0DE6-8ABA-9346-90DD-188C57888B8B}" srcOrd="0" destOrd="0" presId="urn:microsoft.com/office/officeart/2005/8/layout/radial4"/>
    <dgm:cxn modelId="{8D30B3B6-2475-8F45-9911-A095A9A57AD5}" srcId="{525DC55A-66C3-784C-A39F-F5BDDAB3C38B}" destId="{FB1682CF-2ECA-7041-BD23-64FC34B63381}" srcOrd="3" destOrd="0" parTransId="{F7E67128-80E5-DC41-B1A5-E56825D13003}" sibTransId="{CEC52E5F-D042-8740-9133-5F0D55188074}"/>
    <dgm:cxn modelId="{8D242CC2-98DB-4E46-BBED-6CD4F6256F07}" type="presOf" srcId="{2046D9E3-E5C5-8E49-A3C5-321A34F08C9B}" destId="{292E0291-48D1-CA4B-ACF4-70906F48ADD6}" srcOrd="0" destOrd="0" presId="urn:microsoft.com/office/officeart/2005/8/layout/radial4"/>
    <dgm:cxn modelId="{706698C6-83C3-6B48-8F3C-95DD76A95305}" type="presOf" srcId="{2CDB1720-F72A-254A-98A2-BE00FA7653E2}" destId="{9B2D4A86-C66A-DA49-A8DA-625F3AD5D4FF}" srcOrd="0" destOrd="0" presId="urn:microsoft.com/office/officeart/2005/8/layout/radial4"/>
    <dgm:cxn modelId="{8011D1C6-8B9D-ED4F-8965-CEDBFB4970CE}" type="presOf" srcId="{B71F6373-3BDE-6546-81AC-2B7F2F61E887}" destId="{7C7F5CEA-A173-EB4A-8F45-237BD9D55E85}" srcOrd="0" destOrd="0" presId="urn:microsoft.com/office/officeart/2005/8/layout/radial4"/>
    <dgm:cxn modelId="{BE5456D6-87F7-8242-868F-4B92AE4E3F0B}" type="presOf" srcId="{FC247181-EFE0-494A-A46E-EB3454E8BCD8}" destId="{3C41E298-B4C6-EE41-8D9B-6267BBA65C48}" srcOrd="0" destOrd="0" presId="urn:microsoft.com/office/officeart/2005/8/layout/radial4"/>
    <dgm:cxn modelId="{36720FDF-333E-AE41-8BE3-CA1ACF503FBB}" srcId="{525DC55A-66C3-784C-A39F-F5BDDAB3C38B}" destId="{FC247181-EFE0-494A-A46E-EB3454E8BCD8}" srcOrd="0" destOrd="0" parTransId="{27A9C683-C695-714C-82A4-CC1B0D4A1ADE}" sibTransId="{6CAC338E-9CF9-9446-B0FD-0E974E0D8C55}"/>
    <dgm:cxn modelId="{4E1A7EF3-A8CE-AB41-9CB2-A818BDD4C7F9}" type="presOf" srcId="{27A9C683-C695-714C-82A4-CC1B0D4A1ADE}" destId="{DDB3EE11-6036-DA4B-8977-35448DD80A42}" srcOrd="0" destOrd="0" presId="urn:microsoft.com/office/officeart/2005/8/layout/radial4"/>
    <dgm:cxn modelId="{DE7168F7-73AF-D249-8FDA-0508CD4EF84B}" type="presOf" srcId="{CA05A65B-FD0F-404D-988F-3B7C6C202AB6}" destId="{A0F52DC1-3390-BF48-813B-9D369B10A2D8}" srcOrd="0" destOrd="0" presId="urn:microsoft.com/office/officeart/2005/8/layout/radial4"/>
    <dgm:cxn modelId="{766E95F5-96E7-B848-BFEE-DE18333B099D}" type="presParOf" srcId="{2EA7180D-B5D0-2649-BEC5-1FA896ED8478}" destId="{9EBB0DE6-8ABA-9346-90DD-188C57888B8B}" srcOrd="0" destOrd="0" presId="urn:microsoft.com/office/officeart/2005/8/layout/radial4"/>
    <dgm:cxn modelId="{613AE7B8-9303-F641-926A-C71439DD4C62}" type="presParOf" srcId="{2EA7180D-B5D0-2649-BEC5-1FA896ED8478}" destId="{DDB3EE11-6036-DA4B-8977-35448DD80A42}" srcOrd="1" destOrd="0" presId="urn:microsoft.com/office/officeart/2005/8/layout/radial4"/>
    <dgm:cxn modelId="{9455D169-5641-3C48-88C3-450F0C8AFC4C}" type="presParOf" srcId="{2EA7180D-B5D0-2649-BEC5-1FA896ED8478}" destId="{3C41E298-B4C6-EE41-8D9B-6267BBA65C48}" srcOrd="2" destOrd="0" presId="urn:microsoft.com/office/officeart/2005/8/layout/radial4"/>
    <dgm:cxn modelId="{122BE5A7-93E8-3943-BE6A-8A0C71CE47E1}" type="presParOf" srcId="{2EA7180D-B5D0-2649-BEC5-1FA896ED8478}" destId="{7C7F5CEA-A173-EB4A-8F45-237BD9D55E85}" srcOrd="3" destOrd="0" presId="urn:microsoft.com/office/officeart/2005/8/layout/radial4"/>
    <dgm:cxn modelId="{2B7579C5-A6D3-B443-A6D5-623B944B0C1B}" type="presParOf" srcId="{2EA7180D-B5D0-2649-BEC5-1FA896ED8478}" destId="{292E0291-48D1-CA4B-ACF4-70906F48ADD6}" srcOrd="4" destOrd="0" presId="urn:microsoft.com/office/officeart/2005/8/layout/radial4"/>
    <dgm:cxn modelId="{C79FF966-D31E-B04C-AC48-AA4C8E4264E8}" type="presParOf" srcId="{2EA7180D-B5D0-2649-BEC5-1FA896ED8478}" destId="{90311B0D-99A8-124F-872F-553BE4F0FD2C}" srcOrd="5" destOrd="0" presId="urn:microsoft.com/office/officeart/2005/8/layout/radial4"/>
    <dgm:cxn modelId="{B9A5994A-763C-F745-B9EA-9BF6F0AD7278}" type="presParOf" srcId="{2EA7180D-B5D0-2649-BEC5-1FA896ED8478}" destId="{9B2D4A86-C66A-DA49-A8DA-625F3AD5D4FF}" srcOrd="6" destOrd="0" presId="urn:microsoft.com/office/officeart/2005/8/layout/radial4"/>
    <dgm:cxn modelId="{D7DD642E-ECC5-F040-AC8E-8AAE56036385}" type="presParOf" srcId="{2EA7180D-B5D0-2649-BEC5-1FA896ED8478}" destId="{5229D6B6-E247-264F-B69E-D0B33A3934C5}" srcOrd="7" destOrd="0" presId="urn:microsoft.com/office/officeart/2005/8/layout/radial4"/>
    <dgm:cxn modelId="{2E83A7EA-3D96-6F48-BFCE-6D2D0A6E4618}" type="presParOf" srcId="{2EA7180D-B5D0-2649-BEC5-1FA896ED8478}" destId="{2D8A420B-E652-EB4C-A179-8B3FA45175D6}" srcOrd="8" destOrd="0" presId="urn:microsoft.com/office/officeart/2005/8/layout/radial4"/>
    <dgm:cxn modelId="{95161F31-9032-A84D-8C83-4A2AECEA852D}" type="presParOf" srcId="{2EA7180D-B5D0-2649-BEC5-1FA896ED8478}" destId="{A0F52DC1-3390-BF48-813B-9D369B10A2D8}" srcOrd="9" destOrd="0" presId="urn:microsoft.com/office/officeart/2005/8/layout/radial4"/>
    <dgm:cxn modelId="{40170E69-C9D6-B542-9F7B-178A544B1466}" type="presParOf" srcId="{2EA7180D-B5D0-2649-BEC5-1FA896ED8478}" destId="{B5501D95-33D9-8645-9A04-F6C57BF75664}" srcOrd="10" destOrd="0" presId="urn:microsoft.com/office/officeart/2005/8/layout/radial4"/>
    <dgm:cxn modelId="{14636D7A-ACE0-2648-AEFE-8564D9C59E70}" type="presParOf" srcId="{2EA7180D-B5D0-2649-BEC5-1FA896ED8478}" destId="{99EA82DD-5F7E-4F44-9757-CDF2FAA2B04B}" srcOrd="11" destOrd="0" presId="urn:microsoft.com/office/officeart/2005/8/layout/radial4"/>
    <dgm:cxn modelId="{290EBEB6-6065-0B49-B4FD-3D5FBF823CB0}" type="presParOf" srcId="{2EA7180D-B5D0-2649-BEC5-1FA896ED8478}" destId="{91BC2768-A15D-5849-A013-A5B9E31DA43A}" srcOrd="12" destOrd="0" presId="urn:microsoft.com/office/officeart/2005/8/layout/radial4"/>
  </dgm:cxnLst>
  <dgm:bg>
    <a:noFill/>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38.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6E68143F-F3B3-D847-9A15-B748DAA26353}">
      <dgm:prSet custT="1"/>
      <dgm:spPr>
        <a:solidFill>
          <a:srgbClr val="1D493C"/>
        </a:solidFill>
      </dgm:spPr>
      <dgm:t>
        <a:bodyPr/>
        <a:lstStyle/>
        <a:p>
          <a:r>
            <a:rPr lang="bg-BG" sz="2400" b="0" i="1" dirty="0">
              <a:ln/>
              <a:solidFill>
                <a:schemeClr val="bg1"/>
              </a:solidFill>
            </a:rPr>
            <a:t>Народно събрание на РБ: </a:t>
          </a:r>
          <a:r>
            <a:rPr lang="en-GB" sz="2400" b="0" i="1" dirty="0">
              <a:ln/>
              <a:solidFill>
                <a:schemeClr val="bg1"/>
              </a:solidFill>
            </a:rPr>
            <a:t>https://</a:t>
          </a:r>
          <a:r>
            <a:rPr lang="en-GB" sz="2400" b="0" i="1" dirty="0" err="1">
              <a:ln/>
              <a:solidFill>
                <a:schemeClr val="bg1"/>
              </a:solidFill>
            </a:rPr>
            <a:t>www.parliament.bg</a:t>
          </a:r>
          <a:r>
            <a:rPr lang="en-GB" sz="2400" b="0" i="1" dirty="0">
              <a:ln/>
              <a:solidFill>
                <a:schemeClr val="bg1"/>
              </a:solidFill>
            </a:rPr>
            <a:t>/</a:t>
          </a:r>
          <a:r>
            <a:rPr lang="en-GB" sz="2400" b="0" i="1" dirty="0" err="1">
              <a:ln/>
              <a:solidFill>
                <a:schemeClr val="bg1"/>
              </a:solidFill>
            </a:rPr>
            <a:t>bg</a:t>
          </a:r>
          <a:endParaRPr lang="en-BG" sz="2400" i="1" dirty="0">
            <a:ln/>
            <a:solidFill>
              <a:schemeClr val="bg1"/>
            </a:solidFill>
          </a:endParaRPr>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BDE0BAF-8F01-0346-8D49-D2F81B15EB09}" type="doc">
      <dgm:prSet loTypeId="urn:microsoft.com/office/officeart/2005/8/layout/cycle8" loCatId="list" qsTypeId="urn:microsoft.com/office/officeart/2005/8/quickstyle/3d1" qsCatId="3D" csTypeId="urn:microsoft.com/office/officeart/2005/8/colors/accent0_3" csCatId="mainScheme" phldr="1"/>
      <dgm:spPr/>
      <dgm:t>
        <a:bodyPr/>
        <a:lstStyle/>
        <a:p>
          <a:endParaRPr lang="en-GB"/>
        </a:p>
      </dgm:t>
    </dgm:pt>
    <dgm:pt modelId="{CF569B63-365B-954B-BE2C-3BE4B67242C4}">
      <dgm:prSet/>
      <dgm:spPr/>
      <dgm:t>
        <a:bodyPr/>
        <a:lstStyle/>
        <a:p>
          <a:r>
            <a:rPr lang="bg-BG" noProof="0" dirty="0"/>
            <a:t>Законодателна</a:t>
          </a:r>
        </a:p>
      </dgm:t>
    </dgm:pt>
    <dgm:pt modelId="{5248357E-784D-1647-A5C5-D31D0B41F7AC}" type="parTrans" cxnId="{05EE615A-2F7F-0C4D-8FFD-E97816308527}">
      <dgm:prSet/>
      <dgm:spPr/>
      <dgm:t>
        <a:bodyPr/>
        <a:lstStyle/>
        <a:p>
          <a:endParaRPr lang="en-GB"/>
        </a:p>
      </dgm:t>
    </dgm:pt>
    <dgm:pt modelId="{F5DABEDB-5997-2A40-B00A-66FFDA6E0871}" type="sibTrans" cxnId="{05EE615A-2F7F-0C4D-8FFD-E97816308527}">
      <dgm:prSet/>
      <dgm:spPr/>
      <dgm:t>
        <a:bodyPr/>
        <a:lstStyle/>
        <a:p>
          <a:endParaRPr lang="en-GB"/>
        </a:p>
      </dgm:t>
    </dgm:pt>
    <dgm:pt modelId="{B1785806-E788-744D-9874-87437CAF6C3A}">
      <dgm:prSet/>
      <dgm:spPr/>
      <dgm:t>
        <a:bodyPr/>
        <a:lstStyle/>
        <a:p>
          <a:r>
            <a:rPr lang="bg-BG" noProof="0" dirty="0"/>
            <a:t>Контролна</a:t>
          </a:r>
        </a:p>
      </dgm:t>
    </dgm:pt>
    <dgm:pt modelId="{EDCE2124-43B3-D244-824E-FF81EDC17C3F}" type="parTrans" cxnId="{F1B1AA05-7047-6B49-8AFD-45445FA4CD6E}">
      <dgm:prSet/>
      <dgm:spPr/>
      <dgm:t>
        <a:bodyPr/>
        <a:lstStyle/>
        <a:p>
          <a:endParaRPr lang="en-GB"/>
        </a:p>
      </dgm:t>
    </dgm:pt>
    <dgm:pt modelId="{954A0D58-07A9-3041-8F07-6042B5F844B7}" type="sibTrans" cxnId="{F1B1AA05-7047-6B49-8AFD-45445FA4CD6E}">
      <dgm:prSet/>
      <dgm:spPr/>
      <dgm:t>
        <a:bodyPr/>
        <a:lstStyle/>
        <a:p>
          <a:endParaRPr lang="en-GB"/>
        </a:p>
      </dgm:t>
    </dgm:pt>
    <dgm:pt modelId="{9B602119-1EEF-C441-9634-481119071585}">
      <dgm:prSet/>
      <dgm:spPr/>
      <dgm:t>
        <a:bodyPr/>
        <a:lstStyle/>
        <a:p>
          <a:r>
            <a:rPr lang="bg-BG" noProof="0" dirty="0"/>
            <a:t>Формиране и поддържане на правителство</a:t>
          </a:r>
        </a:p>
      </dgm:t>
    </dgm:pt>
    <dgm:pt modelId="{92ADB351-4E6E-BD4F-9CDC-90508CBEE660}" type="parTrans" cxnId="{5441AB60-4EE0-7F41-BFBD-83170B67D4F7}">
      <dgm:prSet/>
      <dgm:spPr/>
      <dgm:t>
        <a:bodyPr/>
        <a:lstStyle/>
        <a:p>
          <a:endParaRPr lang="en-GB"/>
        </a:p>
      </dgm:t>
    </dgm:pt>
    <dgm:pt modelId="{DA0C3545-F3E3-3C4E-B6BB-B8FC5D15A60C}" type="sibTrans" cxnId="{5441AB60-4EE0-7F41-BFBD-83170B67D4F7}">
      <dgm:prSet/>
      <dgm:spPr/>
      <dgm:t>
        <a:bodyPr/>
        <a:lstStyle/>
        <a:p>
          <a:endParaRPr lang="en-GB"/>
        </a:p>
      </dgm:t>
    </dgm:pt>
    <dgm:pt modelId="{8CBAB510-3460-7C4D-B3B4-D88EDBD6542D}" type="pres">
      <dgm:prSet presAssocID="{1BDE0BAF-8F01-0346-8D49-D2F81B15EB09}" presName="compositeShape" presStyleCnt="0">
        <dgm:presLayoutVars>
          <dgm:chMax val="7"/>
          <dgm:dir/>
          <dgm:resizeHandles val="exact"/>
        </dgm:presLayoutVars>
      </dgm:prSet>
      <dgm:spPr/>
    </dgm:pt>
    <dgm:pt modelId="{90372C40-C942-4A46-85EB-716A330F94A3}" type="pres">
      <dgm:prSet presAssocID="{1BDE0BAF-8F01-0346-8D49-D2F81B15EB09}" presName="wedge1" presStyleLbl="node1" presStyleIdx="0" presStyleCnt="3"/>
      <dgm:spPr/>
    </dgm:pt>
    <dgm:pt modelId="{810E2668-BE77-6D4E-BC2B-84949AE492E1}" type="pres">
      <dgm:prSet presAssocID="{1BDE0BAF-8F01-0346-8D49-D2F81B15EB09}" presName="dummy1a" presStyleCnt="0"/>
      <dgm:spPr/>
    </dgm:pt>
    <dgm:pt modelId="{BEDE6FFF-C41D-0B4F-A4A5-3CB867C2AAD5}" type="pres">
      <dgm:prSet presAssocID="{1BDE0BAF-8F01-0346-8D49-D2F81B15EB09}" presName="dummy1b" presStyleCnt="0"/>
      <dgm:spPr/>
    </dgm:pt>
    <dgm:pt modelId="{931E9261-7737-ED4E-B706-56BE1FF40AE1}" type="pres">
      <dgm:prSet presAssocID="{1BDE0BAF-8F01-0346-8D49-D2F81B15EB09}" presName="wedge1Tx" presStyleLbl="node1" presStyleIdx="0" presStyleCnt="3">
        <dgm:presLayoutVars>
          <dgm:chMax val="0"/>
          <dgm:chPref val="0"/>
          <dgm:bulletEnabled val="1"/>
        </dgm:presLayoutVars>
      </dgm:prSet>
      <dgm:spPr/>
    </dgm:pt>
    <dgm:pt modelId="{C8A31939-44A1-C84A-8599-21CB98ABC89E}" type="pres">
      <dgm:prSet presAssocID="{1BDE0BAF-8F01-0346-8D49-D2F81B15EB09}" presName="wedge2" presStyleLbl="node1" presStyleIdx="1" presStyleCnt="3"/>
      <dgm:spPr/>
    </dgm:pt>
    <dgm:pt modelId="{98F94968-C271-3949-A281-9F1FDB73263F}" type="pres">
      <dgm:prSet presAssocID="{1BDE0BAF-8F01-0346-8D49-D2F81B15EB09}" presName="dummy2a" presStyleCnt="0"/>
      <dgm:spPr/>
    </dgm:pt>
    <dgm:pt modelId="{6568D2DC-F810-B24A-85B8-513BEAE011EE}" type="pres">
      <dgm:prSet presAssocID="{1BDE0BAF-8F01-0346-8D49-D2F81B15EB09}" presName="dummy2b" presStyleCnt="0"/>
      <dgm:spPr/>
    </dgm:pt>
    <dgm:pt modelId="{54833264-C01E-AD4D-9336-368779A0E767}" type="pres">
      <dgm:prSet presAssocID="{1BDE0BAF-8F01-0346-8D49-D2F81B15EB09}" presName="wedge2Tx" presStyleLbl="node1" presStyleIdx="1" presStyleCnt="3">
        <dgm:presLayoutVars>
          <dgm:chMax val="0"/>
          <dgm:chPref val="0"/>
          <dgm:bulletEnabled val="1"/>
        </dgm:presLayoutVars>
      </dgm:prSet>
      <dgm:spPr/>
    </dgm:pt>
    <dgm:pt modelId="{30F12578-A954-BB4F-A1A7-4400C3BED8E6}" type="pres">
      <dgm:prSet presAssocID="{1BDE0BAF-8F01-0346-8D49-D2F81B15EB09}" presName="wedge3" presStyleLbl="node1" presStyleIdx="2" presStyleCnt="3"/>
      <dgm:spPr/>
    </dgm:pt>
    <dgm:pt modelId="{395DA690-571B-1643-9A9F-79DC87C87550}" type="pres">
      <dgm:prSet presAssocID="{1BDE0BAF-8F01-0346-8D49-D2F81B15EB09}" presName="dummy3a" presStyleCnt="0"/>
      <dgm:spPr/>
    </dgm:pt>
    <dgm:pt modelId="{638F59A8-E9AC-1F4B-867B-8D5C891F653C}" type="pres">
      <dgm:prSet presAssocID="{1BDE0BAF-8F01-0346-8D49-D2F81B15EB09}" presName="dummy3b" presStyleCnt="0"/>
      <dgm:spPr/>
    </dgm:pt>
    <dgm:pt modelId="{481387FE-B84A-1C4E-892B-526E1A2AA0F8}" type="pres">
      <dgm:prSet presAssocID="{1BDE0BAF-8F01-0346-8D49-D2F81B15EB09}" presName="wedge3Tx" presStyleLbl="node1" presStyleIdx="2" presStyleCnt="3">
        <dgm:presLayoutVars>
          <dgm:chMax val="0"/>
          <dgm:chPref val="0"/>
          <dgm:bulletEnabled val="1"/>
        </dgm:presLayoutVars>
      </dgm:prSet>
      <dgm:spPr/>
    </dgm:pt>
    <dgm:pt modelId="{8F6F7530-3F3F-DE4F-BEB3-1D885057F667}" type="pres">
      <dgm:prSet presAssocID="{F5DABEDB-5997-2A40-B00A-66FFDA6E0871}" presName="arrowWedge1" presStyleLbl="fgSibTrans2D1" presStyleIdx="0" presStyleCnt="3"/>
      <dgm:spPr/>
    </dgm:pt>
    <dgm:pt modelId="{F9DEC3C4-6AD5-D546-9148-1FC6FE6904E2}" type="pres">
      <dgm:prSet presAssocID="{954A0D58-07A9-3041-8F07-6042B5F844B7}" presName="arrowWedge2" presStyleLbl="fgSibTrans2D1" presStyleIdx="1" presStyleCnt="3"/>
      <dgm:spPr/>
    </dgm:pt>
    <dgm:pt modelId="{9449AACE-5E28-5444-BAE3-AA4E2F5275B5}" type="pres">
      <dgm:prSet presAssocID="{DA0C3545-F3E3-3C4E-B6BB-B8FC5D15A60C}" presName="arrowWedge3" presStyleLbl="fgSibTrans2D1" presStyleIdx="2" presStyleCnt="3"/>
      <dgm:spPr/>
    </dgm:pt>
  </dgm:ptLst>
  <dgm:cxnLst>
    <dgm:cxn modelId="{F1B1AA05-7047-6B49-8AFD-45445FA4CD6E}" srcId="{1BDE0BAF-8F01-0346-8D49-D2F81B15EB09}" destId="{B1785806-E788-744D-9874-87437CAF6C3A}" srcOrd="1" destOrd="0" parTransId="{EDCE2124-43B3-D244-824E-FF81EDC17C3F}" sibTransId="{954A0D58-07A9-3041-8F07-6042B5F844B7}"/>
    <dgm:cxn modelId="{21609A27-D480-E643-A196-DB8F6A0A9E86}" type="presOf" srcId="{B1785806-E788-744D-9874-87437CAF6C3A}" destId="{C8A31939-44A1-C84A-8599-21CB98ABC89E}" srcOrd="0" destOrd="0" presId="urn:microsoft.com/office/officeart/2005/8/layout/cycle8"/>
    <dgm:cxn modelId="{819D343C-8650-A145-86E4-5D836BAF02DE}" type="presOf" srcId="{1BDE0BAF-8F01-0346-8D49-D2F81B15EB09}" destId="{8CBAB510-3460-7C4D-B3B4-D88EDBD6542D}" srcOrd="0" destOrd="0" presId="urn:microsoft.com/office/officeart/2005/8/layout/cycle8"/>
    <dgm:cxn modelId="{58C2BA4E-3D56-7E42-AED2-963916A2FEA0}" type="presOf" srcId="{9B602119-1EEF-C441-9634-481119071585}" destId="{30F12578-A954-BB4F-A1A7-4400C3BED8E6}" srcOrd="0" destOrd="0" presId="urn:microsoft.com/office/officeart/2005/8/layout/cycle8"/>
    <dgm:cxn modelId="{05EE615A-2F7F-0C4D-8FFD-E97816308527}" srcId="{1BDE0BAF-8F01-0346-8D49-D2F81B15EB09}" destId="{CF569B63-365B-954B-BE2C-3BE4B67242C4}" srcOrd="0" destOrd="0" parTransId="{5248357E-784D-1647-A5C5-D31D0B41F7AC}" sibTransId="{F5DABEDB-5997-2A40-B00A-66FFDA6E0871}"/>
    <dgm:cxn modelId="{5441AB60-4EE0-7F41-BFBD-83170B67D4F7}" srcId="{1BDE0BAF-8F01-0346-8D49-D2F81B15EB09}" destId="{9B602119-1EEF-C441-9634-481119071585}" srcOrd="2" destOrd="0" parTransId="{92ADB351-4E6E-BD4F-9CDC-90508CBEE660}" sibTransId="{DA0C3545-F3E3-3C4E-B6BB-B8FC5D15A60C}"/>
    <dgm:cxn modelId="{24710BA7-B717-8E45-A54D-87CE3DFD029B}" type="presOf" srcId="{CF569B63-365B-954B-BE2C-3BE4B67242C4}" destId="{90372C40-C942-4A46-85EB-716A330F94A3}" srcOrd="0" destOrd="0" presId="urn:microsoft.com/office/officeart/2005/8/layout/cycle8"/>
    <dgm:cxn modelId="{96733FAB-76B0-BE45-B1C4-227CF85A8212}" type="presOf" srcId="{CF569B63-365B-954B-BE2C-3BE4B67242C4}" destId="{931E9261-7737-ED4E-B706-56BE1FF40AE1}" srcOrd="1" destOrd="0" presId="urn:microsoft.com/office/officeart/2005/8/layout/cycle8"/>
    <dgm:cxn modelId="{201F43BE-C8C1-2140-8067-6BB11413178C}" type="presOf" srcId="{9B602119-1EEF-C441-9634-481119071585}" destId="{481387FE-B84A-1C4E-892B-526E1A2AA0F8}" srcOrd="1" destOrd="0" presId="urn:microsoft.com/office/officeart/2005/8/layout/cycle8"/>
    <dgm:cxn modelId="{C25C8EE8-A168-0F4E-951C-CC65317C895F}" type="presOf" srcId="{B1785806-E788-744D-9874-87437CAF6C3A}" destId="{54833264-C01E-AD4D-9336-368779A0E767}" srcOrd="1" destOrd="0" presId="urn:microsoft.com/office/officeart/2005/8/layout/cycle8"/>
    <dgm:cxn modelId="{A3311942-2E4D-2B47-9895-CA9C913B7F4D}" type="presParOf" srcId="{8CBAB510-3460-7C4D-B3B4-D88EDBD6542D}" destId="{90372C40-C942-4A46-85EB-716A330F94A3}" srcOrd="0" destOrd="0" presId="urn:microsoft.com/office/officeart/2005/8/layout/cycle8"/>
    <dgm:cxn modelId="{1064B91F-06C0-F04F-9AC3-1E6ECB088C6A}" type="presParOf" srcId="{8CBAB510-3460-7C4D-B3B4-D88EDBD6542D}" destId="{810E2668-BE77-6D4E-BC2B-84949AE492E1}" srcOrd="1" destOrd="0" presId="urn:microsoft.com/office/officeart/2005/8/layout/cycle8"/>
    <dgm:cxn modelId="{0A91E5D9-73BC-7F41-A0C7-FBAB6089C5DD}" type="presParOf" srcId="{8CBAB510-3460-7C4D-B3B4-D88EDBD6542D}" destId="{BEDE6FFF-C41D-0B4F-A4A5-3CB867C2AAD5}" srcOrd="2" destOrd="0" presId="urn:microsoft.com/office/officeart/2005/8/layout/cycle8"/>
    <dgm:cxn modelId="{AF285FEE-031B-E14F-B6D3-B03CDF012DE8}" type="presParOf" srcId="{8CBAB510-3460-7C4D-B3B4-D88EDBD6542D}" destId="{931E9261-7737-ED4E-B706-56BE1FF40AE1}" srcOrd="3" destOrd="0" presId="urn:microsoft.com/office/officeart/2005/8/layout/cycle8"/>
    <dgm:cxn modelId="{465C8751-B2C4-AA4B-BEDF-72D7B4507A36}" type="presParOf" srcId="{8CBAB510-3460-7C4D-B3B4-D88EDBD6542D}" destId="{C8A31939-44A1-C84A-8599-21CB98ABC89E}" srcOrd="4" destOrd="0" presId="urn:microsoft.com/office/officeart/2005/8/layout/cycle8"/>
    <dgm:cxn modelId="{C3D40752-8840-5245-B2ED-0B8EE89241D7}" type="presParOf" srcId="{8CBAB510-3460-7C4D-B3B4-D88EDBD6542D}" destId="{98F94968-C271-3949-A281-9F1FDB73263F}" srcOrd="5" destOrd="0" presId="urn:microsoft.com/office/officeart/2005/8/layout/cycle8"/>
    <dgm:cxn modelId="{443004A9-75E4-D545-81D9-BC5CEDC03D6E}" type="presParOf" srcId="{8CBAB510-3460-7C4D-B3B4-D88EDBD6542D}" destId="{6568D2DC-F810-B24A-85B8-513BEAE011EE}" srcOrd="6" destOrd="0" presId="urn:microsoft.com/office/officeart/2005/8/layout/cycle8"/>
    <dgm:cxn modelId="{265EE6C3-FCD2-AC4D-A991-BE155C84B469}" type="presParOf" srcId="{8CBAB510-3460-7C4D-B3B4-D88EDBD6542D}" destId="{54833264-C01E-AD4D-9336-368779A0E767}" srcOrd="7" destOrd="0" presId="urn:microsoft.com/office/officeart/2005/8/layout/cycle8"/>
    <dgm:cxn modelId="{A3D96BAF-2010-154F-9442-9CB67E8E4BF0}" type="presParOf" srcId="{8CBAB510-3460-7C4D-B3B4-D88EDBD6542D}" destId="{30F12578-A954-BB4F-A1A7-4400C3BED8E6}" srcOrd="8" destOrd="0" presId="urn:microsoft.com/office/officeart/2005/8/layout/cycle8"/>
    <dgm:cxn modelId="{47B373B4-E1DA-AC43-90D7-696C0CFF0058}" type="presParOf" srcId="{8CBAB510-3460-7C4D-B3B4-D88EDBD6542D}" destId="{395DA690-571B-1643-9A9F-79DC87C87550}" srcOrd="9" destOrd="0" presId="urn:microsoft.com/office/officeart/2005/8/layout/cycle8"/>
    <dgm:cxn modelId="{5EDA019F-343C-DB43-BF66-2BF09BBB7FFB}" type="presParOf" srcId="{8CBAB510-3460-7C4D-B3B4-D88EDBD6542D}" destId="{638F59A8-E9AC-1F4B-867B-8D5C891F653C}" srcOrd="10" destOrd="0" presId="urn:microsoft.com/office/officeart/2005/8/layout/cycle8"/>
    <dgm:cxn modelId="{4573EBEE-02EC-AB48-948A-F7FBD1F99736}" type="presParOf" srcId="{8CBAB510-3460-7C4D-B3B4-D88EDBD6542D}" destId="{481387FE-B84A-1C4E-892B-526E1A2AA0F8}" srcOrd="11" destOrd="0" presId="urn:microsoft.com/office/officeart/2005/8/layout/cycle8"/>
    <dgm:cxn modelId="{71B9FCF1-D573-174E-A765-B02CFE0DBA57}" type="presParOf" srcId="{8CBAB510-3460-7C4D-B3B4-D88EDBD6542D}" destId="{8F6F7530-3F3F-DE4F-BEB3-1D885057F667}" srcOrd="12" destOrd="0" presId="urn:microsoft.com/office/officeart/2005/8/layout/cycle8"/>
    <dgm:cxn modelId="{48084A48-E51A-314E-B596-2604F6043CFB}" type="presParOf" srcId="{8CBAB510-3460-7C4D-B3B4-D88EDBD6542D}" destId="{F9DEC3C4-6AD5-D546-9148-1FC6FE6904E2}" srcOrd="13" destOrd="0" presId="urn:microsoft.com/office/officeart/2005/8/layout/cycle8"/>
    <dgm:cxn modelId="{3DB2624D-F21A-C048-8295-67CFFE98EBC5}" type="presParOf" srcId="{8CBAB510-3460-7C4D-B3B4-D88EDBD6542D}" destId="{9449AACE-5E28-5444-BAE3-AA4E2F5275B5}" srcOrd="14" destOrd="0" presId="urn:microsoft.com/office/officeart/2005/8/layout/cycle8"/>
  </dgm:cxnLst>
  <dgm:bg>
    <a:noFill/>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5268F20-2E81-477C-8149-04C7D959E4C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CB67AA1-0DAF-4D42-9CDE-4F9CB42CC62D}">
      <dgm:prSet/>
      <dgm:spPr/>
      <dgm:t>
        <a:bodyPr/>
        <a:lstStyle/>
        <a:p>
          <a:r>
            <a:rPr lang="bg-BG"/>
            <a:t>Предполагат удобство и достъпност</a:t>
          </a:r>
          <a:endParaRPr lang="en-US"/>
        </a:p>
      </dgm:t>
    </dgm:pt>
    <dgm:pt modelId="{809A2FF4-A3BA-4AB0-BFAF-62411772CB46}" type="parTrans" cxnId="{AFB916DD-B85D-4165-961F-F1E8A23D0296}">
      <dgm:prSet/>
      <dgm:spPr/>
      <dgm:t>
        <a:bodyPr/>
        <a:lstStyle/>
        <a:p>
          <a:endParaRPr lang="en-US"/>
        </a:p>
      </dgm:t>
    </dgm:pt>
    <dgm:pt modelId="{D34BE553-C422-4B0E-B6CA-7EF9CA8B95D7}" type="sibTrans" cxnId="{AFB916DD-B85D-4165-961F-F1E8A23D0296}">
      <dgm:prSet/>
      <dgm:spPr/>
      <dgm:t>
        <a:bodyPr/>
        <a:lstStyle/>
        <a:p>
          <a:endParaRPr lang="en-US"/>
        </a:p>
      </dgm:t>
    </dgm:pt>
    <dgm:pt modelId="{1726246A-3635-412D-945F-35A4674E4E31}">
      <dgm:prSet/>
      <dgm:spPr/>
      <dgm:t>
        <a:bodyPr/>
        <a:lstStyle/>
        <a:p>
          <a:r>
            <a:rPr lang="bg-BG"/>
            <a:t>Постигат ефективност и ефикасност</a:t>
          </a:r>
          <a:endParaRPr lang="en-US"/>
        </a:p>
      </dgm:t>
    </dgm:pt>
    <dgm:pt modelId="{906AB3C9-11B9-44A6-8D45-5C8D8694B42E}" type="parTrans" cxnId="{D1B86DE4-0DED-43F2-AEAD-7C0557FE3140}">
      <dgm:prSet/>
      <dgm:spPr/>
      <dgm:t>
        <a:bodyPr/>
        <a:lstStyle/>
        <a:p>
          <a:endParaRPr lang="en-US"/>
        </a:p>
      </dgm:t>
    </dgm:pt>
    <dgm:pt modelId="{CF076320-CAFF-4375-A6DB-102E3A04D5B0}" type="sibTrans" cxnId="{D1B86DE4-0DED-43F2-AEAD-7C0557FE3140}">
      <dgm:prSet/>
      <dgm:spPr/>
      <dgm:t>
        <a:bodyPr/>
        <a:lstStyle/>
        <a:p>
          <a:endParaRPr lang="en-US"/>
        </a:p>
      </dgm:t>
    </dgm:pt>
    <dgm:pt modelId="{BE20C199-483A-4457-B51B-CB6A26D836CE}">
      <dgm:prSet/>
      <dgm:spPr/>
      <dgm:t>
        <a:bodyPr/>
        <a:lstStyle/>
        <a:p>
          <a:r>
            <a:rPr lang="bg-BG"/>
            <a:t>Осигуряват прозрачност и отчетност</a:t>
          </a:r>
          <a:endParaRPr lang="en-US"/>
        </a:p>
      </dgm:t>
    </dgm:pt>
    <dgm:pt modelId="{1A4BB573-40A4-40B0-BBBC-27331C2FEEF6}" type="parTrans" cxnId="{255EC0B7-F122-476C-B6C1-729B65A374E7}">
      <dgm:prSet/>
      <dgm:spPr/>
      <dgm:t>
        <a:bodyPr/>
        <a:lstStyle/>
        <a:p>
          <a:endParaRPr lang="en-US"/>
        </a:p>
      </dgm:t>
    </dgm:pt>
    <dgm:pt modelId="{7EB580FE-0E1D-448B-BFE9-CC4BB969867A}" type="sibTrans" cxnId="{255EC0B7-F122-476C-B6C1-729B65A374E7}">
      <dgm:prSet/>
      <dgm:spPr/>
      <dgm:t>
        <a:bodyPr/>
        <a:lstStyle/>
        <a:p>
          <a:endParaRPr lang="en-US"/>
        </a:p>
      </dgm:t>
    </dgm:pt>
    <dgm:pt modelId="{64D5E798-3314-4490-BAE2-59F681331160}">
      <dgm:prSet/>
      <dgm:spPr/>
      <dgm:t>
        <a:bodyPr/>
        <a:lstStyle/>
        <a:p>
          <a:r>
            <a:rPr lang="bg-BG"/>
            <a:t>Улесняват взаимодействието между администрацията и гражданите</a:t>
          </a:r>
          <a:endParaRPr lang="en-US"/>
        </a:p>
      </dgm:t>
    </dgm:pt>
    <dgm:pt modelId="{E671C4CD-3A1D-4212-8F6D-10C1F6894A9B}" type="parTrans" cxnId="{46EA09BA-E118-4FDF-81EA-5CF2788AD819}">
      <dgm:prSet/>
      <dgm:spPr/>
      <dgm:t>
        <a:bodyPr/>
        <a:lstStyle/>
        <a:p>
          <a:endParaRPr lang="en-US"/>
        </a:p>
      </dgm:t>
    </dgm:pt>
    <dgm:pt modelId="{41AC5209-E03D-44C4-ACEE-16BA7577F6B3}" type="sibTrans" cxnId="{46EA09BA-E118-4FDF-81EA-5CF2788AD819}">
      <dgm:prSet/>
      <dgm:spPr/>
      <dgm:t>
        <a:bodyPr/>
        <a:lstStyle/>
        <a:p>
          <a:endParaRPr lang="en-US"/>
        </a:p>
      </dgm:t>
    </dgm:pt>
    <dgm:pt modelId="{845F8004-2FB8-4614-8822-E6B62751FF42}">
      <dgm:prSet/>
      <dgm:spPr/>
      <dgm:t>
        <a:bodyPr/>
        <a:lstStyle/>
        <a:p>
          <a:r>
            <a:rPr lang="bg-BG"/>
            <a:t>Постигат по-ниски разходи</a:t>
          </a:r>
          <a:endParaRPr lang="en-US"/>
        </a:p>
      </dgm:t>
    </dgm:pt>
    <dgm:pt modelId="{6CEC4A2D-4D66-4746-A7DB-A7DF17A7B424}" type="parTrans" cxnId="{40D3323D-2798-4833-A756-CDC6EEA8B5A2}">
      <dgm:prSet/>
      <dgm:spPr/>
      <dgm:t>
        <a:bodyPr/>
        <a:lstStyle/>
        <a:p>
          <a:endParaRPr lang="en-US"/>
        </a:p>
      </dgm:t>
    </dgm:pt>
    <dgm:pt modelId="{8144C240-E509-48E2-9FEC-AE9A3AD7A74A}" type="sibTrans" cxnId="{40D3323D-2798-4833-A756-CDC6EEA8B5A2}">
      <dgm:prSet/>
      <dgm:spPr/>
      <dgm:t>
        <a:bodyPr/>
        <a:lstStyle/>
        <a:p>
          <a:endParaRPr lang="en-US"/>
        </a:p>
      </dgm:t>
    </dgm:pt>
    <dgm:pt modelId="{CD0BB741-DFBD-45AF-8F3C-4D66CD7699C9}">
      <dgm:prSet/>
      <dgm:spPr/>
      <dgm:t>
        <a:bodyPr/>
        <a:lstStyle/>
        <a:p>
          <a:r>
            <a:rPr lang="bg-BG"/>
            <a:t>Косвено подпомагат икономическия растеж</a:t>
          </a:r>
          <a:endParaRPr lang="en-US"/>
        </a:p>
      </dgm:t>
    </dgm:pt>
    <dgm:pt modelId="{23EA5315-3AAA-4623-B9CD-364CFFDD9067}" type="parTrans" cxnId="{0D59BDEC-0A49-4244-A4BD-A59099FA2FA0}">
      <dgm:prSet/>
      <dgm:spPr/>
      <dgm:t>
        <a:bodyPr/>
        <a:lstStyle/>
        <a:p>
          <a:endParaRPr lang="en-US"/>
        </a:p>
      </dgm:t>
    </dgm:pt>
    <dgm:pt modelId="{00FC5605-2E0D-4852-9913-2A0B67A6D360}" type="sibTrans" cxnId="{0D59BDEC-0A49-4244-A4BD-A59099FA2FA0}">
      <dgm:prSet/>
      <dgm:spPr/>
      <dgm:t>
        <a:bodyPr/>
        <a:lstStyle/>
        <a:p>
          <a:endParaRPr lang="en-US"/>
        </a:p>
      </dgm:t>
    </dgm:pt>
    <dgm:pt modelId="{0282B351-010F-3443-A0CB-11C4169796A9}" type="pres">
      <dgm:prSet presAssocID="{15268F20-2E81-477C-8149-04C7D959E4C5}" presName="vert0" presStyleCnt="0">
        <dgm:presLayoutVars>
          <dgm:dir/>
          <dgm:animOne val="branch"/>
          <dgm:animLvl val="lvl"/>
        </dgm:presLayoutVars>
      </dgm:prSet>
      <dgm:spPr/>
    </dgm:pt>
    <dgm:pt modelId="{ED030411-29FD-4D43-A87F-B9B8C2357506}" type="pres">
      <dgm:prSet presAssocID="{7CB67AA1-0DAF-4D42-9CDE-4F9CB42CC62D}" presName="thickLine" presStyleLbl="alignNode1" presStyleIdx="0" presStyleCnt="6"/>
      <dgm:spPr/>
    </dgm:pt>
    <dgm:pt modelId="{9B7F9C47-57A7-D34C-A521-0AB87A84131E}" type="pres">
      <dgm:prSet presAssocID="{7CB67AA1-0DAF-4D42-9CDE-4F9CB42CC62D}" presName="horz1" presStyleCnt="0"/>
      <dgm:spPr/>
    </dgm:pt>
    <dgm:pt modelId="{5A9534C3-7A8F-5442-95B0-921075C6D78F}" type="pres">
      <dgm:prSet presAssocID="{7CB67AA1-0DAF-4D42-9CDE-4F9CB42CC62D}" presName="tx1" presStyleLbl="revTx" presStyleIdx="0" presStyleCnt="6"/>
      <dgm:spPr/>
    </dgm:pt>
    <dgm:pt modelId="{99F307C1-9B49-1F46-932F-2DD62268E4F0}" type="pres">
      <dgm:prSet presAssocID="{7CB67AA1-0DAF-4D42-9CDE-4F9CB42CC62D}" presName="vert1" presStyleCnt="0"/>
      <dgm:spPr/>
    </dgm:pt>
    <dgm:pt modelId="{6327E50A-DD39-D64C-A1C9-5CE6C50D36E5}" type="pres">
      <dgm:prSet presAssocID="{1726246A-3635-412D-945F-35A4674E4E31}" presName="thickLine" presStyleLbl="alignNode1" presStyleIdx="1" presStyleCnt="6"/>
      <dgm:spPr/>
    </dgm:pt>
    <dgm:pt modelId="{6926A061-706F-AB48-AD90-A227F9DB7824}" type="pres">
      <dgm:prSet presAssocID="{1726246A-3635-412D-945F-35A4674E4E31}" presName="horz1" presStyleCnt="0"/>
      <dgm:spPr/>
    </dgm:pt>
    <dgm:pt modelId="{A5DADDBB-F88D-8B44-8076-686E5AFCBE80}" type="pres">
      <dgm:prSet presAssocID="{1726246A-3635-412D-945F-35A4674E4E31}" presName="tx1" presStyleLbl="revTx" presStyleIdx="1" presStyleCnt="6"/>
      <dgm:spPr/>
    </dgm:pt>
    <dgm:pt modelId="{47281499-04F6-B647-A88C-0B06AB283379}" type="pres">
      <dgm:prSet presAssocID="{1726246A-3635-412D-945F-35A4674E4E31}" presName="vert1" presStyleCnt="0"/>
      <dgm:spPr/>
    </dgm:pt>
    <dgm:pt modelId="{6E373654-F098-7C47-AC3B-9ACA7C9F1720}" type="pres">
      <dgm:prSet presAssocID="{BE20C199-483A-4457-B51B-CB6A26D836CE}" presName="thickLine" presStyleLbl="alignNode1" presStyleIdx="2" presStyleCnt="6"/>
      <dgm:spPr/>
    </dgm:pt>
    <dgm:pt modelId="{8C6E0304-0FF5-314D-B39D-F4320F6042A6}" type="pres">
      <dgm:prSet presAssocID="{BE20C199-483A-4457-B51B-CB6A26D836CE}" presName="horz1" presStyleCnt="0"/>
      <dgm:spPr/>
    </dgm:pt>
    <dgm:pt modelId="{4574F9F2-609C-AF4F-8D78-2B361EE9681A}" type="pres">
      <dgm:prSet presAssocID="{BE20C199-483A-4457-B51B-CB6A26D836CE}" presName="tx1" presStyleLbl="revTx" presStyleIdx="2" presStyleCnt="6"/>
      <dgm:spPr/>
    </dgm:pt>
    <dgm:pt modelId="{A6254A03-94A5-A646-AAD8-6B183FEF929B}" type="pres">
      <dgm:prSet presAssocID="{BE20C199-483A-4457-B51B-CB6A26D836CE}" presName="vert1" presStyleCnt="0"/>
      <dgm:spPr/>
    </dgm:pt>
    <dgm:pt modelId="{168FC4A9-CBD7-B04E-A600-DE1BF77B6696}" type="pres">
      <dgm:prSet presAssocID="{64D5E798-3314-4490-BAE2-59F681331160}" presName="thickLine" presStyleLbl="alignNode1" presStyleIdx="3" presStyleCnt="6"/>
      <dgm:spPr/>
    </dgm:pt>
    <dgm:pt modelId="{E97B830C-22C1-C749-983E-B541A4E72A51}" type="pres">
      <dgm:prSet presAssocID="{64D5E798-3314-4490-BAE2-59F681331160}" presName="horz1" presStyleCnt="0"/>
      <dgm:spPr/>
    </dgm:pt>
    <dgm:pt modelId="{5F279935-1771-6043-A96E-6D22321F97D1}" type="pres">
      <dgm:prSet presAssocID="{64D5E798-3314-4490-BAE2-59F681331160}" presName="tx1" presStyleLbl="revTx" presStyleIdx="3" presStyleCnt="6"/>
      <dgm:spPr/>
    </dgm:pt>
    <dgm:pt modelId="{1435B94C-6610-EF44-BFA1-56AB3CC91B49}" type="pres">
      <dgm:prSet presAssocID="{64D5E798-3314-4490-BAE2-59F681331160}" presName="vert1" presStyleCnt="0"/>
      <dgm:spPr/>
    </dgm:pt>
    <dgm:pt modelId="{A8DB08F1-0BDD-AF47-99CA-263BEA887997}" type="pres">
      <dgm:prSet presAssocID="{845F8004-2FB8-4614-8822-E6B62751FF42}" presName="thickLine" presStyleLbl="alignNode1" presStyleIdx="4" presStyleCnt="6"/>
      <dgm:spPr/>
    </dgm:pt>
    <dgm:pt modelId="{6D232E15-A0FB-7345-BC0B-D428726AC466}" type="pres">
      <dgm:prSet presAssocID="{845F8004-2FB8-4614-8822-E6B62751FF42}" presName="horz1" presStyleCnt="0"/>
      <dgm:spPr/>
    </dgm:pt>
    <dgm:pt modelId="{ECAFA06B-16B8-2843-9C3D-41EE969F3DED}" type="pres">
      <dgm:prSet presAssocID="{845F8004-2FB8-4614-8822-E6B62751FF42}" presName="tx1" presStyleLbl="revTx" presStyleIdx="4" presStyleCnt="6"/>
      <dgm:spPr/>
    </dgm:pt>
    <dgm:pt modelId="{46D2DAB4-C145-ED4E-8432-C3383CA6AEC3}" type="pres">
      <dgm:prSet presAssocID="{845F8004-2FB8-4614-8822-E6B62751FF42}" presName="vert1" presStyleCnt="0"/>
      <dgm:spPr/>
    </dgm:pt>
    <dgm:pt modelId="{5E2BB922-8164-3E43-9B61-C9CDB5AB460A}" type="pres">
      <dgm:prSet presAssocID="{CD0BB741-DFBD-45AF-8F3C-4D66CD7699C9}" presName="thickLine" presStyleLbl="alignNode1" presStyleIdx="5" presStyleCnt="6"/>
      <dgm:spPr/>
    </dgm:pt>
    <dgm:pt modelId="{36F012A1-B956-974E-BBB5-87A942E37968}" type="pres">
      <dgm:prSet presAssocID="{CD0BB741-DFBD-45AF-8F3C-4D66CD7699C9}" presName="horz1" presStyleCnt="0"/>
      <dgm:spPr/>
    </dgm:pt>
    <dgm:pt modelId="{B1E06D41-6668-9D42-A9BB-F296254501BA}" type="pres">
      <dgm:prSet presAssocID="{CD0BB741-DFBD-45AF-8F3C-4D66CD7699C9}" presName="tx1" presStyleLbl="revTx" presStyleIdx="5" presStyleCnt="6"/>
      <dgm:spPr/>
    </dgm:pt>
    <dgm:pt modelId="{1E4BBD85-0490-7D44-9A45-BC57475BFDE0}" type="pres">
      <dgm:prSet presAssocID="{CD0BB741-DFBD-45AF-8F3C-4D66CD7699C9}" presName="vert1" presStyleCnt="0"/>
      <dgm:spPr/>
    </dgm:pt>
  </dgm:ptLst>
  <dgm:cxnLst>
    <dgm:cxn modelId="{A4AC8A3A-6E02-954D-92FA-B4FBB9F7841B}" type="presOf" srcId="{64D5E798-3314-4490-BAE2-59F681331160}" destId="{5F279935-1771-6043-A96E-6D22321F97D1}" srcOrd="0" destOrd="0" presId="urn:microsoft.com/office/officeart/2008/layout/LinedList"/>
    <dgm:cxn modelId="{40D3323D-2798-4833-A756-CDC6EEA8B5A2}" srcId="{15268F20-2E81-477C-8149-04C7D959E4C5}" destId="{845F8004-2FB8-4614-8822-E6B62751FF42}" srcOrd="4" destOrd="0" parTransId="{6CEC4A2D-4D66-4746-A7DB-A7DF17A7B424}" sibTransId="{8144C240-E509-48E2-9FEC-AE9A3AD7A74A}"/>
    <dgm:cxn modelId="{691D8659-AE2F-DD40-88A9-5C5B8FADC5C5}" type="presOf" srcId="{15268F20-2E81-477C-8149-04C7D959E4C5}" destId="{0282B351-010F-3443-A0CB-11C4169796A9}" srcOrd="0" destOrd="0" presId="urn:microsoft.com/office/officeart/2008/layout/LinedList"/>
    <dgm:cxn modelId="{7EF81076-2305-A347-827B-F04C83E71FBA}" type="presOf" srcId="{CD0BB741-DFBD-45AF-8F3C-4D66CD7699C9}" destId="{B1E06D41-6668-9D42-A9BB-F296254501BA}" srcOrd="0" destOrd="0" presId="urn:microsoft.com/office/officeart/2008/layout/LinedList"/>
    <dgm:cxn modelId="{99662188-E0E5-DA40-9B08-2431B24E3EF6}" type="presOf" srcId="{BE20C199-483A-4457-B51B-CB6A26D836CE}" destId="{4574F9F2-609C-AF4F-8D78-2B361EE9681A}" srcOrd="0" destOrd="0" presId="urn:microsoft.com/office/officeart/2008/layout/LinedList"/>
    <dgm:cxn modelId="{D478ECAE-C199-664D-81A1-CFBD341CFD3F}" type="presOf" srcId="{7CB67AA1-0DAF-4D42-9CDE-4F9CB42CC62D}" destId="{5A9534C3-7A8F-5442-95B0-921075C6D78F}" srcOrd="0" destOrd="0" presId="urn:microsoft.com/office/officeart/2008/layout/LinedList"/>
    <dgm:cxn modelId="{C5EC76AF-42C8-BC4B-99E2-BDD11107B065}" type="presOf" srcId="{845F8004-2FB8-4614-8822-E6B62751FF42}" destId="{ECAFA06B-16B8-2843-9C3D-41EE969F3DED}" srcOrd="0" destOrd="0" presId="urn:microsoft.com/office/officeart/2008/layout/LinedList"/>
    <dgm:cxn modelId="{255EC0B7-F122-476C-B6C1-729B65A374E7}" srcId="{15268F20-2E81-477C-8149-04C7D959E4C5}" destId="{BE20C199-483A-4457-B51B-CB6A26D836CE}" srcOrd="2" destOrd="0" parTransId="{1A4BB573-40A4-40B0-BBBC-27331C2FEEF6}" sibTransId="{7EB580FE-0E1D-448B-BFE9-CC4BB969867A}"/>
    <dgm:cxn modelId="{46EA09BA-E118-4FDF-81EA-5CF2788AD819}" srcId="{15268F20-2E81-477C-8149-04C7D959E4C5}" destId="{64D5E798-3314-4490-BAE2-59F681331160}" srcOrd="3" destOrd="0" parTransId="{E671C4CD-3A1D-4212-8F6D-10C1F6894A9B}" sibTransId="{41AC5209-E03D-44C4-ACEE-16BA7577F6B3}"/>
    <dgm:cxn modelId="{EDD8F7CC-FC1E-434A-A6CF-DCB63C31E0D2}" type="presOf" srcId="{1726246A-3635-412D-945F-35A4674E4E31}" destId="{A5DADDBB-F88D-8B44-8076-686E5AFCBE80}" srcOrd="0" destOrd="0" presId="urn:microsoft.com/office/officeart/2008/layout/LinedList"/>
    <dgm:cxn modelId="{AFB916DD-B85D-4165-961F-F1E8A23D0296}" srcId="{15268F20-2E81-477C-8149-04C7D959E4C5}" destId="{7CB67AA1-0DAF-4D42-9CDE-4F9CB42CC62D}" srcOrd="0" destOrd="0" parTransId="{809A2FF4-A3BA-4AB0-BFAF-62411772CB46}" sibTransId="{D34BE553-C422-4B0E-B6CA-7EF9CA8B95D7}"/>
    <dgm:cxn modelId="{D1B86DE4-0DED-43F2-AEAD-7C0557FE3140}" srcId="{15268F20-2E81-477C-8149-04C7D959E4C5}" destId="{1726246A-3635-412D-945F-35A4674E4E31}" srcOrd="1" destOrd="0" parTransId="{906AB3C9-11B9-44A6-8D45-5C8D8694B42E}" sibTransId="{CF076320-CAFF-4375-A6DB-102E3A04D5B0}"/>
    <dgm:cxn modelId="{0D59BDEC-0A49-4244-A4BD-A59099FA2FA0}" srcId="{15268F20-2E81-477C-8149-04C7D959E4C5}" destId="{CD0BB741-DFBD-45AF-8F3C-4D66CD7699C9}" srcOrd="5" destOrd="0" parTransId="{23EA5315-3AAA-4623-B9CD-364CFFDD9067}" sibTransId="{00FC5605-2E0D-4852-9913-2A0B67A6D360}"/>
    <dgm:cxn modelId="{85160E9B-B2F7-C443-9B27-35AA8854B602}" type="presParOf" srcId="{0282B351-010F-3443-A0CB-11C4169796A9}" destId="{ED030411-29FD-4D43-A87F-B9B8C2357506}" srcOrd="0" destOrd="0" presId="urn:microsoft.com/office/officeart/2008/layout/LinedList"/>
    <dgm:cxn modelId="{D16EA7C3-F1D1-674C-9791-69EA61A417FB}" type="presParOf" srcId="{0282B351-010F-3443-A0CB-11C4169796A9}" destId="{9B7F9C47-57A7-D34C-A521-0AB87A84131E}" srcOrd="1" destOrd="0" presId="urn:microsoft.com/office/officeart/2008/layout/LinedList"/>
    <dgm:cxn modelId="{D00EBCC3-685B-234A-950C-535FC3E53EAF}" type="presParOf" srcId="{9B7F9C47-57A7-D34C-A521-0AB87A84131E}" destId="{5A9534C3-7A8F-5442-95B0-921075C6D78F}" srcOrd="0" destOrd="0" presId="urn:microsoft.com/office/officeart/2008/layout/LinedList"/>
    <dgm:cxn modelId="{85FD8502-E8AE-6845-9C8B-014ACBC173BA}" type="presParOf" srcId="{9B7F9C47-57A7-D34C-A521-0AB87A84131E}" destId="{99F307C1-9B49-1F46-932F-2DD62268E4F0}" srcOrd="1" destOrd="0" presId="urn:microsoft.com/office/officeart/2008/layout/LinedList"/>
    <dgm:cxn modelId="{AA022F20-BE20-9D42-A265-D78C367652C4}" type="presParOf" srcId="{0282B351-010F-3443-A0CB-11C4169796A9}" destId="{6327E50A-DD39-D64C-A1C9-5CE6C50D36E5}" srcOrd="2" destOrd="0" presId="urn:microsoft.com/office/officeart/2008/layout/LinedList"/>
    <dgm:cxn modelId="{B93ED243-C591-7F45-83CA-040C4AC2B1DE}" type="presParOf" srcId="{0282B351-010F-3443-A0CB-11C4169796A9}" destId="{6926A061-706F-AB48-AD90-A227F9DB7824}" srcOrd="3" destOrd="0" presId="urn:microsoft.com/office/officeart/2008/layout/LinedList"/>
    <dgm:cxn modelId="{DD226016-D516-EB43-AC14-310CE9EDA0AB}" type="presParOf" srcId="{6926A061-706F-AB48-AD90-A227F9DB7824}" destId="{A5DADDBB-F88D-8B44-8076-686E5AFCBE80}" srcOrd="0" destOrd="0" presId="urn:microsoft.com/office/officeart/2008/layout/LinedList"/>
    <dgm:cxn modelId="{A1E9F94B-B0CE-B843-8A9B-7FD5B0A0CA5D}" type="presParOf" srcId="{6926A061-706F-AB48-AD90-A227F9DB7824}" destId="{47281499-04F6-B647-A88C-0B06AB283379}" srcOrd="1" destOrd="0" presId="urn:microsoft.com/office/officeart/2008/layout/LinedList"/>
    <dgm:cxn modelId="{D16A3FA0-2131-4546-8099-2176D81A7B66}" type="presParOf" srcId="{0282B351-010F-3443-A0CB-11C4169796A9}" destId="{6E373654-F098-7C47-AC3B-9ACA7C9F1720}" srcOrd="4" destOrd="0" presId="urn:microsoft.com/office/officeart/2008/layout/LinedList"/>
    <dgm:cxn modelId="{BC337902-42A4-B044-8F9F-F0D3F9CDC3D5}" type="presParOf" srcId="{0282B351-010F-3443-A0CB-11C4169796A9}" destId="{8C6E0304-0FF5-314D-B39D-F4320F6042A6}" srcOrd="5" destOrd="0" presId="urn:microsoft.com/office/officeart/2008/layout/LinedList"/>
    <dgm:cxn modelId="{28C09DA3-4519-F84B-93AB-7A4CDD62062F}" type="presParOf" srcId="{8C6E0304-0FF5-314D-B39D-F4320F6042A6}" destId="{4574F9F2-609C-AF4F-8D78-2B361EE9681A}" srcOrd="0" destOrd="0" presId="urn:microsoft.com/office/officeart/2008/layout/LinedList"/>
    <dgm:cxn modelId="{D565A52F-0D23-7548-8F6D-65C621082AF7}" type="presParOf" srcId="{8C6E0304-0FF5-314D-B39D-F4320F6042A6}" destId="{A6254A03-94A5-A646-AAD8-6B183FEF929B}" srcOrd="1" destOrd="0" presId="urn:microsoft.com/office/officeart/2008/layout/LinedList"/>
    <dgm:cxn modelId="{A81C2954-4288-E84F-B406-E4FB95F5AA16}" type="presParOf" srcId="{0282B351-010F-3443-A0CB-11C4169796A9}" destId="{168FC4A9-CBD7-B04E-A600-DE1BF77B6696}" srcOrd="6" destOrd="0" presId="urn:microsoft.com/office/officeart/2008/layout/LinedList"/>
    <dgm:cxn modelId="{4FD17C03-DAF0-F243-B704-0861184A7388}" type="presParOf" srcId="{0282B351-010F-3443-A0CB-11C4169796A9}" destId="{E97B830C-22C1-C749-983E-B541A4E72A51}" srcOrd="7" destOrd="0" presId="urn:microsoft.com/office/officeart/2008/layout/LinedList"/>
    <dgm:cxn modelId="{FC8BCE29-4BCD-E64C-BCA2-396C008069BD}" type="presParOf" srcId="{E97B830C-22C1-C749-983E-B541A4E72A51}" destId="{5F279935-1771-6043-A96E-6D22321F97D1}" srcOrd="0" destOrd="0" presId="urn:microsoft.com/office/officeart/2008/layout/LinedList"/>
    <dgm:cxn modelId="{34E07C26-91E4-A546-9C62-6ACF4D2FE2E8}" type="presParOf" srcId="{E97B830C-22C1-C749-983E-B541A4E72A51}" destId="{1435B94C-6610-EF44-BFA1-56AB3CC91B49}" srcOrd="1" destOrd="0" presId="urn:microsoft.com/office/officeart/2008/layout/LinedList"/>
    <dgm:cxn modelId="{877FB3FD-398C-5243-92AD-7B8FA7BA62C2}" type="presParOf" srcId="{0282B351-010F-3443-A0CB-11C4169796A9}" destId="{A8DB08F1-0BDD-AF47-99CA-263BEA887997}" srcOrd="8" destOrd="0" presId="urn:microsoft.com/office/officeart/2008/layout/LinedList"/>
    <dgm:cxn modelId="{32F0CA0E-183F-8940-AD01-80DEEF315824}" type="presParOf" srcId="{0282B351-010F-3443-A0CB-11C4169796A9}" destId="{6D232E15-A0FB-7345-BC0B-D428726AC466}" srcOrd="9" destOrd="0" presId="urn:microsoft.com/office/officeart/2008/layout/LinedList"/>
    <dgm:cxn modelId="{DFC50037-17A7-F04E-9F2C-20E65CC55D85}" type="presParOf" srcId="{6D232E15-A0FB-7345-BC0B-D428726AC466}" destId="{ECAFA06B-16B8-2843-9C3D-41EE969F3DED}" srcOrd="0" destOrd="0" presId="urn:microsoft.com/office/officeart/2008/layout/LinedList"/>
    <dgm:cxn modelId="{3CBED4AB-F0AB-1C45-9252-5ECB934C376F}" type="presParOf" srcId="{6D232E15-A0FB-7345-BC0B-D428726AC466}" destId="{46D2DAB4-C145-ED4E-8432-C3383CA6AEC3}" srcOrd="1" destOrd="0" presId="urn:microsoft.com/office/officeart/2008/layout/LinedList"/>
    <dgm:cxn modelId="{D240EBD4-2AEC-C74C-8908-66BEA9896CE0}" type="presParOf" srcId="{0282B351-010F-3443-A0CB-11C4169796A9}" destId="{5E2BB922-8164-3E43-9B61-C9CDB5AB460A}" srcOrd="10" destOrd="0" presId="urn:microsoft.com/office/officeart/2008/layout/LinedList"/>
    <dgm:cxn modelId="{9CDE4BA1-151D-D147-A352-952BA1E0187A}" type="presParOf" srcId="{0282B351-010F-3443-A0CB-11C4169796A9}" destId="{36F012A1-B956-974E-BBB5-87A942E37968}" srcOrd="11" destOrd="0" presId="urn:microsoft.com/office/officeart/2008/layout/LinedList"/>
    <dgm:cxn modelId="{042F0517-192C-114C-A9B1-93541946EDCB}" type="presParOf" srcId="{36F012A1-B956-974E-BBB5-87A942E37968}" destId="{B1E06D41-6668-9D42-A9BB-F296254501BA}" srcOrd="0" destOrd="0" presId="urn:microsoft.com/office/officeart/2008/layout/LinedList"/>
    <dgm:cxn modelId="{A77F213B-B0E9-1C4D-B21F-15C990F26171}" type="presParOf" srcId="{36F012A1-B956-974E-BBB5-87A942E37968}" destId="{1E4BBD85-0490-7D44-9A45-BC57475BFD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6E68143F-F3B3-D847-9A15-B748DAA26353}">
      <dgm:prSet custT="1"/>
      <dgm:spPr>
        <a:solidFill>
          <a:srgbClr val="1D493C"/>
        </a:solidFill>
      </dgm:spPr>
      <dgm:t>
        <a:bodyPr/>
        <a:lstStyle/>
        <a:p>
          <a:r>
            <a:rPr lang="bg-BG" sz="2400" b="0" i="1" dirty="0">
              <a:ln/>
              <a:solidFill>
                <a:schemeClr val="bg1"/>
              </a:solidFill>
            </a:rPr>
            <a:t>Народно събрание на РБ: </a:t>
          </a:r>
          <a:r>
            <a:rPr lang="en-GB" sz="2400" b="0" i="1" dirty="0">
              <a:ln/>
              <a:solidFill>
                <a:schemeClr val="bg1"/>
              </a:solidFill>
            </a:rPr>
            <a:t>https://</a:t>
          </a:r>
          <a:r>
            <a:rPr lang="en-GB" sz="2400" b="0" i="1" dirty="0" err="1">
              <a:ln/>
              <a:solidFill>
                <a:schemeClr val="bg1"/>
              </a:solidFill>
            </a:rPr>
            <a:t>www.parliament.bg</a:t>
          </a:r>
          <a:r>
            <a:rPr lang="en-GB" sz="2400" b="0" i="1" dirty="0">
              <a:ln/>
              <a:solidFill>
                <a:schemeClr val="bg1"/>
              </a:solidFill>
            </a:rPr>
            <a:t>/</a:t>
          </a:r>
          <a:r>
            <a:rPr lang="en-GB" sz="2400" b="0" i="1" dirty="0" err="1">
              <a:ln/>
              <a:solidFill>
                <a:schemeClr val="bg1"/>
              </a:solidFill>
            </a:rPr>
            <a:t>bg</a:t>
          </a:r>
          <a:endParaRPr lang="en-BG" sz="2400" i="1" dirty="0">
            <a:ln/>
            <a:solidFill>
              <a:schemeClr val="bg1"/>
            </a:solidFill>
          </a:endParaRPr>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1BDE0BAF-8F01-0346-8D49-D2F81B15EB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B173833-D253-C241-B1AC-E23480704FE3}">
      <dgm:prSet custT="1"/>
      <dgm:spPr>
        <a:solidFill>
          <a:srgbClr val="1D493C"/>
        </a:solidFill>
      </dgm:spPr>
      <dgm:t>
        <a:bodyPr/>
        <a:lstStyle/>
        <a:p>
          <a:r>
            <a:rPr lang="en-BG" sz="2800" kern="1200" dirty="0">
              <a:effectLst/>
              <a:latin typeface="Cambria" panose="02040503050406030204" pitchFamily="18" charset="0"/>
            </a:rPr>
            <a:t>Каква информация може да намерим на сайта на парламента?</a:t>
          </a:r>
          <a:endParaRPr lang="bg-BG" sz="2800" b="0" i="0" kern="1200" noProof="0" dirty="0">
            <a:ln/>
            <a:solidFill>
              <a:srgbClr val="7030A0"/>
            </a:solidFill>
            <a:latin typeface="Cambria" panose="02040503050406030204"/>
            <a:ea typeface="+mn-ea"/>
            <a:cs typeface="+mn-cs"/>
          </a:endParaRPr>
        </a:p>
      </dgm:t>
    </dgm:pt>
    <dgm:pt modelId="{7E35CD0B-3EEB-4A4F-AA7E-1E3AAA02EB65}" type="parTrans" cxnId="{65B076CA-5C83-8C44-BA09-3727DB80A6D6}">
      <dgm:prSet/>
      <dgm:spPr/>
      <dgm:t>
        <a:bodyPr/>
        <a:lstStyle/>
        <a:p>
          <a:endParaRPr lang="en-GB"/>
        </a:p>
      </dgm:t>
    </dgm:pt>
    <dgm:pt modelId="{E1D9480A-3F6C-B940-B2E7-D5DBB7B5C467}" type="sibTrans" cxnId="{65B076CA-5C83-8C44-BA09-3727DB80A6D6}">
      <dgm:prSet/>
      <dgm:spPr/>
      <dgm:t>
        <a:bodyPr/>
        <a:lstStyle/>
        <a:p>
          <a:endParaRPr lang="en-GB"/>
        </a:p>
      </dgm:t>
    </dgm:pt>
    <dgm:pt modelId="{D7279A05-A406-9943-AC41-F9D06CA74F9E}">
      <dgm:prSet/>
      <dgm:spPr/>
      <dgm:t>
        <a:bodyPr/>
        <a:lstStyle/>
        <a:p>
          <a:r>
            <a:rPr lang="en-BG" dirty="0"/>
            <a:t>всичко по отношение на парламентарната дейност: пленарни заседания, законодателство, парламентарен контрол, ЕС, международна дейност, регистри</a:t>
          </a:r>
          <a:endParaRPr lang="bg-BG" dirty="0"/>
        </a:p>
      </dgm:t>
    </dgm:pt>
    <dgm:pt modelId="{93A5539A-C539-B043-9265-FF78D9089C6D}" type="parTrans" cxnId="{E661FC43-CC8E-5849-9A5E-B8C382CADB65}">
      <dgm:prSet/>
      <dgm:spPr/>
      <dgm:t>
        <a:bodyPr/>
        <a:lstStyle/>
        <a:p>
          <a:endParaRPr lang="en-GB"/>
        </a:p>
      </dgm:t>
    </dgm:pt>
    <dgm:pt modelId="{AAD44737-998B-ED46-A900-1143C3CB7B41}" type="sibTrans" cxnId="{E661FC43-CC8E-5849-9A5E-B8C382CADB65}">
      <dgm:prSet/>
      <dgm:spPr/>
      <dgm:t>
        <a:bodyPr/>
        <a:lstStyle/>
        <a:p>
          <a:endParaRPr lang="en-GB"/>
        </a:p>
      </dgm:t>
    </dgm:pt>
    <dgm:pt modelId="{52232EA0-1D2C-6F46-A0B0-803A0E91792E}">
      <dgm:prSet/>
      <dgm:spPr/>
      <dgm:t>
        <a:bodyPr/>
        <a:lstStyle/>
        <a:p>
          <a:r>
            <a:rPr lang="en-US"/>
            <a:t>RSS </a:t>
          </a:r>
          <a:r>
            <a:rPr lang="bg-BG" noProof="0" dirty="0"/>
            <a:t>новини и емисии</a:t>
          </a:r>
        </a:p>
      </dgm:t>
    </dgm:pt>
    <dgm:pt modelId="{45FCC679-5D6A-3A46-A675-B3275DC3DAE0}" type="parTrans" cxnId="{D523C10A-AD92-CD4F-AF2E-DE0FF55F1BB0}">
      <dgm:prSet/>
      <dgm:spPr/>
    </dgm:pt>
    <dgm:pt modelId="{4BB3F851-6430-2649-90C4-0A58A451A6C0}" type="sibTrans" cxnId="{D523C10A-AD92-CD4F-AF2E-DE0FF55F1BB0}">
      <dgm:prSet/>
      <dgm:spPr/>
    </dgm:pt>
    <dgm:pt modelId="{CD066E33-F50D-5447-9139-911D6A7DB7A0}">
      <dgm:prSet/>
      <dgm:spPr/>
      <dgm:t>
        <a:bodyPr/>
        <a:lstStyle/>
        <a:p>
          <a:r>
            <a:rPr lang="en-BG" dirty="0"/>
            <a:t>работни и окончателни документи на парламентарните комисии</a:t>
          </a:r>
          <a:endParaRPr lang="bg-BG" dirty="0"/>
        </a:p>
      </dgm:t>
    </dgm:pt>
    <dgm:pt modelId="{77C537B7-BB86-734A-B073-F890C2237AC4}" type="parTrans" cxnId="{D016119E-237F-4F41-B0BA-785B0AA9B304}">
      <dgm:prSet/>
      <dgm:spPr/>
    </dgm:pt>
    <dgm:pt modelId="{BDA928FF-D414-FB4E-B822-9480F43CF4D9}" type="sibTrans" cxnId="{D016119E-237F-4F41-B0BA-785B0AA9B304}">
      <dgm:prSet/>
      <dgm:spPr/>
    </dgm:pt>
    <dgm:pt modelId="{D8227F7A-056F-5F47-8083-11C6D5429D55}">
      <dgm:prSet/>
      <dgm:spPr/>
      <dgm:t>
        <a:bodyPr/>
        <a:lstStyle/>
        <a:p>
          <a:r>
            <a:rPr lang="en-BG" dirty="0"/>
            <a:t>текущи изборни процедури</a:t>
          </a:r>
          <a:endParaRPr lang="bg-BG" dirty="0"/>
        </a:p>
      </dgm:t>
    </dgm:pt>
    <dgm:pt modelId="{6061B72C-D0F1-D340-A775-760E61F4CBB3}" type="parTrans" cxnId="{94A9089E-44C0-9941-824A-C40E18ABCE3A}">
      <dgm:prSet/>
      <dgm:spPr/>
    </dgm:pt>
    <dgm:pt modelId="{D22E35BF-5931-DC41-BF5B-AA2CF2DAE41B}" type="sibTrans" cxnId="{94A9089E-44C0-9941-824A-C40E18ABCE3A}">
      <dgm:prSet/>
      <dgm:spPr/>
    </dgm:pt>
    <dgm:pt modelId="{F476D185-80FE-DE43-8AC8-3B7E2C3DA3E2}">
      <dgm:prSet/>
      <dgm:spPr/>
      <dgm:t>
        <a:bodyPr/>
        <a:lstStyle/>
        <a:p>
          <a:r>
            <a:rPr lang="en-BG" dirty="0"/>
            <a:t>линк към архива на държавен вестник</a:t>
          </a:r>
          <a:endParaRPr lang="bg-BG" dirty="0"/>
        </a:p>
      </dgm:t>
    </dgm:pt>
    <dgm:pt modelId="{7B423BD2-D2EB-D94E-BA23-55869953A2D2}" type="parTrans" cxnId="{E51012D6-1E10-014B-AB8A-E0C96C36DDBF}">
      <dgm:prSet/>
      <dgm:spPr/>
    </dgm:pt>
    <dgm:pt modelId="{B7B086F7-278C-F944-B54C-083E88F616D8}" type="sibTrans" cxnId="{E51012D6-1E10-014B-AB8A-E0C96C36DDBF}">
      <dgm:prSet/>
      <dgm:spPr/>
    </dgm:pt>
    <dgm:pt modelId="{C1C54C11-7783-544A-828E-6D3A63D13232}" type="pres">
      <dgm:prSet presAssocID="{1BDE0BAF-8F01-0346-8D49-D2F81B15EB09}" presName="linear" presStyleCnt="0">
        <dgm:presLayoutVars>
          <dgm:animLvl val="lvl"/>
          <dgm:resizeHandles val="exact"/>
        </dgm:presLayoutVars>
      </dgm:prSet>
      <dgm:spPr/>
    </dgm:pt>
    <dgm:pt modelId="{FC5DA848-3335-104B-91A9-535B53F65999}" type="pres">
      <dgm:prSet presAssocID="{7B173833-D253-C241-B1AC-E23480704FE3}" presName="parentText" presStyleLbl="node1" presStyleIdx="0" presStyleCnt="1">
        <dgm:presLayoutVars>
          <dgm:chMax val="0"/>
          <dgm:bulletEnabled val="1"/>
        </dgm:presLayoutVars>
      </dgm:prSet>
      <dgm:spPr/>
    </dgm:pt>
    <dgm:pt modelId="{6BC5F98F-9229-7A45-8356-20B058E179FE}" type="pres">
      <dgm:prSet presAssocID="{7B173833-D253-C241-B1AC-E23480704FE3}" presName="childText" presStyleLbl="revTx" presStyleIdx="0" presStyleCnt="1">
        <dgm:presLayoutVars>
          <dgm:bulletEnabled val="1"/>
        </dgm:presLayoutVars>
      </dgm:prSet>
      <dgm:spPr/>
    </dgm:pt>
  </dgm:ptLst>
  <dgm:cxnLst>
    <dgm:cxn modelId="{D523C10A-AD92-CD4F-AF2E-DE0FF55F1BB0}" srcId="{7B173833-D253-C241-B1AC-E23480704FE3}" destId="{52232EA0-1D2C-6F46-A0B0-803A0E91792E}" srcOrd="1" destOrd="0" parTransId="{45FCC679-5D6A-3A46-A675-B3275DC3DAE0}" sibTransId="{4BB3F851-6430-2649-90C4-0A58A451A6C0}"/>
    <dgm:cxn modelId="{3AE7A122-C0B9-A441-85EF-8723EA66FEA0}" type="presOf" srcId="{D8227F7A-056F-5F47-8083-11C6D5429D55}" destId="{6BC5F98F-9229-7A45-8356-20B058E179FE}" srcOrd="0" destOrd="3" presId="urn:microsoft.com/office/officeart/2005/8/layout/vList2"/>
    <dgm:cxn modelId="{E661FC43-CC8E-5849-9A5E-B8C382CADB65}" srcId="{7B173833-D253-C241-B1AC-E23480704FE3}" destId="{D7279A05-A406-9943-AC41-F9D06CA74F9E}" srcOrd="0" destOrd="0" parTransId="{93A5539A-C539-B043-9265-FF78D9089C6D}" sibTransId="{AAD44737-998B-ED46-A900-1143C3CB7B41}"/>
    <dgm:cxn modelId="{33006861-651A-AD42-B048-EBFFD05BBD61}" type="presOf" srcId="{52232EA0-1D2C-6F46-A0B0-803A0E91792E}" destId="{6BC5F98F-9229-7A45-8356-20B058E179FE}" srcOrd="0" destOrd="1" presId="urn:microsoft.com/office/officeart/2005/8/layout/vList2"/>
    <dgm:cxn modelId="{411CD36B-E3B2-624F-B176-7EFF0B58D8B6}" type="presOf" srcId="{7B173833-D253-C241-B1AC-E23480704FE3}" destId="{FC5DA848-3335-104B-91A9-535B53F65999}" srcOrd="0" destOrd="0" presId="urn:microsoft.com/office/officeart/2005/8/layout/vList2"/>
    <dgm:cxn modelId="{31AD157E-99E3-A24B-B378-DDDBED2E0EF2}" type="presOf" srcId="{F476D185-80FE-DE43-8AC8-3B7E2C3DA3E2}" destId="{6BC5F98F-9229-7A45-8356-20B058E179FE}" srcOrd="0" destOrd="4" presId="urn:microsoft.com/office/officeart/2005/8/layout/vList2"/>
    <dgm:cxn modelId="{94A9089E-44C0-9941-824A-C40E18ABCE3A}" srcId="{7B173833-D253-C241-B1AC-E23480704FE3}" destId="{D8227F7A-056F-5F47-8083-11C6D5429D55}" srcOrd="3" destOrd="0" parTransId="{6061B72C-D0F1-D340-A775-760E61F4CBB3}" sibTransId="{D22E35BF-5931-DC41-BF5B-AA2CF2DAE41B}"/>
    <dgm:cxn modelId="{D016119E-237F-4F41-B0BA-785B0AA9B304}" srcId="{7B173833-D253-C241-B1AC-E23480704FE3}" destId="{CD066E33-F50D-5447-9139-911D6A7DB7A0}" srcOrd="2" destOrd="0" parTransId="{77C537B7-BB86-734A-B073-F890C2237AC4}" sibTransId="{BDA928FF-D414-FB4E-B822-9480F43CF4D9}"/>
    <dgm:cxn modelId="{7C31BB9F-7676-6446-8C08-A11C1107D710}" type="presOf" srcId="{D7279A05-A406-9943-AC41-F9D06CA74F9E}" destId="{6BC5F98F-9229-7A45-8356-20B058E179FE}" srcOrd="0" destOrd="0" presId="urn:microsoft.com/office/officeart/2005/8/layout/vList2"/>
    <dgm:cxn modelId="{91F75FC1-A7BE-F049-B201-89FB9832BF1E}" type="presOf" srcId="{1BDE0BAF-8F01-0346-8D49-D2F81B15EB09}" destId="{C1C54C11-7783-544A-828E-6D3A63D13232}" srcOrd="0" destOrd="0" presId="urn:microsoft.com/office/officeart/2005/8/layout/vList2"/>
    <dgm:cxn modelId="{65B076CA-5C83-8C44-BA09-3727DB80A6D6}" srcId="{1BDE0BAF-8F01-0346-8D49-D2F81B15EB09}" destId="{7B173833-D253-C241-B1AC-E23480704FE3}" srcOrd="0" destOrd="0" parTransId="{7E35CD0B-3EEB-4A4F-AA7E-1E3AAA02EB65}" sibTransId="{E1D9480A-3F6C-B940-B2E7-D5DBB7B5C467}"/>
    <dgm:cxn modelId="{E51012D6-1E10-014B-AB8A-E0C96C36DDBF}" srcId="{7B173833-D253-C241-B1AC-E23480704FE3}" destId="{F476D185-80FE-DE43-8AC8-3B7E2C3DA3E2}" srcOrd="4" destOrd="0" parTransId="{7B423BD2-D2EB-D94E-BA23-55869953A2D2}" sibTransId="{B7B086F7-278C-F944-B54C-083E88F616D8}"/>
    <dgm:cxn modelId="{9F25C1F4-B9DC-1D4B-8FB8-0267D49373FD}" type="presOf" srcId="{CD066E33-F50D-5447-9139-911D6A7DB7A0}" destId="{6BC5F98F-9229-7A45-8356-20B058E179FE}" srcOrd="0" destOrd="2" presId="urn:microsoft.com/office/officeart/2005/8/layout/vList2"/>
    <dgm:cxn modelId="{E150DC55-6414-3E4F-B8F0-40A17A1FDEF8}" type="presParOf" srcId="{C1C54C11-7783-544A-828E-6D3A63D13232}" destId="{FC5DA848-3335-104B-91A9-535B53F65999}" srcOrd="0" destOrd="0" presId="urn:microsoft.com/office/officeart/2005/8/layout/vList2"/>
    <dgm:cxn modelId="{23DF5A64-E84B-B440-94C0-6A4409016ED6}" type="presParOf" srcId="{C1C54C11-7783-544A-828E-6D3A63D13232}" destId="{6BC5F98F-9229-7A45-8356-20B058E179FE}" srcOrd="1" destOrd="0" presId="urn:microsoft.com/office/officeart/2005/8/layout/vList2"/>
  </dgm:cxnLst>
  <dgm:bg>
    <a:noFill/>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42.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6E68143F-F3B3-D847-9A15-B748DAA26353}">
      <dgm:prSet custT="1"/>
      <dgm:spPr>
        <a:solidFill>
          <a:srgbClr val="063A5A"/>
        </a:solidFill>
      </dgm:spPr>
      <dgm:t>
        <a:bodyPr/>
        <a:lstStyle/>
        <a:p>
          <a:r>
            <a:rPr lang="bg-BG" sz="2400" b="0" i="1" dirty="0">
              <a:ln/>
              <a:solidFill>
                <a:schemeClr val="bg1"/>
              </a:solidFill>
            </a:rPr>
            <a:t>Държавен вестник: </a:t>
          </a:r>
          <a:r>
            <a:rPr lang="en-GB" sz="2400" b="0" i="1" dirty="0">
              <a:ln/>
              <a:solidFill>
                <a:schemeClr val="bg1"/>
              </a:solidFill>
            </a:rPr>
            <a:t>https://</a:t>
          </a:r>
          <a:r>
            <a:rPr lang="en-GB" sz="2400" b="0" i="1" dirty="0" err="1">
              <a:ln/>
              <a:solidFill>
                <a:schemeClr val="bg1"/>
              </a:solidFill>
            </a:rPr>
            <a:t>dv.parliament.bg</a:t>
          </a:r>
          <a:endParaRPr lang="en-BG" sz="2400" i="1" dirty="0">
            <a:ln/>
            <a:solidFill>
              <a:schemeClr val="bg1"/>
            </a:solidFill>
          </a:endParaRPr>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1BDE0BAF-8F01-0346-8D49-D2F81B15EB09}" type="doc">
      <dgm:prSet loTypeId="urn:microsoft.com/office/officeart/2008/layout/RadialCluster" loCatId="list" qsTypeId="urn:microsoft.com/office/officeart/2005/8/quickstyle/simple1" qsCatId="simple" csTypeId="urn:microsoft.com/office/officeart/2005/8/colors/accent1_2" csCatId="accent1" phldr="1"/>
      <dgm:spPr/>
      <dgm:t>
        <a:bodyPr/>
        <a:lstStyle/>
        <a:p>
          <a:endParaRPr lang="en-GB"/>
        </a:p>
      </dgm:t>
    </dgm:pt>
    <dgm:pt modelId="{7B173833-D253-C241-B1AC-E23480704FE3}">
      <dgm:prSet custT="1"/>
      <dgm:spPr>
        <a:solidFill>
          <a:srgbClr val="063A5A"/>
        </a:solidFill>
      </dgm:spPr>
      <dgm:t>
        <a:bodyPr/>
        <a:lstStyle/>
        <a:p>
          <a:r>
            <a:rPr lang="en-BG" sz="2800" kern="1200" dirty="0">
              <a:effectLst/>
              <a:latin typeface="Cambria" panose="02040503050406030204" pitchFamily="18" charset="0"/>
            </a:rPr>
            <a:t>Раздели в ДВ</a:t>
          </a:r>
          <a:endParaRPr lang="bg-BG" sz="2800" b="0" i="0" kern="1200" noProof="0" dirty="0">
            <a:ln/>
            <a:solidFill>
              <a:srgbClr val="7030A0"/>
            </a:solidFill>
            <a:latin typeface="Cambria" panose="02040503050406030204"/>
            <a:ea typeface="+mn-ea"/>
            <a:cs typeface="+mn-cs"/>
          </a:endParaRPr>
        </a:p>
      </dgm:t>
    </dgm:pt>
    <dgm:pt modelId="{7E35CD0B-3EEB-4A4F-AA7E-1E3AAA02EB65}" type="parTrans" cxnId="{65B076CA-5C83-8C44-BA09-3727DB80A6D6}">
      <dgm:prSet/>
      <dgm:spPr/>
      <dgm:t>
        <a:bodyPr/>
        <a:lstStyle/>
        <a:p>
          <a:endParaRPr lang="en-GB"/>
        </a:p>
      </dgm:t>
    </dgm:pt>
    <dgm:pt modelId="{E1D9480A-3F6C-B940-B2E7-D5DBB7B5C467}" type="sibTrans" cxnId="{65B076CA-5C83-8C44-BA09-3727DB80A6D6}">
      <dgm:prSet/>
      <dgm:spPr/>
      <dgm:t>
        <a:bodyPr/>
        <a:lstStyle/>
        <a:p>
          <a:endParaRPr lang="en-GB"/>
        </a:p>
      </dgm:t>
    </dgm:pt>
    <dgm:pt modelId="{4451A811-2CEE-8847-937A-B10C44E9DDD1}">
      <dgm:prSet/>
      <dgm:spPr/>
      <dgm:t>
        <a:bodyPr/>
        <a:lstStyle/>
        <a:p>
          <a:r>
            <a:rPr lang="bg-BG" noProof="0" dirty="0"/>
            <a:t>Начало</a:t>
          </a:r>
        </a:p>
      </dgm:t>
    </dgm:pt>
    <dgm:pt modelId="{54682A14-0A9A-4041-A758-5341CBE653B3}" type="parTrans" cxnId="{1870C1E6-B885-EB46-8F85-A88B176E2585}">
      <dgm:prSet/>
      <dgm:spPr/>
      <dgm:t>
        <a:bodyPr/>
        <a:lstStyle/>
        <a:p>
          <a:endParaRPr lang="en-GB"/>
        </a:p>
      </dgm:t>
    </dgm:pt>
    <dgm:pt modelId="{1A3F1221-F726-5A43-9475-9B8F7A11B174}" type="sibTrans" cxnId="{1870C1E6-B885-EB46-8F85-A88B176E2585}">
      <dgm:prSet/>
      <dgm:spPr/>
      <dgm:t>
        <a:bodyPr/>
        <a:lstStyle/>
        <a:p>
          <a:endParaRPr lang="en-GB"/>
        </a:p>
      </dgm:t>
    </dgm:pt>
    <dgm:pt modelId="{F372B227-4A2E-8345-9849-6EEA882D689B}">
      <dgm:prSet/>
      <dgm:spPr/>
      <dgm:t>
        <a:bodyPr/>
        <a:lstStyle/>
        <a:p>
          <a:r>
            <a:rPr lang="bg-BG" noProof="0" dirty="0"/>
            <a:t>Броеве на ДВ</a:t>
          </a:r>
        </a:p>
      </dgm:t>
    </dgm:pt>
    <dgm:pt modelId="{005055ED-12D7-B44F-84C1-6E3162B28A47}" type="parTrans" cxnId="{E34FD2B8-FF88-094E-902F-C414A6BB3AB6}">
      <dgm:prSet/>
      <dgm:spPr/>
      <dgm:t>
        <a:bodyPr/>
        <a:lstStyle/>
        <a:p>
          <a:endParaRPr lang="en-GB"/>
        </a:p>
      </dgm:t>
    </dgm:pt>
    <dgm:pt modelId="{536511FB-7C3C-8A45-997E-DD93E4D542EC}" type="sibTrans" cxnId="{E34FD2B8-FF88-094E-902F-C414A6BB3AB6}">
      <dgm:prSet/>
      <dgm:spPr/>
      <dgm:t>
        <a:bodyPr/>
        <a:lstStyle/>
        <a:p>
          <a:endParaRPr lang="en-GB"/>
        </a:p>
      </dgm:t>
    </dgm:pt>
    <dgm:pt modelId="{7DCDB953-1C95-D94F-8344-1773C9E53705}">
      <dgm:prSet/>
      <dgm:spPr/>
      <dgm:t>
        <a:bodyPr/>
        <a:lstStyle/>
        <a:p>
          <a:r>
            <a:rPr lang="bg-BG" noProof="0" dirty="0"/>
            <a:t>Търсене в ДВ</a:t>
          </a:r>
        </a:p>
      </dgm:t>
    </dgm:pt>
    <dgm:pt modelId="{81FCE3EE-1E54-AC42-A27B-40FDC7227C88}" type="parTrans" cxnId="{627B3359-28BC-7946-9A00-2B029F8D52E7}">
      <dgm:prSet/>
      <dgm:spPr/>
      <dgm:t>
        <a:bodyPr/>
        <a:lstStyle/>
        <a:p>
          <a:endParaRPr lang="en-GB"/>
        </a:p>
      </dgm:t>
    </dgm:pt>
    <dgm:pt modelId="{990E4120-6794-224B-936A-09DEE7133984}" type="sibTrans" cxnId="{627B3359-28BC-7946-9A00-2B029F8D52E7}">
      <dgm:prSet/>
      <dgm:spPr/>
      <dgm:t>
        <a:bodyPr/>
        <a:lstStyle/>
        <a:p>
          <a:endParaRPr lang="en-GB"/>
        </a:p>
      </dgm:t>
    </dgm:pt>
    <dgm:pt modelId="{FC9AA24E-FD17-6D46-AE80-5450185BC5A1}">
      <dgm:prSet/>
      <dgm:spPr/>
      <dgm:t>
        <a:bodyPr/>
        <a:lstStyle/>
        <a:p>
          <a:r>
            <a:rPr lang="bg-BG" noProof="0" dirty="0"/>
            <a:t>Концесии</a:t>
          </a:r>
        </a:p>
      </dgm:t>
    </dgm:pt>
    <dgm:pt modelId="{DB2579FB-6930-7445-A773-DF9CAD16EE38}" type="parTrans" cxnId="{FBD59647-3590-9F41-BB23-146B854C3F73}">
      <dgm:prSet/>
      <dgm:spPr/>
      <dgm:t>
        <a:bodyPr/>
        <a:lstStyle/>
        <a:p>
          <a:endParaRPr lang="en-GB"/>
        </a:p>
      </dgm:t>
    </dgm:pt>
    <dgm:pt modelId="{4E520FF0-DF06-EA4A-9C12-471022B4DB38}" type="sibTrans" cxnId="{FBD59647-3590-9F41-BB23-146B854C3F73}">
      <dgm:prSet/>
      <dgm:spPr/>
      <dgm:t>
        <a:bodyPr/>
        <a:lstStyle/>
        <a:p>
          <a:endParaRPr lang="en-GB"/>
        </a:p>
      </dgm:t>
    </dgm:pt>
    <dgm:pt modelId="{D49A5408-31FB-C049-9E7B-641CCEA24F79}">
      <dgm:prSet/>
      <dgm:spPr/>
      <dgm:t>
        <a:bodyPr/>
        <a:lstStyle/>
        <a:p>
          <a:r>
            <a:rPr lang="bg-BG" noProof="0" dirty="0"/>
            <a:t>Регистри</a:t>
          </a:r>
          <a:r>
            <a:rPr lang="en-BG" noProof="0" dirty="0"/>
            <a:t> и архиви</a:t>
          </a:r>
          <a:endParaRPr lang="bg-BG" noProof="0" dirty="0"/>
        </a:p>
      </dgm:t>
    </dgm:pt>
    <dgm:pt modelId="{F35D92B1-0D6F-FF45-BA25-116DE90A5040}" type="parTrans" cxnId="{55B9ECD6-D2E6-3B4E-94A6-F85D09EC622E}">
      <dgm:prSet/>
      <dgm:spPr/>
      <dgm:t>
        <a:bodyPr/>
        <a:lstStyle/>
        <a:p>
          <a:endParaRPr lang="en-GB"/>
        </a:p>
      </dgm:t>
    </dgm:pt>
    <dgm:pt modelId="{B1DCD828-ABF8-9843-B965-CB00700A0BDF}" type="sibTrans" cxnId="{55B9ECD6-D2E6-3B4E-94A6-F85D09EC622E}">
      <dgm:prSet/>
      <dgm:spPr/>
      <dgm:t>
        <a:bodyPr/>
        <a:lstStyle/>
        <a:p>
          <a:endParaRPr lang="en-GB"/>
        </a:p>
      </dgm:t>
    </dgm:pt>
    <dgm:pt modelId="{3C6BE3D9-3175-F044-9230-D9868CB756CB}">
      <dgm:prSet/>
      <dgm:spPr/>
      <dgm:t>
        <a:bodyPr/>
        <a:lstStyle/>
        <a:p>
          <a:r>
            <a:rPr lang="bg-BG" noProof="0" dirty="0"/>
            <a:t>Новини</a:t>
          </a:r>
        </a:p>
      </dgm:t>
    </dgm:pt>
    <dgm:pt modelId="{251F9120-5153-C449-A2CC-E098F138C115}" type="parTrans" cxnId="{94DEB3FE-0F81-714A-83D4-745DF435180C}">
      <dgm:prSet/>
      <dgm:spPr/>
      <dgm:t>
        <a:bodyPr/>
        <a:lstStyle/>
        <a:p>
          <a:endParaRPr lang="en-GB"/>
        </a:p>
      </dgm:t>
    </dgm:pt>
    <dgm:pt modelId="{1BFA518D-1800-BE4A-9EED-37D2148FE0A5}" type="sibTrans" cxnId="{94DEB3FE-0F81-714A-83D4-745DF435180C}">
      <dgm:prSet/>
      <dgm:spPr/>
      <dgm:t>
        <a:bodyPr/>
        <a:lstStyle/>
        <a:p>
          <a:endParaRPr lang="en-GB"/>
        </a:p>
      </dgm:t>
    </dgm:pt>
    <dgm:pt modelId="{C162B5F7-5230-A940-8009-D90B56D527E0}">
      <dgm:prSet/>
      <dgm:spPr/>
      <dgm:t>
        <a:bodyPr/>
        <a:lstStyle/>
        <a:p>
          <a:r>
            <a:rPr lang="bg-BG" noProof="0" dirty="0"/>
            <a:t>Контакти</a:t>
          </a:r>
        </a:p>
      </dgm:t>
    </dgm:pt>
    <dgm:pt modelId="{DF7C2D6A-E62C-4E4B-9907-073EA8040B4C}" type="parTrans" cxnId="{48B4786E-0A44-2945-A82E-7A2FE99BBA0A}">
      <dgm:prSet/>
      <dgm:spPr/>
      <dgm:t>
        <a:bodyPr/>
        <a:lstStyle/>
        <a:p>
          <a:endParaRPr lang="en-GB"/>
        </a:p>
      </dgm:t>
    </dgm:pt>
    <dgm:pt modelId="{D41E164A-7C46-4A4C-9B6B-B4A0591188B8}" type="sibTrans" cxnId="{48B4786E-0A44-2945-A82E-7A2FE99BBA0A}">
      <dgm:prSet/>
      <dgm:spPr/>
      <dgm:t>
        <a:bodyPr/>
        <a:lstStyle/>
        <a:p>
          <a:endParaRPr lang="en-GB"/>
        </a:p>
      </dgm:t>
    </dgm:pt>
    <dgm:pt modelId="{398855AF-B1F8-1F45-8C77-A72AB644331C}" type="pres">
      <dgm:prSet presAssocID="{1BDE0BAF-8F01-0346-8D49-D2F81B15EB09}" presName="Name0" presStyleCnt="0">
        <dgm:presLayoutVars>
          <dgm:chMax val="1"/>
          <dgm:chPref val="1"/>
          <dgm:dir/>
          <dgm:animOne val="branch"/>
          <dgm:animLvl val="lvl"/>
        </dgm:presLayoutVars>
      </dgm:prSet>
      <dgm:spPr/>
    </dgm:pt>
    <dgm:pt modelId="{6BC293F6-0D6F-FF46-B88B-E963CD9552A4}" type="pres">
      <dgm:prSet presAssocID="{7B173833-D253-C241-B1AC-E23480704FE3}" presName="singleCycle" presStyleCnt="0"/>
      <dgm:spPr/>
    </dgm:pt>
    <dgm:pt modelId="{B3A88F26-5808-3C4C-8480-17C478D4E32B}" type="pres">
      <dgm:prSet presAssocID="{7B173833-D253-C241-B1AC-E23480704FE3}" presName="singleCenter" presStyleLbl="node1" presStyleIdx="0" presStyleCnt="8">
        <dgm:presLayoutVars>
          <dgm:chMax val="7"/>
          <dgm:chPref val="7"/>
        </dgm:presLayoutVars>
      </dgm:prSet>
      <dgm:spPr/>
    </dgm:pt>
    <dgm:pt modelId="{35F9CB65-F29A-9849-84F3-9CDF7059AF12}" type="pres">
      <dgm:prSet presAssocID="{54682A14-0A9A-4041-A758-5341CBE653B3}" presName="Name56" presStyleLbl="parChTrans1D2" presStyleIdx="0" presStyleCnt="7"/>
      <dgm:spPr/>
    </dgm:pt>
    <dgm:pt modelId="{36C99B61-F0B6-F941-A71F-092106EAC653}" type="pres">
      <dgm:prSet presAssocID="{4451A811-2CEE-8847-937A-B10C44E9DDD1}" presName="text0" presStyleLbl="node1" presStyleIdx="1" presStyleCnt="8">
        <dgm:presLayoutVars>
          <dgm:bulletEnabled val="1"/>
        </dgm:presLayoutVars>
      </dgm:prSet>
      <dgm:spPr/>
    </dgm:pt>
    <dgm:pt modelId="{387D9AF4-D2E0-3348-8A36-3A38EA2CDB6B}" type="pres">
      <dgm:prSet presAssocID="{005055ED-12D7-B44F-84C1-6E3162B28A47}" presName="Name56" presStyleLbl="parChTrans1D2" presStyleIdx="1" presStyleCnt="7"/>
      <dgm:spPr/>
    </dgm:pt>
    <dgm:pt modelId="{C8D78954-D862-C64A-B69B-C09F60807D18}" type="pres">
      <dgm:prSet presAssocID="{F372B227-4A2E-8345-9849-6EEA882D689B}" presName="text0" presStyleLbl="node1" presStyleIdx="2" presStyleCnt="8">
        <dgm:presLayoutVars>
          <dgm:bulletEnabled val="1"/>
        </dgm:presLayoutVars>
      </dgm:prSet>
      <dgm:spPr/>
    </dgm:pt>
    <dgm:pt modelId="{F3239809-B9E8-4D4C-8FB2-03ED53172C73}" type="pres">
      <dgm:prSet presAssocID="{81FCE3EE-1E54-AC42-A27B-40FDC7227C88}" presName="Name56" presStyleLbl="parChTrans1D2" presStyleIdx="2" presStyleCnt="7"/>
      <dgm:spPr/>
    </dgm:pt>
    <dgm:pt modelId="{16AA3830-C987-984D-9C8B-D2D56034A1DA}" type="pres">
      <dgm:prSet presAssocID="{7DCDB953-1C95-D94F-8344-1773C9E53705}" presName="text0" presStyleLbl="node1" presStyleIdx="3" presStyleCnt="8">
        <dgm:presLayoutVars>
          <dgm:bulletEnabled val="1"/>
        </dgm:presLayoutVars>
      </dgm:prSet>
      <dgm:spPr/>
    </dgm:pt>
    <dgm:pt modelId="{98028A1E-8FEC-C941-B5C1-D54D7C39809D}" type="pres">
      <dgm:prSet presAssocID="{DB2579FB-6930-7445-A773-DF9CAD16EE38}" presName="Name56" presStyleLbl="parChTrans1D2" presStyleIdx="3" presStyleCnt="7"/>
      <dgm:spPr/>
    </dgm:pt>
    <dgm:pt modelId="{53EC4764-FCEC-C348-97AD-5C83C60C2BE0}" type="pres">
      <dgm:prSet presAssocID="{FC9AA24E-FD17-6D46-AE80-5450185BC5A1}" presName="text0" presStyleLbl="node1" presStyleIdx="4" presStyleCnt="8">
        <dgm:presLayoutVars>
          <dgm:bulletEnabled val="1"/>
        </dgm:presLayoutVars>
      </dgm:prSet>
      <dgm:spPr/>
    </dgm:pt>
    <dgm:pt modelId="{D5C65CB5-DCE2-9742-B731-A594B8771E1E}" type="pres">
      <dgm:prSet presAssocID="{F35D92B1-0D6F-FF45-BA25-116DE90A5040}" presName="Name56" presStyleLbl="parChTrans1D2" presStyleIdx="4" presStyleCnt="7"/>
      <dgm:spPr/>
    </dgm:pt>
    <dgm:pt modelId="{42FBC5B2-D520-2E49-9029-EDF0D02B1717}" type="pres">
      <dgm:prSet presAssocID="{D49A5408-31FB-C049-9E7B-641CCEA24F79}" presName="text0" presStyleLbl="node1" presStyleIdx="5" presStyleCnt="8">
        <dgm:presLayoutVars>
          <dgm:bulletEnabled val="1"/>
        </dgm:presLayoutVars>
      </dgm:prSet>
      <dgm:spPr/>
    </dgm:pt>
    <dgm:pt modelId="{E85128BB-77DB-194D-B140-947CB4063231}" type="pres">
      <dgm:prSet presAssocID="{251F9120-5153-C449-A2CC-E098F138C115}" presName="Name56" presStyleLbl="parChTrans1D2" presStyleIdx="5" presStyleCnt="7"/>
      <dgm:spPr/>
    </dgm:pt>
    <dgm:pt modelId="{031F8C58-4F62-EB44-A7DD-ACBAC451AE16}" type="pres">
      <dgm:prSet presAssocID="{3C6BE3D9-3175-F044-9230-D9868CB756CB}" presName="text0" presStyleLbl="node1" presStyleIdx="6" presStyleCnt="8">
        <dgm:presLayoutVars>
          <dgm:bulletEnabled val="1"/>
        </dgm:presLayoutVars>
      </dgm:prSet>
      <dgm:spPr/>
    </dgm:pt>
    <dgm:pt modelId="{D5F12CE5-EDF8-9D42-92AF-076E5C85FF74}" type="pres">
      <dgm:prSet presAssocID="{DF7C2D6A-E62C-4E4B-9907-073EA8040B4C}" presName="Name56" presStyleLbl="parChTrans1D2" presStyleIdx="6" presStyleCnt="7"/>
      <dgm:spPr/>
    </dgm:pt>
    <dgm:pt modelId="{4C628662-3AA6-3743-A574-25AB9BD0D890}" type="pres">
      <dgm:prSet presAssocID="{C162B5F7-5230-A940-8009-D90B56D527E0}" presName="text0" presStyleLbl="node1" presStyleIdx="7" presStyleCnt="8">
        <dgm:presLayoutVars>
          <dgm:bulletEnabled val="1"/>
        </dgm:presLayoutVars>
      </dgm:prSet>
      <dgm:spPr/>
    </dgm:pt>
  </dgm:ptLst>
  <dgm:cxnLst>
    <dgm:cxn modelId="{F580C50A-9E37-3241-BAB5-DC7470E6DAEF}" type="presOf" srcId="{D49A5408-31FB-C049-9E7B-641CCEA24F79}" destId="{42FBC5B2-D520-2E49-9029-EDF0D02B1717}" srcOrd="0" destOrd="0" presId="urn:microsoft.com/office/officeart/2008/layout/RadialCluster"/>
    <dgm:cxn modelId="{12B5510B-3B87-434E-9D79-CA903552E5E0}" type="presOf" srcId="{81FCE3EE-1E54-AC42-A27B-40FDC7227C88}" destId="{F3239809-B9E8-4D4C-8FB2-03ED53172C73}" srcOrd="0" destOrd="0" presId="urn:microsoft.com/office/officeart/2008/layout/RadialCluster"/>
    <dgm:cxn modelId="{67F7413E-33D4-D244-B5E6-648A60D5650A}" type="presOf" srcId="{F372B227-4A2E-8345-9849-6EEA882D689B}" destId="{C8D78954-D862-C64A-B69B-C09F60807D18}" srcOrd="0" destOrd="0" presId="urn:microsoft.com/office/officeart/2008/layout/RadialCluster"/>
    <dgm:cxn modelId="{FBD59647-3590-9F41-BB23-146B854C3F73}" srcId="{7B173833-D253-C241-B1AC-E23480704FE3}" destId="{FC9AA24E-FD17-6D46-AE80-5450185BC5A1}" srcOrd="3" destOrd="0" parTransId="{DB2579FB-6930-7445-A773-DF9CAD16EE38}" sibTransId="{4E520FF0-DF06-EA4A-9C12-471022B4DB38}"/>
    <dgm:cxn modelId="{10A40556-C329-B346-9CD8-5D695A0BB018}" type="presOf" srcId="{FC9AA24E-FD17-6D46-AE80-5450185BC5A1}" destId="{53EC4764-FCEC-C348-97AD-5C83C60C2BE0}" srcOrd="0" destOrd="0" presId="urn:microsoft.com/office/officeart/2008/layout/RadialCluster"/>
    <dgm:cxn modelId="{627B3359-28BC-7946-9A00-2B029F8D52E7}" srcId="{7B173833-D253-C241-B1AC-E23480704FE3}" destId="{7DCDB953-1C95-D94F-8344-1773C9E53705}" srcOrd="2" destOrd="0" parTransId="{81FCE3EE-1E54-AC42-A27B-40FDC7227C88}" sibTransId="{990E4120-6794-224B-936A-09DEE7133984}"/>
    <dgm:cxn modelId="{C03C0268-0662-1A49-9DE4-11F8FA3E8B82}" type="presOf" srcId="{3C6BE3D9-3175-F044-9230-D9868CB756CB}" destId="{031F8C58-4F62-EB44-A7DD-ACBAC451AE16}" srcOrd="0" destOrd="0" presId="urn:microsoft.com/office/officeart/2008/layout/RadialCluster"/>
    <dgm:cxn modelId="{48B4786E-0A44-2945-A82E-7A2FE99BBA0A}" srcId="{7B173833-D253-C241-B1AC-E23480704FE3}" destId="{C162B5F7-5230-A940-8009-D90B56D527E0}" srcOrd="6" destOrd="0" parTransId="{DF7C2D6A-E62C-4E4B-9907-073EA8040B4C}" sibTransId="{D41E164A-7C46-4A4C-9B6B-B4A0591188B8}"/>
    <dgm:cxn modelId="{40650972-3492-B047-BBB1-525EEBF1CBD2}" type="presOf" srcId="{251F9120-5153-C449-A2CC-E098F138C115}" destId="{E85128BB-77DB-194D-B140-947CB4063231}" srcOrd="0" destOrd="0" presId="urn:microsoft.com/office/officeart/2008/layout/RadialCluster"/>
    <dgm:cxn modelId="{01E81F7C-AAD4-0F4C-979E-32786284FE50}" type="presOf" srcId="{1BDE0BAF-8F01-0346-8D49-D2F81B15EB09}" destId="{398855AF-B1F8-1F45-8C77-A72AB644331C}" srcOrd="0" destOrd="0" presId="urn:microsoft.com/office/officeart/2008/layout/RadialCluster"/>
    <dgm:cxn modelId="{6BA0EF7C-3AD8-6F40-B31A-2EA1FA6D2B8C}" type="presOf" srcId="{DB2579FB-6930-7445-A773-DF9CAD16EE38}" destId="{98028A1E-8FEC-C941-B5C1-D54D7C39809D}" srcOrd="0" destOrd="0" presId="urn:microsoft.com/office/officeart/2008/layout/RadialCluster"/>
    <dgm:cxn modelId="{946C107D-63F8-BF44-A6D3-2495D7FB8173}" type="presOf" srcId="{F35D92B1-0D6F-FF45-BA25-116DE90A5040}" destId="{D5C65CB5-DCE2-9742-B731-A594B8771E1E}" srcOrd="0" destOrd="0" presId="urn:microsoft.com/office/officeart/2008/layout/RadialCluster"/>
    <dgm:cxn modelId="{F90EA985-C7FC-404C-959A-8E2C5E6BB879}" type="presOf" srcId="{7B173833-D253-C241-B1AC-E23480704FE3}" destId="{B3A88F26-5808-3C4C-8480-17C478D4E32B}" srcOrd="0" destOrd="0" presId="urn:microsoft.com/office/officeart/2008/layout/RadialCluster"/>
    <dgm:cxn modelId="{2E5F679A-10C9-6D44-B330-A83E6E924F45}" type="presOf" srcId="{7DCDB953-1C95-D94F-8344-1773C9E53705}" destId="{16AA3830-C987-984D-9C8B-D2D56034A1DA}" srcOrd="0" destOrd="0" presId="urn:microsoft.com/office/officeart/2008/layout/RadialCluster"/>
    <dgm:cxn modelId="{E34FD2B8-FF88-094E-902F-C414A6BB3AB6}" srcId="{7B173833-D253-C241-B1AC-E23480704FE3}" destId="{F372B227-4A2E-8345-9849-6EEA882D689B}" srcOrd="1" destOrd="0" parTransId="{005055ED-12D7-B44F-84C1-6E3162B28A47}" sibTransId="{536511FB-7C3C-8A45-997E-DD93E4D542EC}"/>
    <dgm:cxn modelId="{65B076CA-5C83-8C44-BA09-3727DB80A6D6}" srcId="{1BDE0BAF-8F01-0346-8D49-D2F81B15EB09}" destId="{7B173833-D253-C241-B1AC-E23480704FE3}" srcOrd="0" destOrd="0" parTransId="{7E35CD0B-3EEB-4A4F-AA7E-1E3AAA02EB65}" sibTransId="{E1D9480A-3F6C-B940-B2E7-D5DBB7B5C467}"/>
    <dgm:cxn modelId="{EB4125CE-5C03-2048-B711-4D5FEAA4A7C9}" type="presOf" srcId="{54682A14-0A9A-4041-A758-5341CBE653B3}" destId="{35F9CB65-F29A-9849-84F3-9CDF7059AF12}" srcOrd="0" destOrd="0" presId="urn:microsoft.com/office/officeart/2008/layout/RadialCluster"/>
    <dgm:cxn modelId="{97C8B4CF-0BC8-B649-A38C-12B1FD03E0EB}" type="presOf" srcId="{005055ED-12D7-B44F-84C1-6E3162B28A47}" destId="{387D9AF4-D2E0-3348-8A36-3A38EA2CDB6B}" srcOrd="0" destOrd="0" presId="urn:microsoft.com/office/officeart/2008/layout/RadialCluster"/>
    <dgm:cxn modelId="{E088BCD1-64F0-5249-A1E4-BF54DA66B905}" type="presOf" srcId="{DF7C2D6A-E62C-4E4B-9907-073EA8040B4C}" destId="{D5F12CE5-EDF8-9D42-92AF-076E5C85FF74}" srcOrd="0" destOrd="0" presId="urn:microsoft.com/office/officeart/2008/layout/RadialCluster"/>
    <dgm:cxn modelId="{55B9ECD6-D2E6-3B4E-94A6-F85D09EC622E}" srcId="{7B173833-D253-C241-B1AC-E23480704FE3}" destId="{D49A5408-31FB-C049-9E7B-641CCEA24F79}" srcOrd="4" destOrd="0" parTransId="{F35D92B1-0D6F-FF45-BA25-116DE90A5040}" sibTransId="{B1DCD828-ABF8-9843-B965-CB00700A0BDF}"/>
    <dgm:cxn modelId="{577348DE-A4FF-6A49-A497-D95476FDA7CB}" type="presOf" srcId="{C162B5F7-5230-A940-8009-D90B56D527E0}" destId="{4C628662-3AA6-3743-A574-25AB9BD0D890}" srcOrd="0" destOrd="0" presId="urn:microsoft.com/office/officeart/2008/layout/RadialCluster"/>
    <dgm:cxn modelId="{1870C1E6-B885-EB46-8F85-A88B176E2585}" srcId="{7B173833-D253-C241-B1AC-E23480704FE3}" destId="{4451A811-2CEE-8847-937A-B10C44E9DDD1}" srcOrd="0" destOrd="0" parTransId="{54682A14-0A9A-4041-A758-5341CBE653B3}" sibTransId="{1A3F1221-F726-5A43-9475-9B8F7A11B174}"/>
    <dgm:cxn modelId="{415259F6-AD85-C048-ACE8-6ED04DB25460}" type="presOf" srcId="{4451A811-2CEE-8847-937A-B10C44E9DDD1}" destId="{36C99B61-F0B6-F941-A71F-092106EAC653}" srcOrd="0" destOrd="0" presId="urn:microsoft.com/office/officeart/2008/layout/RadialCluster"/>
    <dgm:cxn modelId="{94DEB3FE-0F81-714A-83D4-745DF435180C}" srcId="{7B173833-D253-C241-B1AC-E23480704FE3}" destId="{3C6BE3D9-3175-F044-9230-D9868CB756CB}" srcOrd="5" destOrd="0" parTransId="{251F9120-5153-C449-A2CC-E098F138C115}" sibTransId="{1BFA518D-1800-BE4A-9EED-37D2148FE0A5}"/>
    <dgm:cxn modelId="{BBE210EB-C8FA-1642-B78D-87EB0A9025F5}" type="presParOf" srcId="{398855AF-B1F8-1F45-8C77-A72AB644331C}" destId="{6BC293F6-0D6F-FF46-B88B-E963CD9552A4}" srcOrd="0" destOrd="0" presId="urn:microsoft.com/office/officeart/2008/layout/RadialCluster"/>
    <dgm:cxn modelId="{5111E187-220A-A44A-B012-BB290E75E646}" type="presParOf" srcId="{6BC293F6-0D6F-FF46-B88B-E963CD9552A4}" destId="{B3A88F26-5808-3C4C-8480-17C478D4E32B}" srcOrd="0" destOrd="0" presId="urn:microsoft.com/office/officeart/2008/layout/RadialCluster"/>
    <dgm:cxn modelId="{74F9620F-259E-FC46-A5B1-CCFC346B9C9E}" type="presParOf" srcId="{6BC293F6-0D6F-FF46-B88B-E963CD9552A4}" destId="{35F9CB65-F29A-9849-84F3-9CDF7059AF12}" srcOrd="1" destOrd="0" presId="urn:microsoft.com/office/officeart/2008/layout/RadialCluster"/>
    <dgm:cxn modelId="{7385B8CA-7469-514A-883F-47C8518555AF}" type="presParOf" srcId="{6BC293F6-0D6F-FF46-B88B-E963CD9552A4}" destId="{36C99B61-F0B6-F941-A71F-092106EAC653}" srcOrd="2" destOrd="0" presId="urn:microsoft.com/office/officeart/2008/layout/RadialCluster"/>
    <dgm:cxn modelId="{B168F240-59C5-554C-86D5-D837D65D1BAA}" type="presParOf" srcId="{6BC293F6-0D6F-FF46-B88B-E963CD9552A4}" destId="{387D9AF4-D2E0-3348-8A36-3A38EA2CDB6B}" srcOrd="3" destOrd="0" presId="urn:microsoft.com/office/officeart/2008/layout/RadialCluster"/>
    <dgm:cxn modelId="{9AE4E9DF-AE3D-5644-A73D-23F06B4CF5AF}" type="presParOf" srcId="{6BC293F6-0D6F-FF46-B88B-E963CD9552A4}" destId="{C8D78954-D862-C64A-B69B-C09F60807D18}" srcOrd="4" destOrd="0" presId="urn:microsoft.com/office/officeart/2008/layout/RadialCluster"/>
    <dgm:cxn modelId="{D4ED222D-C995-544C-8071-9BF4C77C82B2}" type="presParOf" srcId="{6BC293F6-0D6F-FF46-B88B-E963CD9552A4}" destId="{F3239809-B9E8-4D4C-8FB2-03ED53172C73}" srcOrd="5" destOrd="0" presId="urn:microsoft.com/office/officeart/2008/layout/RadialCluster"/>
    <dgm:cxn modelId="{AB26EC82-626C-7B42-ABF4-200600B9F77F}" type="presParOf" srcId="{6BC293F6-0D6F-FF46-B88B-E963CD9552A4}" destId="{16AA3830-C987-984D-9C8B-D2D56034A1DA}" srcOrd="6" destOrd="0" presId="urn:microsoft.com/office/officeart/2008/layout/RadialCluster"/>
    <dgm:cxn modelId="{DA278BA4-8988-B441-A54C-99B5A35718ED}" type="presParOf" srcId="{6BC293F6-0D6F-FF46-B88B-E963CD9552A4}" destId="{98028A1E-8FEC-C941-B5C1-D54D7C39809D}" srcOrd="7" destOrd="0" presId="urn:microsoft.com/office/officeart/2008/layout/RadialCluster"/>
    <dgm:cxn modelId="{6428FFBF-2FE3-DF46-B12F-15B4A6F4072B}" type="presParOf" srcId="{6BC293F6-0D6F-FF46-B88B-E963CD9552A4}" destId="{53EC4764-FCEC-C348-97AD-5C83C60C2BE0}" srcOrd="8" destOrd="0" presId="urn:microsoft.com/office/officeart/2008/layout/RadialCluster"/>
    <dgm:cxn modelId="{C5090383-DD17-A142-ACD5-4DB116D70C4D}" type="presParOf" srcId="{6BC293F6-0D6F-FF46-B88B-E963CD9552A4}" destId="{D5C65CB5-DCE2-9742-B731-A594B8771E1E}" srcOrd="9" destOrd="0" presId="urn:microsoft.com/office/officeart/2008/layout/RadialCluster"/>
    <dgm:cxn modelId="{53B4337C-2A2E-5E45-8C55-7109113AC636}" type="presParOf" srcId="{6BC293F6-0D6F-FF46-B88B-E963CD9552A4}" destId="{42FBC5B2-D520-2E49-9029-EDF0D02B1717}" srcOrd="10" destOrd="0" presId="urn:microsoft.com/office/officeart/2008/layout/RadialCluster"/>
    <dgm:cxn modelId="{8D251B4C-4B2A-AC46-8EC7-9FF0BE91F25C}" type="presParOf" srcId="{6BC293F6-0D6F-FF46-B88B-E963CD9552A4}" destId="{E85128BB-77DB-194D-B140-947CB4063231}" srcOrd="11" destOrd="0" presId="urn:microsoft.com/office/officeart/2008/layout/RadialCluster"/>
    <dgm:cxn modelId="{99665188-8630-0548-A390-F7F054AD5E3D}" type="presParOf" srcId="{6BC293F6-0D6F-FF46-B88B-E963CD9552A4}" destId="{031F8C58-4F62-EB44-A7DD-ACBAC451AE16}" srcOrd="12" destOrd="0" presId="urn:microsoft.com/office/officeart/2008/layout/RadialCluster"/>
    <dgm:cxn modelId="{78CC9C38-A578-1846-8B0C-C175971474DA}" type="presParOf" srcId="{6BC293F6-0D6F-FF46-B88B-E963CD9552A4}" destId="{D5F12CE5-EDF8-9D42-92AF-076E5C85FF74}" srcOrd="13" destOrd="0" presId="urn:microsoft.com/office/officeart/2008/layout/RadialCluster"/>
    <dgm:cxn modelId="{FDEE5387-10EE-F946-A14C-07583A030F16}" type="presParOf" srcId="{6BC293F6-0D6F-FF46-B88B-E963CD9552A4}" destId="{4C628662-3AA6-3743-A574-25AB9BD0D890}" srcOrd="14" destOrd="0" presId="urn:microsoft.com/office/officeart/2008/layout/RadialCluster"/>
  </dgm:cxnLst>
  <dgm:bg>
    <a:noFill/>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44.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6E68143F-F3B3-D847-9A15-B748DAA26353}">
      <dgm:prSet custT="1"/>
      <dgm:spPr>
        <a:solidFill>
          <a:schemeClr val="accent2">
            <a:lumMod val="75000"/>
          </a:schemeClr>
        </a:solidFill>
      </dgm:spPr>
      <dgm:t>
        <a:bodyPr/>
        <a:lstStyle/>
        <a:p>
          <a:r>
            <a:rPr lang="bg-BG" sz="2400" b="0" i="1" dirty="0">
              <a:ln/>
              <a:solidFill>
                <a:schemeClr val="bg1"/>
              </a:solidFill>
            </a:rPr>
            <a:t>Публичен достъп до обществените поръчки</a:t>
          </a:r>
          <a:endParaRPr lang="en-BG" sz="2400" i="1" dirty="0">
            <a:ln/>
            <a:solidFill>
              <a:schemeClr val="bg1"/>
            </a:solidFill>
          </a:endParaRPr>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6E68143F-F3B3-D847-9A15-B748DAA26353}">
      <dgm:prSet custT="1"/>
      <dgm:spPr>
        <a:solidFill>
          <a:schemeClr val="accent2">
            <a:lumMod val="75000"/>
          </a:schemeClr>
        </a:solidFill>
      </dgm:spPr>
      <dgm:t>
        <a:bodyPr/>
        <a:lstStyle/>
        <a:p>
          <a:r>
            <a:rPr lang="bg-BG" sz="2400" b="0" i="1" dirty="0">
              <a:ln/>
              <a:solidFill>
                <a:schemeClr val="bg1"/>
              </a:solidFill>
            </a:rPr>
            <a:t>Публичен достъп до обществените поръчки</a:t>
          </a:r>
          <a:endParaRPr lang="en-BG" sz="2400" i="1" dirty="0">
            <a:ln/>
            <a:solidFill>
              <a:schemeClr val="bg1"/>
            </a:solidFill>
          </a:endParaRPr>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1BDE0BAF-8F01-0346-8D49-D2F81B15EB09}" type="doc">
      <dgm:prSet loTypeId="urn:microsoft.com/office/officeart/2005/8/layout/venn1" loCatId="list" qsTypeId="urn:microsoft.com/office/officeart/2005/8/quickstyle/3d3" qsCatId="3D" csTypeId="urn:microsoft.com/office/officeart/2005/8/colors/accent3_5" csCatId="accent3" phldr="1"/>
      <dgm:spPr/>
      <dgm:t>
        <a:bodyPr/>
        <a:lstStyle/>
        <a:p>
          <a:endParaRPr lang="en-GB"/>
        </a:p>
      </dgm:t>
    </dgm:pt>
    <dgm:pt modelId="{CF569B63-365B-954B-BE2C-3BE4B67242C4}">
      <dgm:prSet/>
      <dgm:spPr/>
      <dgm:t>
        <a:bodyPr/>
        <a:lstStyle/>
        <a:p>
          <a:r>
            <a:rPr lang="en-BG" noProof="0" dirty="0"/>
            <a:t>ЦАИС ЕОП</a:t>
          </a:r>
          <a:endParaRPr lang="bg-BG" noProof="0" dirty="0"/>
        </a:p>
      </dgm:t>
    </dgm:pt>
    <dgm:pt modelId="{5248357E-784D-1647-A5C5-D31D0B41F7AC}" type="parTrans" cxnId="{05EE615A-2F7F-0C4D-8FFD-E97816308527}">
      <dgm:prSet/>
      <dgm:spPr/>
      <dgm:t>
        <a:bodyPr/>
        <a:lstStyle/>
        <a:p>
          <a:endParaRPr lang="en-GB"/>
        </a:p>
      </dgm:t>
    </dgm:pt>
    <dgm:pt modelId="{F5DABEDB-5997-2A40-B00A-66FFDA6E0871}" type="sibTrans" cxnId="{05EE615A-2F7F-0C4D-8FFD-E97816308527}">
      <dgm:prSet/>
      <dgm:spPr/>
      <dgm:t>
        <a:bodyPr/>
        <a:lstStyle/>
        <a:p>
          <a:endParaRPr lang="en-GB"/>
        </a:p>
      </dgm:t>
    </dgm:pt>
    <dgm:pt modelId="{B1785806-E788-744D-9874-87437CAF6C3A}">
      <dgm:prSet/>
      <dgm:spPr/>
      <dgm:t>
        <a:bodyPr/>
        <a:lstStyle/>
        <a:p>
          <a:r>
            <a:rPr lang="en-BG" noProof="0" dirty="0"/>
            <a:t>Архив на ОП в ДВ</a:t>
          </a:r>
          <a:endParaRPr lang="bg-BG" noProof="0" dirty="0"/>
        </a:p>
      </dgm:t>
    </dgm:pt>
    <dgm:pt modelId="{EDCE2124-43B3-D244-824E-FF81EDC17C3F}" type="parTrans" cxnId="{F1B1AA05-7047-6B49-8AFD-45445FA4CD6E}">
      <dgm:prSet/>
      <dgm:spPr/>
      <dgm:t>
        <a:bodyPr/>
        <a:lstStyle/>
        <a:p>
          <a:endParaRPr lang="en-GB"/>
        </a:p>
      </dgm:t>
    </dgm:pt>
    <dgm:pt modelId="{954A0D58-07A9-3041-8F07-6042B5F844B7}" type="sibTrans" cxnId="{F1B1AA05-7047-6B49-8AFD-45445FA4CD6E}">
      <dgm:prSet/>
      <dgm:spPr/>
      <dgm:t>
        <a:bodyPr/>
        <a:lstStyle/>
        <a:p>
          <a:endParaRPr lang="en-GB"/>
        </a:p>
      </dgm:t>
    </dgm:pt>
    <dgm:pt modelId="{9B602119-1EEF-C441-9634-481119071585}">
      <dgm:prSet/>
      <dgm:spPr/>
      <dgm:t>
        <a:bodyPr/>
        <a:lstStyle/>
        <a:p>
          <a:r>
            <a:rPr lang="en-BG" noProof="0" dirty="0"/>
            <a:t>Регистър, действащ преди въвеждането на ЦАИС ЕОП</a:t>
          </a:r>
          <a:endParaRPr lang="bg-BG" noProof="0" dirty="0"/>
        </a:p>
      </dgm:t>
    </dgm:pt>
    <dgm:pt modelId="{92ADB351-4E6E-BD4F-9CDC-90508CBEE660}" type="parTrans" cxnId="{5441AB60-4EE0-7F41-BFBD-83170B67D4F7}">
      <dgm:prSet/>
      <dgm:spPr/>
      <dgm:t>
        <a:bodyPr/>
        <a:lstStyle/>
        <a:p>
          <a:endParaRPr lang="en-GB"/>
        </a:p>
      </dgm:t>
    </dgm:pt>
    <dgm:pt modelId="{DA0C3545-F3E3-3C4E-B6BB-B8FC5D15A60C}" type="sibTrans" cxnId="{5441AB60-4EE0-7F41-BFBD-83170B67D4F7}">
      <dgm:prSet/>
      <dgm:spPr/>
      <dgm:t>
        <a:bodyPr/>
        <a:lstStyle/>
        <a:p>
          <a:endParaRPr lang="en-GB"/>
        </a:p>
      </dgm:t>
    </dgm:pt>
    <dgm:pt modelId="{3A9A51E9-E3A7-8649-9AD1-FD59EAABA568}" type="pres">
      <dgm:prSet presAssocID="{1BDE0BAF-8F01-0346-8D49-D2F81B15EB09}" presName="compositeShape" presStyleCnt="0">
        <dgm:presLayoutVars>
          <dgm:chMax val="7"/>
          <dgm:dir/>
          <dgm:resizeHandles val="exact"/>
        </dgm:presLayoutVars>
      </dgm:prSet>
      <dgm:spPr/>
    </dgm:pt>
    <dgm:pt modelId="{A3CBA8DB-16A2-4E45-8B9A-F2BAF469D0F6}" type="pres">
      <dgm:prSet presAssocID="{CF569B63-365B-954B-BE2C-3BE4B67242C4}" presName="circ1" presStyleLbl="vennNode1" presStyleIdx="0" presStyleCnt="3"/>
      <dgm:spPr/>
    </dgm:pt>
    <dgm:pt modelId="{4395951C-1E92-D646-9EE3-32AE8D5DE6A3}" type="pres">
      <dgm:prSet presAssocID="{CF569B63-365B-954B-BE2C-3BE4B67242C4}" presName="circ1Tx" presStyleLbl="revTx" presStyleIdx="0" presStyleCnt="0">
        <dgm:presLayoutVars>
          <dgm:chMax val="0"/>
          <dgm:chPref val="0"/>
          <dgm:bulletEnabled val="1"/>
        </dgm:presLayoutVars>
      </dgm:prSet>
      <dgm:spPr/>
    </dgm:pt>
    <dgm:pt modelId="{25844C9E-42F8-3C41-855A-60E379B0204E}" type="pres">
      <dgm:prSet presAssocID="{B1785806-E788-744D-9874-87437CAF6C3A}" presName="circ2" presStyleLbl="vennNode1" presStyleIdx="1" presStyleCnt="3"/>
      <dgm:spPr/>
    </dgm:pt>
    <dgm:pt modelId="{68AA9C51-DE7C-1A45-99C3-A47D1D050C80}" type="pres">
      <dgm:prSet presAssocID="{B1785806-E788-744D-9874-87437CAF6C3A}" presName="circ2Tx" presStyleLbl="revTx" presStyleIdx="0" presStyleCnt="0">
        <dgm:presLayoutVars>
          <dgm:chMax val="0"/>
          <dgm:chPref val="0"/>
          <dgm:bulletEnabled val="1"/>
        </dgm:presLayoutVars>
      </dgm:prSet>
      <dgm:spPr/>
    </dgm:pt>
    <dgm:pt modelId="{64411FCB-4B4D-2548-BD74-540CDE205CF5}" type="pres">
      <dgm:prSet presAssocID="{9B602119-1EEF-C441-9634-481119071585}" presName="circ3" presStyleLbl="vennNode1" presStyleIdx="2" presStyleCnt="3"/>
      <dgm:spPr/>
    </dgm:pt>
    <dgm:pt modelId="{3CA816FC-DA8E-4240-A12C-B5A40CEEB18F}" type="pres">
      <dgm:prSet presAssocID="{9B602119-1EEF-C441-9634-481119071585}" presName="circ3Tx" presStyleLbl="revTx" presStyleIdx="0" presStyleCnt="0">
        <dgm:presLayoutVars>
          <dgm:chMax val="0"/>
          <dgm:chPref val="0"/>
          <dgm:bulletEnabled val="1"/>
        </dgm:presLayoutVars>
      </dgm:prSet>
      <dgm:spPr/>
    </dgm:pt>
  </dgm:ptLst>
  <dgm:cxnLst>
    <dgm:cxn modelId="{F1B1AA05-7047-6B49-8AFD-45445FA4CD6E}" srcId="{1BDE0BAF-8F01-0346-8D49-D2F81B15EB09}" destId="{B1785806-E788-744D-9874-87437CAF6C3A}" srcOrd="1" destOrd="0" parTransId="{EDCE2124-43B3-D244-824E-FF81EDC17C3F}" sibTransId="{954A0D58-07A9-3041-8F07-6042B5F844B7}"/>
    <dgm:cxn modelId="{E08CA109-1F97-8D42-9763-5467ECB07EBB}" type="presOf" srcId="{CF569B63-365B-954B-BE2C-3BE4B67242C4}" destId="{4395951C-1E92-D646-9EE3-32AE8D5DE6A3}" srcOrd="1" destOrd="0" presId="urn:microsoft.com/office/officeart/2005/8/layout/venn1"/>
    <dgm:cxn modelId="{6005FF26-9994-3741-9B9D-072651424D53}" type="presOf" srcId="{CF569B63-365B-954B-BE2C-3BE4B67242C4}" destId="{A3CBA8DB-16A2-4E45-8B9A-F2BAF469D0F6}" srcOrd="0" destOrd="0" presId="urn:microsoft.com/office/officeart/2005/8/layout/venn1"/>
    <dgm:cxn modelId="{71A98031-7945-FD46-8F79-4CF328F62609}" type="presOf" srcId="{9B602119-1EEF-C441-9634-481119071585}" destId="{64411FCB-4B4D-2548-BD74-540CDE205CF5}" srcOrd="0" destOrd="0" presId="urn:microsoft.com/office/officeart/2005/8/layout/venn1"/>
    <dgm:cxn modelId="{502AB348-CE29-DD43-B2CE-23679F462840}" type="presOf" srcId="{9B602119-1EEF-C441-9634-481119071585}" destId="{3CA816FC-DA8E-4240-A12C-B5A40CEEB18F}" srcOrd="1" destOrd="0" presId="urn:microsoft.com/office/officeart/2005/8/layout/venn1"/>
    <dgm:cxn modelId="{05EE615A-2F7F-0C4D-8FFD-E97816308527}" srcId="{1BDE0BAF-8F01-0346-8D49-D2F81B15EB09}" destId="{CF569B63-365B-954B-BE2C-3BE4B67242C4}" srcOrd="0" destOrd="0" parTransId="{5248357E-784D-1647-A5C5-D31D0B41F7AC}" sibTransId="{F5DABEDB-5997-2A40-B00A-66FFDA6E0871}"/>
    <dgm:cxn modelId="{5441AB60-4EE0-7F41-BFBD-83170B67D4F7}" srcId="{1BDE0BAF-8F01-0346-8D49-D2F81B15EB09}" destId="{9B602119-1EEF-C441-9634-481119071585}" srcOrd="2" destOrd="0" parTransId="{92ADB351-4E6E-BD4F-9CDC-90508CBEE660}" sibTransId="{DA0C3545-F3E3-3C4E-B6BB-B8FC5D15A60C}"/>
    <dgm:cxn modelId="{8B3B33A6-1355-234F-BFB6-FB142DD66B6D}" type="presOf" srcId="{1BDE0BAF-8F01-0346-8D49-D2F81B15EB09}" destId="{3A9A51E9-E3A7-8649-9AD1-FD59EAABA568}" srcOrd="0" destOrd="0" presId="urn:microsoft.com/office/officeart/2005/8/layout/venn1"/>
    <dgm:cxn modelId="{95C761CA-6D3E-9B43-A7F6-4B7D83D0CDD8}" type="presOf" srcId="{B1785806-E788-744D-9874-87437CAF6C3A}" destId="{25844C9E-42F8-3C41-855A-60E379B0204E}" srcOrd="0" destOrd="0" presId="urn:microsoft.com/office/officeart/2005/8/layout/venn1"/>
    <dgm:cxn modelId="{31D2D6FE-A86C-F948-A8FB-245355AB3274}" type="presOf" srcId="{B1785806-E788-744D-9874-87437CAF6C3A}" destId="{68AA9C51-DE7C-1A45-99C3-A47D1D050C80}" srcOrd="1" destOrd="0" presId="urn:microsoft.com/office/officeart/2005/8/layout/venn1"/>
    <dgm:cxn modelId="{8DE02B16-8160-AA45-B530-45A72C283D2F}" type="presParOf" srcId="{3A9A51E9-E3A7-8649-9AD1-FD59EAABA568}" destId="{A3CBA8DB-16A2-4E45-8B9A-F2BAF469D0F6}" srcOrd="0" destOrd="0" presId="urn:microsoft.com/office/officeart/2005/8/layout/venn1"/>
    <dgm:cxn modelId="{552BBC15-A51B-784B-8115-A39388BFFEEB}" type="presParOf" srcId="{3A9A51E9-E3A7-8649-9AD1-FD59EAABA568}" destId="{4395951C-1E92-D646-9EE3-32AE8D5DE6A3}" srcOrd="1" destOrd="0" presId="urn:microsoft.com/office/officeart/2005/8/layout/venn1"/>
    <dgm:cxn modelId="{4BC1B48D-06B4-494E-920E-7F5E52FB86CC}" type="presParOf" srcId="{3A9A51E9-E3A7-8649-9AD1-FD59EAABA568}" destId="{25844C9E-42F8-3C41-855A-60E379B0204E}" srcOrd="2" destOrd="0" presId="urn:microsoft.com/office/officeart/2005/8/layout/venn1"/>
    <dgm:cxn modelId="{DFD61B85-0C49-F64C-8F41-5611EAFC4043}" type="presParOf" srcId="{3A9A51E9-E3A7-8649-9AD1-FD59EAABA568}" destId="{68AA9C51-DE7C-1A45-99C3-A47D1D050C80}" srcOrd="3" destOrd="0" presId="urn:microsoft.com/office/officeart/2005/8/layout/venn1"/>
    <dgm:cxn modelId="{45061C6F-2622-B54D-B712-1EA6745AAE39}" type="presParOf" srcId="{3A9A51E9-E3A7-8649-9AD1-FD59EAABA568}" destId="{64411FCB-4B4D-2548-BD74-540CDE205CF5}" srcOrd="4" destOrd="0" presId="urn:microsoft.com/office/officeart/2005/8/layout/venn1"/>
    <dgm:cxn modelId="{276CC7E8-17EF-2C40-99A7-AD13BEA3CD8E}" type="presParOf" srcId="{3A9A51E9-E3A7-8649-9AD1-FD59EAABA568}" destId="{3CA816FC-DA8E-4240-A12C-B5A40CEEB18F}" srcOrd="5" destOrd="0" presId="urn:microsoft.com/office/officeart/2005/8/layout/venn1"/>
  </dgm:cxnLst>
  <dgm:bg>
    <a:noFill/>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47.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6E68143F-F3B3-D847-9A15-B748DAA26353}">
      <dgm:prSet custT="1"/>
      <dgm:spPr>
        <a:solidFill>
          <a:schemeClr val="accent2">
            <a:lumMod val="75000"/>
          </a:schemeClr>
        </a:solidFill>
      </dgm:spPr>
      <dgm:t>
        <a:bodyPr/>
        <a:lstStyle/>
        <a:p>
          <a:r>
            <a:rPr lang="bg-BG" sz="2400" b="0" i="1" dirty="0">
              <a:ln/>
              <a:solidFill>
                <a:schemeClr val="bg1"/>
              </a:solidFill>
            </a:rPr>
            <a:t>Публичен достъп до обществените поръчки</a:t>
          </a:r>
          <a:endParaRPr lang="en-BG" sz="2400" i="1" dirty="0">
            <a:ln/>
            <a:solidFill>
              <a:schemeClr val="bg1"/>
            </a:solidFill>
          </a:endParaRPr>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6E68143F-F3B3-D847-9A15-B748DAA26353}">
      <dgm:prSet custT="1"/>
      <dgm:spPr>
        <a:solidFill>
          <a:schemeClr val="accent2">
            <a:lumMod val="75000"/>
          </a:schemeClr>
        </a:solidFill>
      </dgm:spPr>
      <dgm:t>
        <a:bodyPr/>
        <a:lstStyle/>
        <a:p>
          <a:r>
            <a:rPr lang="bg-BG" sz="2400" b="0" i="1" dirty="0">
              <a:ln/>
              <a:solidFill>
                <a:schemeClr val="bg1"/>
              </a:solidFill>
            </a:rPr>
            <a:t>Публичен достъп до обществените поръчки</a:t>
          </a:r>
          <a:endParaRPr lang="en-BG" sz="2400" i="1" dirty="0">
            <a:ln/>
            <a:solidFill>
              <a:schemeClr val="bg1"/>
            </a:solidFill>
          </a:endParaRPr>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6E68143F-F3B3-D847-9A15-B748DAA26353}">
      <dgm:prSet custT="1"/>
      <dgm:spPr>
        <a:solidFill>
          <a:schemeClr val="accent2">
            <a:lumMod val="75000"/>
          </a:schemeClr>
        </a:solidFill>
      </dgm:spPr>
      <dgm:t>
        <a:bodyPr/>
        <a:lstStyle/>
        <a:p>
          <a:r>
            <a:rPr lang="bg-BG" sz="2400" b="0" i="1" dirty="0">
              <a:ln/>
              <a:solidFill>
                <a:schemeClr val="bg1"/>
              </a:solidFill>
            </a:rPr>
            <a:t>Публичен достъп до обществените поръчки</a:t>
          </a:r>
          <a:endParaRPr lang="en-BG" sz="2400" i="1" dirty="0">
            <a:ln/>
            <a:solidFill>
              <a:schemeClr val="bg1"/>
            </a:solidFill>
          </a:endParaRPr>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ED152F-C17F-46A3-89DA-6AD4FFA6B5C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E2F99F3-C4D5-4AC6-9E37-9A90EF6EB6F6}">
      <dgm:prSet/>
      <dgm:spPr/>
      <dgm:t>
        <a:bodyPr/>
        <a:lstStyle/>
        <a:p>
          <a:r>
            <a:rPr lang="bg-BG"/>
            <a:t>Подаване на заявления, декларации, справки и други документи онлайн</a:t>
          </a:r>
          <a:endParaRPr lang="en-US"/>
        </a:p>
      </dgm:t>
    </dgm:pt>
    <dgm:pt modelId="{84BE0C6B-79E5-45F9-806F-0A957CD4EA43}" type="parTrans" cxnId="{61A842FB-E738-4BEA-8649-5175A4A87B5C}">
      <dgm:prSet/>
      <dgm:spPr/>
      <dgm:t>
        <a:bodyPr/>
        <a:lstStyle/>
        <a:p>
          <a:endParaRPr lang="en-US"/>
        </a:p>
      </dgm:t>
    </dgm:pt>
    <dgm:pt modelId="{0206C6B5-C94C-45B2-A34C-AE90C2B30658}" type="sibTrans" cxnId="{61A842FB-E738-4BEA-8649-5175A4A87B5C}">
      <dgm:prSet/>
      <dgm:spPr/>
      <dgm:t>
        <a:bodyPr/>
        <a:lstStyle/>
        <a:p>
          <a:endParaRPr lang="en-US"/>
        </a:p>
      </dgm:t>
    </dgm:pt>
    <dgm:pt modelId="{4C169D48-E24B-4AB1-BE89-788C6F65F868}">
      <dgm:prSet/>
      <dgm:spPr/>
      <dgm:t>
        <a:bodyPr/>
        <a:lstStyle/>
        <a:p>
          <a:r>
            <a:rPr lang="bg-BG"/>
            <a:t>Плащане на такси, глоби, данъци и други задължения онлайн</a:t>
          </a:r>
          <a:endParaRPr lang="en-US"/>
        </a:p>
      </dgm:t>
    </dgm:pt>
    <dgm:pt modelId="{9A7E4790-2121-4E58-A06D-5F472E372375}" type="parTrans" cxnId="{7445423C-044D-499F-9845-49CAF3EE7219}">
      <dgm:prSet/>
      <dgm:spPr/>
      <dgm:t>
        <a:bodyPr/>
        <a:lstStyle/>
        <a:p>
          <a:endParaRPr lang="en-US"/>
        </a:p>
      </dgm:t>
    </dgm:pt>
    <dgm:pt modelId="{35A01FA9-FA47-41C3-ABEA-870D89302C70}" type="sibTrans" cxnId="{7445423C-044D-499F-9845-49CAF3EE7219}">
      <dgm:prSet/>
      <dgm:spPr/>
      <dgm:t>
        <a:bodyPr/>
        <a:lstStyle/>
        <a:p>
          <a:endParaRPr lang="en-US"/>
        </a:p>
      </dgm:t>
    </dgm:pt>
    <dgm:pt modelId="{66C62D61-B541-4BEF-AFE3-E77F58E57139}">
      <dgm:prSet/>
      <dgm:spPr/>
      <dgm:t>
        <a:bodyPr/>
        <a:lstStyle/>
        <a:p>
          <a:r>
            <a:rPr lang="bg-BG"/>
            <a:t>Получаване на информация за законодателство, права, обществени политики и други въпроси онлайн</a:t>
          </a:r>
          <a:endParaRPr lang="en-US"/>
        </a:p>
      </dgm:t>
    </dgm:pt>
    <dgm:pt modelId="{4D30214B-3C9D-4616-A750-B50A1B61E606}" type="parTrans" cxnId="{2F7B74BB-1283-47F4-BCB8-27E67EF0040E}">
      <dgm:prSet/>
      <dgm:spPr/>
      <dgm:t>
        <a:bodyPr/>
        <a:lstStyle/>
        <a:p>
          <a:endParaRPr lang="en-US"/>
        </a:p>
      </dgm:t>
    </dgm:pt>
    <dgm:pt modelId="{254503EE-F7BC-4CDA-8851-5307822B9497}" type="sibTrans" cxnId="{2F7B74BB-1283-47F4-BCB8-27E67EF0040E}">
      <dgm:prSet/>
      <dgm:spPr/>
      <dgm:t>
        <a:bodyPr/>
        <a:lstStyle/>
        <a:p>
          <a:endParaRPr lang="en-US"/>
        </a:p>
      </dgm:t>
    </dgm:pt>
    <dgm:pt modelId="{F10BC72A-D759-4459-BBB4-622844E0DD98}">
      <dgm:prSet/>
      <dgm:spPr/>
      <dgm:t>
        <a:bodyPr/>
        <a:lstStyle/>
        <a:p>
          <a:r>
            <a:rPr lang="bg-BG"/>
            <a:t>Участие в консултации, анкети, гласувания и други форми на гражданско участие онлайн</a:t>
          </a:r>
          <a:endParaRPr lang="en-US"/>
        </a:p>
      </dgm:t>
    </dgm:pt>
    <dgm:pt modelId="{5DCEF5C9-95FC-48F4-B6E5-A8EA20623DD6}" type="parTrans" cxnId="{1BA8E049-9B94-4E8F-A0CD-9981DD893DDE}">
      <dgm:prSet/>
      <dgm:spPr/>
      <dgm:t>
        <a:bodyPr/>
        <a:lstStyle/>
        <a:p>
          <a:endParaRPr lang="en-US"/>
        </a:p>
      </dgm:t>
    </dgm:pt>
    <dgm:pt modelId="{A925C8E6-0237-4C7D-9C55-39BA42F29D77}" type="sibTrans" cxnId="{1BA8E049-9B94-4E8F-A0CD-9981DD893DDE}">
      <dgm:prSet/>
      <dgm:spPr/>
      <dgm:t>
        <a:bodyPr/>
        <a:lstStyle/>
        <a:p>
          <a:endParaRPr lang="en-US"/>
        </a:p>
      </dgm:t>
    </dgm:pt>
    <dgm:pt modelId="{A2373F94-A948-43B2-A1A7-9F06CB441C77}">
      <dgm:prSet/>
      <dgm:spPr/>
      <dgm:t>
        <a:bodyPr/>
        <a:lstStyle/>
        <a:p>
          <a:r>
            <a:rPr lang="bg-BG"/>
            <a:t>Издаване и използване на електронен подпис, електронна идентификация и други средства за защита на личните данни и сигурността онлайн</a:t>
          </a:r>
          <a:endParaRPr lang="en-US"/>
        </a:p>
      </dgm:t>
    </dgm:pt>
    <dgm:pt modelId="{9FC20C3D-7D77-4967-A4DE-ABACB259E3EC}" type="parTrans" cxnId="{8520A211-F924-4DDE-B71D-FE76A35F6D8E}">
      <dgm:prSet/>
      <dgm:spPr/>
      <dgm:t>
        <a:bodyPr/>
        <a:lstStyle/>
        <a:p>
          <a:endParaRPr lang="en-US"/>
        </a:p>
      </dgm:t>
    </dgm:pt>
    <dgm:pt modelId="{139F9F65-18F5-48EE-B3AA-B3FF375E6CA9}" type="sibTrans" cxnId="{8520A211-F924-4DDE-B71D-FE76A35F6D8E}">
      <dgm:prSet/>
      <dgm:spPr/>
      <dgm:t>
        <a:bodyPr/>
        <a:lstStyle/>
        <a:p>
          <a:endParaRPr lang="en-US"/>
        </a:p>
      </dgm:t>
    </dgm:pt>
    <dgm:pt modelId="{9E3B7885-8994-CE49-988F-61290D76F0E2}" type="pres">
      <dgm:prSet presAssocID="{5BED152F-C17F-46A3-89DA-6AD4FFA6B5C0}" presName="vert0" presStyleCnt="0">
        <dgm:presLayoutVars>
          <dgm:dir/>
          <dgm:animOne val="branch"/>
          <dgm:animLvl val="lvl"/>
        </dgm:presLayoutVars>
      </dgm:prSet>
      <dgm:spPr/>
    </dgm:pt>
    <dgm:pt modelId="{0590F203-FA02-2B44-9190-DBA811788705}" type="pres">
      <dgm:prSet presAssocID="{9E2F99F3-C4D5-4AC6-9E37-9A90EF6EB6F6}" presName="thickLine" presStyleLbl="alignNode1" presStyleIdx="0" presStyleCnt="5"/>
      <dgm:spPr/>
    </dgm:pt>
    <dgm:pt modelId="{2AA85341-9F97-2148-87CB-43C73B174A6F}" type="pres">
      <dgm:prSet presAssocID="{9E2F99F3-C4D5-4AC6-9E37-9A90EF6EB6F6}" presName="horz1" presStyleCnt="0"/>
      <dgm:spPr/>
    </dgm:pt>
    <dgm:pt modelId="{04065484-656F-DF43-8A94-93E36AF2972B}" type="pres">
      <dgm:prSet presAssocID="{9E2F99F3-C4D5-4AC6-9E37-9A90EF6EB6F6}" presName="tx1" presStyleLbl="revTx" presStyleIdx="0" presStyleCnt="5"/>
      <dgm:spPr/>
    </dgm:pt>
    <dgm:pt modelId="{E84637A5-0362-4A4C-85F6-FF4D6858BEF9}" type="pres">
      <dgm:prSet presAssocID="{9E2F99F3-C4D5-4AC6-9E37-9A90EF6EB6F6}" presName="vert1" presStyleCnt="0"/>
      <dgm:spPr/>
    </dgm:pt>
    <dgm:pt modelId="{3852B6F2-C7DE-E549-A25B-AC3028BF7F92}" type="pres">
      <dgm:prSet presAssocID="{4C169D48-E24B-4AB1-BE89-788C6F65F868}" presName="thickLine" presStyleLbl="alignNode1" presStyleIdx="1" presStyleCnt="5"/>
      <dgm:spPr/>
    </dgm:pt>
    <dgm:pt modelId="{48EBDDB9-E55B-6F4F-A4E2-AD5802A8A5A3}" type="pres">
      <dgm:prSet presAssocID="{4C169D48-E24B-4AB1-BE89-788C6F65F868}" presName="horz1" presStyleCnt="0"/>
      <dgm:spPr/>
    </dgm:pt>
    <dgm:pt modelId="{0C9DC7D3-2092-044E-992D-A4BCA0F343A0}" type="pres">
      <dgm:prSet presAssocID="{4C169D48-E24B-4AB1-BE89-788C6F65F868}" presName="tx1" presStyleLbl="revTx" presStyleIdx="1" presStyleCnt="5"/>
      <dgm:spPr/>
    </dgm:pt>
    <dgm:pt modelId="{1C08588D-694C-0A48-ACA5-E7609E89FC73}" type="pres">
      <dgm:prSet presAssocID="{4C169D48-E24B-4AB1-BE89-788C6F65F868}" presName="vert1" presStyleCnt="0"/>
      <dgm:spPr/>
    </dgm:pt>
    <dgm:pt modelId="{3D5A2EB4-C1D9-3745-891E-279707734B35}" type="pres">
      <dgm:prSet presAssocID="{66C62D61-B541-4BEF-AFE3-E77F58E57139}" presName="thickLine" presStyleLbl="alignNode1" presStyleIdx="2" presStyleCnt="5"/>
      <dgm:spPr/>
    </dgm:pt>
    <dgm:pt modelId="{3E7434C0-A4B9-734C-A1B0-4841831D1AA6}" type="pres">
      <dgm:prSet presAssocID="{66C62D61-B541-4BEF-AFE3-E77F58E57139}" presName="horz1" presStyleCnt="0"/>
      <dgm:spPr/>
    </dgm:pt>
    <dgm:pt modelId="{C7101E28-76CE-324D-AF9B-37FFB2401BC3}" type="pres">
      <dgm:prSet presAssocID="{66C62D61-B541-4BEF-AFE3-E77F58E57139}" presName="tx1" presStyleLbl="revTx" presStyleIdx="2" presStyleCnt="5"/>
      <dgm:spPr/>
    </dgm:pt>
    <dgm:pt modelId="{DD5AEEAE-F8F4-814E-A057-491BB20A3D0D}" type="pres">
      <dgm:prSet presAssocID="{66C62D61-B541-4BEF-AFE3-E77F58E57139}" presName="vert1" presStyleCnt="0"/>
      <dgm:spPr/>
    </dgm:pt>
    <dgm:pt modelId="{F99E2713-AE0B-934E-867D-56194DB44696}" type="pres">
      <dgm:prSet presAssocID="{F10BC72A-D759-4459-BBB4-622844E0DD98}" presName="thickLine" presStyleLbl="alignNode1" presStyleIdx="3" presStyleCnt="5"/>
      <dgm:spPr/>
    </dgm:pt>
    <dgm:pt modelId="{91343B6F-9B0D-654B-9E9B-90A1AFB104AC}" type="pres">
      <dgm:prSet presAssocID="{F10BC72A-D759-4459-BBB4-622844E0DD98}" presName="horz1" presStyleCnt="0"/>
      <dgm:spPr/>
    </dgm:pt>
    <dgm:pt modelId="{247CE6AF-6675-9E4B-8D41-7B34C571975E}" type="pres">
      <dgm:prSet presAssocID="{F10BC72A-D759-4459-BBB4-622844E0DD98}" presName="tx1" presStyleLbl="revTx" presStyleIdx="3" presStyleCnt="5"/>
      <dgm:spPr/>
    </dgm:pt>
    <dgm:pt modelId="{7C9F731F-E5C0-814E-9CB3-FD7AAB61F42E}" type="pres">
      <dgm:prSet presAssocID="{F10BC72A-D759-4459-BBB4-622844E0DD98}" presName="vert1" presStyleCnt="0"/>
      <dgm:spPr/>
    </dgm:pt>
    <dgm:pt modelId="{BDEDB608-BF59-6F4B-9D32-320F82C36103}" type="pres">
      <dgm:prSet presAssocID="{A2373F94-A948-43B2-A1A7-9F06CB441C77}" presName="thickLine" presStyleLbl="alignNode1" presStyleIdx="4" presStyleCnt="5"/>
      <dgm:spPr/>
    </dgm:pt>
    <dgm:pt modelId="{60BD0463-ABA7-0945-BA36-3EA0FE4108F6}" type="pres">
      <dgm:prSet presAssocID="{A2373F94-A948-43B2-A1A7-9F06CB441C77}" presName="horz1" presStyleCnt="0"/>
      <dgm:spPr/>
    </dgm:pt>
    <dgm:pt modelId="{A2C209A7-237A-DB44-94E9-6E2156B60268}" type="pres">
      <dgm:prSet presAssocID="{A2373F94-A948-43B2-A1A7-9F06CB441C77}" presName="tx1" presStyleLbl="revTx" presStyleIdx="4" presStyleCnt="5"/>
      <dgm:spPr/>
    </dgm:pt>
    <dgm:pt modelId="{656BA618-9F2C-D44A-8B54-8BD5693BC1B1}" type="pres">
      <dgm:prSet presAssocID="{A2373F94-A948-43B2-A1A7-9F06CB441C77}" presName="vert1" presStyleCnt="0"/>
      <dgm:spPr/>
    </dgm:pt>
  </dgm:ptLst>
  <dgm:cxnLst>
    <dgm:cxn modelId="{8520A211-F924-4DDE-B71D-FE76A35F6D8E}" srcId="{5BED152F-C17F-46A3-89DA-6AD4FFA6B5C0}" destId="{A2373F94-A948-43B2-A1A7-9F06CB441C77}" srcOrd="4" destOrd="0" parTransId="{9FC20C3D-7D77-4967-A4DE-ABACB259E3EC}" sibTransId="{139F9F65-18F5-48EE-B3AA-B3FF375E6CA9}"/>
    <dgm:cxn modelId="{93659715-E8FB-064C-82B8-5CB7CE65610D}" type="presOf" srcId="{A2373F94-A948-43B2-A1A7-9F06CB441C77}" destId="{A2C209A7-237A-DB44-94E9-6E2156B60268}" srcOrd="0" destOrd="0" presId="urn:microsoft.com/office/officeart/2008/layout/LinedList"/>
    <dgm:cxn modelId="{7445423C-044D-499F-9845-49CAF3EE7219}" srcId="{5BED152F-C17F-46A3-89DA-6AD4FFA6B5C0}" destId="{4C169D48-E24B-4AB1-BE89-788C6F65F868}" srcOrd="1" destOrd="0" parTransId="{9A7E4790-2121-4E58-A06D-5F472E372375}" sibTransId="{35A01FA9-FA47-41C3-ABEA-870D89302C70}"/>
    <dgm:cxn modelId="{FA49C743-9235-3043-B6DF-3E8962F4F879}" type="presOf" srcId="{9E2F99F3-C4D5-4AC6-9E37-9A90EF6EB6F6}" destId="{04065484-656F-DF43-8A94-93E36AF2972B}" srcOrd="0" destOrd="0" presId="urn:microsoft.com/office/officeart/2008/layout/LinedList"/>
    <dgm:cxn modelId="{1BA8E049-9B94-4E8F-A0CD-9981DD893DDE}" srcId="{5BED152F-C17F-46A3-89DA-6AD4FFA6B5C0}" destId="{F10BC72A-D759-4459-BBB4-622844E0DD98}" srcOrd="3" destOrd="0" parTransId="{5DCEF5C9-95FC-48F4-B6E5-A8EA20623DD6}" sibTransId="{A925C8E6-0237-4C7D-9C55-39BA42F29D77}"/>
    <dgm:cxn modelId="{CAA8644C-C9BB-7C4F-8807-AA0F97319478}" type="presOf" srcId="{66C62D61-B541-4BEF-AFE3-E77F58E57139}" destId="{C7101E28-76CE-324D-AF9B-37FFB2401BC3}" srcOrd="0" destOrd="0" presId="urn:microsoft.com/office/officeart/2008/layout/LinedList"/>
    <dgm:cxn modelId="{7CCE82A4-2C81-A440-9310-87E306E8537F}" type="presOf" srcId="{F10BC72A-D759-4459-BBB4-622844E0DD98}" destId="{247CE6AF-6675-9E4B-8D41-7B34C571975E}" srcOrd="0" destOrd="0" presId="urn:microsoft.com/office/officeart/2008/layout/LinedList"/>
    <dgm:cxn modelId="{569AB3B1-1FAD-3B4B-AD2C-635188D026C4}" type="presOf" srcId="{4C169D48-E24B-4AB1-BE89-788C6F65F868}" destId="{0C9DC7D3-2092-044E-992D-A4BCA0F343A0}" srcOrd="0" destOrd="0" presId="urn:microsoft.com/office/officeart/2008/layout/LinedList"/>
    <dgm:cxn modelId="{2F7B74BB-1283-47F4-BCB8-27E67EF0040E}" srcId="{5BED152F-C17F-46A3-89DA-6AD4FFA6B5C0}" destId="{66C62D61-B541-4BEF-AFE3-E77F58E57139}" srcOrd="2" destOrd="0" parTransId="{4D30214B-3C9D-4616-A750-B50A1B61E606}" sibTransId="{254503EE-F7BC-4CDA-8851-5307822B9497}"/>
    <dgm:cxn modelId="{75CAB4E0-7E5D-684E-B4A5-F24452177274}" type="presOf" srcId="{5BED152F-C17F-46A3-89DA-6AD4FFA6B5C0}" destId="{9E3B7885-8994-CE49-988F-61290D76F0E2}" srcOrd="0" destOrd="0" presId="urn:microsoft.com/office/officeart/2008/layout/LinedList"/>
    <dgm:cxn modelId="{61A842FB-E738-4BEA-8649-5175A4A87B5C}" srcId="{5BED152F-C17F-46A3-89DA-6AD4FFA6B5C0}" destId="{9E2F99F3-C4D5-4AC6-9E37-9A90EF6EB6F6}" srcOrd="0" destOrd="0" parTransId="{84BE0C6B-79E5-45F9-806F-0A957CD4EA43}" sibTransId="{0206C6B5-C94C-45B2-A34C-AE90C2B30658}"/>
    <dgm:cxn modelId="{BF49BC20-C821-554D-B224-71926A4E5FE1}" type="presParOf" srcId="{9E3B7885-8994-CE49-988F-61290D76F0E2}" destId="{0590F203-FA02-2B44-9190-DBA811788705}" srcOrd="0" destOrd="0" presId="urn:microsoft.com/office/officeart/2008/layout/LinedList"/>
    <dgm:cxn modelId="{F7F1C5A8-8BD1-0244-B679-D597A926AD1A}" type="presParOf" srcId="{9E3B7885-8994-CE49-988F-61290D76F0E2}" destId="{2AA85341-9F97-2148-87CB-43C73B174A6F}" srcOrd="1" destOrd="0" presId="urn:microsoft.com/office/officeart/2008/layout/LinedList"/>
    <dgm:cxn modelId="{23D01A67-62DC-174B-86E4-69A032943C60}" type="presParOf" srcId="{2AA85341-9F97-2148-87CB-43C73B174A6F}" destId="{04065484-656F-DF43-8A94-93E36AF2972B}" srcOrd="0" destOrd="0" presId="urn:microsoft.com/office/officeart/2008/layout/LinedList"/>
    <dgm:cxn modelId="{3106CC24-4701-7B40-9789-B4FC46764345}" type="presParOf" srcId="{2AA85341-9F97-2148-87CB-43C73B174A6F}" destId="{E84637A5-0362-4A4C-85F6-FF4D6858BEF9}" srcOrd="1" destOrd="0" presId="urn:microsoft.com/office/officeart/2008/layout/LinedList"/>
    <dgm:cxn modelId="{5D7B2B9B-9CD2-5147-86F2-91DC3A8EA039}" type="presParOf" srcId="{9E3B7885-8994-CE49-988F-61290D76F0E2}" destId="{3852B6F2-C7DE-E549-A25B-AC3028BF7F92}" srcOrd="2" destOrd="0" presId="urn:microsoft.com/office/officeart/2008/layout/LinedList"/>
    <dgm:cxn modelId="{B15A6900-0B82-A04C-A2C3-F700E2C46124}" type="presParOf" srcId="{9E3B7885-8994-CE49-988F-61290D76F0E2}" destId="{48EBDDB9-E55B-6F4F-A4E2-AD5802A8A5A3}" srcOrd="3" destOrd="0" presId="urn:microsoft.com/office/officeart/2008/layout/LinedList"/>
    <dgm:cxn modelId="{308B3E48-A73B-8647-8728-055FE63937EE}" type="presParOf" srcId="{48EBDDB9-E55B-6F4F-A4E2-AD5802A8A5A3}" destId="{0C9DC7D3-2092-044E-992D-A4BCA0F343A0}" srcOrd="0" destOrd="0" presId="urn:microsoft.com/office/officeart/2008/layout/LinedList"/>
    <dgm:cxn modelId="{E72C065E-48B3-9D4F-95EA-B0D2BE2F405F}" type="presParOf" srcId="{48EBDDB9-E55B-6F4F-A4E2-AD5802A8A5A3}" destId="{1C08588D-694C-0A48-ACA5-E7609E89FC73}" srcOrd="1" destOrd="0" presId="urn:microsoft.com/office/officeart/2008/layout/LinedList"/>
    <dgm:cxn modelId="{8D446116-A761-8C44-8351-88223C7E89D9}" type="presParOf" srcId="{9E3B7885-8994-CE49-988F-61290D76F0E2}" destId="{3D5A2EB4-C1D9-3745-891E-279707734B35}" srcOrd="4" destOrd="0" presId="urn:microsoft.com/office/officeart/2008/layout/LinedList"/>
    <dgm:cxn modelId="{5B206DD3-2C68-C74E-8B04-451844A7F45A}" type="presParOf" srcId="{9E3B7885-8994-CE49-988F-61290D76F0E2}" destId="{3E7434C0-A4B9-734C-A1B0-4841831D1AA6}" srcOrd="5" destOrd="0" presId="urn:microsoft.com/office/officeart/2008/layout/LinedList"/>
    <dgm:cxn modelId="{7EFC8950-7EB3-FF40-A16D-D8EDB5FCDA98}" type="presParOf" srcId="{3E7434C0-A4B9-734C-A1B0-4841831D1AA6}" destId="{C7101E28-76CE-324D-AF9B-37FFB2401BC3}" srcOrd="0" destOrd="0" presId="urn:microsoft.com/office/officeart/2008/layout/LinedList"/>
    <dgm:cxn modelId="{00D5422C-A21F-5E44-AB8B-05A1A3A75E7E}" type="presParOf" srcId="{3E7434C0-A4B9-734C-A1B0-4841831D1AA6}" destId="{DD5AEEAE-F8F4-814E-A057-491BB20A3D0D}" srcOrd="1" destOrd="0" presId="urn:microsoft.com/office/officeart/2008/layout/LinedList"/>
    <dgm:cxn modelId="{4B29DDEB-8B6D-5D47-A968-F4538602D74D}" type="presParOf" srcId="{9E3B7885-8994-CE49-988F-61290D76F0E2}" destId="{F99E2713-AE0B-934E-867D-56194DB44696}" srcOrd="6" destOrd="0" presId="urn:microsoft.com/office/officeart/2008/layout/LinedList"/>
    <dgm:cxn modelId="{E5079B48-9D00-5E4D-8FB0-1D518E97E048}" type="presParOf" srcId="{9E3B7885-8994-CE49-988F-61290D76F0E2}" destId="{91343B6F-9B0D-654B-9E9B-90A1AFB104AC}" srcOrd="7" destOrd="0" presId="urn:microsoft.com/office/officeart/2008/layout/LinedList"/>
    <dgm:cxn modelId="{90A91CFA-73C2-BF48-AD7B-45AE42D16DB9}" type="presParOf" srcId="{91343B6F-9B0D-654B-9E9B-90A1AFB104AC}" destId="{247CE6AF-6675-9E4B-8D41-7B34C571975E}" srcOrd="0" destOrd="0" presId="urn:microsoft.com/office/officeart/2008/layout/LinedList"/>
    <dgm:cxn modelId="{1E24EE96-7ED9-F84E-A38E-5629EF92B75D}" type="presParOf" srcId="{91343B6F-9B0D-654B-9E9B-90A1AFB104AC}" destId="{7C9F731F-E5C0-814E-9CB3-FD7AAB61F42E}" srcOrd="1" destOrd="0" presId="urn:microsoft.com/office/officeart/2008/layout/LinedList"/>
    <dgm:cxn modelId="{73FAFA36-454D-6F4C-8404-E1AE3DC41BC4}" type="presParOf" srcId="{9E3B7885-8994-CE49-988F-61290D76F0E2}" destId="{BDEDB608-BF59-6F4B-9D32-320F82C36103}" srcOrd="8" destOrd="0" presId="urn:microsoft.com/office/officeart/2008/layout/LinedList"/>
    <dgm:cxn modelId="{69E871C7-3995-0A42-8512-D925C133A43C}" type="presParOf" srcId="{9E3B7885-8994-CE49-988F-61290D76F0E2}" destId="{60BD0463-ABA7-0945-BA36-3EA0FE4108F6}" srcOrd="9" destOrd="0" presId="urn:microsoft.com/office/officeart/2008/layout/LinedList"/>
    <dgm:cxn modelId="{29FA073A-D7BC-B54B-94CB-D13A9670B02A}" type="presParOf" srcId="{60BD0463-ABA7-0945-BA36-3EA0FE4108F6}" destId="{A2C209A7-237A-DB44-94E9-6E2156B60268}" srcOrd="0" destOrd="0" presId="urn:microsoft.com/office/officeart/2008/layout/LinedList"/>
    <dgm:cxn modelId="{3E61E7A8-9EE1-3F4A-8EAC-019E5E21DB3E}" type="presParOf" srcId="{60BD0463-ABA7-0945-BA36-3EA0FE4108F6}" destId="{656BA618-9F2C-D44A-8B54-8BD5693BC1B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6E68143F-F3B3-D847-9A15-B748DAA26353}">
      <dgm:prSet custT="1"/>
      <dgm:spPr>
        <a:solidFill>
          <a:schemeClr val="accent2">
            <a:lumMod val="75000"/>
          </a:schemeClr>
        </a:solidFill>
      </dgm:spPr>
      <dgm:t>
        <a:bodyPr/>
        <a:lstStyle/>
        <a:p>
          <a:r>
            <a:rPr lang="bg-BG" sz="2400" b="0" i="1" dirty="0">
              <a:ln/>
              <a:solidFill>
                <a:schemeClr val="bg1"/>
              </a:solidFill>
            </a:rPr>
            <a:t>Публичен достъп до обществените поръчки</a:t>
          </a:r>
          <a:endParaRPr lang="en-BG" sz="2400" i="1" dirty="0">
            <a:ln/>
            <a:solidFill>
              <a:schemeClr val="bg1"/>
            </a:solidFill>
          </a:endParaRPr>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1BDE0BAF-8F01-0346-8D49-D2F81B15EB09}" type="doc">
      <dgm:prSet loTypeId="urn:microsoft.com/office/officeart/2005/8/layout/hList3" loCatId="list" qsTypeId="urn:microsoft.com/office/officeart/2005/8/quickstyle/3d2" qsCatId="3D" csTypeId="urn:microsoft.com/office/officeart/2005/8/colors/accent2_1" csCatId="accent2" phldr="1"/>
      <dgm:spPr/>
      <dgm:t>
        <a:bodyPr/>
        <a:lstStyle/>
        <a:p>
          <a:endParaRPr lang="en-GB"/>
        </a:p>
      </dgm:t>
    </dgm:pt>
    <dgm:pt modelId="{7B173833-D253-C241-B1AC-E23480704FE3}">
      <dgm:prSet custT="1"/>
      <dgm:spPr/>
      <dgm:t>
        <a:bodyPr/>
        <a:lstStyle/>
        <a:p>
          <a:r>
            <a:rPr lang="en-BG" sz="2800" kern="1200" dirty="0">
              <a:effectLst/>
              <a:latin typeface="Cambria" panose="02040503050406030204" pitchFamily="18" charset="0"/>
            </a:rPr>
            <a:t>Особености на търсене на информация за Обществени поръчки при:</a:t>
          </a:r>
          <a:endParaRPr lang="bg-BG" sz="2800" b="0" i="0" kern="1200" noProof="0" dirty="0">
            <a:ln/>
            <a:latin typeface="Cambria" panose="02040503050406030204"/>
            <a:ea typeface="+mn-ea"/>
            <a:cs typeface="+mn-cs"/>
          </a:endParaRPr>
        </a:p>
      </dgm:t>
    </dgm:pt>
    <dgm:pt modelId="{7E35CD0B-3EEB-4A4F-AA7E-1E3AAA02EB65}" type="parTrans" cxnId="{65B076CA-5C83-8C44-BA09-3727DB80A6D6}">
      <dgm:prSet/>
      <dgm:spPr/>
      <dgm:t>
        <a:bodyPr/>
        <a:lstStyle/>
        <a:p>
          <a:endParaRPr lang="en-GB"/>
        </a:p>
      </dgm:t>
    </dgm:pt>
    <dgm:pt modelId="{E1D9480A-3F6C-B940-B2E7-D5DBB7B5C467}" type="sibTrans" cxnId="{65B076CA-5C83-8C44-BA09-3727DB80A6D6}">
      <dgm:prSet/>
      <dgm:spPr/>
      <dgm:t>
        <a:bodyPr/>
        <a:lstStyle/>
        <a:p>
          <a:endParaRPr lang="en-GB"/>
        </a:p>
      </dgm:t>
    </dgm:pt>
    <dgm:pt modelId="{D7279A05-A406-9943-AC41-F9D06CA74F9E}">
      <dgm:prSet/>
      <dgm:spPr/>
      <dgm:t>
        <a:bodyPr/>
        <a:lstStyle/>
        <a:p>
          <a:r>
            <a:rPr lang="bg-BG" dirty="0"/>
            <a:t>О</a:t>
          </a:r>
          <a:r>
            <a:rPr lang="en-BG" dirty="0"/>
            <a:t>бявяване на процедура за ОП</a:t>
          </a:r>
          <a:endParaRPr lang="bg-BG" dirty="0"/>
        </a:p>
      </dgm:t>
    </dgm:pt>
    <dgm:pt modelId="{93A5539A-C539-B043-9265-FF78D9089C6D}" type="parTrans" cxnId="{E661FC43-CC8E-5849-9A5E-B8C382CADB65}">
      <dgm:prSet/>
      <dgm:spPr/>
      <dgm:t>
        <a:bodyPr/>
        <a:lstStyle/>
        <a:p>
          <a:endParaRPr lang="en-GB"/>
        </a:p>
      </dgm:t>
    </dgm:pt>
    <dgm:pt modelId="{AAD44737-998B-ED46-A900-1143C3CB7B41}" type="sibTrans" cxnId="{E661FC43-CC8E-5849-9A5E-B8C382CADB65}">
      <dgm:prSet/>
      <dgm:spPr/>
      <dgm:t>
        <a:bodyPr/>
        <a:lstStyle/>
        <a:p>
          <a:endParaRPr lang="en-GB"/>
        </a:p>
      </dgm:t>
    </dgm:pt>
    <dgm:pt modelId="{52232EA0-1D2C-6F46-A0B0-803A0E91792E}">
      <dgm:prSet/>
      <dgm:spPr/>
      <dgm:t>
        <a:bodyPr/>
        <a:lstStyle/>
        <a:p>
          <a:r>
            <a:rPr lang="en-BG" dirty="0"/>
            <a:t>Оповестяване на сключените договори по дадена обявена процедура за ОП</a:t>
          </a:r>
          <a:endParaRPr lang="bg-BG" noProof="0" dirty="0"/>
        </a:p>
      </dgm:t>
    </dgm:pt>
    <dgm:pt modelId="{45FCC679-5D6A-3A46-A675-B3275DC3DAE0}" type="parTrans" cxnId="{D523C10A-AD92-CD4F-AF2E-DE0FF55F1BB0}">
      <dgm:prSet/>
      <dgm:spPr/>
      <dgm:t>
        <a:bodyPr/>
        <a:lstStyle/>
        <a:p>
          <a:endParaRPr lang="en-GB"/>
        </a:p>
      </dgm:t>
    </dgm:pt>
    <dgm:pt modelId="{4BB3F851-6430-2649-90C4-0A58A451A6C0}" type="sibTrans" cxnId="{D523C10A-AD92-CD4F-AF2E-DE0FF55F1BB0}">
      <dgm:prSet/>
      <dgm:spPr/>
      <dgm:t>
        <a:bodyPr/>
        <a:lstStyle/>
        <a:p>
          <a:endParaRPr lang="en-GB"/>
        </a:p>
      </dgm:t>
    </dgm:pt>
    <dgm:pt modelId="{BB25C338-29E6-F84C-99E7-7F1D72734EC2}" type="pres">
      <dgm:prSet presAssocID="{1BDE0BAF-8F01-0346-8D49-D2F81B15EB09}" presName="composite" presStyleCnt="0">
        <dgm:presLayoutVars>
          <dgm:chMax val="1"/>
          <dgm:dir/>
          <dgm:resizeHandles val="exact"/>
        </dgm:presLayoutVars>
      </dgm:prSet>
      <dgm:spPr/>
    </dgm:pt>
    <dgm:pt modelId="{2344C35D-A36E-5840-9B45-A52CE14E30E7}" type="pres">
      <dgm:prSet presAssocID="{7B173833-D253-C241-B1AC-E23480704FE3}" presName="roof" presStyleLbl="dkBgShp" presStyleIdx="0" presStyleCnt="2"/>
      <dgm:spPr/>
    </dgm:pt>
    <dgm:pt modelId="{69899CA8-7BA6-A042-9073-EC5E0C8F25D2}" type="pres">
      <dgm:prSet presAssocID="{7B173833-D253-C241-B1AC-E23480704FE3}" presName="pillars" presStyleCnt="0"/>
      <dgm:spPr/>
    </dgm:pt>
    <dgm:pt modelId="{5ED3DB74-252D-D541-A41C-9FFC0FD90775}" type="pres">
      <dgm:prSet presAssocID="{7B173833-D253-C241-B1AC-E23480704FE3}" presName="pillar1" presStyleLbl="node1" presStyleIdx="0" presStyleCnt="2">
        <dgm:presLayoutVars>
          <dgm:bulletEnabled val="1"/>
        </dgm:presLayoutVars>
      </dgm:prSet>
      <dgm:spPr/>
    </dgm:pt>
    <dgm:pt modelId="{6B4097F6-B759-804D-A696-B1CBEAAEF673}" type="pres">
      <dgm:prSet presAssocID="{52232EA0-1D2C-6F46-A0B0-803A0E91792E}" presName="pillarX" presStyleLbl="node1" presStyleIdx="1" presStyleCnt="2">
        <dgm:presLayoutVars>
          <dgm:bulletEnabled val="1"/>
        </dgm:presLayoutVars>
      </dgm:prSet>
      <dgm:spPr/>
    </dgm:pt>
    <dgm:pt modelId="{5ACCACAD-97BD-9342-9477-5E60CBF761DB}" type="pres">
      <dgm:prSet presAssocID="{7B173833-D253-C241-B1AC-E23480704FE3}" presName="base" presStyleLbl="dkBgShp" presStyleIdx="1" presStyleCnt="2"/>
      <dgm:spPr/>
    </dgm:pt>
  </dgm:ptLst>
  <dgm:cxnLst>
    <dgm:cxn modelId="{828F9301-29D3-0148-8784-924BD8296290}" type="presOf" srcId="{D7279A05-A406-9943-AC41-F9D06CA74F9E}" destId="{5ED3DB74-252D-D541-A41C-9FFC0FD90775}" srcOrd="0" destOrd="0" presId="urn:microsoft.com/office/officeart/2005/8/layout/hList3"/>
    <dgm:cxn modelId="{D523C10A-AD92-CD4F-AF2E-DE0FF55F1BB0}" srcId="{7B173833-D253-C241-B1AC-E23480704FE3}" destId="{52232EA0-1D2C-6F46-A0B0-803A0E91792E}" srcOrd="1" destOrd="0" parTransId="{45FCC679-5D6A-3A46-A675-B3275DC3DAE0}" sibTransId="{4BB3F851-6430-2649-90C4-0A58A451A6C0}"/>
    <dgm:cxn modelId="{20DEFA40-07F8-5C44-9EDB-1E0C99C7F753}" type="presOf" srcId="{7B173833-D253-C241-B1AC-E23480704FE3}" destId="{2344C35D-A36E-5840-9B45-A52CE14E30E7}" srcOrd="0" destOrd="0" presId="urn:microsoft.com/office/officeart/2005/8/layout/hList3"/>
    <dgm:cxn modelId="{E661FC43-CC8E-5849-9A5E-B8C382CADB65}" srcId="{7B173833-D253-C241-B1AC-E23480704FE3}" destId="{D7279A05-A406-9943-AC41-F9D06CA74F9E}" srcOrd="0" destOrd="0" parTransId="{93A5539A-C539-B043-9265-FF78D9089C6D}" sibTransId="{AAD44737-998B-ED46-A900-1143C3CB7B41}"/>
    <dgm:cxn modelId="{5E5097C6-0962-F84C-BA8F-80290685DB22}" type="presOf" srcId="{52232EA0-1D2C-6F46-A0B0-803A0E91792E}" destId="{6B4097F6-B759-804D-A696-B1CBEAAEF673}" srcOrd="0" destOrd="0" presId="urn:microsoft.com/office/officeart/2005/8/layout/hList3"/>
    <dgm:cxn modelId="{65B076CA-5C83-8C44-BA09-3727DB80A6D6}" srcId="{1BDE0BAF-8F01-0346-8D49-D2F81B15EB09}" destId="{7B173833-D253-C241-B1AC-E23480704FE3}" srcOrd="0" destOrd="0" parTransId="{7E35CD0B-3EEB-4A4F-AA7E-1E3AAA02EB65}" sibTransId="{E1D9480A-3F6C-B940-B2E7-D5DBB7B5C467}"/>
    <dgm:cxn modelId="{67D836DB-ED5C-0544-A801-4B320ADC1442}" type="presOf" srcId="{1BDE0BAF-8F01-0346-8D49-D2F81B15EB09}" destId="{BB25C338-29E6-F84C-99E7-7F1D72734EC2}" srcOrd="0" destOrd="0" presId="urn:microsoft.com/office/officeart/2005/8/layout/hList3"/>
    <dgm:cxn modelId="{6D21D099-E541-ED4B-9D63-AB0B69D144A8}" type="presParOf" srcId="{BB25C338-29E6-F84C-99E7-7F1D72734EC2}" destId="{2344C35D-A36E-5840-9B45-A52CE14E30E7}" srcOrd="0" destOrd="0" presId="urn:microsoft.com/office/officeart/2005/8/layout/hList3"/>
    <dgm:cxn modelId="{E7705362-A2B6-104B-BCAE-2CC18B0CA2B8}" type="presParOf" srcId="{BB25C338-29E6-F84C-99E7-7F1D72734EC2}" destId="{69899CA8-7BA6-A042-9073-EC5E0C8F25D2}" srcOrd="1" destOrd="0" presId="urn:microsoft.com/office/officeart/2005/8/layout/hList3"/>
    <dgm:cxn modelId="{5C05C488-37AC-DD41-84F2-E385619FA123}" type="presParOf" srcId="{69899CA8-7BA6-A042-9073-EC5E0C8F25D2}" destId="{5ED3DB74-252D-D541-A41C-9FFC0FD90775}" srcOrd="0" destOrd="0" presId="urn:microsoft.com/office/officeart/2005/8/layout/hList3"/>
    <dgm:cxn modelId="{911F2E61-B66B-BC48-880D-74C154A57398}" type="presParOf" srcId="{69899CA8-7BA6-A042-9073-EC5E0C8F25D2}" destId="{6B4097F6-B759-804D-A696-B1CBEAAEF673}" srcOrd="1" destOrd="0" presId="urn:microsoft.com/office/officeart/2005/8/layout/hList3"/>
    <dgm:cxn modelId="{A557D727-E3DB-D649-8986-D88361914A5C}" type="presParOf" srcId="{BB25C338-29E6-F84C-99E7-7F1D72734EC2}" destId="{5ACCACAD-97BD-9342-9477-5E60CBF761DB}" srcOrd="2" destOrd="0" presId="urn:microsoft.com/office/officeart/2005/8/layout/hList3"/>
  </dgm:cxnLst>
  <dgm:bg>
    <a:noFill/>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52.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6E68143F-F3B3-D847-9A15-B748DAA26353}">
      <dgm:prSet custT="1"/>
      <dgm:spPr>
        <a:solidFill>
          <a:schemeClr val="accent2">
            <a:lumMod val="75000"/>
          </a:schemeClr>
        </a:solidFill>
      </dgm:spPr>
      <dgm:t>
        <a:bodyPr/>
        <a:lstStyle/>
        <a:p>
          <a:r>
            <a:rPr lang="bg-BG" sz="2400" b="0" i="1" dirty="0">
              <a:ln/>
              <a:solidFill>
                <a:schemeClr val="bg1"/>
              </a:solidFill>
            </a:rPr>
            <a:t>Публичен достъп до обществените поръчки</a:t>
          </a:r>
          <a:endParaRPr lang="en-BG" sz="2400" i="1" dirty="0">
            <a:ln/>
            <a:solidFill>
              <a:schemeClr val="bg1"/>
            </a:solidFill>
          </a:endParaRPr>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F8DE89-85E0-4017-AC61-2B9F83872D03}" type="doc">
      <dgm:prSet loTypeId="urn:microsoft.com/office/officeart/2008/layout/VerticalCurvedList" loCatId="list" qsTypeId="urn:microsoft.com/office/officeart/2005/8/quickstyle/simple5" qsCatId="simple" csTypeId="urn:microsoft.com/office/officeart/2005/8/colors/colorful1" csCatId="colorful"/>
      <dgm:spPr/>
      <dgm:t>
        <a:bodyPr/>
        <a:lstStyle/>
        <a:p>
          <a:endParaRPr lang="en-US"/>
        </a:p>
      </dgm:t>
    </dgm:pt>
    <dgm:pt modelId="{C3F696DD-D53B-457F-8F5A-C8340F729791}">
      <dgm:prSet/>
      <dgm:spPr/>
      <dgm:t>
        <a:bodyPr/>
        <a:lstStyle/>
        <a:p>
          <a:r>
            <a:rPr lang="bg-BG"/>
            <a:t>“Отворени данни” </a:t>
          </a:r>
          <a:endParaRPr lang="en-US"/>
        </a:p>
      </dgm:t>
    </dgm:pt>
    <dgm:pt modelId="{51CB60D3-A0FE-4F21-B62B-4E1A77B25F27}" type="parTrans" cxnId="{C60B07B1-D7CE-4AF0-B32E-6C867630DA7B}">
      <dgm:prSet/>
      <dgm:spPr/>
      <dgm:t>
        <a:bodyPr/>
        <a:lstStyle/>
        <a:p>
          <a:endParaRPr lang="en-US"/>
        </a:p>
      </dgm:t>
    </dgm:pt>
    <dgm:pt modelId="{B100B056-536A-4141-BD78-A41A37477B9E}" type="sibTrans" cxnId="{C60B07B1-D7CE-4AF0-B32E-6C867630DA7B}">
      <dgm:prSet/>
      <dgm:spPr/>
      <dgm:t>
        <a:bodyPr/>
        <a:lstStyle/>
        <a:p>
          <a:endParaRPr lang="en-US"/>
        </a:p>
      </dgm:t>
    </dgm:pt>
    <dgm:pt modelId="{0CC2494A-75D8-4A4A-A47B-2E0CBC1F6955}">
      <dgm:prSet/>
      <dgm:spPr/>
      <dgm:t>
        <a:bodyPr/>
        <a:lstStyle/>
        <a:p>
          <a:r>
            <a:rPr lang="bg-BG"/>
            <a:t>“Отворен формат” </a:t>
          </a:r>
          <a:endParaRPr lang="en-US"/>
        </a:p>
      </dgm:t>
    </dgm:pt>
    <dgm:pt modelId="{8664E3B1-B990-4755-8A8F-A6DBB90069BD}" type="parTrans" cxnId="{54DE30DA-6B35-4536-BF09-C6DB18765A72}">
      <dgm:prSet/>
      <dgm:spPr/>
      <dgm:t>
        <a:bodyPr/>
        <a:lstStyle/>
        <a:p>
          <a:endParaRPr lang="en-US"/>
        </a:p>
      </dgm:t>
    </dgm:pt>
    <dgm:pt modelId="{2D65A53F-35CE-493E-8E9E-7957ECA24F21}" type="sibTrans" cxnId="{54DE30DA-6B35-4536-BF09-C6DB18765A72}">
      <dgm:prSet/>
      <dgm:spPr/>
      <dgm:t>
        <a:bodyPr/>
        <a:lstStyle/>
        <a:p>
          <a:endParaRPr lang="en-US"/>
        </a:p>
      </dgm:t>
    </dgm:pt>
    <dgm:pt modelId="{81EE95E8-3E73-4FA6-BD68-4D5255391C8D}">
      <dgm:prSet/>
      <dgm:spPr/>
      <dgm:t>
        <a:bodyPr/>
        <a:lstStyle/>
        <a:p>
          <a:r>
            <a:rPr lang="bg-BG"/>
            <a:t>“Машинно четим формат”</a:t>
          </a:r>
          <a:endParaRPr lang="en-US"/>
        </a:p>
      </dgm:t>
    </dgm:pt>
    <dgm:pt modelId="{977C18AD-680F-438B-8224-D1AD90A8C94F}" type="parTrans" cxnId="{5C797982-4FAF-41EA-B7A6-D90965AB25B5}">
      <dgm:prSet/>
      <dgm:spPr/>
      <dgm:t>
        <a:bodyPr/>
        <a:lstStyle/>
        <a:p>
          <a:endParaRPr lang="en-US"/>
        </a:p>
      </dgm:t>
    </dgm:pt>
    <dgm:pt modelId="{32FA244A-7F36-4CDA-A8AB-E0DEF178A153}" type="sibTrans" cxnId="{5C797982-4FAF-41EA-B7A6-D90965AB25B5}">
      <dgm:prSet/>
      <dgm:spPr/>
      <dgm:t>
        <a:bodyPr/>
        <a:lstStyle/>
        <a:p>
          <a:endParaRPr lang="en-US"/>
        </a:p>
      </dgm:t>
    </dgm:pt>
    <dgm:pt modelId="{FEF307DA-C515-42EB-AFAA-F88AD91FA184}">
      <dgm:prSet/>
      <dgm:spPr/>
      <dgm:t>
        <a:bodyPr/>
        <a:lstStyle/>
        <a:p>
          <a:r>
            <a:rPr lang="bg-BG"/>
            <a:t>“Отворен формат”</a:t>
          </a:r>
          <a:endParaRPr lang="en-US"/>
        </a:p>
      </dgm:t>
    </dgm:pt>
    <dgm:pt modelId="{85388BE8-43BD-4BE5-B079-763FD4A2A7D0}" type="parTrans" cxnId="{F9613115-B549-45BC-A816-DAE06632193F}">
      <dgm:prSet/>
      <dgm:spPr/>
      <dgm:t>
        <a:bodyPr/>
        <a:lstStyle/>
        <a:p>
          <a:endParaRPr lang="en-US"/>
        </a:p>
      </dgm:t>
    </dgm:pt>
    <dgm:pt modelId="{7877F186-DD8A-49D9-8AD1-17B56C8BB2E6}" type="sibTrans" cxnId="{F9613115-B549-45BC-A816-DAE06632193F}">
      <dgm:prSet/>
      <dgm:spPr/>
      <dgm:t>
        <a:bodyPr/>
        <a:lstStyle/>
        <a:p>
          <a:endParaRPr lang="en-US"/>
        </a:p>
      </dgm:t>
    </dgm:pt>
    <dgm:pt modelId="{08E07E58-DE44-4932-B5CC-3E0F05C36BF3}">
      <dgm:prSet/>
      <dgm:spPr/>
      <dgm:t>
        <a:bodyPr/>
        <a:lstStyle/>
        <a:p>
          <a:r>
            <a:rPr lang="bg-BG"/>
            <a:t>“Портал за отворени данни”</a:t>
          </a:r>
          <a:endParaRPr lang="en-US"/>
        </a:p>
      </dgm:t>
    </dgm:pt>
    <dgm:pt modelId="{13D26063-EE26-4E86-838F-07FF094EDC2D}" type="parTrans" cxnId="{A2BF293C-EBD1-4EEF-8F82-CF09BDD671DF}">
      <dgm:prSet/>
      <dgm:spPr/>
      <dgm:t>
        <a:bodyPr/>
        <a:lstStyle/>
        <a:p>
          <a:endParaRPr lang="en-US"/>
        </a:p>
      </dgm:t>
    </dgm:pt>
    <dgm:pt modelId="{1640A16C-3AA6-449B-BE34-ECCE8ED7C9A5}" type="sibTrans" cxnId="{A2BF293C-EBD1-4EEF-8F82-CF09BDD671DF}">
      <dgm:prSet/>
      <dgm:spPr/>
      <dgm:t>
        <a:bodyPr/>
        <a:lstStyle/>
        <a:p>
          <a:endParaRPr lang="en-US"/>
        </a:p>
      </dgm:t>
    </dgm:pt>
    <dgm:pt modelId="{F9AA62FE-AA27-4319-A97F-B34D6C1FA747}">
      <dgm:prSet/>
      <dgm:spPr/>
      <dgm:t>
        <a:bodyPr/>
        <a:lstStyle/>
        <a:p>
          <a:r>
            <a:rPr lang="bg-BG"/>
            <a:t>“Официален отворен стандарт”</a:t>
          </a:r>
          <a:endParaRPr lang="en-US"/>
        </a:p>
      </dgm:t>
    </dgm:pt>
    <dgm:pt modelId="{CE7C752F-37B7-4B7E-A72E-1F055A5F02BA}" type="parTrans" cxnId="{D79D36BB-B683-446D-BF2A-48FB4A05938E}">
      <dgm:prSet/>
      <dgm:spPr/>
      <dgm:t>
        <a:bodyPr/>
        <a:lstStyle/>
        <a:p>
          <a:endParaRPr lang="en-US"/>
        </a:p>
      </dgm:t>
    </dgm:pt>
    <dgm:pt modelId="{F337FD16-A175-4A74-97F0-253143923170}" type="sibTrans" cxnId="{D79D36BB-B683-446D-BF2A-48FB4A05938E}">
      <dgm:prSet/>
      <dgm:spPr/>
      <dgm:t>
        <a:bodyPr/>
        <a:lstStyle/>
        <a:p>
          <a:endParaRPr lang="en-US"/>
        </a:p>
      </dgm:t>
    </dgm:pt>
    <dgm:pt modelId="{72686C2C-0A17-4A54-8AE6-BFEF7364C4C4}">
      <dgm:prSet/>
      <dgm:spPr/>
      <dgm:t>
        <a:bodyPr/>
        <a:lstStyle/>
        <a:p>
          <a:r>
            <a:rPr lang="bg-BG"/>
            <a:t>“Метаданни” </a:t>
          </a:r>
          <a:endParaRPr lang="en-US"/>
        </a:p>
      </dgm:t>
    </dgm:pt>
    <dgm:pt modelId="{F6BBABAD-B0DE-4B19-BCEE-6558D90B677F}" type="parTrans" cxnId="{F553F03D-0D1E-403B-858C-21FF903E9480}">
      <dgm:prSet/>
      <dgm:spPr/>
      <dgm:t>
        <a:bodyPr/>
        <a:lstStyle/>
        <a:p>
          <a:endParaRPr lang="en-US"/>
        </a:p>
      </dgm:t>
    </dgm:pt>
    <dgm:pt modelId="{50F322E8-B579-403E-B4F7-8799E65642FE}" type="sibTrans" cxnId="{F553F03D-0D1E-403B-858C-21FF903E9480}">
      <dgm:prSet/>
      <dgm:spPr/>
      <dgm:t>
        <a:bodyPr/>
        <a:lstStyle/>
        <a:p>
          <a:endParaRPr lang="en-US"/>
        </a:p>
      </dgm:t>
    </dgm:pt>
    <dgm:pt modelId="{0BD9158B-B492-6342-8518-5A83C0D7B1A2}" type="pres">
      <dgm:prSet presAssocID="{A3F8DE89-85E0-4017-AC61-2B9F83872D03}" presName="Name0" presStyleCnt="0">
        <dgm:presLayoutVars>
          <dgm:chMax val="7"/>
          <dgm:chPref val="7"/>
          <dgm:dir/>
        </dgm:presLayoutVars>
      </dgm:prSet>
      <dgm:spPr/>
    </dgm:pt>
    <dgm:pt modelId="{5B43F100-E0B1-7145-8205-23A86683DD52}" type="pres">
      <dgm:prSet presAssocID="{A3F8DE89-85E0-4017-AC61-2B9F83872D03}" presName="Name1" presStyleCnt="0"/>
      <dgm:spPr/>
    </dgm:pt>
    <dgm:pt modelId="{D3388632-2115-A44E-8206-7F8862000D44}" type="pres">
      <dgm:prSet presAssocID="{A3F8DE89-85E0-4017-AC61-2B9F83872D03}" presName="cycle" presStyleCnt="0"/>
      <dgm:spPr/>
    </dgm:pt>
    <dgm:pt modelId="{565806EF-E26E-B64D-9D0E-D248F056CBC6}" type="pres">
      <dgm:prSet presAssocID="{A3F8DE89-85E0-4017-AC61-2B9F83872D03}" presName="srcNode" presStyleLbl="node1" presStyleIdx="0" presStyleCnt="7"/>
      <dgm:spPr/>
    </dgm:pt>
    <dgm:pt modelId="{0F7BBCD8-471A-F24E-805C-8350340E656B}" type="pres">
      <dgm:prSet presAssocID="{A3F8DE89-85E0-4017-AC61-2B9F83872D03}" presName="conn" presStyleLbl="parChTrans1D2" presStyleIdx="0" presStyleCnt="1"/>
      <dgm:spPr/>
    </dgm:pt>
    <dgm:pt modelId="{F1DB35EE-2FB6-F54E-BCC7-48DD541ED83B}" type="pres">
      <dgm:prSet presAssocID="{A3F8DE89-85E0-4017-AC61-2B9F83872D03}" presName="extraNode" presStyleLbl="node1" presStyleIdx="0" presStyleCnt="7"/>
      <dgm:spPr/>
    </dgm:pt>
    <dgm:pt modelId="{967D47BC-CA96-0140-BEBF-6FEAD2F8DBD5}" type="pres">
      <dgm:prSet presAssocID="{A3F8DE89-85E0-4017-AC61-2B9F83872D03}" presName="dstNode" presStyleLbl="node1" presStyleIdx="0" presStyleCnt="7"/>
      <dgm:spPr/>
    </dgm:pt>
    <dgm:pt modelId="{B2852192-4367-B747-8201-1BE6799B7C73}" type="pres">
      <dgm:prSet presAssocID="{C3F696DD-D53B-457F-8F5A-C8340F729791}" presName="text_1" presStyleLbl="node1" presStyleIdx="0" presStyleCnt="7">
        <dgm:presLayoutVars>
          <dgm:bulletEnabled val="1"/>
        </dgm:presLayoutVars>
      </dgm:prSet>
      <dgm:spPr/>
    </dgm:pt>
    <dgm:pt modelId="{2E59B1DA-AAA8-2741-92B1-87F50270F8D0}" type="pres">
      <dgm:prSet presAssocID="{C3F696DD-D53B-457F-8F5A-C8340F729791}" presName="accent_1" presStyleCnt="0"/>
      <dgm:spPr/>
    </dgm:pt>
    <dgm:pt modelId="{860A3A9F-C21F-894A-86BC-829DAD77F324}" type="pres">
      <dgm:prSet presAssocID="{C3F696DD-D53B-457F-8F5A-C8340F729791}" presName="accentRepeatNode" presStyleLbl="solidFgAcc1" presStyleIdx="0" presStyleCnt="7"/>
      <dgm:spPr/>
    </dgm:pt>
    <dgm:pt modelId="{D5310D11-5A9F-A84F-B837-470C4EB80AE9}" type="pres">
      <dgm:prSet presAssocID="{0CC2494A-75D8-4A4A-A47B-2E0CBC1F6955}" presName="text_2" presStyleLbl="node1" presStyleIdx="1" presStyleCnt="7">
        <dgm:presLayoutVars>
          <dgm:bulletEnabled val="1"/>
        </dgm:presLayoutVars>
      </dgm:prSet>
      <dgm:spPr/>
    </dgm:pt>
    <dgm:pt modelId="{3747514E-FF78-8844-998C-A39DFE76CD53}" type="pres">
      <dgm:prSet presAssocID="{0CC2494A-75D8-4A4A-A47B-2E0CBC1F6955}" presName="accent_2" presStyleCnt="0"/>
      <dgm:spPr/>
    </dgm:pt>
    <dgm:pt modelId="{593D5521-756B-9149-AB3F-B6D933428BE0}" type="pres">
      <dgm:prSet presAssocID="{0CC2494A-75D8-4A4A-A47B-2E0CBC1F6955}" presName="accentRepeatNode" presStyleLbl="solidFgAcc1" presStyleIdx="1" presStyleCnt="7"/>
      <dgm:spPr/>
    </dgm:pt>
    <dgm:pt modelId="{A23CC5FC-B836-DD44-8466-0A9544637234}" type="pres">
      <dgm:prSet presAssocID="{81EE95E8-3E73-4FA6-BD68-4D5255391C8D}" presName="text_3" presStyleLbl="node1" presStyleIdx="2" presStyleCnt="7">
        <dgm:presLayoutVars>
          <dgm:bulletEnabled val="1"/>
        </dgm:presLayoutVars>
      </dgm:prSet>
      <dgm:spPr/>
    </dgm:pt>
    <dgm:pt modelId="{15394BC7-6E1D-E94A-A6AD-65A48DE97915}" type="pres">
      <dgm:prSet presAssocID="{81EE95E8-3E73-4FA6-BD68-4D5255391C8D}" presName="accent_3" presStyleCnt="0"/>
      <dgm:spPr/>
    </dgm:pt>
    <dgm:pt modelId="{9437C33B-FEFF-1C48-986B-D9BD34634F2A}" type="pres">
      <dgm:prSet presAssocID="{81EE95E8-3E73-4FA6-BD68-4D5255391C8D}" presName="accentRepeatNode" presStyleLbl="solidFgAcc1" presStyleIdx="2" presStyleCnt="7"/>
      <dgm:spPr/>
    </dgm:pt>
    <dgm:pt modelId="{B7A000C2-7959-0A4C-9600-8B5B7DD16FA9}" type="pres">
      <dgm:prSet presAssocID="{FEF307DA-C515-42EB-AFAA-F88AD91FA184}" presName="text_4" presStyleLbl="node1" presStyleIdx="3" presStyleCnt="7">
        <dgm:presLayoutVars>
          <dgm:bulletEnabled val="1"/>
        </dgm:presLayoutVars>
      </dgm:prSet>
      <dgm:spPr/>
    </dgm:pt>
    <dgm:pt modelId="{2CFC1172-FA3D-2F4E-8380-5ADF7FA0B5D8}" type="pres">
      <dgm:prSet presAssocID="{FEF307DA-C515-42EB-AFAA-F88AD91FA184}" presName="accent_4" presStyleCnt="0"/>
      <dgm:spPr/>
    </dgm:pt>
    <dgm:pt modelId="{1F3E5BFC-8C2B-D34F-9DBE-09370C18A3FC}" type="pres">
      <dgm:prSet presAssocID="{FEF307DA-C515-42EB-AFAA-F88AD91FA184}" presName="accentRepeatNode" presStyleLbl="solidFgAcc1" presStyleIdx="3" presStyleCnt="7"/>
      <dgm:spPr/>
    </dgm:pt>
    <dgm:pt modelId="{A61CDE49-6BCD-5F44-B2AC-1F2D37E36BDC}" type="pres">
      <dgm:prSet presAssocID="{08E07E58-DE44-4932-B5CC-3E0F05C36BF3}" presName="text_5" presStyleLbl="node1" presStyleIdx="4" presStyleCnt="7">
        <dgm:presLayoutVars>
          <dgm:bulletEnabled val="1"/>
        </dgm:presLayoutVars>
      </dgm:prSet>
      <dgm:spPr/>
    </dgm:pt>
    <dgm:pt modelId="{25166874-928E-034D-9527-BB42D11169AB}" type="pres">
      <dgm:prSet presAssocID="{08E07E58-DE44-4932-B5CC-3E0F05C36BF3}" presName="accent_5" presStyleCnt="0"/>
      <dgm:spPr/>
    </dgm:pt>
    <dgm:pt modelId="{5A4E67FE-8C11-F345-A380-1B969D85047C}" type="pres">
      <dgm:prSet presAssocID="{08E07E58-DE44-4932-B5CC-3E0F05C36BF3}" presName="accentRepeatNode" presStyleLbl="solidFgAcc1" presStyleIdx="4" presStyleCnt="7"/>
      <dgm:spPr/>
    </dgm:pt>
    <dgm:pt modelId="{E88DFD9E-18FE-CF4D-94DA-B5C2D49228CB}" type="pres">
      <dgm:prSet presAssocID="{F9AA62FE-AA27-4319-A97F-B34D6C1FA747}" presName="text_6" presStyleLbl="node1" presStyleIdx="5" presStyleCnt="7">
        <dgm:presLayoutVars>
          <dgm:bulletEnabled val="1"/>
        </dgm:presLayoutVars>
      </dgm:prSet>
      <dgm:spPr/>
    </dgm:pt>
    <dgm:pt modelId="{AA1496FF-3495-C644-B0CD-85B6CB280AF8}" type="pres">
      <dgm:prSet presAssocID="{F9AA62FE-AA27-4319-A97F-B34D6C1FA747}" presName="accent_6" presStyleCnt="0"/>
      <dgm:spPr/>
    </dgm:pt>
    <dgm:pt modelId="{EA8B9D6B-B254-9040-AA2B-593A6B791EBB}" type="pres">
      <dgm:prSet presAssocID="{F9AA62FE-AA27-4319-A97F-B34D6C1FA747}" presName="accentRepeatNode" presStyleLbl="solidFgAcc1" presStyleIdx="5" presStyleCnt="7"/>
      <dgm:spPr/>
    </dgm:pt>
    <dgm:pt modelId="{AA781DAE-A41D-894F-B367-4AFA6E8F3A89}" type="pres">
      <dgm:prSet presAssocID="{72686C2C-0A17-4A54-8AE6-BFEF7364C4C4}" presName="text_7" presStyleLbl="node1" presStyleIdx="6" presStyleCnt="7">
        <dgm:presLayoutVars>
          <dgm:bulletEnabled val="1"/>
        </dgm:presLayoutVars>
      </dgm:prSet>
      <dgm:spPr/>
    </dgm:pt>
    <dgm:pt modelId="{CAA18E57-AEA4-3D46-9B03-A6F3462E2480}" type="pres">
      <dgm:prSet presAssocID="{72686C2C-0A17-4A54-8AE6-BFEF7364C4C4}" presName="accent_7" presStyleCnt="0"/>
      <dgm:spPr/>
    </dgm:pt>
    <dgm:pt modelId="{BFB9FDAC-4564-E642-873D-33F9EE62E625}" type="pres">
      <dgm:prSet presAssocID="{72686C2C-0A17-4A54-8AE6-BFEF7364C4C4}" presName="accentRepeatNode" presStyleLbl="solidFgAcc1" presStyleIdx="6" presStyleCnt="7"/>
      <dgm:spPr/>
    </dgm:pt>
  </dgm:ptLst>
  <dgm:cxnLst>
    <dgm:cxn modelId="{F9613115-B549-45BC-A816-DAE06632193F}" srcId="{A3F8DE89-85E0-4017-AC61-2B9F83872D03}" destId="{FEF307DA-C515-42EB-AFAA-F88AD91FA184}" srcOrd="3" destOrd="0" parTransId="{85388BE8-43BD-4BE5-B079-763FD4A2A7D0}" sibTransId="{7877F186-DD8A-49D9-8AD1-17B56C8BB2E6}"/>
    <dgm:cxn modelId="{BEA22A1A-2B48-B843-95F9-D54B640197A1}" type="presOf" srcId="{81EE95E8-3E73-4FA6-BD68-4D5255391C8D}" destId="{A23CC5FC-B836-DD44-8466-0A9544637234}" srcOrd="0" destOrd="0" presId="urn:microsoft.com/office/officeart/2008/layout/VerticalCurvedList"/>
    <dgm:cxn modelId="{D1E2902B-D0C2-634E-8A70-8EE4FB65C654}" type="presOf" srcId="{C3F696DD-D53B-457F-8F5A-C8340F729791}" destId="{B2852192-4367-B747-8201-1BE6799B7C73}" srcOrd="0" destOrd="0" presId="urn:microsoft.com/office/officeart/2008/layout/VerticalCurvedList"/>
    <dgm:cxn modelId="{A2BF293C-EBD1-4EEF-8F82-CF09BDD671DF}" srcId="{A3F8DE89-85E0-4017-AC61-2B9F83872D03}" destId="{08E07E58-DE44-4932-B5CC-3E0F05C36BF3}" srcOrd="4" destOrd="0" parTransId="{13D26063-EE26-4E86-838F-07FF094EDC2D}" sibTransId="{1640A16C-3AA6-449B-BE34-ECCE8ED7C9A5}"/>
    <dgm:cxn modelId="{F553F03D-0D1E-403B-858C-21FF903E9480}" srcId="{A3F8DE89-85E0-4017-AC61-2B9F83872D03}" destId="{72686C2C-0A17-4A54-8AE6-BFEF7364C4C4}" srcOrd="6" destOrd="0" parTransId="{F6BBABAD-B0DE-4B19-BCEE-6558D90B677F}" sibTransId="{50F322E8-B579-403E-B4F7-8799E65642FE}"/>
    <dgm:cxn modelId="{18198A48-06A9-1345-AA63-23EECF73918E}" type="presOf" srcId="{B100B056-536A-4141-BD78-A41A37477B9E}" destId="{0F7BBCD8-471A-F24E-805C-8350340E656B}" srcOrd="0" destOrd="0" presId="urn:microsoft.com/office/officeart/2008/layout/VerticalCurvedList"/>
    <dgm:cxn modelId="{EF22D253-7FC6-704F-86ED-B41AFDA9A48F}" type="presOf" srcId="{A3F8DE89-85E0-4017-AC61-2B9F83872D03}" destId="{0BD9158B-B492-6342-8518-5A83C0D7B1A2}" srcOrd="0" destOrd="0" presId="urn:microsoft.com/office/officeart/2008/layout/VerticalCurvedList"/>
    <dgm:cxn modelId="{523CEB65-B853-3E45-B3D9-10E8E216A480}" type="presOf" srcId="{0CC2494A-75D8-4A4A-A47B-2E0CBC1F6955}" destId="{D5310D11-5A9F-A84F-B837-470C4EB80AE9}" srcOrd="0" destOrd="0" presId="urn:microsoft.com/office/officeart/2008/layout/VerticalCurvedList"/>
    <dgm:cxn modelId="{5C797982-4FAF-41EA-B7A6-D90965AB25B5}" srcId="{A3F8DE89-85E0-4017-AC61-2B9F83872D03}" destId="{81EE95E8-3E73-4FA6-BD68-4D5255391C8D}" srcOrd="2" destOrd="0" parTransId="{977C18AD-680F-438B-8224-D1AD90A8C94F}" sibTransId="{32FA244A-7F36-4CDA-A8AB-E0DEF178A153}"/>
    <dgm:cxn modelId="{F6F1C2AB-8F9D-084D-BBED-6FCFB2CB4CB0}" type="presOf" srcId="{F9AA62FE-AA27-4319-A97F-B34D6C1FA747}" destId="{E88DFD9E-18FE-CF4D-94DA-B5C2D49228CB}" srcOrd="0" destOrd="0" presId="urn:microsoft.com/office/officeart/2008/layout/VerticalCurvedList"/>
    <dgm:cxn modelId="{C60B07B1-D7CE-4AF0-B32E-6C867630DA7B}" srcId="{A3F8DE89-85E0-4017-AC61-2B9F83872D03}" destId="{C3F696DD-D53B-457F-8F5A-C8340F729791}" srcOrd="0" destOrd="0" parTransId="{51CB60D3-A0FE-4F21-B62B-4E1A77B25F27}" sibTransId="{B100B056-536A-4141-BD78-A41A37477B9E}"/>
    <dgm:cxn modelId="{D79D36BB-B683-446D-BF2A-48FB4A05938E}" srcId="{A3F8DE89-85E0-4017-AC61-2B9F83872D03}" destId="{F9AA62FE-AA27-4319-A97F-B34D6C1FA747}" srcOrd="5" destOrd="0" parTransId="{CE7C752F-37B7-4B7E-A72E-1F055A5F02BA}" sibTransId="{F337FD16-A175-4A74-97F0-253143923170}"/>
    <dgm:cxn modelId="{68B663BD-8CC2-AA47-946D-CE2B827870E2}" type="presOf" srcId="{72686C2C-0A17-4A54-8AE6-BFEF7364C4C4}" destId="{AA781DAE-A41D-894F-B367-4AFA6E8F3A89}" srcOrd="0" destOrd="0" presId="urn:microsoft.com/office/officeart/2008/layout/VerticalCurvedList"/>
    <dgm:cxn modelId="{54DE30DA-6B35-4536-BF09-C6DB18765A72}" srcId="{A3F8DE89-85E0-4017-AC61-2B9F83872D03}" destId="{0CC2494A-75D8-4A4A-A47B-2E0CBC1F6955}" srcOrd="1" destOrd="0" parTransId="{8664E3B1-B990-4755-8A8F-A6DBB90069BD}" sibTransId="{2D65A53F-35CE-493E-8E9E-7957ECA24F21}"/>
    <dgm:cxn modelId="{69FE67F2-4655-FB45-8514-7D1592B25D96}" type="presOf" srcId="{FEF307DA-C515-42EB-AFAA-F88AD91FA184}" destId="{B7A000C2-7959-0A4C-9600-8B5B7DD16FA9}" srcOrd="0" destOrd="0" presId="urn:microsoft.com/office/officeart/2008/layout/VerticalCurvedList"/>
    <dgm:cxn modelId="{D8FC71F4-644E-3148-89D2-E615177C0230}" type="presOf" srcId="{08E07E58-DE44-4932-B5CC-3E0F05C36BF3}" destId="{A61CDE49-6BCD-5F44-B2AC-1F2D37E36BDC}" srcOrd="0" destOrd="0" presId="urn:microsoft.com/office/officeart/2008/layout/VerticalCurvedList"/>
    <dgm:cxn modelId="{9D93A091-787D-5541-A71E-1E28028710C7}" type="presParOf" srcId="{0BD9158B-B492-6342-8518-5A83C0D7B1A2}" destId="{5B43F100-E0B1-7145-8205-23A86683DD52}" srcOrd="0" destOrd="0" presId="urn:microsoft.com/office/officeart/2008/layout/VerticalCurvedList"/>
    <dgm:cxn modelId="{F09BB298-C5DA-124A-8666-5D2ABFA7AFA9}" type="presParOf" srcId="{5B43F100-E0B1-7145-8205-23A86683DD52}" destId="{D3388632-2115-A44E-8206-7F8862000D44}" srcOrd="0" destOrd="0" presId="urn:microsoft.com/office/officeart/2008/layout/VerticalCurvedList"/>
    <dgm:cxn modelId="{B582BE8B-73A4-A147-8676-288455408129}" type="presParOf" srcId="{D3388632-2115-A44E-8206-7F8862000D44}" destId="{565806EF-E26E-B64D-9D0E-D248F056CBC6}" srcOrd="0" destOrd="0" presId="urn:microsoft.com/office/officeart/2008/layout/VerticalCurvedList"/>
    <dgm:cxn modelId="{1125418C-B2D8-E845-9F31-7E5EB2C7DD25}" type="presParOf" srcId="{D3388632-2115-A44E-8206-7F8862000D44}" destId="{0F7BBCD8-471A-F24E-805C-8350340E656B}" srcOrd="1" destOrd="0" presId="urn:microsoft.com/office/officeart/2008/layout/VerticalCurvedList"/>
    <dgm:cxn modelId="{88FF0428-865D-D14D-AF82-A7444FE5F860}" type="presParOf" srcId="{D3388632-2115-A44E-8206-7F8862000D44}" destId="{F1DB35EE-2FB6-F54E-BCC7-48DD541ED83B}" srcOrd="2" destOrd="0" presId="urn:microsoft.com/office/officeart/2008/layout/VerticalCurvedList"/>
    <dgm:cxn modelId="{7885BD1F-9D8F-4F4D-AD4F-A8F69AC0B843}" type="presParOf" srcId="{D3388632-2115-A44E-8206-7F8862000D44}" destId="{967D47BC-CA96-0140-BEBF-6FEAD2F8DBD5}" srcOrd="3" destOrd="0" presId="urn:microsoft.com/office/officeart/2008/layout/VerticalCurvedList"/>
    <dgm:cxn modelId="{6056396D-6872-AB4B-B2F4-4953189AE41C}" type="presParOf" srcId="{5B43F100-E0B1-7145-8205-23A86683DD52}" destId="{B2852192-4367-B747-8201-1BE6799B7C73}" srcOrd="1" destOrd="0" presId="urn:microsoft.com/office/officeart/2008/layout/VerticalCurvedList"/>
    <dgm:cxn modelId="{63FF7395-B5E1-0C4D-89D1-DCB063C18145}" type="presParOf" srcId="{5B43F100-E0B1-7145-8205-23A86683DD52}" destId="{2E59B1DA-AAA8-2741-92B1-87F50270F8D0}" srcOrd="2" destOrd="0" presId="urn:microsoft.com/office/officeart/2008/layout/VerticalCurvedList"/>
    <dgm:cxn modelId="{0926581A-1F32-6E49-B08F-42D7B987BD78}" type="presParOf" srcId="{2E59B1DA-AAA8-2741-92B1-87F50270F8D0}" destId="{860A3A9F-C21F-894A-86BC-829DAD77F324}" srcOrd="0" destOrd="0" presId="urn:microsoft.com/office/officeart/2008/layout/VerticalCurvedList"/>
    <dgm:cxn modelId="{AC2A6E88-4139-464E-8F6A-60FC5949686C}" type="presParOf" srcId="{5B43F100-E0B1-7145-8205-23A86683DD52}" destId="{D5310D11-5A9F-A84F-B837-470C4EB80AE9}" srcOrd="3" destOrd="0" presId="urn:microsoft.com/office/officeart/2008/layout/VerticalCurvedList"/>
    <dgm:cxn modelId="{6B515248-1B1E-2E41-8420-DD7073CEC766}" type="presParOf" srcId="{5B43F100-E0B1-7145-8205-23A86683DD52}" destId="{3747514E-FF78-8844-998C-A39DFE76CD53}" srcOrd="4" destOrd="0" presId="urn:microsoft.com/office/officeart/2008/layout/VerticalCurvedList"/>
    <dgm:cxn modelId="{50420F38-928E-FD40-A5A7-F6E022BB819A}" type="presParOf" srcId="{3747514E-FF78-8844-998C-A39DFE76CD53}" destId="{593D5521-756B-9149-AB3F-B6D933428BE0}" srcOrd="0" destOrd="0" presId="urn:microsoft.com/office/officeart/2008/layout/VerticalCurvedList"/>
    <dgm:cxn modelId="{AEE9222F-E2AC-3348-87E7-00A923A167FD}" type="presParOf" srcId="{5B43F100-E0B1-7145-8205-23A86683DD52}" destId="{A23CC5FC-B836-DD44-8466-0A9544637234}" srcOrd="5" destOrd="0" presId="urn:microsoft.com/office/officeart/2008/layout/VerticalCurvedList"/>
    <dgm:cxn modelId="{6F7EA633-E56F-DD47-8993-0DDBA5A48CEC}" type="presParOf" srcId="{5B43F100-E0B1-7145-8205-23A86683DD52}" destId="{15394BC7-6E1D-E94A-A6AD-65A48DE97915}" srcOrd="6" destOrd="0" presId="urn:microsoft.com/office/officeart/2008/layout/VerticalCurvedList"/>
    <dgm:cxn modelId="{0CCF6616-C7A0-FE4F-AD04-57943572B3D8}" type="presParOf" srcId="{15394BC7-6E1D-E94A-A6AD-65A48DE97915}" destId="{9437C33B-FEFF-1C48-986B-D9BD34634F2A}" srcOrd="0" destOrd="0" presId="urn:microsoft.com/office/officeart/2008/layout/VerticalCurvedList"/>
    <dgm:cxn modelId="{7A424D48-FC40-BE4C-AEEC-17E90581F687}" type="presParOf" srcId="{5B43F100-E0B1-7145-8205-23A86683DD52}" destId="{B7A000C2-7959-0A4C-9600-8B5B7DD16FA9}" srcOrd="7" destOrd="0" presId="urn:microsoft.com/office/officeart/2008/layout/VerticalCurvedList"/>
    <dgm:cxn modelId="{3605B2A1-8D68-474B-9EE0-B09626CB1BE0}" type="presParOf" srcId="{5B43F100-E0B1-7145-8205-23A86683DD52}" destId="{2CFC1172-FA3D-2F4E-8380-5ADF7FA0B5D8}" srcOrd="8" destOrd="0" presId="urn:microsoft.com/office/officeart/2008/layout/VerticalCurvedList"/>
    <dgm:cxn modelId="{EDCE44CE-F950-474C-824C-6D9224AD959A}" type="presParOf" srcId="{2CFC1172-FA3D-2F4E-8380-5ADF7FA0B5D8}" destId="{1F3E5BFC-8C2B-D34F-9DBE-09370C18A3FC}" srcOrd="0" destOrd="0" presId="urn:microsoft.com/office/officeart/2008/layout/VerticalCurvedList"/>
    <dgm:cxn modelId="{3FC3757A-9701-2D46-B92C-79FC5721D253}" type="presParOf" srcId="{5B43F100-E0B1-7145-8205-23A86683DD52}" destId="{A61CDE49-6BCD-5F44-B2AC-1F2D37E36BDC}" srcOrd="9" destOrd="0" presId="urn:microsoft.com/office/officeart/2008/layout/VerticalCurvedList"/>
    <dgm:cxn modelId="{3135A806-2BE0-4D4C-9CDC-4C0388B26441}" type="presParOf" srcId="{5B43F100-E0B1-7145-8205-23A86683DD52}" destId="{25166874-928E-034D-9527-BB42D11169AB}" srcOrd="10" destOrd="0" presId="urn:microsoft.com/office/officeart/2008/layout/VerticalCurvedList"/>
    <dgm:cxn modelId="{7CB53B0F-1805-484F-9F42-7F46260F9DBB}" type="presParOf" srcId="{25166874-928E-034D-9527-BB42D11169AB}" destId="{5A4E67FE-8C11-F345-A380-1B969D85047C}" srcOrd="0" destOrd="0" presId="urn:microsoft.com/office/officeart/2008/layout/VerticalCurvedList"/>
    <dgm:cxn modelId="{D98CA27F-7DB3-9E4C-B32D-4774325F04AD}" type="presParOf" srcId="{5B43F100-E0B1-7145-8205-23A86683DD52}" destId="{E88DFD9E-18FE-CF4D-94DA-B5C2D49228CB}" srcOrd="11" destOrd="0" presId="urn:microsoft.com/office/officeart/2008/layout/VerticalCurvedList"/>
    <dgm:cxn modelId="{8363F09B-8D6C-0147-BB52-5327921DB979}" type="presParOf" srcId="{5B43F100-E0B1-7145-8205-23A86683DD52}" destId="{AA1496FF-3495-C644-B0CD-85B6CB280AF8}" srcOrd="12" destOrd="0" presId="urn:microsoft.com/office/officeart/2008/layout/VerticalCurvedList"/>
    <dgm:cxn modelId="{1675DA34-809A-0F4C-A1D3-ADA1BF6DB61D}" type="presParOf" srcId="{AA1496FF-3495-C644-B0CD-85B6CB280AF8}" destId="{EA8B9D6B-B254-9040-AA2B-593A6B791EBB}" srcOrd="0" destOrd="0" presId="urn:microsoft.com/office/officeart/2008/layout/VerticalCurvedList"/>
    <dgm:cxn modelId="{340A5021-56CB-4448-B904-FC8648B8D4B5}" type="presParOf" srcId="{5B43F100-E0B1-7145-8205-23A86683DD52}" destId="{AA781DAE-A41D-894F-B367-4AFA6E8F3A89}" srcOrd="13" destOrd="0" presId="urn:microsoft.com/office/officeart/2008/layout/VerticalCurvedList"/>
    <dgm:cxn modelId="{BE25D5DE-0141-8446-AC16-F2DBD8E1AA47}" type="presParOf" srcId="{5B43F100-E0B1-7145-8205-23A86683DD52}" destId="{CAA18E57-AEA4-3D46-9B03-A6F3462E2480}" srcOrd="14" destOrd="0" presId="urn:microsoft.com/office/officeart/2008/layout/VerticalCurvedList"/>
    <dgm:cxn modelId="{07B5A6E1-2EE4-7143-8E9C-17847CFC42D9}" type="presParOf" srcId="{CAA18E57-AEA4-3D46-9B03-A6F3462E2480}" destId="{BFB9FDAC-4564-E642-873D-33F9EE62E62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47B563-3036-894D-BFEF-A5EDBF6A1FE6}"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8F9C5660-E767-8C43-8950-994B00A2C114}">
      <dgm:prSet>
        <dgm:style>
          <a:lnRef idx="1">
            <a:schemeClr val="accent1"/>
          </a:lnRef>
          <a:fillRef idx="2">
            <a:schemeClr val="accent1"/>
          </a:fillRef>
          <a:effectRef idx="1">
            <a:schemeClr val="accent1"/>
          </a:effectRef>
          <a:fontRef idx="minor">
            <a:schemeClr val="dk1"/>
          </a:fontRef>
        </dgm:style>
      </dgm:prSet>
      <dgm:spPr/>
      <dgm:t>
        <a:bodyPr/>
        <a:lstStyle/>
        <a:p>
          <a:r>
            <a:rPr lang="bg-BG" i="1"/>
            <a:t>Възможности на портала</a:t>
          </a:r>
          <a:endParaRPr lang="en-BG"/>
        </a:p>
      </dgm:t>
    </dgm:pt>
    <dgm:pt modelId="{0E0ED80E-CF3F-C349-8963-F422B8330B5C}" type="parTrans" cxnId="{08E0C53E-D1F9-2740-BDB2-1108B513569B}">
      <dgm:prSet/>
      <dgm:spPr/>
      <dgm:t>
        <a:bodyPr/>
        <a:lstStyle/>
        <a:p>
          <a:endParaRPr lang="en-GB"/>
        </a:p>
      </dgm:t>
    </dgm:pt>
    <dgm:pt modelId="{D983FC85-91E5-5842-B4E3-CA119ED7DC68}" type="sibTrans" cxnId="{08E0C53E-D1F9-2740-BDB2-1108B513569B}">
      <dgm:prSet/>
      <dgm:spPr/>
      <dgm:t>
        <a:bodyPr/>
        <a:lstStyle/>
        <a:p>
          <a:endParaRPr lang="en-GB"/>
        </a:p>
      </dgm:t>
    </dgm:pt>
    <dgm:pt modelId="{3766B97A-6A1F-5746-9F41-B214E131014D}" type="pres">
      <dgm:prSet presAssocID="{B447B563-3036-894D-BFEF-A5EDBF6A1FE6}" presName="compositeShape" presStyleCnt="0">
        <dgm:presLayoutVars>
          <dgm:chMax val="7"/>
          <dgm:dir/>
          <dgm:resizeHandles val="exact"/>
        </dgm:presLayoutVars>
      </dgm:prSet>
      <dgm:spPr/>
    </dgm:pt>
    <dgm:pt modelId="{106DD1F3-E56B-734F-BDB1-19587439873B}" type="pres">
      <dgm:prSet presAssocID="{8F9C5660-E767-8C43-8950-994B00A2C114}" presName="circ1TxSh" presStyleLbl="vennNode1" presStyleIdx="0" presStyleCnt="1"/>
      <dgm:spPr/>
    </dgm:pt>
  </dgm:ptLst>
  <dgm:cxnLst>
    <dgm:cxn modelId="{08E0C53E-D1F9-2740-BDB2-1108B513569B}" srcId="{B447B563-3036-894D-BFEF-A5EDBF6A1FE6}" destId="{8F9C5660-E767-8C43-8950-994B00A2C114}" srcOrd="0" destOrd="0" parTransId="{0E0ED80E-CF3F-C349-8963-F422B8330B5C}" sibTransId="{D983FC85-91E5-5842-B4E3-CA119ED7DC68}"/>
    <dgm:cxn modelId="{1622A248-85BE-E94A-98B8-F9E883A708A1}" type="presOf" srcId="{B447B563-3036-894D-BFEF-A5EDBF6A1FE6}" destId="{3766B97A-6A1F-5746-9F41-B214E131014D}" srcOrd="0" destOrd="0" presId="urn:microsoft.com/office/officeart/2005/8/layout/venn1"/>
    <dgm:cxn modelId="{9DAA92DB-C013-C64E-BE81-7D35F3AFF235}" type="presOf" srcId="{8F9C5660-E767-8C43-8950-994B00A2C114}" destId="{106DD1F3-E56B-734F-BDB1-19587439873B}" srcOrd="0" destOrd="0" presId="urn:microsoft.com/office/officeart/2005/8/layout/venn1"/>
    <dgm:cxn modelId="{DB443441-680F-B341-A01D-67F97372CC0D}" type="presParOf" srcId="{3766B97A-6A1F-5746-9F41-B214E131014D}" destId="{106DD1F3-E56B-734F-BDB1-1958743987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E8B869-89AC-40CD-BF03-CDE94DA2EDF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24CED28-FBC8-4815-9B69-9A2BC9E4C5C3}">
      <dgm:prSet/>
      <dgm:spPr/>
      <dgm:t>
        <a:bodyPr/>
        <a:lstStyle/>
        <a:p>
          <a:r>
            <a:rPr lang="en-US"/>
            <a:t>Каталог на ЕАУ, подредени по тематични области, доставчици и най-нови или най-често използвани</a:t>
          </a:r>
        </a:p>
      </dgm:t>
    </dgm:pt>
    <dgm:pt modelId="{2CE2CFFD-75E2-4A3A-93C1-D3B48EC67C16}" type="parTrans" cxnId="{450E15BA-9DE2-4E74-A705-8B7F651EFAFB}">
      <dgm:prSet/>
      <dgm:spPr/>
      <dgm:t>
        <a:bodyPr/>
        <a:lstStyle/>
        <a:p>
          <a:endParaRPr lang="en-US"/>
        </a:p>
      </dgm:t>
    </dgm:pt>
    <dgm:pt modelId="{BCEAF8D3-A7F3-4CB8-9533-724A0CDDCAB5}" type="sibTrans" cxnId="{450E15BA-9DE2-4E74-A705-8B7F651EFAFB}">
      <dgm:prSet/>
      <dgm:spPr/>
      <dgm:t>
        <a:bodyPr/>
        <a:lstStyle/>
        <a:p>
          <a:endParaRPr lang="en-US"/>
        </a:p>
      </dgm:t>
    </dgm:pt>
    <dgm:pt modelId="{5E353F2F-74C7-4022-9F94-9CDF5AF309E7}">
      <dgm:prSet/>
      <dgm:spPr/>
      <dgm:t>
        <a:bodyPr/>
        <a:lstStyle/>
        <a:p>
          <a:r>
            <a:rPr lang="en-US"/>
            <a:t>Централизирано заявяване на ЕАУ чрез единна форма за заявление, която се попълва само веднъж</a:t>
          </a:r>
        </a:p>
      </dgm:t>
    </dgm:pt>
    <dgm:pt modelId="{841612CD-AAD6-4AB2-B519-60277E15E97A}" type="parTrans" cxnId="{0D1CA858-4D40-46FF-A6E0-7E3AFF26056C}">
      <dgm:prSet/>
      <dgm:spPr/>
      <dgm:t>
        <a:bodyPr/>
        <a:lstStyle/>
        <a:p>
          <a:endParaRPr lang="en-US"/>
        </a:p>
      </dgm:t>
    </dgm:pt>
    <dgm:pt modelId="{8862696D-416E-467B-81BC-87F25DFC23DE}" type="sibTrans" cxnId="{0D1CA858-4D40-46FF-A6E0-7E3AFF26056C}">
      <dgm:prSet/>
      <dgm:spPr/>
      <dgm:t>
        <a:bodyPr/>
        <a:lstStyle/>
        <a:p>
          <a:endParaRPr lang="en-US"/>
        </a:p>
      </dgm:t>
    </dgm:pt>
    <dgm:pt modelId="{0E475754-1C96-4783-B6BE-E63C3C380D76}">
      <dgm:prSet/>
      <dgm:spPr/>
      <dgm:t>
        <a:bodyPr/>
        <a:lstStyle/>
        <a:p>
          <a:r>
            <a:rPr lang="en-US"/>
            <a:t>Електронно плащане на такси и други задължения, свързани с ЕАУ, чрез различни методи, като банков превод, карта или ePay.bg</a:t>
          </a:r>
        </a:p>
      </dgm:t>
    </dgm:pt>
    <dgm:pt modelId="{1C45E363-EB47-452E-A9A2-910A7133CFA4}" type="parTrans" cxnId="{F2CD022C-2DD6-480B-A332-4E6C0E752D85}">
      <dgm:prSet/>
      <dgm:spPr/>
      <dgm:t>
        <a:bodyPr/>
        <a:lstStyle/>
        <a:p>
          <a:endParaRPr lang="en-US"/>
        </a:p>
      </dgm:t>
    </dgm:pt>
    <dgm:pt modelId="{1B1B4927-4710-4D40-AE6A-273BD4CACE4C}" type="sibTrans" cxnId="{F2CD022C-2DD6-480B-A332-4E6C0E752D85}">
      <dgm:prSet/>
      <dgm:spPr/>
      <dgm:t>
        <a:bodyPr/>
        <a:lstStyle/>
        <a:p>
          <a:endParaRPr lang="en-US"/>
        </a:p>
      </dgm:t>
    </dgm:pt>
    <dgm:pt modelId="{12979B1C-F7B0-49E0-9B9C-82B7D8BC1CA1}">
      <dgm:prSet/>
      <dgm:spPr/>
      <dgm:t>
        <a:bodyPr/>
        <a:lstStyle/>
        <a:p>
          <a:r>
            <a:rPr lang="en-US"/>
            <a:t>Електронно връчване на резултатите от ЕАУ чрез портала или по електронна поща</a:t>
          </a:r>
        </a:p>
      </dgm:t>
    </dgm:pt>
    <dgm:pt modelId="{ED42527F-E982-4E37-A296-19C52014D4E5}" type="parTrans" cxnId="{A6159DDC-5C92-4E3F-867E-CB44E2E5370E}">
      <dgm:prSet/>
      <dgm:spPr/>
      <dgm:t>
        <a:bodyPr/>
        <a:lstStyle/>
        <a:p>
          <a:endParaRPr lang="en-US"/>
        </a:p>
      </dgm:t>
    </dgm:pt>
    <dgm:pt modelId="{E2B3EF40-3D0A-41A9-93D5-FE1F538E6464}" type="sibTrans" cxnId="{A6159DDC-5C92-4E3F-867E-CB44E2E5370E}">
      <dgm:prSet/>
      <dgm:spPr/>
      <dgm:t>
        <a:bodyPr/>
        <a:lstStyle/>
        <a:p>
          <a:endParaRPr lang="en-US"/>
        </a:p>
      </dgm:t>
    </dgm:pt>
    <dgm:pt modelId="{FC1528C7-CA9B-41D0-92D1-0AD98511CA20}">
      <dgm:prSet/>
      <dgm:spPr/>
      <dgm:t>
        <a:bodyPr/>
        <a:lstStyle/>
        <a:p>
          <a:r>
            <a:rPr lang="en-US"/>
            <a:t>Валидиране на електронни документи, издадени от държавната администрация, чрез проверка на QR код или сертификат</a:t>
          </a:r>
        </a:p>
      </dgm:t>
    </dgm:pt>
    <dgm:pt modelId="{09C56AD5-2D15-4D8C-BDF6-7BD12BA04D6B}" type="parTrans" cxnId="{2A44F751-6ED3-46CC-9981-A2A9B2F03ED4}">
      <dgm:prSet/>
      <dgm:spPr/>
      <dgm:t>
        <a:bodyPr/>
        <a:lstStyle/>
        <a:p>
          <a:endParaRPr lang="en-US"/>
        </a:p>
      </dgm:t>
    </dgm:pt>
    <dgm:pt modelId="{2EF1A7A2-0E81-4EB9-8DE2-D0BFBA868FD2}" type="sibTrans" cxnId="{2A44F751-6ED3-46CC-9981-A2A9B2F03ED4}">
      <dgm:prSet/>
      <dgm:spPr/>
      <dgm:t>
        <a:bodyPr/>
        <a:lstStyle/>
        <a:p>
          <a:endParaRPr lang="en-US"/>
        </a:p>
      </dgm:t>
    </dgm:pt>
    <dgm:pt modelId="{18DDFC39-150A-447C-B143-357F98E8DE36}">
      <dgm:prSet/>
      <dgm:spPr/>
      <dgm:t>
        <a:bodyPr/>
        <a:lstStyle/>
        <a:p>
          <a:r>
            <a:rPr lang="en-US"/>
            <a:t>Лично пространство за всеки потребител, където може да преглежда и управлява своите заявления, плащания и резултати</a:t>
          </a:r>
        </a:p>
      </dgm:t>
    </dgm:pt>
    <dgm:pt modelId="{59948943-2025-4329-B357-615A4998ED51}" type="parTrans" cxnId="{4808508C-5A2B-4E54-90F1-C8219D76D54E}">
      <dgm:prSet/>
      <dgm:spPr/>
      <dgm:t>
        <a:bodyPr/>
        <a:lstStyle/>
        <a:p>
          <a:endParaRPr lang="en-US"/>
        </a:p>
      </dgm:t>
    </dgm:pt>
    <dgm:pt modelId="{A24FC5DD-F751-4B41-AC8C-F659A8E2270D}" type="sibTrans" cxnId="{4808508C-5A2B-4E54-90F1-C8219D76D54E}">
      <dgm:prSet/>
      <dgm:spPr/>
      <dgm:t>
        <a:bodyPr/>
        <a:lstStyle/>
        <a:p>
          <a:endParaRPr lang="en-US"/>
        </a:p>
      </dgm:t>
    </dgm:pt>
    <dgm:pt modelId="{AAC5D702-DB5A-4A6F-BC0C-2A653CBD0500}">
      <dgm:prSet/>
      <dgm:spPr/>
      <dgm:t>
        <a:bodyPr/>
        <a:lstStyle/>
        <a:p>
          <a:r>
            <a:rPr lang="bg-BG" noProof="0" dirty="0"/>
            <a:t>Статистическа информация за използването на ЕАУ и портала</a:t>
          </a:r>
        </a:p>
      </dgm:t>
    </dgm:pt>
    <dgm:pt modelId="{517DCE6D-462C-4684-AA80-9ABDA3997BE8}" type="parTrans" cxnId="{2B5E0120-B1D3-4595-9722-66E189B3DDA0}">
      <dgm:prSet/>
      <dgm:spPr/>
      <dgm:t>
        <a:bodyPr/>
        <a:lstStyle/>
        <a:p>
          <a:endParaRPr lang="en-US"/>
        </a:p>
      </dgm:t>
    </dgm:pt>
    <dgm:pt modelId="{492A8034-FB71-4F5C-8C8D-A412E82CD72A}" type="sibTrans" cxnId="{2B5E0120-B1D3-4595-9722-66E189B3DDA0}">
      <dgm:prSet/>
      <dgm:spPr/>
      <dgm:t>
        <a:bodyPr/>
        <a:lstStyle/>
        <a:p>
          <a:endParaRPr lang="en-US"/>
        </a:p>
      </dgm:t>
    </dgm:pt>
    <dgm:pt modelId="{B7949BD4-7D2E-E741-BBE3-E073DC255E78}">
      <dgm:prSet/>
      <dgm:spPr/>
      <dgm:t>
        <a:bodyPr/>
        <a:lstStyle/>
        <a:p>
          <a:r>
            <a:rPr lang="en-US"/>
            <a:t>Помощен контактен център за всякакви въпроси или проблеми, свързани с ЕАУ и портала</a:t>
          </a:r>
          <a:endParaRPr lang="en-US" dirty="0"/>
        </a:p>
      </dgm:t>
    </dgm:pt>
    <dgm:pt modelId="{BA26B93F-A3AF-E443-91C1-6ED22D3D17AE}" type="parTrans" cxnId="{53867CBB-FD80-F84F-9BC1-FEB7EA192545}">
      <dgm:prSet/>
      <dgm:spPr/>
      <dgm:t>
        <a:bodyPr/>
        <a:lstStyle/>
        <a:p>
          <a:endParaRPr lang="en-GB"/>
        </a:p>
      </dgm:t>
    </dgm:pt>
    <dgm:pt modelId="{DD48DE3B-53E1-534E-A376-709653EE6FFC}" type="sibTrans" cxnId="{53867CBB-FD80-F84F-9BC1-FEB7EA192545}">
      <dgm:prSet/>
      <dgm:spPr/>
      <dgm:t>
        <a:bodyPr/>
        <a:lstStyle/>
        <a:p>
          <a:endParaRPr lang="en-GB"/>
        </a:p>
      </dgm:t>
    </dgm:pt>
    <dgm:pt modelId="{3E7BB7D4-519D-4E43-96F6-3E437949DB89}" type="pres">
      <dgm:prSet presAssocID="{62E8B869-89AC-40CD-BF03-CDE94DA2EDFF}" presName="vert0" presStyleCnt="0">
        <dgm:presLayoutVars>
          <dgm:dir/>
          <dgm:animOne val="branch"/>
          <dgm:animLvl val="lvl"/>
        </dgm:presLayoutVars>
      </dgm:prSet>
      <dgm:spPr/>
    </dgm:pt>
    <dgm:pt modelId="{034BBAEF-0F67-A245-B783-BCC900C31421}" type="pres">
      <dgm:prSet presAssocID="{024CED28-FBC8-4815-9B69-9A2BC9E4C5C3}" presName="thickLine" presStyleLbl="alignNode1" presStyleIdx="0" presStyleCnt="8"/>
      <dgm:spPr/>
    </dgm:pt>
    <dgm:pt modelId="{330A3DEB-0CF4-1543-AE35-E0E3AA797D3B}" type="pres">
      <dgm:prSet presAssocID="{024CED28-FBC8-4815-9B69-9A2BC9E4C5C3}" presName="horz1" presStyleCnt="0"/>
      <dgm:spPr/>
    </dgm:pt>
    <dgm:pt modelId="{2CBA8156-9BC8-624B-A98A-48A229693D1E}" type="pres">
      <dgm:prSet presAssocID="{024CED28-FBC8-4815-9B69-9A2BC9E4C5C3}" presName="tx1" presStyleLbl="revTx" presStyleIdx="0" presStyleCnt="8"/>
      <dgm:spPr/>
    </dgm:pt>
    <dgm:pt modelId="{6F0BD7C1-355F-5B4D-9B9E-064801E7E331}" type="pres">
      <dgm:prSet presAssocID="{024CED28-FBC8-4815-9B69-9A2BC9E4C5C3}" presName="vert1" presStyleCnt="0"/>
      <dgm:spPr/>
    </dgm:pt>
    <dgm:pt modelId="{694869A9-E74F-704B-9440-EAB9883701BB}" type="pres">
      <dgm:prSet presAssocID="{5E353F2F-74C7-4022-9F94-9CDF5AF309E7}" presName="thickLine" presStyleLbl="alignNode1" presStyleIdx="1" presStyleCnt="8"/>
      <dgm:spPr/>
    </dgm:pt>
    <dgm:pt modelId="{7B48C257-0543-484E-BDAE-97AB65E4B140}" type="pres">
      <dgm:prSet presAssocID="{5E353F2F-74C7-4022-9F94-9CDF5AF309E7}" presName="horz1" presStyleCnt="0"/>
      <dgm:spPr/>
    </dgm:pt>
    <dgm:pt modelId="{7E89682E-3C7F-4E4F-BE6D-93C1B37D7DBB}" type="pres">
      <dgm:prSet presAssocID="{5E353F2F-74C7-4022-9F94-9CDF5AF309E7}" presName="tx1" presStyleLbl="revTx" presStyleIdx="1" presStyleCnt="8"/>
      <dgm:spPr/>
    </dgm:pt>
    <dgm:pt modelId="{74604357-5D6E-574E-9799-93428784332A}" type="pres">
      <dgm:prSet presAssocID="{5E353F2F-74C7-4022-9F94-9CDF5AF309E7}" presName="vert1" presStyleCnt="0"/>
      <dgm:spPr/>
    </dgm:pt>
    <dgm:pt modelId="{C6F4C0B3-8C4F-EC45-B353-387724B01025}" type="pres">
      <dgm:prSet presAssocID="{0E475754-1C96-4783-B6BE-E63C3C380D76}" presName="thickLine" presStyleLbl="alignNode1" presStyleIdx="2" presStyleCnt="8"/>
      <dgm:spPr/>
    </dgm:pt>
    <dgm:pt modelId="{1997BF05-1B64-6141-94E5-98D343EAEAC4}" type="pres">
      <dgm:prSet presAssocID="{0E475754-1C96-4783-B6BE-E63C3C380D76}" presName="horz1" presStyleCnt="0"/>
      <dgm:spPr/>
    </dgm:pt>
    <dgm:pt modelId="{7E51F2F0-5D8C-9746-A804-4F0AC0458A00}" type="pres">
      <dgm:prSet presAssocID="{0E475754-1C96-4783-B6BE-E63C3C380D76}" presName="tx1" presStyleLbl="revTx" presStyleIdx="2" presStyleCnt="8"/>
      <dgm:spPr/>
    </dgm:pt>
    <dgm:pt modelId="{912E984C-EB9D-0043-9B65-065442B583A4}" type="pres">
      <dgm:prSet presAssocID="{0E475754-1C96-4783-B6BE-E63C3C380D76}" presName="vert1" presStyleCnt="0"/>
      <dgm:spPr/>
    </dgm:pt>
    <dgm:pt modelId="{E8E3BA58-0B4B-5349-ADB5-25DA26C11226}" type="pres">
      <dgm:prSet presAssocID="{12979B1C-F7B0-49E0-9B9C-82B7D8BC1CA1}" presName="thickLine" presStyleLbl="alignNode1" presStyleIdx="3" presStyleCnt="8"/>
      <dgm:spPr/>
    </dgm:pt>
    <dgm:pt modelId="{756E354E-0282-7D45-AB82-8174FA1E1FA8}" type="pres">
      <dgm:prSet presAssocID="{12979B1C-F7B0-49E0-9B9C-82B7D8BC1CA1}" presName="horz1" presStyleCnt="0"/>
      <dgm:spPr/>
    </dgm:pt>
    <dgm:pt modelId="{36CC1C55-EA84-1442-AF9A-F5E16FBEE0B7}" type="pres">
      <dgm:prSet presAssocID="{12979B1C-F7B0-49E0-9B9C-82B7D8BC1CA1}" presName="tx1" presStyleLbl="revTx" presStyleIdx="3" presStyleCnt="8"/>
      <dgm:spPr/>
    </dgm:pt>
    <dgm:pt modelId="{287E807B-3A8B-7047-BD61-DC3692BFF944}" type="pres">
      <dgm:prSet presAssocID="{12979B1C-F7B0-49E0-9B9C-82B7D8BC1CA1}" presName="vert1" presStyleCnt="0"/>
      <dgm:spPr/>
    </dgm:pt>
    <dgm:pt modelId="{6B619B8F-E73E-D542-87E3-1F320C86CD8B}" type="pres">
      <dgm:prSet presAssocID="{FC1528C7-CA9B-41D0-92D1-0AD98511CA20}" presName="thickLine" presStyleLbl="alignNode1" presStyleIdx="4" presStyleCnt="8"/>
      <dgm:spPr/>
    </dgm:pt>
    <dgm:pt modelId="{3BF272F2-3A4D-9A45-9699-57A0E5219470}" type="pres">
      <dgm:prSet presAssocID="{FC1528C7-CA9B-41D0-92D1-0AD98511CA20}" presName="horz1" presStyleCnt="0"/>
      <dgm:spPr/>
    </dgm:pt>
    <dgm:pt modelId="{C47171F0-CFE3-6D46-B739-C3B9549F599D}" type="pres">
      <dgm:prSet presAssocID="{FC1528C7-CA9B-41D0-92D1-0AD98511CA20}" presName="tx1" presStyleLbl="revTx" presStyleIdx="4" presStyleCnt="8"/>
      <dgm:spPr/>
    </dgm:pt>
    <dgm:pt modelId="{F03A7CE7-7DDA-F640-96EA-B9D2451BA648}" type="pres">
      <dgm:prSet presAssocID="{FC1528C7-CA9B-41D0-92D1-0AD98511CA20}" presName="vert1" presStyleCnt="0"/>
      <dgm:spPr/>
    </dgm:pt>
    <dgm:pt modelId="{0916D1BB-1492-0C46-B9C3-1C7BCDD034F1}" type="pres">
      <dgm:prSet presAssocID="{18DDFC39-150A-447C-B143-357F98E8DE36}" presName="thickLine" presStyleLbl="alignNode1" presStyleIdx="5" presStyleCnt="8"/>
      <dgm:spPr/>
    </dgm:pt>
    <dgm:pt modelId="{41EEC1BB-22DA-A94C-8532-58899D23A098}" type="pres">
      <dgm:prSet presAssocID="{18DDFC39-150A-447C-B143-357F98E8DE36}" presName="horz1" presStyleCnt="0"/>
      <dgm:spPr/>
    </dgm:pt>
    <dgm:pt modelId="{76055D3C-9CCD-4840-BDBD-37D3B079A255}" type="pres">
      <dgm:prSet presAssocID="{18DDFC39-150A-447C-B143-357F98E8DE36}" presName="tx1" presStyleLbl="revTx" presStyleIdx="5" presStyleCnt="8"/>
      <dgm:spPr/>
    </dgm:pt>
    <dgm:pt modelId="{860A0399-A9A2-CD47-AFB8-F37CA828BF01}" type="pres">
      <dgm:prSet presAssocID="{18DDFC39-150A-447C-B143-357F98E8DE36}" presName="vert1" presStyleCnt="0"/>
      <dgm:spPr/>
    </dgm:pt>
    <dgm:pt modelId="{25E2AE0D-2671-1044-A62B-998DC4C4EC8C}" type="pres">
      <dgm:prSet presAssocID="{AAC5D702-DB5A-4A6F-BC0C-2A653CBD0500}" presName="thickLine" presStyleLbl="alignNode1" presStyleIdx="6" presStyleCnt="8"/>
      <dgm:spPr/>
    </dgm:pt>
    <dgm:pt modelId="{5366B7DA-2776-C84A-84C7-A35FB6BEEDD6}" type="pres">
      <dgm:prSet presAssocID="{AAC5D702-DB5A-4A6F-BC0C-2A653CBD0500}" presName="horz1" presStyleCnt="0"/>
      <dgm:spPr/>
    </dgm:pt>
    <dgm:pt modelId="{1C166E17-8419-1945-AD0C-B7BB25061BAB}" type="pres">
      <dgm:prSet presAssocID="{AAC5D702-DB5A-4A6F-BC0C-2A653CBD0500}" presName="tx1" presStyleLbl="revTx" presStyleIdx="6" presStyleCnt="8"/>
      <dgm:spPr/>
    </dgm:pt>
    <dgm:pt modelId="{DF20F6E5-9E98-0C47-ABAC-E37A7DDD3881}" type="pres">
      <dgm:prSet presAssocID="{AAC5D702-DB5A-4A6F-BC0C-2A653CBD0500}" presName="vert1" presStyleCnt="0"/>
      <dgm:spPr/>
    </dgm:pt>
    <dgm:pt modelId="{B7760234-5B0F-3F41-A4B2-A4461419A010}" type="pres">
      <dgm:prSet presAssocID="{B7949BD4-7D2E-E741-BBE3-E073DC255E78}" presName="thickLine" presStyleLbl="alignNode1" presStyleIdx="7" presStyleCnt="8"/>
      <dgm:spPr/>
    </dgm:pt>
    <dgm:pt modelId="{C222BFDD-2B3C-4741-8CE1-1BA89B22A9F4}" type="pres">
      <dgm:prSet presAssocID="{B7949BD4-7D2E-E741-BBE3-E073DC255E78}" presName="horz1" presStyleCnt="0"/>
      <dgm:spPr/>
    </dgm:pt>
    <dgm:pt modelId="{29F58EDD-62CB-C946-A503-ABB6229998B6}" type="pres">
      <dgm:prSet presAssocID="{B7949BD4-7D2E-E741-BBE3-E073DC255E78}" presName="tx1" presStyleLbl="revTx" presStyleIdx="7" presStyleCnt="8"/>
      <dgm:spPr/>
    </dgm:pt>
    <dgm:pt modelId="{DFC16FAE-4428-554B-B04E-CEAD9C366D39}" type="pres">
      <dgm:prSet presAssocID="{B7949BD4-7D2E-E741-BBE3-E073DC255E78}" presName="vert1" presStyleCnt="0"/>
      <dgm:spPr/>
    </dgm:pt>
  </dgm:ptLst>
  <dgm:cxnLst>
    <dgm:cxn modelId="{ABAEAC0D-36C1-AC4B-A51E-70C4175320F6}" type="presOf" srcId="{AAC5D702-DB5A-4A6F-BC0C-2A653CBD0500}" destId="{1C166E17-8419-1945-AD0C-B7BB25061BAB}" srcOrd="0" destOrd="0" presId="urn:microsoft.com/office/officeart/2008/layout/LinedList"/>
    <dgm:cxn modelId="{2B5E0120-B1D3-4595-9722-66E189B3DDA0}" srcId="{62E8B869-89AC-40CD-BF03-CDE94DA2EDFF}" destId="{AAC5D702-DB5A-4A6F-BC0C-2A653CBD0500}" srcOrd="6" destOrd="0" parTransId="{517DCE6D-462C-4684-AA80-9ABDA3997BE8}" sibTransId="{492A8034-FB71-4F5C-8C8D-A412E82CD72A}"/>
    <dgm:cxn modelId="{51E3F526-0994-6241-B250-3BBBF945FF76}" type="presOf" srcId="{5E353F2F-74C7-4022-9F94-9CDF5AF309E7}" destId="{7E89682E-3C7F-4E4F-BE6D-93C1B37D7DBB}" srcOrd="0" destOrd="0" presId="urn:microsoft.com/office/officeart/2008/layout/LinedList"/>
    <dgm:cxn modelId="{F2CD022C-2DD6-480B-A332-4E6C0E752D85}" srcId="{62E8B869-89AC-40CD-BF03-CDE94DA2EDFF}" destId="{0E475754-1C96-4783-B6BE-E63C3C380D76}" srcOrd="2" destOrd="0" parTransId="{1C45E363-EB47-452E-A9A2-910A7133CFA4}" sibTransId="{1B1B4927-4710-4D40-AE6A-273BD4CACE4C}"/>
    <dgm:cxn modelId="{02A3FC42-F1EB-544C-A4AF-C39875E44889}" type="presOf" srcId="{0E475754-1C96-4783-B6BE-E63C3C380D76}" destId="{7E51F2F0-5D8C-9746-A804-4F0AC0458A00}" srcOrd="0" destOrd="0" presId="urn:microsoft.com/office/officeart/2008/layout/LinedList"/>
    <dgm:cxn modelId="{2A44F751-6ED3-46CC-9981-A2A9B2F03ED4}" srcId="{62E8B869-89AC-40CD-BF03-CDE94DA2EDFF}" destId="{FC1528C7-CA9B-41D0-92D1-0AD98511CA20}" srcOrd="4" destOrd="0" parTransId="{09C56AD5-2D15-4D8C-BDF6-7BD12BA04D6B}" sibTransId="{2EF1A7A2-0E81-4EB9-8DE2-D0BFBA868FD2}"/>
    <dgm:cxn modelId="{0D1CA858-4D40-46FF-A6E0-7E3AFF26056C}" srcId="{62E8B869-89AC-40CD-BF03-CDE94DA2EDFF}" destId="{5E353F2F-74C7-4022-9F94-9CDF5AF309E7}" srcOrd="1" destOrd="0" parTransId="{841612CD-AAD6-4AB2-B519-60277E15E97A}" sibTransId="{8862696D-416E-467B-81BC-87F25DFC23DE}"/>
    <dgm:cxn modelId="{56279E5A-981B-5643-848C-1390A9590D95}" type="presOf" srcId="{12979B1C-F7B0-49E0-9B9C-82B7D8BC1CA1}" destId="{36CC1C55-EA84-1442-AF9A-F5E16FBEE0B7}" srcOrd="0" destOrd="0" presId="urn:microsoft.com/office/officeart/2008/layout/LinedList"/>
    <dgm:cxn modelId="{92956088-180E-CF46-9BBD-75EDF4013F78}" type="presOf" srcId="{FC1528C7-CA9B-41D0-92D1-0AD98511CA20}" destId="{C47171F0-CFE3-6D46-B739-C3B9549F599D}" srcOrd="0" destOrd="0" presId="urn:microsoft.com/office/officeart/2008/layout/LinedList"/>
    <dgm:cxn modelId="{6872A488-EB08-ED4D-8D65-50FDD05950DA}" type="presOf" srcId="{18DDFC39-150A-447C-B143-357F98E8DE36}" destId="{76055D3C-9CCD-4840-BDBD-37D3B079A255}" srcOrd="0" destOrd="0" presId="urn:microsoft.com/office/officeart/2008/layout/LinedList"/>
    <dgm:cxn modelId="{4808508C-5A2B-4E54-90F1-C8219D76D54E}" srcId="{62E8B869-89AC-40CD-BF03-CDE94DA2EDFF}" destId="{18DDFC39-150A-447C-B143-357F98E8DE36}" srcOrd="5" destOrd="0" parTransId="{59948943-2025-4329-B357-615A4998ED51}" sibTransId="{A24FC5DD-F751-4B41-AC8C-F659A8E2270D}"/>
    <dgm:cxn modelId="{368F009C-4015-6340-A9DD-8BEE73918DEB}" type="presOf" srcId="{62E8B869-89AC-40CD-BF03-CDE94DA2EDFF}" destId="{3E7BB7D4-519D-4E43-96F6-3E437949DB89}" srcOrd="0" destOrd="0" presId="urn:microsoft.com/office/officeart/2008/layout/LinedList"/>
    <dgm:cxn modelId="{8CDC6DA7-1828-8B46-B28D-A45550CE83F2}" type="presOf" srcId="{B7949BD4-7D2E-E741-BBE3-E073DC255E78}" destId="{29F58EDD-62CB-C946-A503-ABB6229998B6}" srcOrd="0" destOrd="0" presId="urn:microsoft.com/office/officeart/2008/layout/LinedList"/>
    <dgm:cxn modelId="{450E15BA-9DE2-4E74-A705-8B7F651EFAFB}" srcId="{62E8B869-89AC-40CD-BF03-CDE94DA2EDFF}" destId="{024CED28-FBC8-4815-9B69-9A2BC9E4C5C3}" srcOrd="0" destOrd="0" parTransId="{2CE2CFFD-75E2-4A3A-93C1-D3B48EC67C16}" sibTransId="{BCEAF8D3-A7F3-4CB8-9533-724A0CDDCAB5}"/>
    <dgm:cxn modelId="{53867CBB-FD80-F84F-9BC1-FEB7EA192545}" srcId="{62E8B869-89AC-40CD-BF03-CDE94DA2EDFF}" destId="{B7949BD4-7D2E-E741-BBE3-E073DC255E78}" srcOrd="7" destOrd="0" parTransId="{BA26B93F-A3AF-E443-91C1-6ED22D3D17AE}" sibTransId="{DD48DE3B-53E1-534E-A376-709653EE6FFC}"/>
    <dgm:cxn modelId="{A6159DDC-5C92-4E3F-867E-CB44E2E5370E}" srcId="{62E8B869-89AC-40CD-BF03-CDE94DA2EDFF}" destId="{12979B1C-F7B0-49E0-9B9C-82B7D8BC1CA1}" srcOrd="3" destOrd="0" parTransId="{ED42527F-E982-4E37-A296-19C52014D4E5}" sibTransId="{E2B3EF40-3D0A-41A9-93D5-FE1F538E6464}"/>
    <dgm:cxn modelId="{F25549F8-1A20-D349-A8EE-E8D50CEE69E5}" type="presOf" srcId="{024CED28-FBC8-4815-9B69-9A2BC9E4C5C3}" destId="{2CBA8156-9BC8-624B-A98A-48A229693D1E}" srcOrd="0" destOrd="0" presId="urn:microsoft.com/office/officeart/2008/layout/LinedList"/>
    <dgm:cxn modelId="{516AAE27-6259-B340-AD7F-4D59372BE23C}" type="presParOf" srcId="{3E7BB7D4-519D-4E43-96F6-3E437949DB89}" destId="{034BBAEF-0F67-A245-B783-BCC900C31421}" srcOrd="0" destOrd="0" presId="urn:microsoft.com/office/officeart/2008/layout/LinedList"/>
    <dgm:cxn modelId="{C45BE3F8-507D-B74F-80D1-F206907178BF}" type="presParOf" srcId="{3E7BB7D4-519D-4E43-96F6-3E437949DB89}" destId="{330A3DEB-0CF4-1543-AE35-E0E3AA797D3B}" srcOrd="1" destOrd="0" presId="urn:microsoft.com/office/officeart/2008/layout/LinedList"/>
    <dgm:cxn modelId="{8FB4359F-B7EF-B043-955E-87BCC8940CF2}" type="presParOf" srcId="{330A3DEB-0CF4-1543-AE35-E0E3AA797D3B}" destId="{2CBA8156-9BC8-624B-A98A-48A229693D1E}" srcOrd="0" destOrd="0" presId="urn:microsoft.com/office/officeart/2008/layout/LinedList"/>
    <dgm:cxn modelId="{DDC5276C-B15F-AA4C-A515-DE00B3EFA46B}" type="presParOf" srcId="{330A3DEB-0CF4-1543-AE35-E0E3AA797D3B}" destId="{6F0BD7C1-355F-5B4D-9B9E-064801E7E331}" srcOrd="1" destOrd="0" presId="urn:microsoft.com/office/officeart/2008/layout/LinedList"/>
    <dgm:cxn modelId="{B4CCD7F5-A0F5-5144-89DF-D09FE82B4684}" type="presParOf" srcId="{3E7BB7D4-519D-4E43-96F6-3E437949DB89}" destId="{694869A9-E74F-704B-9440-EAB9883701BB}" srcOrd="2" destOrd="0" presId="urn:microsoft.com/office/officeart/2008/layout/LinedList"/>
    <dgm:cxn modelId="{7E8871C0-DC15-6147-844B-92647978672C}" type="presParOf" srcId="{3E7BB7D4-519D-4E43-96F6-3E437949DB89}" destId="{7B48C257-0543-484E-BDAE-97AB65E4B140}" srcOrd="3" destOrd="0" presId="urn:microsoft.com/office/officeart/2008/layout/LinedList"/>
    <dgm:cxn modelId="{4794B0A8-5099-3F42-A89E-DDD1181B15CC}" type="presParOf" srcId="{7B48C257-0543-484E-BDAE-97AB65E4B140}" destId="{7E89682E-3C7F-4E4F-BE6D-93C1B37D7DBB}" srcOrd="0" destOrd="0" presId="urn:microsoft.com/office/officeart/2008/layout/LinedList"/>
    <dgm:cxn modelId="{D078C61F-B134-0240-B6D0-A83AEA51B53D}" type="presParOf" srcId="{7B48C257-0543-484E-BDAE-97AB65E4B140}" destId="{74604357-5D6E-574E-9799-93428784332A}" srcOrd="1" destOrd="0" presId="urn:microsoft.com/office/officeart/2008/layout/LinedList"/>
    <dgm:cxn modelId="{CC62FC77-9787-6C4F-9620-C5B307B6A52C}" type="presParOf" srcId="{3E7BB7D4-519D-4E43-96F6-3E437949DB89}" destId="{C6F4C0B3-8C4F-EC45-B353-387724B01025}" srcOrd="4" destOrd="0" presId="urn:microsoft.com/office/officeart/2008/layout/LinedList"/>
    <dgm:cxn modelId="{88948FC9-3B22-4444-A8DE-C89E0D545E0C}" type="presParOf" srcId="{3E7BB7D4-519D-4E43-96F6-3E437949DB89}" destId="{1997BF05-1B64-6141-94E5-98D343EAEAC4}" srcOrd="5" destOrd="0" presId="urn:microsoft.com/office/officeart/2008/layout/LinedList"/>
    <dgm:cxn modelId="{CE92CF9B-7A7B-0B4C-B7F5-76DD9FD5A39F}" type="presParOf" srcId="{1997BF05-1B64-6141-94E5-98D343EAEAC4}" destId="{7E51F2F0-5D8C-9746-A804-4F0AC0458A00}" srcOrd="0" destOrd="0" presId="urn:microsoft.com/office/officeart/2008/layout/LinedList"/>
    <dgm:cxn modelId="{AB62788D-CF94-2F44-BC3E-A175992B0CA2}" type="presParOf" srcId="{1997BF05-1B64-6141-94E5-98D343EAEAC4}" destId="{912E984C-EB9D-0043-9B65-065442B583A4}" srcOrd="1" destOrd="0" presId="urn:microsoft.com/office/officeart/2008/layout/LinedList"/>
    <dgm:cxn modelId="{FE4D3113-8FAB-1344-A2C3-BE1870DCB739}" type="presParOf" srcId="{3E7BB7D4-519D-4E43-96F6-3E437949DB89}" destId="{E8E3BA58-0B4B-5349-ADB5-25DA26C11226}" srcOrd="6" destOrd="0" presId="urn:microsoft.com/office/officeart/2008/layout/LinedList"/>
    <dgm:cxn modelId="{8AE34FBF-F3A7-3F4B-BFDF-CDF29114BC25}" type="presParOf" srcId="{3E7BB7D4-519D-4E43-96F6-3E437949DB89}" destId="{756E354E-0282-7D45-AB82-8174FA1E1FA8}" srcOrd="7" destOrd="0" presId="urn:microsoft.com/office/officeart/2008/layout/LinedList"/>
    <dgm:cxn modelId="{FB9443B6-59F9-FE4F-B837-E3722CEE2150}" type="presParOf" srcId="{756E354E-0282-7D45-AB82-8174FA1E1FA8}" destId="{36CC1C55-EA84-1442-AF9A-F5E16FBEE0B7}" srcOrd="0" destOrd="0" presId="urn:microsoft.com/office/officeart/2008/layout/LinedList"/>
    <dgm:cxn modelId="{86171F8F-F199-B04E-9698-83B506038277}" type="presParOf" srcId="{756E354E-0282-7D45-AB82-8174FA1E1FA8}" destId="{287E807B-3A8B-7047-BD61-DC3692BFF944}" srcOrd="1" destOrd="0" presId="urn:microsoft.com/office/officeart/2008/layout/LinedList"/>
    <dgm:cxn modelId="{3083ED1E-BE3D-514A-AC0F-2D6C847DB29C}" type="presParOf" srcId="{3E7BB7D4-519D-4E43-96F6-3E437949DB89}" destId="{6B619B8F-E73E-D542-87E3-1F320C86CD8B}" srcOrd="8" destOrd="0" presId="urn:microsoft.com/office/officeart/2008/layout/LinedList"/>
    <dgm:cxn modelId="{2A2264FF-8A62-1A4D-A1AE-0C9D2B8A6404}" type="presParOf" srcId="{3E7BB7D4-519D-4E43-96F6-3E437949DB89}" destId="{3BF272F2-3A4D-9A45-9699-57A0E5219470}" srcOrd="9" destOrd="0" presId="urn:microsoft.com/office/officeart/2008/layout/LinedList"/>
    <dgm:cxn modelId="{2E403C43-D397-B246-ADE3-4202716A190B}" type="presParOf" srcId="{3BF272F2-3A4D-9A45-9699-57A0E5219470}" destId="{C47171F0-CFE3-6D46-B739-C3B9549F599D}" srcOrd="0" destOrd="0" presId="urn:microsoft.com/office/officeart/2008/layout/LinedList"/>
    <dgm:cxn modelId="{DDCD0958-FE49-A648-874D-48E4D612248D}" type="presParOf" srcId="{3BF272F2-3A4D-9A45-9699-57A0E5219470}" destId="{F03A7CE7-7DDA-F640-96EA-B9D2451BA648}" srcOrd="1" destOrd="0" presId="urn:microsoft.com/office/officeart/2008/layout/LinedList"/>
    <dgm:cxn modelId="{EC5F84E3-F58D-E94C-8868-6C91CFB21AD5}" type="presParOf" srcId="{3E7BB7D4-519D-4E43-96F6-3E437949DB89}" destId="{0916D1BB-1492-0C46-B9C3-1C7BCDD034F1}" srcOrd="10" destOrd="0" presId="urn:microsoft.com/office/officeart/2008/layout/LinedList"/>
    <dgm:cxn modelId="{03630ED4-AD26-2E48-B32D-E455C1F46214}" type="presParOf" srcId="{3E7BB7D4-519D-4E43-96F6-3E437949DB89}" destId="{41EEC1BB-22DA-A94C-8532-58899D23A098}" srcOrd="11" destOrd="0" presId="urn:microsoft.com/office/officeart/2008/layout/LinedList"/>
    <dgm:cxn modelId="{61FA9D82-CE77-D740-8F99-52FBB212EEED}" type="presParOf" srcId="{41EEC1BB-22DA-A94C-8532-58899D23A098}" destId="{76055D3C-9CCD-4840-BDBD-37D3B079A255}" srcOrd="0" destOrd="0" presId="urn:microsoft.com/office/officeart/2008/layout/LinedList"/>
    <dgm:cxn modelId="{26770ABA-935D-A24F-B75A-0717478C0D5A}" type="presParOf" srcId="{41EEC1BB-22DA-A94C-8532-58899D23A098}" destId="{860A0399-A9A2-CD47-AFB8-F37CA828BF01}" srcOrd="1" destOrd="0" presId="urn:microsoft.com/office/officeart/2008/layout/LinedList"/>
    <dgm:cxn modelId="{EE167C8A-4058-B54A-9F61-263D9F278827}" type="presParOf" srcId="{3E7BB7D4-519D-4E43-96F6-3E437949DB89}" destId="{25E2AE0D-2671-1044-A62B-998DC4C4EC8C}" srcOrd="12" destOrd="0" presId="urn:microsoft.com/office/officeart/2008/layout/LinedList"/>
    <dgm:cxn modelId="{367C2658-1277-184E-99CF-C6DA1D2E9869}" type="presParOf" srcId="{3E7BB7D4-519D-4E43-96F6-3E437949DB89}" destId="{5366B7DA-2776-C84A-84C7-A35FB6BEEDD6}" srcOrd="13" destOrd="0" presId="urn:microsoft.com/office/officeart/2008/layout/LinedList"/>
    <dgm:cxn modelId="{7346E0ED-D2F7-AF40-949F-0976CE382E97}" type="presParOf" srcId="{5366B7DA-2776-C84A-84C7-A35FB6BEEDD6}" destId="{1C166E17-8419-1945-AD0C-B7BB25061BAB}" srcOrd="0" destOrd="0" presId="urn:microsoft.com/office/officeart/2008/layout/LinedList"/>
    <dgm:cxn modelId="{C39ECB73-E930-A144-880F-B1DD580E4457}" type="presParOf" srcId="{5366B7DA-2776-C84A-84C7-A35FB6BEEDD6}" destId="{DF20F6E5-9E98-0C47-ABAC-E37A7DDD3881}" srcOrd="1" destOrd="0" presId="urn:microsoft.com/office/officeart/2008/layout/LinedList"/>
    <dgm:cxn modelId="{B34D6274-3477-2342-8711-7572D07D088B}" type="presParOf" srcId="{3E7BB7D4-519D-4E43-96F6-3E437949DB89}" destId="{B7760234-5B0F-3F41-A4B2-A4461419A010}" srcOrd="14" destOrd="0" presId="urn:microsoft.com/office/officeart/2008/layout/LinedList"/>
    <dgm:cxn modelId="{E95C3647-AB44-9A44-AAC8-C465C9E71310}" type="presParOf" srcId="{3E7BB7D4-519D-4E43-96F6-3E437949DB89}" destId="{C222BFDD-2B3C-4741-8CE1-1BA89B22A9F4}" srcOrd="15" destOrd="0" presId="urn:microsoft.com/office/officeart/2008/layout/LinedList"/>
    <dgm:cxn modelId="{C298D5D8-9462-634B-9236-D918877609DA}" type="presParOf" srcId="{C222BFDD-2B3C-4741-8CE1-1BA89B22A9F4}" destId="{29F58EDD-62CB-C946-A503-ABB6229998B6}" srcOrd="0" destOrd="0" presId="urn:microsoft.com/office/officeart/2008/layout/LinedList"/>
    <dgm:cxn modelId="{411FC2C6-25BD-4B4F-B6F5-B803F2DDA129}" type="presParOf" srcId="{C222BFDD-2B3C-4741-8CE1-1BA89B22A9F4}" destId="{DFC16FAE-4428-554B-B04E-CEAD9C366D39}"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C68BE6-1719-7F47-9FA3-CE5642731C3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CD574470-8F65-794A-92F5-24ECC328D981}">
      <dgm:prSet>
        <dgm:style>
          <a:lnRef idx="1">
            <a:schemeClr val="accent1"/>
          </a:lnRef>
          <a:fillRef idx="2">
            <a:schemeClr val="accent1"/>
          </a:fillRef>
          <a:effectRef idx="1">
            <a:schemeClr val="accent1"/>
          </a:effectRef>
          <a:fontRef idx="minor">
            <a:schemeClr val="dk1"/>
          </a:fontRef>
        </dgm:style>
      </dgm:prSet>
      <dgm:spPr/>
      <dgm:t>
        <a:bodyPr/>
        <a:lstStyle/>
        <a:p>
          <a:r>
            <a:rPr lang="bg-BG" dirty="0"/>
            <a:t>Основни</a:t>
          </a:r>
          <a:r>
            <a:rPr lang="en-BG" dirty="0"/>
            <a:t> </a:t>
          </a:r>
          <a:r>
            <a:rPr lang="bg-BG" dirty="0"/>
            <a:t>разлики между </a:t>
          </a:r>
          <a:r>
            <a:rPr lang="en-BG" dirty="0"/>
            <a:t>Е</a:t>
          </a:r>
          <a:r>
            <a:rPr lang="bg-BG" dirty="0" err="1"/>
            <a:t>динният</a:t>
          </a:r>
          <a:r>
            <a:rPr lang="bg-BG" dirty="0"/>
            <a:t> портал и </a:t>
          </a:r>
          <a:r>
            <a:rPr lang="bg-BG" dirty="0" err="1"/>
            <a:t>сайтовете</a:t>
          </a:r>
          <a:r>
            <a:rPr lang="bg-BG" dirty="0"/>
            <a:t> на различните доставчици</a:t>
          </a:r>
          <a:endParaRPr lang="en-BG" dirty="0"/>
        </a:p>
      </dgm:t>
    </dgm:pt>
    <dgm:pt modelId="{9051DD78-F20F-3C4C-836A-CA01715F1D7C}" type="parTrans" cxnId="{17DC1F35-1449-124E-B559-CEA0F3456E18}">
      <dgm:prSet/>
      <dgm:spPr/>
      <dgm:t>
        <a:bodyPr/>
        <a:lstStyle/>
        <a:p>
          <a:endParaRPr lang="en-GB"/>
        </a:p>
      </dgm:t>
    </dgm:pt>
    <dgm:pt modelId="{3F1213C9-83B2-F247-9833-8269FF53FE24}" type="sibTrans" cxnId="{17DC1F35-1449-124E-B559-CEA0F3456E18}">
      <dgm:prSet/>
      <dgm:spPr/>
      <dgm:t>
        <a:bodyPr/>
        <a:lstStyle/>
        <a:p>
          <a:endParaRPr lang="en-GB"/>
        </a:p>
      </dgm:t>
    </dgm:pt>
    <dgm:pt modelId="{221484B7-8F00-B745-9609-AB6AA48795F3}" type="pres">
      <dgm:prSet presAssocID="{9CC68BE6-1719-7F47-9FA3-CE5642731C30}" presName="compositeShape" presStyleCnt="0">
        <dgm:presLayoutVars>
          <dgm:chMax val="7"/>
          <dgm:dir/>
          <dgm:resizeHandles val="exact"/>
        </dgm:presLayoutVars>
      </dgm:prSet>
      <dgm:spPr/>
    </dgm:pt>
    <dgm:pt modelId="{CED87F2F-FD84-C847-9FAA-EF5BCF312E47}" type="pres">
      <dgm:prSet presAssocID="{CD574470-8F65-794A-92F5-24ECC328D981}" presName="circ1TxSh" presStyleLbl="vennNode1" presStyleIdx="0" presStyleCnt="1"/>
      <dgm:spPr/>
    </dgm:pt>
  </dgm:ptLst>
  <dgm:cxnLst>
    <dgm:cxn modelId="{17DC1F35-1449-124E-B559-CEA0F3456E18}" srcId="{9CC68BE6-1719-7F47-9FA3-CE5642731C30}" destId="{CD574470-8F65-794A-92F5-24ECC328D981}" srcOrd="0" destOrd="0" parTransId="{9051DD78-F20F-3C4C-836A-CA01715F1D7C}" sibTransId="{3F1213C9-83B2-F247-9833-8269FF53FE24}"/>
    <dgm:cxn modelId="{712CBD8A-6F72-8645-8EC8-EC4B2701537A}" type="presOf" srcId="{9CC68BE6-1719-7F47-9FA3-CE5642731C30}" destId="{221484B7-8F00-B745-9609-AB6AA48795F3}" srcOrd="0" destOrd="0" presId="urn:microsoft.com/office/officeart/2005/8/layout/venn1"/>
    <dgm:cxn modelId="{C5FC02D2-90BC-844E-8322-D2559C2D25F6}" type="presOf" srcId="{CD574470-8F65-794A-92F5-24ECC328D981}" destId="{CED87F2F-FD84-C847-9FAA-EF5BCF312E47}" srcOrd="0" destOrd="0" presId="urn:microsoft.com/office/officeart/2005/8/layout/venn1"/>
    <dgm:cxn modelId="{C5E00DAC-DED7-D644-BAB5-84471E1B5434}" type="presParOf" srcId="{221484B7-8F00-B745-9609-AB6AA48795F3}" destId="{CED87F2F-FD84-C847-9FAA-EF5BCF312E47}"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CCBEA-ED16-FF40-A32E-CEF6E1CA2F77}">
      <dsp:nvSpPr>
        <dsp:cNvPr id="0" name=""/>
        <dsp:cNvSpPr/>
      </dsp:nvSpPr>
      <dsp:spPr>
        <a:xfrm>
          <a:off x="-5691243" y="-871324"/>
          <a:ext cx="6777096" cy="6777096"/>
        </a:xfrm>
        <a:prstGeom prst="blockArc">
          <a:avLst>
            <a:gd name="adj1" fmla="val 18900000"/>
            <a:gd name="adj2" fmla="val 2700000"/>
            <a:gd name="adj3" fmla="val 319"/>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907A07-D918-774D-A775-EC6B6C45E9BB}">
      <dsp:nvSpPr>
        <dsp:cNvPr id="0" name=""/>
        <dsp:cNvSpPr/>
      </dsp:nvSpPr>
      <dsp:spPr>
        <a:xfrm>
          <a:off x="698781" y="200572"/>
          <a:ext cx="7184865" cy="1612634"/>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9218" tIns="35560" rIns="35560" bIns="35560" numCol="1" spcCol="1270" anchor="ctr" anchorCtr="0">
          <a:noAutofit/>
        </a:bodyPr>
        <a:lstStyle/>
        <a:p>
          <a:pPr marL="0" lvl="0" indent="0" algn="l" defTabSz="622300">
            <a:lnSpc>
              <a:spcPct val="90000"/>
            </a:lnSpc>
            <a:spcBef>
              <a:spcPct val="0"/>
            </a:spcBef>
            <a:spcAft>
              <a:spcPct val="35000"/>
            </a:spcAft>
            <a:buNone/>
          </a:pPr>
          <a:r>
            <a:rPr lang="bg-BG" sz="1400" kern="1200" dirty="0"/>
            <a:t>Ще можете да представите, да обясните как се използват различни електронни публични услуги, можете да се информирате и да вземете отношение в публични консултации, познавате публичните регистри на данни с отворен код, разпознавате възможностите за достигане на заинтересовани потребители, за да могат те да участват активно в гражданския живот.</a:t>
          </a:r>
          <a:endParaRPr lang="en-US" sz="1400" kern="1200" dirty="0"/>
        </a:p>
      </dsp:txBody>
      <dsp:txXfrm>
        <a:off x="698781" y="200572"/>
        <a:ext cx="7184865" cy="1612634"/>
      </dsp:txXfrm>
    </dsp:sp>
    <dsp:sp modelId="{98D01210-94B3-0A4B-9466-E255190728D9}">
      <dsp:nvSpPr>
        <dsp:cNvPr id="0" name=""/>
        <dsp:cNvSpPr/>
      </dsp:nvSpPr>
      <dsp:spPr>
        <a:xfrm>
          <a:off x="69475" y="377583"/>
          <a:ext cx="1258611" cy="125861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F8A64BC-471D-9540-B1A2-C9E1541E4E23}">
      <dsp:nvSpPr>
        <dsp:cNvPr id="0" name=""/>
        <dsp:cNvSpPr/>
      </dsp:nvSpPr>
      <dsp:spPr>
        <a:xfrm>
          <a:off x="1064785" y="2013778"/>
          <a:ext cx="6818861" cy="1006889"/>
        </a:xfrm>
        <a:prstGeom prst="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9218" tIns="35560" rIns="35560" bIns="35560" numCol="1" spcCol="1270" anchor="ctr" anchorCtr="0">
          <a:noAutofit/>
        </a:bodyPr>
        <a:lstStyle/>
        <a:p>
          <a:pPr marL="0" lvl="0" indent="0" algn="l" defTabSz="622300">
            <a:lnSpc>
              <a:spcPct val="90000"/>
            </a:lnSpc>
            <a:spcBef>
              <a:spcPct val="0"/>
            </a:spcBef>
            <a:spcAft>
              <a:spcPct val="35000"/>
            </a:spcAft>
            <a:buNone/>
          </a:pPr>
          <a:r>
            <a:rPr lang="bg-BG" sz="1400" kern="1200" dirty="0"/>
            <a:t>Ще можете да демонстрирате използване на различни електронни публични услуги, можете да обучите и да покажете използването на електронни публични услуги на различни потребители, можете да използвате публични отворени данни при разработването на решения за общността..</a:t>
          </a:r>
          <a:endParaRPr lang="en-US" sz="1400" kern="1200" dirty="0"/>
        </a:p>
      </dsp:txBody>
      <dsp:txXfrm>
        <a:off x="1064785" y="2013778"/>
        <a:ext cx="6818861" cy="1006889"/>
      </dsp:txXfrm>
    </dsp:sp>
    <dsp:sp modelId="{D675DCAD-8979-2D40-B3CC-32F2333D759B}">
      <dsp:nvSpPr>
        <dsp:cNvPr id="0" name=""/>
        <dsp:cNvSpPr/>
      </dsp:nvSpPr>
      <dsp:spPr>
        <a:xfrm>
          <a:off x="435479" y="1887917"/>
          <a:ext cx="1258611" cy="125861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02FBB70-9E9B-AE4F-BE5D-DE159F81F23A}">
      <dsp:nvSpPr>
        <dsp:cNvPr id="0" name=""/>
        <dsp:cNvSpPr/>
      </dsp:nvSpPr>
      <dsp:spPr>
        <a:xfrm>
          <a:off x="698781" y="3524112"/>
          <a:ext cx="7184865" cy="1006889"/>
        </a:xfrm>
        <a:prstGeom prst="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9218" tIns="35560" rIns="35560" bIns="35560" numCol="1" spcCol="1270" anchor="ctr" anchorCtr="0">
          <a:noAutofit/>
        </a:bodyPr>
        <a:lstStyle/>
        <a:p>
          <a:pPr marL="0" lvl="0" indent="0" algn="l" defTabSz="622300">
            <a:lnSpc>
              <a:spcPct val="90000"/>
            </a:lnSpc>
            <a:spcBef>
              <a:spcPct val="0"/>
            </a:spcBef>
            <a:spcAft>
              <a:spcPct val="35000"/>
            </a:spcAft>
            <a:buNone/>
          </a:pPr>
          <a:r>
            <a:rPr lang="bg-BG" sz="1400" kern="1200" dirty="0"/>
            <a:t>подобрява достъпа до електронни публични услуги за участие в гражданския живот.</a:t>
          </a:r>
          <a:endParaRPr lang="en-US" sz="1400" kern="1200" dirty="0"/>
        </a:p>
      </dsp:txBody>
      <dsp:txXfrm>
        <a:off x="698781" y="3524112"/>
        <a:ext cx="7184865" cy="1006889"/>
      </dsp:txXfrm>
    </dsp:sp>
    <dsp:sp modelId="{59A4D77A-ADF0-C745-94C2-5D9EF3847CFE}">
      <dsp:nvSpPr>
        <dsp:cNvPr id="0" name=""/>
        <dsp:cNvSpPr/>
      </dsp:nvSpPr>
      <dsp:spPr>
        <a:xfrm>
          <a:off x="69475" y="3398251"/>
          <a:ext cx="1258611" cy="125861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71791-9667-074C-A1F0-97BB887BCB69}">
      <dsp:nvSpPr>
        <dsp:cNvPr id="0" name=""/>
        <dsp:cNvSpPr/>
      </dsp:nvSpPr>
      <dsp:spPr>
        <a:xfrm>
          <a:off x="0" y="141956"/>
          <a:ext cx="7577296" cy="1278956"/>
        </a:xfrm>
        <a:prstGeom prst="roundRect">
          <a:avLst/>
        </a:prstGeom>
        <a:gradFill rotWithShape="0">
          <a:gsLst>
            <a:gs pos="0">
              <a:schemeClr val="accent1">
                <a:alpha val="90000"/>
                <a:hueOff val="0"/>
                <a:satOff val="0"/>
                <a:lumOff val="0"/>
                <a:alphaOff val="0"/>
                <a:shade val="85000"/>
                <a:satMod val="130000"/>
              </a:schemeClr>
            </a:gs>
            <a:gs pos="34000">
              <a:schemeClr val="accent1">
                <a:alpha val="90000"/>
                <a:hueOff val="0"/>
                <a:satOff val="0"/>
                <a:lumOff val="0"/>
                <a:alphaOff val="0"/>
                <a:shade val="87000"/>
                <a:satMod val="125000"/>
              </a:schemeClr>
            </a:gs>
            <a:gs pos="70000">
              <a:schemeClr val="accent1">
                <a:alpha val="90000"/>
                <a:hueOff val="0"/>
                <a:satOff val="0"/>
                <a:lumOff val="0"/>
                <a:alphaOff val="0"/>
                <a:tint val="100000"/>
                <a:shade val="90000"/>
                <a:satMod val="130000"/>
              </a:schemeClr>
            </a:gs>
            <a:gs pos="100000">
              <a:schemeClr val="accent1">
                <a:alpha val="9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Порталът</a:t>
          </a:r>
        </a:p>
      </dsp:txBody>
      <dsp:txXfrm>
        <a:off x="62433" y="204389"/>
        <a:ext cx="7452430" cy="1154090"/>
      </dsp:txXfrm>
    </dsp:sp>
    <dsp:sp modelId="{AF4B92F9-F12A-5641-8C34-58AE59A57E2E}">
      <dsp:nvSpPr>
        <dsp:cNvPr id="0" name=""/>
        <dsp:cNvSpPr/>
      </dsp:nvSpPr>
      <dsp:spPr>
        <a:xfrm>
          <a:off x="0" y="1420912"/>
          <a:ext cx="7577296"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57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интегрира само услуги</a:t>
          </a:r>
        </a:p>
        <a:p>
          <a:pPr marL="228600" lvl="1" indent="-228600" algn="l" defTabSz="1155700">
            <a:lnSpc>
              <a:spcPct val="90000"/>
            </a:lnSpc>
            <a:spcBef>
              <a:spcPct val="0"/>
            </a:spcBef>
            <a:spcAft>
              <a:spcPct val="20000"/>
            </a:spcAft>
            <a:buChar char="•"/>
          </a:pPr>
          <a:r>
            <a:rPr lang="en-US" sz="2600" kern="1200"/>
            <a:t>услугите се предоставят от различните доставчици</a:t>
          </a:r>
        </a:p>
      </dsp:txBody>
      <dsp:txXfrm>
        <a:off x="0" y="1420912"/>
        <a:ext cx="7577296" cy="1229580"/>
      </dsp:txXfrm>
    </dsp:sp>
    <dsp:sp modelId="{562082A4-F745-8048-B9CF-3FE516E97BD4}">
      <dsp:nvSpPr>
        <dsp:cNvPr id="0" name=""/>
        <dsp:cNvSpPr/>
      </dsp:nvSpPr>
      <dsp:spPr>
        <a:xfrm>
          <a:off x="0" y="2650492"/>
          <a:ext cx="7577296" cy="1278956"/>
        </a:xfrm>
        <a:prstGeom prst="roundRect">
          <a:avLst/>
        </a:prstGeom>
        <a:gradFill rotWithShape="0">
          <a:gsLst>
            <a:gs pos="0">
              <a:schemeClr val="accent1">
                <a:alpha val="90000"/>
                <a:hueOff val="0"/>
                <a:satOff val="0"/>
                <a:lumOff val="0"/>
                <a:alphaOff val="-40000"/>
                <a:shade val="85000"/>
                <a:satMod val="130000"/>
              </a:schemeClr>
            </a:gs>
            <a:gs pos="34000">
              <a:schemeClr val="accent1">
                <a:alpha val="90000"/>
                <a:hueOff val="0"/>
                <a:satOff val="0"/>
                <a:lumOff val="0"/>
                <a:alphaOff val="-40000"/>
                <a:shade val="87000"/>
                <a:satMod val="125000"/>
              </a:schemeClr>
            </a:gs>
            <a:gs pos="70000">
              <a:schemeClr val="accent1">
                <a:alpha val="90000"/>
                <a:hueOff val="0"/>
                <a:satOff val="0"/>
                <a:lumOff val="0"/>
                <a:alphaOff val="-40000"/>
                <a:tint val="100000"/>
                <a:shade val="90000"/>
                <a:satMod val="130000"/>
              </a:schemeClr>
            </a:gs>
            <a:gs pos="100000">
              <a:schemeClr val="accent1">
                <a:alpha val="90000"/>
                <a:hueOff val="0"/>
                <a:satOff val="0"/>
                <a:lumOff val="0"/>
                <a:alphaOff val="-4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През сайта на конкретен доставчик на услуга имаме достъп до</a:t>
          </a:r>
        </a:p>
      </dsp:txBody>
      <dsp:txXfrm>
        <a:off x="62433" y="2712925"/>
        <a:ext cx="7452430" cy="1154090"/>
      </dsp:txXfrm>
    </dsp:sp>
    <dsp:sp modelId="{73A1E44E-5CFD-E342-8D76-0D44C15CFE1A}">
      <dsp:nvSpPr>
        <dsp:cNvPr id="0" name=""/>
        <dsp:cNvSpPr/>
      </dsp:nvSpPr>
      <dsp:spPr>
        <a:xfrm>
          <a:off x="0" y="3929448"/>
          <a:ext cx="7577296"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57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услугите, които САМО той предоставя</a:t>
          </a:r>
        </a:p>
        <a:p>
          <a:pPr marL="228600" lvl="1" indent="-228600" algn="l" defTabSz="1155700">
            <a:lnSpc>
              <a:spcPct val="90000"/>
            </a:lnSpc>
            <a:spcBef>
              <a:spcPct val="0"/>
            </a:spcBef>
            <a:spcAft>
              <a:spcPct val="20000"/>
            </a:spcAft>
            <a:buChar char="•"/>
          </a:pPr>
          <a:r>
            <a:rPr lang="en-US" sz="2600" kern="1200"/>
            <a:t>консултациите, които САМО той предоставя</a:t>
          </a:r>
        </a:p>
        <a:p>
          <a:pPr marL="228600" lvl="1" indent="-228600" algn="l" defTabSz="1155700">
            <a:lnSpc>
              <a:spcPct val="90000"/>
            </a:lnSpc>
            <a:spcBef>
              <a:spcPct val="0"/>
            </a:spcBef>
            <a:spcAft>
              <a:spcPct val="20000"/>
            </a:spcAft>
            <a:buChar char="•"/>
          </a:pPr>
          <a:r>
            <a:rPr lang="en-US" sz="2600" kern="1200"/>
            <a:t>публично достъпната информация, която САМО той създава</a:t>
          </a:r>
        </a:p>
      </dsp:txBody>
      <dsp:txXfrm>
        <a:off x="0" y="3929448"/>
        <a:ext cx="7577296" cy="1639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9F8C4-3256-A24A-BE59-C77F65B950C9}">
      <dsp:nvSpPr>
        <dsp:cNvPr id="0" name=""/>
        <dsp:cNvSpPr/>
      </dsp:nvSpPr>
      <dsp:spPr>
        <a:xfrm>
          <a:off x="665046" y="418337"/>
          <a:ext cx="5760719" cy="5760719"/>
        </a:xfrm>
        <a:prstGeom prst="pie">
          <a:avLst>
            <a:gd name="adj1" fmla="val 16200000"/>
            <a:gd name="adj2" fmla="val 19285716"/>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kern="1200"/>
            <a:t>Обществени консултации</a:t>
          </a:r>
          <a:endParaRPr lang="en-BG" sz="1600" kern="1200"/>
        </a:p>
      </dsp:txBody>
      <dsp:txXfrm>
        <a:off x="3691481" y="953261"/>
        <a:ext cx="1371599" cy="1097279"/>
      </dsp:txXfrm>
    </dsp:sp>
    <dsp:sp modelId="{DB502498-937E-6B47-A1C5-15D0989705B3}">
      <dsp:nvSpPr>
        <dsp:cNvPr id="0" name=""/>
        <dsp:cNvSpPr/>
      </dsp:nvSpPr>
      <dsp:spPr>
        <a:xfrm>
          <a:off x="739112" y="510920"/>
          <a:ext cx="5760719" cy="5760719"/>
        </a:xfrm>
        <a:prstGeom prst="pie">
          <a:avLst>
            <a:gd name="adj1" fmla="val 19285716"/>
            <a:gd name="adj2" fmla="val 771428"/>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kern="1200"/>
            <a:t>Стратегически документи</a:t>
          </a:r>
          <a:endParaRPr lang="en-BG" sz="1600" kern="1200"/>
        </a:p>
      </dsp:txBody>
      <dsp:txXfrm>
        <a:off x="4651601" y="2599181"/>
        <a:ext cx="1577339" cy="960119"/>
      </dsp:txXfrm>
    </dsp:sp>
    <dsp:sp modelId="{A71E1979-F1D4-FC43-88FF-46C7CEE95A93}">
      <dsp:nvSpPr>
        <dsp:cNvPr id="0" name=""/>
        <dsp:cNvSpPr/>
      </dsp:nvSpPr>
      <dsp:spPr>
        <a:xfrm>
          <a:off x="712366" y="627506"/>
          <a:ext cx="5760719" cy="5760719"/>
        </a:xfrm>
        <a:prstGeom prst="pie">
          <a:avLst>
            <a:gd name="adj1" fmla="val 771428"/>
            <a:gd name="adj2" fmla="val 3857143"/>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kern="1200"/>
            <a:t>Публикации</a:t>
          </a:r>
          <a:endParaRPr lang="en-BG" sz="1600" kern="1200"/>
        </a:p>
      </dsp:txBody>
      <dsp:txXfrm>
        <a:off x="4411571" y="4039361"/>
        <a:ext cx="1371599" cy="1062989"/>
      </dsp:txXfrm>
    </dsp:sp>
    <dsp:sp modelId="{77F543EB-565F-BE49-8C6C-8D4199EAD8E2}">
      <dsp:nvSpPr>
        <dsp:cNvPr id="0" name=""/>
        <dsp:cNvSpPr/>
      </dsp:nvSpPr>
      <dsp:spPr>
        <a:xfrm>
          <a:off x="605381" y="678941"/>
          <a:ext cx="5760719" cy="5760719"/>
        </a:xfrm>
        <a:prstGeom prst="pie">
          <a:avLst>
            <a:gd name="adj1" fmla="val 3857226"/>
            <a:gd name="adj2" fmla="val 6942858"/>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kern="1200"/>
            <a:t>Днес обществото решава </a:t>
          </a:r>
          <a:endParaRPr lang="en-BG" sz="1600" kern="1200"/>
        </a:p>
      </dsp:txBody>
      <dsp:txXfrm>
        <a:off x="2817086" y="5205221"/>
        <a:ext cx="1337309" cy="960119"/>
      </dsp:txXfrm>
    </dsp:sp>
    <dsp:sp modelId="{C435F59A-438C-0142-816A-DEF510105187}">
      <dsp:nvSpPr>
        <dsp:cNvPr id="0" name=""/>
        <dsp:cNvSpPr/>
      </dsp:nvSpPr>
      <dsp:spPr>
        <a:xfrm>
          <a:off x="498397" y="627506"/>
          <a:ext cx="5760719" cy="5760719"/>
        </a:xfrm>
        <a:prstGeom prst="pie">
          <a:avLst>
            <a:gd name="adj1" fmla="val 6942858"/>
            <a:gd name="adj2" fmla="val 10028574"/>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kern="1200"/>
            <a:t>Партньорство за открито управление </a:t>
          </a:r>
          <a:endParaRPr lang="en-BG" sz="1600" kern="1200"/>
        </a:p>
      </dsp:txBody>
      <dsp:txXfrm>
        <a:off x="1188311" y="4039361"/>
        <a:ext cx="1371599" cy="1062989"/>
      </dsp:txXfrm>
    </dsp:sp>
    <dsp:sp modelId="{A7BCE12B-0496-194E-966E-17A3963687AF}">
      <dsp:nvSpPr>
        <dsp:cNvPr id="0" name=""/>
        <dsp:cNvSpPr/>
      </dsp:nvSpPr>
      <dsp:spPr>
        <a:xfrm>
          <a:off x="471650" y="510920"/>
          <a:ext cx="5760719" cy="5760719"/>
        </a:xfrm>
        <a:prstGeom prst="pie">
          <a:avLst>
            <a:gd name="adj1" fmla="val 10028574"/>
            <a:gd name="adj2" fmla="val 13114284"/>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kern="1200"/>
            <a:t>Новини </a:t>
          </a:r>
          <a:endParaRPr lang="en-BG" sz="1600" kern="1200"/>
        </a:p>
      </dsp:txBody>
      <dsp:txXfrm>
        <a:off x="742541" y="2599181"/>
        <a:ext cx="1577339" cy="960119"/>
      </dsp:txXfrm>
    </dsp:sp>
    <dsp:sp modelId="{1A4DC218-B403-9A47-BF74-84A380C73319}">
      <dsp:nvSpPr>
        <dsp:cNvPr id="0" name=""/>
        <dsp:cNvSpPr/>
      </dsp:nvSpPr>
      <dsp:spPr>
        <a:xfrm>
          <a:off x="545717" y="418337"/>
          <a:ext cx="5760719" cy="5760719"/>
        </a:xfrm>
        <a:prstGeom prst="pie">
          <a:avLst>
            <a:gd name="adj1" fmla="val 13114284"/>
            <a:gd name="adj2" fmla="val 162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kern="1200"/>
            <a:t>Мнения</a:t>
          </a:r>
          <a:endParaRPr lang="en-BG" sz="1600" kern="1200"/>
        </a:p>
      </dsp:txBody>
      <dsp:txXfrm>
        <a:off x="1908401" y="953261"/>
        <a:ext cx="1371599" cy="1097279"/>
      </dsp:txXfrm>
    </dsp:sp>
    <dsp:sp modelId="{F0ADF1EB-C83F-F54A-A69D-AE90B4E6D621}">
      <dsp:nvSpPr>
        <dsp:cNvPr id="0" name=""/>
        <dsp:cNvSpPr/>
      </dsp:nvSpPr>
      <dsp:spPr>
        <a:xfrm>
          <a:off x="308143" y="61721"/>
          <a:ext cx="6473951" cy="6473951"/>
        </a:xfrm>
        <a:prstGeom prst="circularArrow">
          <a:avLst>
            <a:gd name="adj1" fmla="val 5085"/>
            <a:gd name="adj2" fmla="val 327528"/>
            <a:gd name="adj3" fmla="val 18957827"/>
            <a:gd name="adj4" fmla="val 16200343"/>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C550D7-2EA5-FE4B-969C-8C30486B23B9}">
      <dsp:nvSpPr>
        <dsp:cNvPr id="0" name=""/>
        <dsp:cNvSpPr/>
      </dsp:nvSpPr>
      <dsp:spPr>
        <a:xfrm>
          <a:off x="382675" y="154714"/>
          <a:ext cx="6473951" cy="6473951"/>
        </a:xfrm>
        <a:prstGeom prst="circularArrow">
          <a:avLst>
            <a:gd name="adj1" fmla="val 5085"/>
            <a:gd name="adj2" fmla="val 327528"/>
            <a:gd name="adj3" fmla="val 443744"/>
            <a:gd name="adj4" fmla="val 19285776"/>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F1DEFB-B281-E441-B538-BB2F4C56AAED}">
      <dsp:nvSpPr>
        <dsp:cNvPr id="0" name=""/>
        <dsp:cNvSpPr/>
      </dsp:nvSpPr>
      <dsp:spPr>
        <a:xfrm>
          <a:off x="355834" y="271030"/>
          <a:ext cx="6473951" cy="6473951"/>
        </a:xfrm>
        <a:prstGeom prst="circularArrow">
          <a:avLst>
            <a:gd name="adj1" fmla="val 5085"/>
            <a:gd name="adj2" fmla="val 327528"/>
            <a:gd name="adj3" fmla="val 3529100"/>
            <a:gd name="adj4" fmla="val 770764"/>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8E7207-6622-5E4C-939B-F00BF087F3C3}">
      <dsp:nvSpPr>
        <dsp:cNvPr id="0" name=""/>
        <dsp:cNvSpPr/>
      </dsp:nvSpPr>
      <dsp:spPr>
        <a:xfrm>
          <a:off x="248765" y="322175"/>
          <a:ext cx="6473951" cy="6473951"/>
        </a:xfrm>
        <a:prstGeom prst="circularArrow">
          <a:avLst>
            <a:gd name="adj1" fmla="val 5085"/>
            <a:gd name="adj2" fmla="val 327528"/>
            <a:gd name="adj3" fmla="val 6615046"/>
            <a:gd name="adj4" fmla="val 3857426"/>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D3D73A-7748-B742-9CFB-75D180D27D6E}">
      <dsp:nvSpPr>
        <dsp:cNvPr id="0" name=""/>
        <dsp:cNvSpPr/>
      </dsp:nvSpPr>
      <dsp:spPr>
        <a:xfrm>
          <a:off x="141697" y="271030"/>
          <a:ext cx="6473951" cy="6473951"/>
        </a:xfrm>
        <a:prstGeom prst="circularArrow">
          <a:avLst>
            <a:gd name="adj1" fmla="val 5085"/>
            <a:gd name="adj2" fmla="val 327528"/>
            <a:gd name="adj3" fmla="val 9701707"/>
            <a:gd name="adj4" fmla="val 694337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01D6E0-D74D-8649-8D1C-F4FDE1F47813}">
      <dsp:nvSpPr>
        <dsp:cNvPr id="0" name=""/>
        <dsp:cNvSpPr/>
      </dsp:nvSpPr>
      <dsp:spPr>
        <a:xfrm>
          <a:off x="114856" y="154714"/>
          <a:ext cx="6473951" cy="6473951"/>
        </a:xfrm>
        <a:prstGeom prst="circularArrow">
          <a:avLst>
            <a:gd name="adj1" fmla="val 5085"/>
            <a:gd name="adj2" fmla="val 327528"/>
            <a:gd name="adj3" fmla="val 12786695"/>
            <a:gd name="adj4" fmla="val 10028727"/>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B5B5AD-E1F1-114B-BBEA-72640B77F08F}">
      <dsp:nvSpPr>
        <dsp:cNvPr id="0" name=""/>
        <dsp:cNvSpPr/>
      </dsp:nvSpPr>
      <dsp:spPr>
        <a:xfrm>
          <a:off x="189388" y="61721"/>
          <a:ext cx="6473951" cy="6473951"/>
        </a:xfrm>
        <a:prstGeom prst="circularArrow">
          <a:avLst>
            <a:gd name="adj1" fmla="val 5085"/>
            <a:gd name="adj2" fmla="val 327528"/>
            <a:gd name="adj3" fmla="val 15872129"/>
            <a:gd name="adj4" fmla="val 13114645"/>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AA688-DE5D-0944-8AAB-8828A0958C4A}">
      <dsp:nvSpPr>
        <dsp:cNvPr id="0" name=""/>
        <dsp:cNvSpPr/>
      </dsp:nvSpPr>
      <dsp:spPr>
        <a:xfrm>
          <a:off x="0" y="146591"/>
          <a:ext cx="3605646" cy="3605646"/>
        </a:xfrm>
        <a:prstGeom prst="ellipse">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bg-BG" sz="3600" i="1" kern="1200" noProof="0" dirty="0"/>
            <a:t>Раздели в портала</a:t>
          </a:r>
        </a:p>
      </dsp:txBody>
      <dsp:txXfrm>
        <a:off x="528035" y="674626"/>
        <a:ext cx="2549576" cy="25495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83877-70B1-5C4A-AA44-5736EB7D869A}">
      <dsp:nvSpPr>
        <dsp:cNvPr id="0" name=""/>
        <dsp:cNvSpPr/>
      </dsp:nvSpPr>
      <dsp:spPr>
        <a:xfrm>
          <a:off x="0" y="146591"/>
          <a:ext cx="3605646" cy="3605646"/>
        </a:xfrm>
        <a:prstGeom prst="ellipse">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i="1" kern="1200"/>
            <a:t>Организация на достъп</a:t>
          </a:r>
          <a:endParaRPr lang="en-BG" sz="3500" i="1" kern="1200"/>
        </a:p>
      </dsp:txBody>
      <dsp:txXfrm>
        <a:off x="528035" y="674626"/>
        <a:ext cx="2549576" cy="25495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73D06-190E-AF48-8172-F1C6A32AD965}">
      <dsp:nvSpPr>
        <dsp:cNvPr id="0" name=""/>
        <dsp:cNvSpPr/>
      </dsp:nvSpPr>
      <dsp:spPr>
        <a:xfrm>
          <a:off x="0" y="346222"/>
          <a:ext cx="7577296" cy="93600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bg-BG" sz="4000" kern="1200" noProof="0" dirty="0"/>
            <a:t>Регистрирани потребители:</a:t>
          </a:r>
        </a:p>
      </dsp:txBody>
      <dsp:txXfrm>
        <a:off x="45692" y="391914"/>
        <a:ext cx="7485912" cy="844616"/>
      </dsp:txXfrm>
    </dsp:sp>
    <dsp:sp modelId="{64E70566-2D36-A04D-9437-3246435AAF96}">
      <dsp:nvSpPr>
        <dsp:cNvPr id="0" name=""/>
        <dsp:cNvSpPr/>
      </dsp:nvSpPr>
      <dsp:spPr>
        <a:xfrm>
          <a:off x="0" y="1282222"/>
          <a:ext cx="7577296"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579"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bg-BG" sz="3100" kern="1200" noProof="0" dirty="0"/>
            <a:t>Всички регистрирани потребители имат достъп до пълния обем документи и данни на портала</a:t>
          </a:r>
        </a:p>
      </dsp:txBody>
      <dsp:txXfrm>
        <a:off x="0" y="1282222"/>
        <a:ext cx="7577296" cy="1366200"/>
      </dsp:txXfrm>
    </dsp:sp>
    <dsp:sp modelId="{C53372AC-DE03-4E42-A44D-49784FB849C4}">
      <dsp:nvSpPr>
        <dsp:cNvPr id="0" name=""/>
        <dsp:cNvSpPr/>
      </dsp:nvSpPr>
      <dsp:spPr>
        <a:xfrm>
          <a:off x="0" y="2648422"/>
          <a:ext cx="7577296" cy="936000"/>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bg-BG" sz="4000" kern="1200" noProof="0" dirty="0"/>
            <a:t>Нерегистрирани потребители:</a:t>
          </a:r>
        </a:p>
      </dsp:txBody>
      <dsp:txXfrm>
        <a:off x="45692" y="2694114"/>
        <a:ext cx="7485912" cy="844616"/>
      </dsp:txXfrm>
    </dsp:sp>
    <dsp:sp modelId="{803399CA-0DC7-E247-892B-4B76F4E26620}">
      <dsp:nvSpPr>
        <dsp:cNvPr id="0" name=""/>
        <dsp:cNvSpPr/>
      </dsp:nvSpPr>
      <dsp:spPr>
        <a:xfrm>
          <a:off x="0" y="3584422"/>
          <a:ext cx="7577296" cy="178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579"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bg-BG" sz="3100" kern="1200" noProof="0" dirty="0"/>
            <a:t>Те могат да получат информация за провежданите обществени консултации, но няма да могат да дават предложения и коментари</a:t>
          </a:r>
        </a:p>
      </dsp:txBody>
      <dsp:txXfrm>
        <a:off x="0" y="3584422"/>
        <a:ext cx="7577296" cy="17802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89E44-4C02-774B-A47F-CB5BAA22D306}">
      <dsp:nvSpPr>
        <dsp:cNvPr id="0" name=""/>
        <dsp:cNvSpPr/>
      </dsp:nvSpPr>
      <dsp:spPr>
        <a:xfrm>
          <a:off x="807548" y="409349"/>
          <a:ext cx="5554983" cy="5554983"/>
        </a:xfrm>
        <a:prstGeom prst="pie">
          <a:avLst>
            <a:gd name="adj1" fmla="val 16200000"/>
            <a:gd name="adj2" fmla="val 205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g-BG" sz="2000" kern="1200"/>
            <a:t>Прозрачност и отчетност</a:t>
          </a:r>
          <a:endParaRPr lang="en-BG" sz="2000" kern="1200"/>
        </a:p>
      </dsp:txBody>
      <dsp:txXfrm>
        <a:off x="3705398" y="1343115"/>
        <a:ext cx="1785530" cy="1190353"/>
      </dsp:txXfrm>
    </dsp:sp>
    <dsp:sp modelId="{E9CAF861-8D3E-E04C-898F-5B2FC8A4BD9A}">
      <dsp:nvSpPr>
        <dsp:cNvPr id="0" name=""/>
        <dsp:cNvSpPr/>
      </dsp:nvSpPr>
      <dsp:spPr>
        <a:xfrm>
          <a:off x="855162" y="557482"/>
          <a:ext cx="5554983" cy="5554983"/>
        </a:xfrm>
        <a:prstGeom prst="pie">
          <a:avLst>
            <a:gd name="adj1" fmla="val 20520000"/>
            <a:gd name="adj2" fmla="val 32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g-BG" sz="2000" kern="1200"/>
            <a:t>Иновации и икономически растеж</a:t>
          </a:r>
          <a:endParaRPr lang="en-BG" sz="2000" kern="1200"/>
        </a:p>
      </dsp:txBody>
      <dsp:txXfrm>
        <a:off x="4432836" y="3095580"/>
        <a:ext cx="1653268" cy="1322615"/>
      </dsp:txXfrm>
    </dsp:sp>
    <dsp:sp modelId="{23FD9759-73A0-9F4D-9ACB-DC20FFEE2F99}">
      <dsp:nvSpPr>
        <dsp:cNvPr id="0" name=""/>
        <dsp:cNvSpPr/>
      </dsp:nvSpPr>
      <dsp:spPr>
        <a:xfrm>
          <a:off x="729514" y="648742"/>
          <a:ext cx="5554983" cy="5554983"/>
        </a:xfrm>
        <a:prstGeom prst="pie">
          <a:avLst>
            <a:gd name="adj1" fmla="val 3240000"/>
            <a:gd name="adj2" fmla="val 756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g-BG" sz="2000" kern="1200"/>
            <a:t>Гражданско участие</a:t>
          </a:r>
          <a:endParaRPr lang="en-BG" sz="2000" kern="1200"/>
        </a:p>
      </dsp:txBody>
      <dsp:txXfrm>
        <a:off x="2713437" y="4550456"/>
        <a:ext cx="1587138" cy="1454876"/>
      </dsp:txXfrm>
    </dsp:sp>
    <dsp:sp modelId="{AC859A59-FEDE-BA49-941D-1B607F803B69}">
      <dsp:nvSpPr>
        <dsp:cNvPr id="0" name=""/>
        <dsp:cNvSpPr/>
      </dsp:nvSpPr>
      <dsp:spPr>
        <a:xfrm>
          <a:off x="603866" y="557482"/>
          <a:ext cx="5554983" cy="5554983"/>
        </a:xfrm>
        <a:prstGeom prst="pie">
          <a:avLst>
            <a:gd name="adj1" fmla="val 7560000"/>
            <a:gd name="adj2" fmla="val 1188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g-BG" sz="2000" kern="1200"/>
            <a:t>Решаване на обществени проблеми</a:t>
          </a:r>
          <a:endParaRPr lang="en-BG" sz="2000" kern="1200"/>
        </a:p>
      </dsp:txBody>
      <dsp:txXfrm>
        <a:off x="927906" y="3095580"/>
        <a:ext cx="1653268" cy="1322615"/>
      </dsp:txXfrm>
    </dsp:sp>
    <dsp:sp modelId="{04D72E6A-401E-B34C-839A-A4BF0FFC1639}">
      <dsp:nvSpPr>
        <dsp:cNvPr id="0" name=""/>
        <dsp:cNvSpPr/>
      </dsp:nvSpPr>
      <dsp:spPr>
        <a:xfrm>
          <a:off x="651480" y="409349"/>
          <a:ext cx="5554983" cy="5554983"/>
        </a:xfrm>
        <a:prstGeom prst="pie">
          <a:avLst>
            <a:gd name="adj1" fmla="val 1188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g-BG" sz="2000" kern="1200"/>
            <a:t>Образование и научни изследвания</a:t>
          </a:r>
          <a:endParaRPr lang="en-BG" sz="2000" kern="1200"/>
        </a:p>
      </dsp:txBody>
      <dsp:txXfrm>
        <a:off x="1523083" y="1343115"/>
        <a:ext cx="1785530" cy="1190353"/>
      </dsp:txXfrm>
    </dsp:sp>
    <dsp:sp modelId="{F0A5ADB1-38BE-4B4D-AE1D-B0D61D943FF2}">
      <dsp:nvSpPr>
        <dsp:cNvPr id="0" name=""/>
        <dsp:cNvSpPr/>
      </dsp:nvSpPr>
      <dsp:spPr>
        <a:xfrm>
          <a:off x="463407" y="65469"/>
          <a:ext cx="6242742" cy="6242742"/>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21B158-D764-D544-A697-2BCB373FE263}">
      <dsp:nvSpPr>
        <dsp:cNvPr id="0" name=""/>
        <dsp:cNvSpPr/>
      </dsp:nvSpPr>
      <dsp:spPr>
        <a:xfrm>
          <a:off x="511666" y="213553"/>
          <a:ext cx="6242742" cy="6242742"/>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2183B5-BCF3-2A4F-B43D-7DF2A62B771F}">
      <dsp:nvSpPr>
        <dsp:cNvPr id="0" name=""/>
        <dsp:cNvSpPr/>
      </dsp:nvSpPr>
      <dsp:spPr>
        <a:xfrm>
          <a:off x="385634" y="305092"/>
          <a:ext cx="6242742" cy="6242742"/>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CAECE0-5DAF-6247-8659-547E51CEAFA5}">
      <dsp:nvSpPr>
        <dsp:cNvPr id="0" name=""/>
        <dsp:cNvSpPr/>
      </dsp:nvSpPr>
      <dsp:spPr>
        <a:xfrm>
          <a:off x="259602" y="213553"/>
          <a:ext cx="6242742" cy="6242742"/>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71CEC0-E2A0-5E43-A8CA-3F476CE6A342}">
      <dsp:nvSpPr>
        <dsp:cNvPr id="0" name=""/>
        <dsp:cNvSpPr/>
      </dsp:nvSpPr>
      <dsp:spPr>
        <a:xfrm>
          <a:off x="307861" y="65469"/>
          <a:ext cx="6242742" cy="6242742"/>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13665-B7E5-3340-9C77-C3E5CAE9CBE9}">
      <dsp:nvSpPr>
        <dsp:cNvPr id="0" name=""/>
        <dsp:cNvSpPr/>
      </dsp:nvSpPr>
      <dsp:spPr>
        <a:xfrm>
          <a:off x="0" y="146591"/>
          <a:ext cx="3605646" cy="3605646"/>
        </a:xfrm>
        <a:prstGeom prst="ellipse">
          <a:avLst/>
        </a:prstGeom>
        <a:gradFill rotWithShape="1">
          <a:gsLst>
            <a:gs pos="0">
              <a:schemeClr val="accent5">
                <a:tint val="65000"/>
                <a:shade val="92000"/>
                <a:satMod val="130000"/>
              </a:schemeClr>
            </a:gs>
            <a:gs pos="45000">
              <a:schemeClr val="accent5">
                <a:tint val="60000"/>
                <a:shade val="99000"/>
                <a:satMod val="120000"/>
              </a:schemeClr>
            </a:gs>
            <a:gs pos="100000">
              <a:schemeClr val="accent5">
                <a:tint val="55000"/>
                <a:satMod val="140000"/>
              </a:schemeClr>
            </a:gs>
          </a:gsLst>
          <a:path path="circle">
            <a:fillToRect l="100000" t="100000" r="100000" b="100000"/>
          </a:path>
        </a:gradFill>
        <a:ln w="1270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bg-BG" sz="3700" i="1" kern="1200" noProof="0" dirty="0"/>
            <a:t>Значение на публичните отворени данни</a:t>
          </a:r>
        </a:p>
      </dsp:txBody>
      <dsp:txXfrm>
        <a:off x="528035" y="674626"/>
        <a:ext cx="2549576" cy="25495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D5E0E-9156-C04C-AE05-3820217F1AB4}">
      <dsp:nvSpPr>
        <dsp:cNvPr id="0" name=""/>
        <dsp:cNvSpPr/>
      </dsp:nvSpPr>
      <dsp:spPr>
        <a:xfrm>
          <a:off x="0" y="42697"/>
          <a:ext cx="7577296" cy="1042470"/>
        </a:xfrm>
        <a:prstGeom prst="round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Условия, които трябва да са налице, за да наречем едно общество “Гражданско”:</a:t>
          </a:r>
          <a:endParaRPr lang="en-BG" sz="2700" kern="1200"/>
        </a:p>
      </dsp:txBody>
      <dsp:txXfrm>
        <a:off x="50889" y="93586"/>
        <a:ext cx="7475518" cy="940692"/>
      </dsp:txXfrm>
    </dsp:sp>
    <dsp:sp modelId="{DF57F10F-D66C-7A40-BF73-30D3D8959580}">
      <dsp:nvSpPr>
        <dsp:cNvPr id="0" name=""/>
        <dsp:cNvSpPr/>
      </dsp:nvSpPr>
      <dsp:spPr>
        <a:xfrm>
          <a:off x="0" y="1085167"/>
          <a:ext cx="7577296" cy="458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57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bg-BG" sz="2100" kern="1200" noProof="0" dirty="0"/>
            <a:t>Гражданското общество трябва да има публични, а не частни цели</a:t>
          </a:r>
        </a:p>
        <a:p>
          <a:pPr marL="228600" lvl="1" indent="-228600" algn="l" defTabSz="933450">
            <a:lnSpc>
              <a:spcPct val="90000"/>
            </a:lnSpc>
            <a:spcBef>
              <a:spcPct val="0"/>
            </a:spcBef>
            <a:spcAft>
              <a:spcPct val="20000"/>
            </a:spcAft>
            <a:buChar char="•"/>
          </a:pPr>
          <a:r>
            <a:rPr lang="bg-BG" sz="2100" kern="1200" noProof="0" dirty="0"/>
            <a:t>Принципите на демокрация и плурализъм са дълбоко залегнали, което означава разнообразието на идеи и мнения не само се приема, но е задължително</a:t>
          </a:r>
        </a:p>
        <a:p>
          <a:pPr marL="228600" lvl="1" indent="-228600" algn="l" defTabSz="933450">
            <a:lnSpc>
              <a:spcPct val="90000"/>
            </a:lnSpc>
            <a:spcBef>
              <a:spcPct val="0"/>
            </a:spcBef>
            <a:spcAft>
              <a:spcPct val="20000"/>
            </a:spcAft>
            <a:buChar char="•"/>
          </a:pPr>
          <a:r>
            <a:rPr lang="bg-BG" sz="2100" kern="1200" noProof="0" dirty="0"/>
            <a:t>Състои се от доброволни, само възникващи автономни общности</a:t>
          </a:r>
        </a:p>
        <a:p>
          <a:pPr marL="228600" lvl="1" indent="-228600" algn="l" defTabSz="933450">
            <a:lnSpc>
              <a:spcPct val="90000"/>
            </a:lnSpc>
            <a:spcBef>
              <a:spcPct val="0"/>
            </a:spcBef>
            <a:spcAft>
              <a:spcPct val="20000"/>
            </a:spcAft>
            <a:buChar char="•"/>
          </a:pPr>
          <a:r>
            <a:rPr lang="bg-BG" sz="2100" kern="1200" noProof="0" dirty="0"/>
            <a:t>Гражданското общество и неговите структури се възприема</a:t>
          </a:r>
          <a:r>
            <a:rPr lang="en-BG" sz="2100" kern="1200" noProof="0" dirty="0"/>
            <a:t>т</a:t>
          </a:r>
          <a:r>
            <a:rPr lang="bg-BG" sz="2100" kern="1200" noProof="0" dirty="0"/>
            <a:t> като коректив на властта, а не като стремление към власт</a:t>
          </a:r>
        </a:p>
        <a:p>
          <a:pPr marL="228600" lvl="1" indent="-228600" algn="l" defTabSz="933450">
            <a:lnSpc>
              <a:spcPct val="90000"/>
            </a:lnSpc>
            <a:spcBef>
              <a:spcPct val="0"/>
            </a:spcBef>
            <a:spcAft>
              <a:spcPct val="20000"/>
            </a:spcAft>
            <a:buChar char="•"/>
          </a:pPr>
          <a:r>
            <a:rPr lang="bg-BG" sz="2100" kern="1200" noProof="0" dirty="0"/>
            <a:t>Да има Гражданското общество означава хората да имат желание и да проявяват инициатива за сътрудничество с представителите на държавата от различни нива, с цел постигане на по-добро съществуване на цялото общество</a:t>
          </a:r>
        </a:p>
      </dsp:txBody>
      <dsp:txXfrm>
        <a:off x="0" y="1085167"/>
        <a:ext cx="7577296" cy="458297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AB2BE-82A2-5440-9118-7597AB834B28}">
      <dsp:nvSpPr>
        <dsp:cNvPr id="0" name=""/>
        <dsp:cNvSpPr/>
      </dsp:nvSpPr>
      <dsp:spPr>
        <a:xfrm>
          <a:off x="0" y="146591"/>
          <a:ext cx="3605646" cy="3605646"/>
        </a:xfrm>
        <a:prstGeom prst="ellipse">
          <a:avLst/>
        </a:prstGeom>
        <a:solidFill>
          <a:schemeClr val="bg2"/>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i="1" kern="1200"/>
            <a:t>Гражданско общество и информация</a:t>
          </a:r>
          <a:endParaRPr lang="en-BG" sz="3500" i="1" kern="1200"/>
        </a:p>
      </dsp:txBody>
      <dsp:txXfrm>
        <a:off x="528035" y="674626"/>
        <a:ext cx="2549576" cy="254957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E844C-117B-6243-B3F1-0E88F53FD303}">
      <dsp:nvSpPr>
        <dsp:cNvPr id="0" name=""/>
        <dsp:cNvSpPr/>
      </dsp:nvSpPr>
      <dsp:spPr>
        <a:xfrm>
          <a:off x="0" y="5032"/>
          <a:ext cx="7577296" cy="1829880"/>
        </a:xfrm>
        <a:prstGeom prst="round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BG" sz="3400" kern="1200" dirty="0"/>
            <a:t>Условия, които са необходима предпоставка, за</a:t>
          </a:r>
          <a:r>
            <a:rPr lang="bg-BG" sz="3400" kern="1200" dirty="0"/>
            <a:t> да има действащо гражданско общество</a:t>
          </a:r>
          <a:r>
            <a:rPr lang="en-BG" sz="3400" kern="1200" dirty="0"/>
            <a:t>:</a:t>
          </a:r>
        </a:p>
      </dsp:txBody>
      <dsp:txXfrm>
        <a:off x="89327" y="94359"/>
        <a:ext cx="7398642" cy="1651226"/>
      </dsp:txXfrm>
    </dsp:sp>
    <dsp:sp modelId="{1DC9F722-A0C8-B844-B6BD-1BFF6FD1D20E}">
      <dsp:nvSpPr>
        <dsp:cNvPr id="0" name=""/>
        <dsp:cNvSpPr/>
      </dsp:nvSpPr>
      <dsp:spPr>
        <a:xfrm>
          <a:off x="0" y="1834912"/>
          <a:ext cx="7577296" cy="387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579"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bg-BG" sz="2700" kern="1200" dirty="0"/>
            <a:t>Първо да има лесен достъп до всякаква публична информация </a:t>
          </a:r>
          <a:endParaRPr lang="en-BG" sz="2700" kern="1200" dirty="0"/>
        </a:p>
        <a:p>
          <a:pPr marL="228600" lvl="1" indent="-228600" algn="l" defTabSz="1200150">
            <a:lnSpc>
              <a:spcPct val="90000"/>
            </a:lnSpc>
            <a:spcBef>
              <a:spcPct val="0"/>
            </a:spcBef>
            <a:spcAft>
              <a:spcPct val="20000"/>
            </a:spcAft>
            <a:buChar char="•"/>
          </a:pPr>
          <a:r>
            <a:rPr lang="en-BG" sz="2700" kern="1200" dirty="0"/>
            <a:t>Обществото д</a:t>
          </a:r>
          <a:r>
            <a:rPr lang="bg-BG" sz="2700" kern="1200" dirty="0"/>
            <a:t>а има желание и да проявява инициатива в публичните дискусии, в изборите, в правеното на конструктивни предложения за общото благо </a:t>
          </a:r>
          <a:endParaRPr lang="en-BG" sz="2700" kern="1200" dirty="0"/>
        </a:p>
        <a:p>
          <a:pPr marL="228600" lvl="1" indent="-228600" algn="l" defTabSz="1200150">
            <a:lnSpc>
              <a:spcPct val="90000"/>
            </a:lnSpc>
            <a:spcBef>
              <a:spcPct val="0"/>
            </a:spcBef>
            <a:spcAft>
              <a:spcPct val="20000"/>
            </a:spcAft>
            <a:buChar char="•"/>
          </a:pPr>
          <a:r>
            <a:rPr lang="en-BG" sz="2700" kern="1200" dirty="0"/>
            <a:t>Обществото д</a:t>
          </a:r>
          <a:r>
            <a:rPr lang="bg-BG" sz="2700" kern="1200" dirty="0"/>
            <a:t>а получава обратна връзка от отговорните, заемащи държавни постове или участващи в държавната администрация</a:t>
          </a:r>
          <a:endParaRPr lang="en-BG" sz="2700" kern="1200" dirty="0"/>
        </a:p>
      </dsp:txBody>
      <dsp:txXfrm>
        <a:off x="0" y="1834912"/>
        <a:ext cx="7577296" cy="3870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84B01-3EF4-D449-AAAA-2C80A79D7B51}">
      <dsp:nvSpPr>
        <dsp:cNvPr id="0" name=""/>
        <dsp:cNvSpPr/>
      </dsp:nvSpPr>
      <dsp:spPr>
        <a:xfrm>
          <a:off x="755684" y="247815"/>
          <a:ext cx="2094276" cy="209427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bg-BG" sz="2500" b="1" kern="1200"/>
            <a:t>Знания</a:t>
          </a:r>
          <a:endParaRPr lang="en-BG" sz="2500" kern="1200"/>
        </a:p>
      </dsp:txBody>
      <dsp:txXfrm>
        <a:off x="1034921" y="614313"/>
        <a:ext cx="1535802" cy="942424"/>
      </dsp:txXfrm>
    </dsp:sp>
    <dsp:sp modelId="{0CFBF3E7-958B-3C44-ACF8-03BE99782782}">
      <dsp:nvSpPr>
        <dsp:cNvPr id="0" name=""/>
        <dsp:cNvSpPr/>
      </dsp:nvSpPr>
      <dsp:spPr>
        <a:xfrm>
          <a:off x="1511369" y="1556738"/>
          <a:ext cx="2094276" cy="2094276"/>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bg-BG" sz="2500" b="1" kern="1200"/>
            <a:t>Умения</a:t>
          </a:r>
          <a:endParaRPr lang="en-BG" sz="2500" kern="1200"/>
        </a:p>
      </dsp:txBody>
      <dsp:txXfrm>
        <a:off x="2151869" y="2097759"/>
        <a:ext cx="1256565" cy="1151852"/>
      </dsp:txXfrm>
    </dsp:sp>
    <dsp:sp modelId="{CBEE96EF-6AA4-EA4D-A0CB-A3C9AC190059}">
      <dsp:nvSpPr>
        <dsp:cNvPr id="0" name=""/>
        <dsp:cNvSpPr/>
      </dsp:nvSpPr>
      <dsp:spPr>
        <a:xfrm>
          <a:off x="0" y="1556738"/>
          <a:ext cx="2094276" cy="209427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bg-BG" sz="2500" b="1" kern="1200"/>
            <a:t>На</a:t>
          </a:r>
          <a:r>
            <a:rPr lang="en-US" sz="2500" b="1" kern="1200"/>
            <a:t>г</a:t>
          </a:r>
          <a:r>
            <a:rPr lang="bg-BG" sz="2500" b="1" kern="1200"/>
            <a:t>ласи</a:t>
          </a:r>
          <a:endParaRPr lang="en-BG" sz="2500" kern="1200"/>
        </a:p>
      </dsp:txBody>
      <dsp:txXfrm>
        <a:off x="197211" y="2097759"/>
        <a:ext cx="1256565" cy="115185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AB2BE-82A2-5440-9118-7597AB834B28}">
      <dsp:nvSpPr>
        <dsp:cNvPr id="0" name=""/>
        <dsp:cNvSpPr/>
      </dsp:nvSpPr>
      <dsp:spPr>
        <a:xfrm>
          <a:off x="0" y="146591"/>
          <a:ext cx="3605646" cy="3605646"/>
        </a:xfrm>
        <a:prstGeom prst="ellipse">
          <a:avLst/>
        </a:prstGeom>
        <a:solidFill>
          <a:schemeClr val="bg2"/>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bg-BG" sz="3700" i="1" kern="1200" noProof="0" dirty="0"/>
            <a:t>Действащо гражданско общество</a:t>
          </a:r>
        </a:p>
      </dsp:txBody>
      <dsp:txXfrm>
        <a:off x="528035" y="674626"/>
        <a:ext cx="2549576" cy="254957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t>Портал за отворени данни: </a:t>
          </a:r>
          <a:r>
            <a:rPr lang="en-GB" sz="2400" b="0" i="1" kern="1200" dirty="0"/>
            <a:t>http://</a:t>
          </a:r>
          <a:r>
            <a:rPr lang="en-GB" sz="2400" b="0" i="1" kern="1200" dirty="0" err="1"/>
            <a:t>data.egov.bg</a:t>
          </a:r>
          <a:r>
            <a:rPr lang="en-GB" sz="2400" b="0" i="1" kern="1200" dirty="0"/>
            <a:t> </a:t>
          </a:r>
          <a:endParaRPr lang="en-BG" sz="2400" i="1" kern="1200" dirty="0"/>
        </a:p>
      </dsp:txBody>
      <dsp:txXfrm>
        <a:off x="528035" y="674626"/>
        <a:ext cx="2549576" cy="254957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t>Портал за отворени данни: </a:t>
          </a:r>
          <a:r>
            <a:rPr lang="en-GB" sz="2400" b="0" i="1" kern="1200" dirty="0"/>
            <a:t>http://</a:t>
          </a:r>
          <a:r>
            <a:rPr lang="en-GB" sz="2400" b="0" i="1" kern="1200" dirty="0" err="1"/>
            <a:t>data.egov.bg</a:t>
          </a:r>
          <a:r>
            <a:rPr lang="en-GB" sz="2400" b="0" i="1" kern="1200" dirty="0"/>
            <a:t> </a:t>
          </a:r>
          <a:endParaRPr lang="en-BG" sz="2400" i="1" kern="1200" dirty="0"/>
        </a:p>
      </dsp:txBody>
      <dsp:txXfrm>
        <a:off x="528035" y="674626"/>
        <a:ext cx="2549576" cy="254957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3918A-A2E1-2347-A397-1D5C01931874}">
      <dsp:nvSpPr>
        <dsp:cNvPr id="0" name=""/>
        <dsp:cNvSpPr/>
      </dsp:nvSpPr>
      <dsp:spPr>
        <a:xfrm>
          <a:off x="0" y="81011"/>
          <a:ext cx="6935690" cy="1081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bg-BG" sz="2800" kern="1200"/>
            <a:t>Порталът за отворени данни има следните функционалности: </a:t>
          </a:r>
          <a:endParaRPr lang="en-BG" sz="2800" kern="1200"/>
        </a:p>
      </dsp:txBody>
      <dsp:txXfrm>
        <a:off x="52774" y="133785"/>
        <a:ext cx="6830142" cy="975532"/>
      </dsp:txXfrm>
    </dsp:sp>
    <dsp:sp modelId="{10CF8FEB-263B-6F4E-AAF5-6454FEFB6A69}">
      <dsp:nvSpPr>
        <dsp:cNvPr id="0" name=""/>
        <dsp:cNvSpPr/>
      </dsp:nvSpPr>
      <dsp:spPr>
        <a:xfrm>
          <a:off x="0" y="1162091"/>
          <a:ext cx="6935690" cy="463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20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bg-BG" sz="2200" kern="1200" dirty="0"/>
            <a:t>Каталог на набори от данни, подредени по теми, организации, етикети и формати </a:t>
          </a:r>
          <a:endParaRPr lang="en-BG" sz="2200" kern="1200" dirty="0"/>
        </a:p>
        <a:p>
          <a:pPr marL="228600" lvl="1" indent="-228600" algn="l" defTabSz="977900">
            <a:lnSpc>
              <a:spcPct val="90000"/>
            </a:lnSpc>
            <a:spcBef>
              <a:spcPct val="0"/>
            </a:spcBef>
            <a:spcAft>
              <a:spcPct val="20000"/>
            </a:spcAft>
            <a:buChar char="•"/>
          </a:pPr>
          <a:r>
            <a:rPr lang="bg-BG" sz="2200" kern="1200"/>
            <a:t>Възможност за търсене, филтриране, изтегляне и визуализация на набори от данни </a:t>
          </a:r>
          <a:endParaRPr lang="en-BG" sz="2200" kern="1200"/>
        </a:p>
        <a:p>
          <a:pPr marL="228600" lvl="1" indent="-228600" algn="l" defTabSz="977900">
            <a:lnSpc>
              <a:spcPct val="90000"/>
            </a:lnSpc>
            <a:spcBef>
              <a:spcPct val="0"/>
            </a:spcBef>
            <a:spcAft>
              <a:spcPct val="20000"/>
            </a:spcAft>
            <a:buChar char="•"/>
          </a:pPr>
          <a:r>
            <a:rPr lang="bg-BG" sz="2200" kern="1200"/>
            <a:t>Възможност за заявяване на нови набори от данни или актуализация на съществуващи </a:t>
          </a:r>
          <a:endParaRPr lang="en-BG" sz="2200" kern="1200"/>
        </a:p>
        <a:p>
          <a:pPr marL="228600" lvl="1" indent="-228600" algn="l" defTabSz="977900">
            <a:lnSpc>
              <a:spcPct val="90000"/>
            </a:lnSpc>
            <a:spcBef>
              <a:spcPct val="0"/>
            </a:spcBef>
            <a:spcAft>
              <a:spcPct val="20000"/>
            </a:spcAft>
            <a:buChar char="•"/>
          </a:pPr>
          <a:r>
            <a:rPr lang="bg-BG" sz="2200" kern="1200"/>
            <a:t>Възможност за коментиране, оценяване и споделяне на набори от данни </a:t>
          </a:r>
          <a:endParaRPr lang="en-BG" sz="2200" kern="1200"/>
        </a:p>
        <a:p>
          <a:pPr marL="228600" lvl="1" indent="-228600" algn="l" defTabSz="977900">
            <a:lnSpc>
              <a:spcPct val="90000"/>
            </a:lnSpc>
            <a:spcBef>
              <a:spcPct val="0"/>
            </a:spcBef>
            <a:spcAft>
              <a:spcPct val="20000"/>
            </a:spcAft>
            <a:buChar char="•"/>
          </a:pPr>
          <a:r>
            <a:rPr lang="bg-BG" sz="2200" kern="1200"/>
            <a:t>Новини и събития, свързани с отворените данни </a:t>
          </a:r>
          <a:endParaRPr lang="en-BG" sz="2200" kern="1200"/>
        </a:p>
        <a:p>
          <a:pPr marL="228600" lvl="1" indent="-228600" algn="l" defTabSz="977900">
            <a:lnSpc>
              <a:spcPct val="90000"/>
            </a:lnSpc>
            <a:spcBef>
              <a:spcPct val="0"/>
            </a:spcBef>
            <a:spcAft>
              <a:spcPct val="20000"/>
            </a:spcAft>
            <a:buChar char="•"/>
          </a:pPr>
          <a:r>
            <a:rPr lang="bg-BG" sz="2200" kern="1200" dirty="0"/>
            <a:t>Документи, свързани с правната рамка, стандартите и методиките за отворени данни </a:t>
          </a:r>
          <a:endParaRPr lang="en-BG" sz="2200" kern="1200" dirty="0"/>
        </a:p>
        <a:p>
          <a:pPr marL="228600" lvl="1" indent="-228600" algn="l" defTabSz="977900">
            <a:lnSpc>
              <a:spcPct val="90000"/>
            </a:lnSpc>
            <a:spcBef>
              <a:spcPct val="0"/>
            </a:spcBef>
            <a:spcAft>
              <a:spcPct val="20000"/>
            </a:spcAft>
            <a:buChar char="•"/>
          </a:pPr>
          <a:r>
            <a:rPr lang="bg-BG" sz="2200" kern="1200" dirty="0"/>
            <a:t>Индикатори за мониторинг на качеството и количеството на публикуваните набори от данни </a:t>
          </a:r>
          <a:endParaRPr lang="en-BG" sz="2200" kern="1200" dirty="0"/>
        </a:p>
      </dsp:txBody>
      <dsp:txXfrm>
        <a:off x="0" y="1162091"/>
        <a:ext cx="6935690" cy="46368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t>Портал за отворени данни: </a:t>
          </a:r>
          <a:r>
            <a:rPr lang="en-GB" sz="2400" b="0" i="1" kern="1200" dirty="0"/>
            <a:t>http://</a:t>
          </a:r>
          <a:r>
            <a:rPr lang="en-GB" sz="2400" b="0" i="1" kern="1200" dirty="0" err="1"/>
            <a:t>data.egov.bg</a:t>
          </a:r>
          <a:r>
            <a:rPr lang="en-GB" sz="2400" b="0" i="1" kern="1200" dirty="0"/>
            <a:t> </a:t>
          </a:r>
          <a:endParaRPr lang="en-BG" sz="2400" i="1" kern="1200" dirty="0"/>
        </a:p>
      </dsp:txBody>
      <dsp:txXfrm>
        <a:off x="528035" y="674626"/>
        <a:ext cx="2549576" cy="254957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3918A-A2E1-2347-A397-1D5C01931874}">
      <dsp:nvSpPr>
        <dsp:cNvPr id="0" name=""/>
        <dsp:cNvSpPr/>
      </dsp:nvSpPr>
      <dsp:spPr>
        <a:xfrm>
          <a:off x="0" y="59951"/>
          <a:ext cx="6935690" cy="585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BG" sz="2500" kern="1200" dirty="0"/>
            <a:t>Теми, групирани според сферата на дейност:</a:t>
          </a:r>
        </a:p>
      </dsp:txBody>
      <dsp:txXfrm>
        <a:off x="28557" y="88508"/>
        <a:ext cx="6878576" cy="527886"/>
      </dsp:txXfrm>
    </dsp:sp>
    <dsp:sp modelId="{10CF8FEB-263B-6F4E-AAF5-6454FEFB6A69}">
      <dsp:nvSpPr>
        <dsp:cNvPr id="0" name=""/>
        <dsp:cNvSpPr/>
      </dsp:nvSpPr>
      <dsp:spPr>
        <a:xfrm>
          <a:off x="0" y="644951"/>
          <a:ext cx="6935690" cy="51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208" tIns="31750" rIns="177800" bIns="31750" numCol="1" spcCol="1270" anchor="t" anchorCtr="0">
          <a:noAutofit/>
        </a:bodyPr>
        <a:lstStyle/>
        <a:p>
          <a:pPr marL="228600" lvl="1" indent="-228600" algn="l" defTabSz="889000">
            <a:lnSpc>
              <a:spcPct val="90000"/>
            </a:lnSpc>
            <a:spcBef>
              <a:spcPct val="0"/>
            </a:spcBef>
            <a:spcAft>
              <a:spcPct val="20000"/>
            </a:spcAft>
            <a:buClrTx/>
            <a:buSzTx/>
            <a:buFont typeface="Arial" panose="020B0604020202020204" pitchFamily="34" charset="0"/>
            <a:buChar char="•"/>
          </a:pPr>
          <a:r>
            <a:rPr lang="bg-BG" sz="2000" kern="1200" dirty="0">
              <a:effectLst/>
              <a:latin typeface="Cambria" panose="02040503050406030204" pitchFamily="18" charset="0"/>
            </a:rPr>
            <a:t>Селско стопанство, риболов и аква култури, горско стопанство, храни; </a:t>
          </a:r>
          <a:endParaRPr lang="en-BG" sz="2000" kern="1200" dirty="0"/>
        </a:p>
        <a:p>
          <a:pPr marL="228600" lvl="1" indent="-228600" algn="l" defTabSz="889000">
            <a:lnSpc>
              <a:spcPct val="90000"/>
            </a:lnSpc>
            <a:spcBef>
              <a:spcPct val="0"/>
            </a:spcBef>
            <a:spcAft>
              <a:spcPct val="20000"/>
            </a:spcAft>
            <a:buChar char="•"/>
          </a:pPr>
          <a:r>
            <a:rPr lang="bg-BG" sz="2000" kern="1200">
              <a:effectLst/>
              <a:latin typeface="Cambria" panose="02040503050406030204" pitchFamily="18" charset="0"/>
            </a:rPr>
            <a:t>Образование, култура и спорт; </a:t>
          </a:r>
          <a:endParaRPr lang="en-US" sz="2000" kern="1200" dirty="0">
            <a:effectLst/>
            <a:latin typeface="Cambria" panose="02040503050406030204" pitchFamily="18" charset="0"/>
          </a:endParaRPr>
        </a:p>
        <a:p>
          <a:pPr marL="228600" lvl="1" indent="-228600" algn="l" defTabSz="889000">
            <a:lnSpc>
              <a:spcPct val="90000"/>
            </a:lnSpc>
            <a:spcBef>
              <a:spcPct val="0"/>
            </a:spcBef>
            <a:spcAft>
              <a:spcPct val="20000"/>
            </a:spcAft>
            <a:buChar char="•"/>
          </a:pPr>
          <a:r>
            <a:rPr lang="bg-BG" sz="2000" kern="1200">
              <a:effectLst/>
              <a:latin typeface="Cambria" panose="02040503050406030204" pitchFamily="18" charset="0"/>
            </a:rPr>
            <a:t>Околна среда; </a:t>
          </a:r>
          <a:endParaRPr lang="en-US" sz="2000" kern="1200" dirty="0">
            <a:effectLst/>
            <a:latin typeface="Cambria" panose="02040503050406030204" pitchFamily="18" charset="0"/>
          </a:endParaRPr>
        </a:p>
        <a:p>
          <a:pPr marL="228600" lvl="1" indent="-228600" algn="l" defTabSz="889000">
            <a:lnSpc>
              <a:spcPct val="90000"/>
            </a:lnSpc>
            <a:spcBef>
              <a:spcPct val="0"/>
            </a:spcBef>
            <a:spcAft>
              <a:spcPct val="20000"/>
            </a:spcAft>
            <a:buChar char="•"/>
          </a:pPr>
          <a:r>
            <a:rPr lang="bg-BG" sz="2000" kern="1200">
              <a:effectLst/>
              <a:latin typeface="Cambria" panose="02040503050406030204" pitchFamily="18" charset="0"/>
            </a:rPr>
            <a:t>Енергетика; </a:t>
          </a:r>
          <a:endParaRPr lang="en-US" sz="2000" kern="1200" dirty="0">
            <a:effectLst/>
            <a:latin typeface="Cambria" panose="02040503050406030204" pitchFamily="18" charset="0"/>
          </a:endParaRPr>
        </a:p>
        <a:p>
          <a:pPr marL="228600" lvl="1" indent="-228600" algn="l" defTabSz="889000">
            <a:lnSpc>
              <a:spcPct val="90000"/>
            </a:lnSpc>
            <a:spcBef>
              <a:spcPct val="0"/>
            </a:spcBef>
            <a:spcAft>
              <a:spcPct val="20000"/>
            </a:spcAft>
            <a:buChar char="•"/>
          </a:pPr>
          <a:r>
            <a:rPr lang="bg-BG" sz="2000" kern="1200">
              <a:effectLst/>
              <a:latin typeface="Cambria" panose="02040503050406030204" pitchFamily="18" charset="0"/>
            </a:rPr>
            <a:t>Транспорт; </a:t>
          </a:r>
          <a:endParaRPr lang="en-US" sz="2000" kern="1200" dirty="0">
            <a:effectLst/>
            <a:latin typeface="Cambria" panose="02040503050406030204" pitchFamily="18" charset="0"/>
          </a:endParaRPr>
        </a:p>
        <a:p>
          <a:pPr marL="228600" lvl="1" indent="-228600" algn="l" defTabSz="889000">
            <a:lnSpc>
              <a:spcPct val="90000"/>
            </a:lnSpc>
            <a:spcBef>
              <a:spcPct val="0"/>
            </a:spcBef>
            <a:spcAft>
              <a:spcPct val="20000"/>
            </a:spcAft>
            <a:buChar char="•"/>
          </a:pPr>
          <a:r>
            <a:rPr lang="bg-BG" sz="2000" kern="1200">
              <a:effectLst/>
              <a:latin typeface="Cambria" panose="02040503050406030204" pitchFamily="18" charset="0"/>
            </a:rPr>
            <a:t>Наука и технологии; </a:t>
          </a:r>
          <a:endParaRPr lang="en-US" sz="2000" kern="1200" dirty="0">
            <a:effectLst/>
            <a:latin typeface="Cambria" panose="02040503050406030204" pitchFamily="18" charset="0"/>
          </a:endParaRPr>
        </a:p>
        <a:p>
          <a:pPr marL="228600" lvl="1" indent="-228600" algn="l" defTabSz="889000">
            <a:lnSpc>
              <a:spcPct val="90000"/>
            </a:lnSpc>
            <a:spcBef>
              <a:spcPct val="0"/>
            </a:spcBef>
            <a:spcAft>
              <a:spcPct val="20000"/>
            </a:spcAft>
            <a:buChar char="•"/>
          </a:pPr>
          <a:r>
            <a:rPr lang="bg-BG" sz="2000" kern="1200">
              <a:effectLst/>
              <a:latin typeface="Cambria" panose="02040503050406030204" pitchFamily="18" charset="0"/>
            </a:rPr>
            <a:t>Икономика и финанси; </a:t>
          </a:r>
          <a:endParaRPr lang="en-US" sz="2000" kern="1200" dirty="0">
            <a:effectLst/>
            <a:latin typeface="Cambria" panose="02040503050406030204" pitchFamily="18" charset="0"/>
          </a:endParaRPr>
        </a:p>
        <a:p>
          <a:pPr marL="228600" lvl="1" indent="-228600" algn="l" defTabSz="889000">
            <a:lnSpc>
              <a:spcPct val="90000"/>
            </a:lnSpc>
            <a:spcBef>
              <a:spcPct val="0"/>
            </a:spcBef>
            <a:spcAft>
              <a:spcPct val="20000"/>
            </a:spcAft>
            <a:buChar char="•"/>
          </a:pPr>
          <a:r>
            <a:rPr lang="bg-BG" sz="2000" kern="1200">
              <a:effectLst/>
              <a:latin typeface="Cambria" panose="02040503050406030204" pitchFamily="18" charset="0"/>
            </a:rPr>
            <a:t>Население и социални условия; </a:t>
          </a:r>
          <a:endParaRPr lang="en-US" sz="2000" kern="1200" dirty="0">
            <a:effectLst/>
            <a:latin typeface="Cambria" panose="02040503050406030204" pitchFamily="18" charset="0"/>
          </a:endParaRPr>
        </a:p>
        <a:p>
          <a:pPr marL="228600" lvl="1" indent="-228600" algn="l" defTabSz="889000">
            <a:lnSpc>
              <a:spcPct val="90000"/>
            </a:lnSpc>
            <a:spcBef>
              <a:spcPct val="0"/>
            </a:spcBef>
            <a:spcAft>
              <a:spcPct val="20000"/>
            </a:spcAft>
            <a:buChar char="•"/>
          </a:pPr>
          <a:r>
            <a:rPr lang="bg-BG" sz="2000" kern="1200">
              <a:effectLst/>
              <a:latin typeface="Cambria" panose="02040503050406030204" pitchFamily="18" charset="0"/>
            </a:rPr>
            <a:t>Здравеопазване ; </a:t>
          </a:r>
          <a:endParaRPr lang="en-US" sz="2000" kern="1200" dirty="0">
            <a:effectLst/>
            <a:latin typeface="Cambria" panose="02040503050406030204" pitchFamily="18" charset="0"/>
          </a:endParaRPr>
        </a:p>
        <a:p>
          <a:pPr marL="228600" lvl="1" indent="-228600" algn="l" defTabSz="889000">
            <a:lnSpc>
              <a:spcPct val="90000"/>
            </a:lnSpc>
            <a:spcBef>
              <a:spcPct val="0"/>
            </a:spcBef>
            <a:spcAft>
              <a:spcPct val="20000"/>
            </a:spcAft>
            <a:buChar char="•"/>
          </a:pPr>
          <a:r>
            <a:rPr lang="bg-BG" sz="2000" kern="1200">
              <a:effectLst/>
              <a:latin typeface="Cambria" panose="02040503050406030204" pitchFamily="18" charset="0"/>
            </a:rPr>
            <a:t>Правителство, публичен сектор; </a:t>
          </a:r>
          <a:endParaRPr lang="en-US" sz="2000" kern="1200" dirty="0">
            <a:effectLst/>
            <a:latin typeface="Cambria" panose="02040503050406030204" pitchFamily="18" charset="0"/>
          </a:endParaRPr>
        </a:p>
        <a:p>
          <a:pPr marL="228600" lvl="1" indent="-228600" algn="l" defTabSz="889000">
            <a:lnSpc>
              <a:spcPct val="90000"/>
            </a:lnSpc>
            <a:spcBef>
              <a:spcPct val="0"/>
            </a:spcBef>
            <a:spcAft>
              <a:spcPct val="20000"/>
            </a:spcAft>
            <a:buChar char="•"/>
          </a:pPr>
          <a:r>
            <a:rPr lang="bg-BG" sz="2000" kern="1200">
              <a:effectLst/>
              <a:latin typeface="Cambria" panose="02040503050406030204" pitchFamily="18" charset="0"/>
            </a:rPr>
            <a:t>Региони, градове; </a:t>
          </a:r>
          <a:endParaRPr lang="en-US" sz="2000" kern="1200" dirty="0">
            <a:effectLst/>
            <a:latin typeface="Cambria" panose="02040503050406030204" pitchFamily="18" charset="0"/>
          </a:endParaRPr>
        </a:p>
        <a:p>
          <a:pPr marL="228600" lvl="1" indent="-228600" algn="l" defTabSz="889000">
            <a:lnSpc>
              <a:spcPct val="90000"/>
            </a:lnSpc>
            <a:spcBef>
              <a:spcPct val="0"/>
            </a:spcBef>
            <a:spcAft>
              <a:spcPct val="20000"/>
            </a:spcAft>
            <a:buChar char="•"/>
          </a:pPr>
          <a:r>
            <a:rPr lang="bg-BG" sz="2000" kern="1200">
              <a:effectLst/>
              <a:latin typeface="Cambria" panose="02040503050406030204" pitchFamily="18" charset="0"/>
            </a:rPr>
            <a:t>Правосъдие, правна система, обществена безопасност; </a:t>
          </a:r>
          <a:endParaRPr lang="en-US" sz="2000" kern="1200" dirty="0">
            <a:effectLst/>
            <a:latin typeface="Cambria" panose="02040503050406030204" pitchFamily="18" charset="0"/>
          </a:endParaRPr>
        </a:p>
        <a:p>
          <a:pPr marL="228600" lvl="1" indent="-228600" algn="l" defTabSz="889000">
            <a:lnSpc>
              <a:spcPct val="90000"/>
            </a:lnSpc>
            <a:spcBef>
              <a:spcPct val="0"/>
            </a:spcBef>
            <a:spcAft>
              <a:spcPct val="20000"/>
            </a:spcAft>
            <a:buChar char="•"/>
          </a:pPr>
          <a:r>
            <a:rPr lang="bg-BG" sz="2000" kern="1200">
              <a:effectLst/>
              <a:latin typeface="Cambria" panose="02040503050406030204" pitchFamily="18" charset="0"/>
            </a:rPr>
            <a:t>Международни въпроси; </a:t>
          </a:r>
          <a:endParaRPr lang="en-US" sz="2000" kern="1200" dirty="0">
            <a:effectLst/>
            <a:latin typeface="Cambria" panose="02040503050406030204" pitchFamily="18" charset="0"/>
          </a:endParaRPr>
        </a:p>
        <a:p>
          <a:pPr marL="228600" lvl="1" indent="-228600" algn="l" defTabSz="889000">
            <a:lnSpc>
              <a:spcPct val="90000"/>
            </a:lnSpc>
            <a:spcBef>
              <a:spcPct val="0"/>
            </a:spcBef>
            <a:spcAft>
              <a:spcPct val="20000"/>
            </a:spcAft>
            <a:buChar char="•"/>
          </a:pPr>
          <a:r>
            <a:rPr lang="bg-BG" sz="2000" kern="1200">
              <a:effectLst/>
              <a:latin typeface="Cambria" panose="02040503050406030204" pitchFamily="18" charset="0"/>
            </a:rPr>
            <a:t>Некатегоризирани. </a:t>
          </a:r>
          <a:endParaRPr lang="bg-BG" sz="2000" kern="1200"/>
        </a:p>
      </dsp:txBody>
      <dsp:txXfrm>
        <a:off x="0" y="644951"/>
        <a:ext cx="6935690" cy="51750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t>Портал за отворени данни: </a:t>
          </a:r>
          <a:r>
            <a:rPr lang="en-GB" sz="2400" b="0" i="1" kern="1200" dirty="0"/>
            <a:t>http://</a:t>
          </a:r>
          <a:r>
            <a:rPr lang="en-GB" sz="2400" b="0" i="1" kern="1200" dirty="0" err="1"/>
            <a:t>data.egov.bg</a:t>
          </a:r>
          <a:r>
            <a:rPr lang="en-GB" sz="2400" b="0" i="1" kern="1200" dirty="0"/>
            <a:t> </a:t>
          </a:r>
          <a:endParaRPr lang="en-BG" sz="2400" i="1" kern="1200" dirty="0"/>
        </a:p>
      </dsp:txBody>
      <dsp:txXfrm>
        <a:off x="528035" y="674626"/>
        <a:ext cx="2549576" cy="254957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C9D62-D186-DE4B-B0B9-9B4584922448}">
      <dsp:nvSpPr>
        <dsp:cNvPr id="0" name=""/>
        <dsp:cNvSpPr/>
      </dsp:nvSpPr>
      <dsp:spPr>
        <a:xfrm>
          <a:off x="2783" y="774"/>
          <a:ext cx="6930122" cy="2845206"/>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BG" sz="5900" kern="1200" dirty="0"/>
            <a:t>Файлови формати на данните</a:t>
          </a:r>
        </a:p>
      </dsp:txBody>
      <dsp:txXfrm>
        <a:off x="86116" y="84107"/>
        <a:ext cx="6763456" cy="2678540"/>
      </dsp:txXfrm>
    </dsp:sp>
    <dsp:sp modelId="{C4E2597C-7858-1D42-BE77-6EF57C0B82D5}">
      <dsp:nvSpPr>
        <dsp:cNvPr id="0" name=""/>
        <dsp:cNvSpPr/>
      </dsp:nvSpPr>
      <dsp:spPr>
        <a:xfrm>
          <a:off x="2783" y="3033921"/>
          <a:ext cx="1298748" cy="2845206"/>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a:t>
          </a:r>
          <a:r>
            <a:rPr lang="en-GB" sz="3700" kern="1200" dirty="0" err="1"/>
            <a:t>json</a:t>
          </a:r>
          <a:endParaRPr lang="en-GB" sz="3700" kern="1200" dirty="0"/>
        </a:p>
      </dsp:txBody>
      <dsp:txXfrm>
        <a:off x="40822" y="3071960"/>
        <a:ext cx="1222670" cy="2769128"/>
      </dsp:txXfrm>
    </dsp:sp>
    <dsp:sp modelId="{42DD4715-C341-6541-9BF1-6EFDEC8114D3}">
      <dsp:nvSpPr>
        <dsp:cNvPr id="0" name=""/>
        <dsp:cNvSpPr/>
      </dsp:nvSpPr>
      <dsp:spPr>
        <a:xfrm>
          <a:off x="1410627" y="3033921"/>
          <a:ext cx="1298748" cy="2845206"/>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.xml</a:t>
          </a:r>
        </a:p>
      </dsp:txBody>
      <dsp:txXfrm>
        <a:off x="1448666" y="3071960"/>
        <a:ext cx="1222670" cy="2769128"/>
      </dsp:txXfrm>
    </dsp:sp>
    <dsp:sp modelId="{B588EA2B-2043-7D46-8C38-1238AAAFC1F3}">
      <dsp:nvSpPr>
        <dsp:cNvPr id="0" name=""/>
        <dsp:cNvSpPr/>
      </dsp:nvSpPr>
      <dsp:spPr>
        <a:xfrm>
          <a:off x="2818470" y="3033921"/>
          <a:ext cx="1298748" cy="2845206"/>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a:t>
          </a:r>
          <a:r>
            <a:rPr lang="en-GB" sz="3700" kern="1200" dirty="0" err="1"/>
            <a:t>xsd</a:t>
          </a:r>
          <a:endParaRPr lang="en-GB" sz="3700" kern="1200" dirty="0"/>
        </a:p>
      </dsp:txBody>
      <dsp:txXfrm>
        <a:off x="2856509" y="3071960"/>
        <a:ext cx="1222670" cy="2769128"/>
      </dsp:txXfrm>
    </dsp:sp>
    <dsp:sp modelId="{CB93F081-CAB5-CF4D-86F1-974E24700DA2}">
      <dsp:nvSpPr>
        <dsp:cNvPr id="0" name=""/>
        <dsp:cNvSpPr/>
      </dsp:nvSpPr>
      <dsp:spPr>
        <a:xfrm>
          <a:off x="4226314" y="3033921"/>
          <a:ext cx="1298748" cy="2845206"/>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a:t>
          </a:r>
          <a:r>
            <a:rPr lang="en-GB" sz="3700" kern="1200" dirty="0" err="1"/>
            <a:t>rdf</a:t>
          </a:r>
          <a:endParaRPr lang="en-GB" sz="3700" kern="1200" dirty="0"/>
        </a:p>
      </dsp:txBody>
      <dsp:txXfrm>
        <a:off x="4264353" y="3071960"/>
        <a:ext cx="1222670" cy="2769128"/>
      </dsp:txXfrm>
    </dsp:sp>
    <dsp:sp modelId="{CD88EB8E-948A-1541-9D1A-5D8B1EBF5190}">
      <dsp:nvSpPr>
        <dsp:cNvPr id="0" name=""/>
        <dsp:cNvSpPr/>
      </dsp:nvSpPr>
      <dsp:spPr>
        <a:xfrm>
          <a:off x="5634157" y="3033921"/>
          <a:ext cx="1298748" cy="2845206"/>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.zip</a:t>
          </a:r>
        </a:p>
      </dsp:txBody>
      <dsp:txXfrm>
        <a:off x="5672196" y="3071960"/>
        <a:ext cx="1222670" cy="276912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t>Портал за отворени данни: </a:t>
          </a:r>
          <a:r>
            <a:rPr lang="en-GB" sz="2400" b="0" i="1" kern="1200" dirty="0"/>
            <a:t>http://</a:t>
          </a:r>
          <a:r>
            <a:rPr lang="en-GB" sz="2400" b="0" i="1" kern="1200" dirty="0" err="1"/>
            <a:t>data.egov.bg</a:t>
          </a:r>
          <a:r>
            <a:rPr lang="en-GB" sz="2400" b="0" i="1" kern="1200" dirty="0"/>
            <a:t> </a:t>
          </a:r>
          <a:endParaRPr lang="en-BG" sz="2400" i="1" kern="1200" dirty="0"/>
        </a:p>
      </dsp:txBody>
      <dsp:txXfrm>
        <a:off x="528035" y="674626"/>
        <a:ext cx="2549576" cy="254957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1A76A-76F4-E84A-8AC5-86A98525239E}">
      <dsp:nvSpPr>
        <dsp:cNvPr id="0" name=""/>
        <dsp:cNvSpPr/>
      </dsp:nvSpPr>
      <dsp:spPr>
        <a:xfrm>
          <a:off x="0" y="588521"/>
          <a:ext cx="6935690" cy="84240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bg-BG" sz="3600" kern="1200" noProof="0" dirty="0"/>
            <a:t>Достъп до данните</a:t>
          </a:r>
        </a:p>
      </dsp:txBody>
      <dsp:txXfrm>
        <a:off x="41123" y="629644"/>
        <a:ext cx="6853444" cy="760154"/>
      </dsp:txXfrm>
    </dsp:sp>
    <dsp:sp modelId="{FA266679-D31A-FF46-ACE2-D03619685915}">
      <dsp:nvSpPr>
        <dsp:cNvPr id="0" name=""/>
        <dsp:cNvSpPr/>
      </dsp:nvSpPr>
      <dsp:spPr>
        <a:xfrm>
          <a:off x="0" y="1430921"/>
          <a:ext cx="6935690" cy="9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208"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bg-BG" sz="2800" kern="1200" noProof="0" dirty="0"/>
            <a:t>през уеб браузър</a:t>
          </a:r>
        </a:p>
        <a:p>
          <a:pPr marL="285750" lvl="1" indent="-285750" algn="l" defTabSz="1244600">
            <a:lnSpc>
              <a:spcPct val="90000"/>
            </a:lnSpc>
            <a:spcBef>
              <a:spcPct val="0"/>
            </a:spcBef>
            <a:spcAft>
              <a:spcPct val="20000"/>
            </a:spcAft>
            <a:buChar char="•"/>
          </a:pPr>
          <a:r>
            <a:rPr lang="bg-BG" sz="2800" kern="1200" noProof="0" dirty="0"/>
            <a:t>чрез API</a:t>
          </a:r>
        </a:p>
      </dsp:txBody>
      <dsp:txXfrm>
        <a:off x="0" y="1430921"/>
        <a:ext cx="6935690" cy="931500"/>
      </dsp:txXfrm>
    </dsp:sp>
    <dsp:sp modelId="{A8FA0EA3-D0D3-BA4D-84C6-5AEF53C49DA5}">
      <dsp:nvSpPr>
        <dsp:cNvPr id="0" name=""/>
        <dsp:cNvSpPr/>
      </dsp:nvSpPr>
      <dsp:spPr>
        <a:xfrm>
          <a:off x="0" y="2362421"/>
          <a:ext cx="6935690" cy="84240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bg-BG" sz="3600" kern="1200" noProof="0" dirty="0"/>
            <a:t>Видове, налична документация</a:t>
          </a:r>
        </a:p>
      </dsp:txBody>
      <dsp:txXfrm>
        <a:off x="41123" y="2403544"/>
        <a:ext cx="6853444" cy="760154"/>
      </dsp:txXfrm>
    </dsp:sp>
    <dsp:sp modelId="{944622B2-3118-D348-8DEF-D2C76E617700}">
      <dsp:nvSpPr>
        <dsp:cNvPr id="0" name=""/>
        <dsp:cNvSpPr/>
      </dsp:nvSpPr>
      <dsp:spPr>
        <a:xfrm>
          <a:off x="0" y="3204821"/>
          <a:ext cx="6935690"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208"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bg-BG" sz="2800" kern="1200" noProof="0" dirty="0"/>
            <a:t>документация за програмния интерфейс (API)</a:t>
          </a:r>
        </a:p>
        <a:p>
          <a:pPr marL="285750" lvl="1" indent="-285750" algn="l" defTabSz="1244600">
            <a:lnSpc>
              <a:spcPct val="90000"/>
            </a:lnSpc>
            <a:spcBef>
              <a:spcPct val="0"/>
            </a:spcBef>
            <a:spcAft>
              <a:spcPct val="20000"/>
            </a:spcAft>
            <a:buChar char="•"/>
          </a:pPr>
          <a:r>
            <a:rPr lang="bg-BG" sz="2800" kern="1200" noProof="0" dirty="0"/>
            <a:t>методически указания за съставянето и публикуването на данни в портала</a:t>
          </a:r>
        </a:p>
      </dsp:txBody>
      <dsp:txXfrm>
        <a:off x="0" y="3204821"/>
        <a:ext cx="6935690" cy="2086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14213-F002-7640-85F3-FBEA5089679C}">
      <dsp:nvSpPr>
        <dsp:cNvPr id="0" name=""/>
        <dsp:cNvSpPr/>
      </dsp:nvSpPr>
      <dsp:spPr>
        <a:xfrm>
          <a:off x="2214650" y="1391975"/>
          <a:ext cx="477011" cy="91440"/>
        </a:xfrm>
        <a:custGeom>
          <a:avLst/>
          <a:gdLst/>
          <a:ahLst/>
          <a:cxnLst/>
          <a:rect l="0" t="0" r="0" b="0"/>
          <a:pathLst>
            <a:path>
              <a:moveTo>
                <a:pt x="0" y="45720"/>
              </a:moveTo>
              <a:lnTo>
                <a:pt x="477011" y="45720"/>
              </a:lnTo>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2440465" y="1435154"/>
        <a:ext cx="25380" cy="5081"/>
      </dsp:txXfrm>
    </dsp:sp>
    <dsp:sp modelId="{EA1A5193-849E-2E4A-9C9B-F02503458F5A}">
      <dsp:nvSpPr>
        <dsp:cNvPr id="0" name=""/>
        <dsp:cNvSpPr/>
      </dsp:nvSpPr>
      <dsp:spPr>
        <a:xfrm>
          <a:off x="9442" y="775592"/>
          <a:ext cx="2207007" cy="1324204"/>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145" tIns="113517" rIns="108145" bIns="113517" numCol="1" spcCol="1270" anchor="ctr" anchorCtr="0">
          <a:noAutofit/>
        </a:bodyPr>
        <a:lstStyle/>
        <a:p>
          <a:pPr marL="0" lvl="0" indent="0" algn="ctr" defTabSz="889000">
            <a:lnSpc>
              <a:spcPct val="90000"/>
            </a:lnSpc>
            <a:spcBef>
              <a:spcPct val="0"/>
            </a:spcBef>
            <a:spcAft>
              <a:spcPct val="35000"/>
            </a:spcAft>
            <a:buNone/>
          </a:pPr>
          <a:r>
            <a:rPr lang="bg-BG" sz="2000" kern="1200" dirty="0"/>
            <a:t>1</a:t>
          </a:r>
          <a:r>
            <a:rPr lang="en-BG" sz="2000" kern="1200" dirty="0"/>
            <a:t>. </a:t>
          </a:r>
          <a:r>
            <a:rPr lang="bg-BG" sz="2000" kern="1200" dirty="0"/>
            <a:t>Значение на порталите</a:t>
          </a:r>
          <a:endParaRPr lang="en-GB" sz="2000" kern="1200" dirty="0"/>
        </a:p>
      </dsp:txBody>
      <dsp:txXfrm>
        <a:off x="9442" y="775592"/>
        <a:ext cx="2207007" cy="1324204"/>
      </dsp:txXfrm>
    </dsp:sp>
    <dsp:sp modelId="{BA3E6D3C-9B3D-3841-9A90-B89E564F1411}">
      <dsp:nvSpPr>
        <dsp:cNvPr id="0" name=""/>
        <dsp:cNvSpPr/>
      </dsp:nvSpPr>
      <dsp:spPr>
        <a:xfrm>
          <a:off x="4929269" y="1391975"/>
          <a:ext cx="477011" cy="91440"/>
        </a:xfrm>
        <a:custGeom>
          <a:avLst/>
          <a:gdLst/>
          <a:ahLst/>
          <a:cxnLst/>
          <a:rect l="0" t="0" r="0" b="0"/>
          <a:pathLst>
            <a:path>
              <a:moveTo>
                <a:pt x="0" y="45720"/>
              </a:moveTo>
              <a:lnTo>
                <a:pt x="477011" y="45720"/>
              </a:lnTo>
            </a:path>
          </a:pathLst>
        </a:custGeom>
        <a:noFill/>
        <a:ln w="12700" cap="flat" cmpd="sng" algn="ctr">
          <a:solidFill>
            <a:schemeClr val="accent3">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55085" y="1435154"/>
        <a:ext cx="25380" cy="5081"/>
      </dsp:txXfrm>
    </dsp:sp>
    <dsp:sp modelId="{73FD48AA-A1BE-394D-BF97-8A9F9982FF78}">
      <dsp:nvSpPr>
        <dsp:cNvPr id="0" name=""/>
        <dsp:cNvSpPr/>
      </dsp:nvSpPr>
      <dsp:spPr>
        <a:xfrm>
          <a:off x="2724061" y="775592"/>
          <a:ext cx="2207007" cy="1324204"/>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145" tIns="113517" rIns="108145" bIns="113517" numCol="1" spcCol="1270" anchor="ctr" anchorCtr="0">
          <a:noAutofit/>
        </a:bodyPr>
        <a:lstStyle/>
        <a:p>
          <a:pPr marL="0" lvl="0" indent="0" algn="ctr" defTabSz="889000">
            <a:lnSpc>
              <a:spcPct val="90000"/>
            </a:lnSpc>
            <a:spcBef>
              <a:spcPct val="0"/>
            </a:spcBef>
            <a:spcAft>
              <a:spcPct val="35000"/>
            </a:spcAft>
            <a:buNone/>
          </a:pPr>
          <a:r>
            <a:rPr lang="bg-BG" sz="2000" kern="1200" dirty="0"/>
            <a:t>2</a:t>
          </a:r>
          <a:r>
            <a:rPr lang="en-BG" sz="2000" kern="1200" dirty="0"/>
            <a:t>. </a:t>
          </a:r>
          <a:r>
            <a:rPr lang="bg-BG" sz="2000" kern="1200" dirty="0"/>
            <a:t>Дефиниции</a:t>
          </a:r>
          <a:endParaRPr lang="en-GB" sz="2000" kern="1200" dirty="0"/>
        </a:p>
      </dsp:txBody>
      <dsp:txXfrm>
        <a:off x="2724061" y="775592"/>
        <a:ext cx="2207007" cy="1324204"/>
      </dsp:txXfrm>
    </dsp:sp>
    <dsp:sp modelId="{B4968E10-F68B-6046-8950-1C24991A6176}">
      <dsp:nvSpPr>
        <dsp:cNvPr id="0" name=""/>
        <dsp:cNvSpPr/>
      </dsp:nvSpPr>
      <dsp:spPr>
        <a:xfrm>
          <a:off x="1112946" y="2097997"/>
          <a:ext cx="5429238" cy="477011"/>
        </a:xfrm>
        <a:custGeom>
          <a:avLst/>
          <a:gdLst/>
          <a:ahLst/>
          <a:cxnLst/>
          <a:rect l="0" t="0" r="0" b="0"/>
          <a:pathLst>
            <a:path>
              <a:moveTo>
                <a:pt x="5429238" y="0"/>
              </a:moveTo>
              <a:lnTo>
                <a:pt x="5429238" y="255605"/>
              </a:lnTo>
              <a:lnTo>
                <a:pt x="0" y="255605"/>
              </a:lnTo>
              <a:lnTo>
                <a:pt x="0" y="477011"/>
              </a:lnTo>
            </a:path>
          </a:pathLst>
        </a:custGeom>
        <a:noFill/>
        <a:ln w="12700" cap="flat" cmpd="sng" algn="ctr">
          <a:solidFill>
            <a:schemeClr val="accent4">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691242" y="2333962"/>
        <a:ext cx="272645" cy="5081"/>
      </dsp:txXfrm>
    </dsp:sp>
    <dsp:sp modelId="{762A4E0C-494D-B443-BD68-3D21AC66F5A7}">
      <dsp:nvSpPr>
        <dsp:cNvPr id="0" name=""/>
        <dsp:cNvSpPr/>
      </dsp:nvSpPr>
      <dsp:spPr>
        <a:xfrm>
          <a:off x="5438681" y="775592"/>
          <a:ext cx="2207007" cy="1324204"/>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145" tIns="113517" rIns="108145" bIns="113517" numCol="1" spcCol="1270" anchor="ctr" anchorCtr="0">
          <a:noAutofit/>
        </a:bodyPr>
        <a:lstStyle/>
        <a:p>
          <a:pPr marL="0" lvl="0" indent="0" algn="ctr" defTabSz="889000">
            <a:lnSpc>
              <a:spcPct val="90000"/>
            </a:lnSpc>
            <a:spcBef>
              <a:spcPct val="0"/>
            </a:spcBef>
            <a:spcAft>
              <a:spcPct val="35000"/>
            </a:spcAft>
            <a:buNone/>
          </a:pPr>
          <a:r>
            <a:rPr lang="bg-BG" sz="2000" kern="1200" dirty="0"/>
            <a:t>3</a:t>
          </a:r>
          <a:r>
            <a:rPr lang="en-BG" sz="2000" kern="1200" dirty="0"/>
            <a:t>. </a:t>
          </a:r>
          <a:r>
            <a:rPr lang="bg-BG" sz="2000" kern="1200" dirty="0"/>
            <a:t>Портал за публични услуги</a:t>
          </a:r>
          <a:endParaRPr lang="en-GB" sz="2000" kern="1200" dirty="0"/>
        </a:p>
      </dsp:txBody>
      <dsp:txXfrm>
        <a:off x="5438681" y="775592"/>
        <a:ext cx="2207007" cy="1324204"/>
      </dsp:txXfrm>
    </dsp:sp>
    <dsp:sp modelId="{53AFBC5A-9A18-5A41-8A15-84C87457BF62}">
      <dsp:nvSpPr>
        <dsp:cNvPr id="0" name=""/>
        <dsp:cNvSpPr/>
      </dsp:nvSpPr>
      <dsp:spPr>
        <a:xfrm>
          <a:off x="2214650" y="3223791"/>
          <a:ext cx="477011" cy="91440"/>
        </a:xfrm>
        <a:custGeom>
          <a:avLst/>
          <a:gdLst/>
          <a:ahLst/>
          <a:cxnLst/>
          <a:rect l="0" t="0" r="0" b="0"/>
          <a:pathLst>
            <a:path>
              <a:moveTo>
                <a:pt x="0" y="45720"/>
              </a:moveTo>
              <a:lnTo>
                <a:pt x="477011" y="45720"/>
              </a:lnTo>
            </a:path>
          </a:pathLst>
        </a:custGeom>
        <a:noFill/>
        <a:ln w="12700" cap="flat" cmpd="sng" algn="ctr">
          <a:solidFill>
            <a:schemeClr val="accent5">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2440465" y="3266970"/>
        <a:ext cx="25380" cy="5081"/>
      </dsp:txXfrm>
    </dsp:sp>
    <dsp:sp modelId="{C4E5E4F0-D5C6-BC45-8CC1-BF5287ACB029}">
      <dsp:nvSpPr>
        <dsp:cNvPr id="0" name=""/>
        <dsp:cNvSpPr/>
      </dsp:nvSpPr>
      <dsp:spPr>
        <a:xfrm>
          <a:off x="9442" y="2607409"/>
          <a:ext cx="2207007" cy="1324204"/>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145" tIns="113517" rIns="108145" bIns="113517" numCol="1" spcCol="1270" anchor="ctr" anchorCtr="0">
          <a:noAutofit/>
        </a:bodyPr>
        <a:lstStyle/>
        <a:p>
          <a:pPr marL="0" lvl="0" indent="0" algn="ctr" defTabSz="889000">
            <a:lnSpc>
              <a:spcPct val="90000"/>
            </a:lnSpc>
            <a:spcBef>
              <a:spcPct val="0"/>
            </a:spcBef>
            <a:spcAft>
              <a:spcPct val="35000"/>
            </a:spcAft>
            <a:buNone/>
          </a:pPr>
          <a:r>
            <a:rPr lang="bg-BG" sz="2000" kern="1200" dirty="0"/>
            <a:t>4</a:t>
          </a:r>
          <a:r>
            <a:rPr lang="en-BG" sz="2000" kern="1200" dirty="0"/>
            <a:t>. </a:t>
          </a:r>
          <a:r>
            <a:rPr lang="bg-BG" sz="2000" kern="1200" dirty="0"/>
            <a:t>Портал за публични консултации</a:t>
          </a:r>
          <a:endParaRPr lang="en-GB" sz="2000" kern="1200" dirty="0"/>
        </a:p>
      </dsp:txBody>
      <dsp:txXfrm>
        <a:off x="9442" y="2607409"/>
        <a:ext cx="2207007" cy="1324204"/>
      </dsp:txXfrm>
    </dsp:sp>
    <dsp:sp modelId="{ADD46E43-1B2C-9841-B071-4B74B2695D11}">
      <dsp:nvSpPr>
        <dsp:cNvPr id="0" name=""/>
        <dsp:cNvSpPr/>
      </dsp:nvSpPr>
      <dsp:spPr>
        <a:xfrm>
          <a:off x="4929269" y="3223791"/>
          <a:ext cx="477011" cy="91440"/>
        </a:xfrm>
        <a:custGeom>
          <a:avLst/>
          <a:gdLst/>
          <a:ahLst/>
          <a:cxnLst/>
          <a:rect l="0" t="0" r="0" b="0"/>
          <a:pathLst>
            <a:path>
              <a:moveTo>
                <a:pt x="0" y="45720"/>
              </a:moveTo>
              <a:lnTo>
                <a:pt x="477011" y="45720"/>
              </a:lnTo>
            </a:path>
          </a:pathLst>
        </a:custGeom>
        <a:noFill/>
        <a:ln w="12700" cap="flat" cmpd="sng" algn="ctr">
          <a:solidFill>
            <a:schemeClr val="accent6">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5155085" y="3266970"/>
        <a:ext cx="25380" cy="5081"/>
      </dsp:txXfrm>
    </dsp:sp>
    <dsp:sp modelId="{3FB96348-A06E-D44B-85B6-6D403362CC41}">
      <dsp:nvSpPr>
        <dsp:cNvPr id="0" name=""/>
        <dsp:cNvSpPr/>
      </dsp:nvSpPr>
      <dsp:spPr>
        <a:xfrm>
          <a:off x="2724061" y="2607409"/>
          <a:ext cx="2207007" cy="1324204"/>
        </a:xfrm>
        <a:prstGeom prst="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145" tIns="113517" rIns="108145" bIns="113517" numCol="1" spcCol="1270" anchor="ctr" anchorCtr="0">
          <a:noAutofit/>
        </a:bodyPr>
        <a:lstStyle/>
        <a:p>
          <a:pPr marL="0" lvl="0" indent="0" algn="ctr" defTabSz="889000">
            <a:lnSpc>
              <a:spcPct val="90000"/>
            </a:lnSpc>
            <a:spcBef>
              <a:spcPct val="0"/>
            </a:spcBef>
            <a:spcAft>
              <a:spcPct val="35000"/>
            </a:spcAft>
            <a:buNone/>
          </a:pPr>
          <a:r>
            <a:rPr lang="bg-BG" sz="2000" kern="1200" dirty="0"/>
            <a:t>5</a:t>
          </a:r>
          <a:r>
            <a:rPr lang="en-BG" sz="2000" kern="1200" dirty="0"/>
            <a:t>. </a:t>
          </a:r>
          <a:r>
            <a:rPr lang="bg-BG" sz="2000" kern="1200" dirty="0"/>
            <a:t>Портали за отворени данни</a:t>
          </a:r>
          <a:endParaRPr lang="en-GB" sz="2000" kern="1200" dirty="0"/>
        </a:p>
      </dsp:txBody>
      <dsp:txXfrm>
        <a:off x="2724061" y="2607409"/>
        <a:ext cx="2207007" cy="1324204"/>
      </dsp:txXfrm>
    </dsp:sp>
    <dsp:sp modelId="{E3A29CE6-F5BD-C04F-9560-806967064C33}">
      <dsp:nvSpPr>
        <dsp:cNvPr id="0" name=""/>
        <dsp:cNvSpPr/>
      </dsp:nvSpPr>
      <dsp:spPr>
        <a:xfrm>
          <a:off x="1112946" y="3929813"/>
          <a:ext cx="5429238" cy="477011"/>
        </a:xfrm>
        <a:custGeom>
          <a:avLst/>
          <a:gdLst/>
          <a:ahLst/>
          <a:cxnLst/>
          <a:rect l="0" t="0" r="0" b="0"/>
          <a:pathLst>
            <a:path>
              <a:moveTo>
                <a:pt x="5429238" y="0"/>
              </a:moveTo>
              <a:lnTo>
                <a:pt x="5429238" y="255605"/>
              </a:lnTo>
              <a:lnTo>
                <a:pt x="0" y="255605"/>
              </a:lnTo>
              <a:lnTo>
                <a:pt x="0" y="477011"/>
              </a:lnTo>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691242" y="4165779"/>
        <a:ext cx="272645" cy="5081"/>
      </dsp:txXfrm>
    </dsp:sp>
    <dsp:sp modelId="{1643EF86-4394-894F-A10D-0F6FAE3DF037}">
      <dsp:nvSpPr>
        <dsp:cNvPr id="0" name=""/>
        <dsp:cNvSpPr/>
      </dsp:nvSpPr>
      <dsp:spPr>
        <a:xfrm>
          <a:off x="5438681" y="2607409"/>
          <a:ext cx="2207007" cy="1324204"/>
        </a:xfrm>
        <a:prstGeom prst="rect">
          <a:avLst/>
        </a:prstGeom>
        <a:solidFill>
          <a:schemeClr val="lt1"/>
        </a:solidFill>
        <a:ln w="15875" cap="flat" cmpd="sng" algn="ctr">
          <a:solidFill>
            <a:schemeClr val="accent6"/>
          </a:solidFill>
          <a:prstDash val="solid"/>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108145" tIns="113517" rIns="108145" bIns="113517" numCol="1" spcCol="1270" anchor="ctr" anchorCtr="0">
          <a:noAutofit/>
        </a:bodyPr>
        <a:lstStyle/>
        <a:p>
          <a:pPr marL="0" lvl="0" indent="0" algn="ctr" defTabSz="889000">
            <a:lnSpc>
              <a:spcPct val="90000"/>
            </a:lnSpc>
            <a:spcBef>
              <a:spcPct val="0"/>
            </a:spcBef>
            <a:spcAft>
              <a:spcPct val="35000"/>
            </a:spcAft>
            <a:buNone/>
          </a:pPr>
          <a:r>
            <a:rPr lang="bg-BG" sz="2000" kern="1200" dirty="0"/>
            <a:t>5.1</a:t>
          </a:r>
          <a:r>
            <a:rPr lang="en-BG" sz="2000" kern="1200" dirty="0"/>
            <a:t> </a:t>
          </a:r>
          <a:r>
            <a:rPr lang="bg-BG" sz="2000" kern="1200" dirty="0"/>
            <a:t>Значение на публичните отворени данни</a:t>
          </a:r>
          <a:endParaRPr lang="en-GB" sz="2000" kern="1200" dirty="0"/>
        </a:p>
      </dsp:txBody>
      <dsp:txXfrm>
        <a:off x="5438681" y="2607409"/>
        <a:ext cx="2207007" cy="1324204"/>
      </dsp:txXfrm>
    </dsp:sp>
    <dsp:sp modelId="{F68B9F68-AEDC-604A-AB83-FD4ABA5E88F6}">
      <dsp:nvSpPr>
        <dsp:cNvPr id="0" name=""/>
        <dsp:cNvSpPr/>
      </dsp:nvSpPr>
      <dsp:spPr>
        <a:xfrm>
          <a:off x="2214650" y="5055607"/>
          <a:ext cx="477011" cy="91440"/>
        </a:xfrm>
        <a:custGeom>
          <a:avLst/>
          <a:gdLst/>
          <a:ahLst/>
          <a:cxnLst/>
          <a:rect l="0" t="0" r="0" b="0"/>
          <a:pathLst>
            <a:path>
              <a:moveTo>
                <a:pt x="0" y="45720"/>
              </a:moveTo>
              <a:lnTo>
                <a:pt x="477011" y="45720"/>
              </a:lnTo>
            </a:path>
          </a:pathLst>
        </a:custGeom>
        <a:noFill/>
        <a:ln w="12700" cap="flat" cmpd="sng" algn="ctr">
          <a:solidFill>
            <a:schemeClr val="accent3">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2440465" y="5098787"/>
        <a:ext cx="25380" cy="5081"/>
      </dsp:txXfrm>
    </dsp:sp>
    <dsp:sp modelId="{C16B92C9-FC05-0342-94CD-1C2BC973C8BD}">
      <dsp:nvSpPr>
        <dsp:cNvPr id="0" name=""/>
        <dsp:cNvSpPr/>
      </dsp:nvSpPr>
      <dsp:spPr>
        <a:xfrm>
          <a:off x="9442" y="4439225"/>
          <a:ext cx="2207007" cy="1324204"/>
        </a:xfrm>
        <a:prstGeom prst="rect">
          <a:avLst/>
        </a:prstGeom>
        <a:solidFill>
          <a:schemeClr val="lt1"/>
        </a:solidFill>
        <a:ln w="15875" cap="flat" cmpd="sng" algn="ctr">
          <a:solidFill>
            <a:schemeClr val="accent6"/>
          </a:solidFill>
          <a:prstDash val="solid"/>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108145" tIns="113517" rIns="108145" bIns="113517" numCol="1" spcCol="1270" anchor="ctr" anchorCtr="0">
          <a:noAutofit/>
        </a:bodyPr>
        <a:lstStyle/>
        <a:p>
          <a:pPr marL="0" lvl="0" indent="0" algn="ctr" defTabSz="889000">
            <a:lnSpc>
              <a:spcPct val="90000"/>
            </a:lnSpc>
            <a:spcBef>
              <a:spcPct val="0"/>
            </a:spcBef>
            <a:spcAft>
              <a:spcPct val="35000"/>
            </a:spcAft>
            <a:buNone/>
          </a:pPr>
          <a:r>
            <a:rPr lang="bg-BG" sz="2000" kern="1200" dirty="0"/>
            <a:t>5.2</a:t>
          </a:r>
          <a:r>
            <a:rPr lang="en-BG" sz="2000" kern="1200" dirty="0"/>
            <a:t> </a:t>
          </a:r>
          <a:r>
            <a:rPr lang="bg-BG" sz="2000" kern="1200" dirty="0"/>
            <a:t>Гражданско общество и информация</a:t>
          </a:r>
          <a:endParaRPr lang="en-GB" sz="2000" kern="1200" dirty="0"/>
        </a:p>
      </dsp:txBody>
      <dsp:txXfrm>
        <a:off x="9442" y="4439225"/>
        <a:ext cx="2207007" cy="1324204"/>
      </dsp:txXfrm>
    </dsp:sp>
    <dsp:sp modelId="{FFA6FE23-09C1-9545-B840-414C3444F778}">
      <dsp:nvSpPr>
        <dsp:cNvPr id="0" name=""/>
        <dsp:cNvSpPr/>
      </dsp:nvSpPr>
      <dsp:spPr>
        <a:xfrm>
          <a:off x="2724061" y="4439225"/>
          <a:ext cx="4987263" cy="1324204"/>
        </a:xfrm>
        <a:prstGeom prst="rect">
          <a:avLst/>
        </a:prstGeom>
        <a:solidFill>
          <a:schemeClr val="lt1"/>
        </a:solidFill>
        <a:ln w="15875" cap="flat" cmpd="sng" algn="ctr">
          <a:solidFill>
            <a:schemeClr val="accent6"/>
          </a:solidFill>
          <a:prstDash val="solid"/>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108145" tIns="113517" rIns="108145" bIns="113517" numCol="1" spcCol="1270" anchor="ctr" anchorCtr="0">
          <a:noAutofit/>
        </a:bodyPr>
        <a:lstStyle/>
        <a:p>
          <a:pPr marL="0" lvl="0" indent="0" algn="ctr" defTabSz="889000">
            <a:lnSpc>
              <a:spcPct val="90000"/>
            </a:lnSpc>
            <a:spcBef>
              <a:spcPct val="0"/>
            </a:spcBef>
            <a:spcAft>
              <a:spcPct val="35000"/>
            </a:spcAft>
            <a:buNone/>
          </a:pPr>
          <a:r>
            <a:rPr lang="bg-BG" sz="2000" kern="1200" dirty="0"/>
            <a:t>5.3</a:t>
          </a:r>
          <a:r>
            <a:rPr lang="en-BG" sz="2000" kern="1200" dirty="0"/>
            <a:t> </a:t>
          </a:r>
          <a:r>
            <a:rPr lang="bg-BG" sz="2000" kern="1200" dirty="0"/>
            <a:t>Български портали за публични отворени данни и информация</a:t>
          </a:r>
          <a:endParaRPr lang="en-GB" sz="2000" kern="1200" dirty="0"/>
        </a:p>
      </dsp:txBody>
      <dsp:txXfrm>
        <a:off x="2724061" y="4439225"/>
        <a:ext cx="4987263" cy="132420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rPr>
            <a:t>Портал за отворени научни данни : </a:t>
          </a:r>
          <a:r>
            <a:rPr lang="en-GB" sz="2400" b="0" i="1" kern="1200" dirty="0">
              <a:ln/>
            </a:rPr>
            <a:t>https://</a:t>
          </a:r>
          <a:r>
            <a:rPr lang="en-GB" sz="2400" b="0" i="1" kern="1200" dirty="0" err="1">
              <a:ln/>
            </a:rPr>
            <a:t>bpos.bg</a:t>
          </a:r>
          <a:endParaRPr lang="en-BG" sz="2400" i="1" kern="1200" dirty="0">
            <a:ln/>
          </a:endParaRPr>
        </a:p>
      </dsp:txBody>
      <dsp:txXfrm>
        <a:off x="528035" y="674626"/>
        <a:ext cx="2549576" cy="254957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DA848-3335-104B-91A9-535B53F65999}">
      <dsp:nvSpPr>
        <dsp:cNvPr id="0" name=""/>
        <dsp:cNvSpPr/>
      </dsp:nvSpPr>
      <dsp:spPr>
        <a:xfrm>
          <a:off x="0" y="47255"/>
          <a:ext cx="7105810" cy="565110"/>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bg-BG" sz="2400" b="0" i="0" kern="1200" noProof="0" dirty="0">
              <a:ln/>
              <a:solidFill>
                <a:srgbClr val="7030A0"/>
              </a:solidFill>
              <a:latin typeface="Cambria" panose="02040503050406030204"/>
              <a:ea typeface="+mn-ea"/>
              <a:cs typeface="+mn-cs"/>
            </a:rPr>
            <a:t>Доставчици на съдържание за портала:</a:t>
          </a:r>
        </a:p>
      </dsp:txBody>
      <dsp:txXfrm>
        <a:off x="27586" y="74841"/>
        <a:ext cx="7050638" cy="509938"/>
      </dsp:txXfrm>
    </dsp:sp>
    <dsp:sp modelId="{4D952E72-3249-784C-9518-E22826694168}">
      <dsp:nvSpPr>
        <dsp:cNvPr id="0" name=""/>
        <dsp:cNvSpPr/>
      </dsp:nvSpPr>
      <dsp:spPr>
        <a:xfrm>
          <a:off x="0" y="612365"/>
          <a:ext cx="710581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60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BG" sz="1800" kern="1200"/>
            <a:t>у</a:t>
          </a:r>
          <a:r>
            <a:rPr lang="bg-BG" sz="1800" kern="1200"/>
            <a:t>ниверситети</a:t>
          </a:r>
          <a:endParaRPr lang="en-BG" sz="1800" kern="1200"/>
        </a:p>
        <a:p>
          <a:pPr marL="171450" lvl="1" indent="-171450" algn="l" defTabSz="800100">
            <a:lnSpc>
              <a:spcPct val="90000"/>
            </a:lnSpc>
            <a:spcBef>
              <a:spcPct val="0"/>
            </a:spcBef>
            <a:spcAft>
              <a:spcPct val="20000"/>
            </a:spcAft>
            <a:buChar char="•"/>
          </a:pPr>
          <a:r>
            <a:rPr lang="bg-BG" sz="1800" kern="1200"/>
            <a:t>научни организации</a:t>
          </a:r>
          <a:endParaRPr lang="en-BG" sz="1800" kern="1200"/>
        </a:p>
        <a:p>
          <a:pPr marL="171450" lvl="1" indent="-171450" algn="l" defTabSz="800100">
            <a:lnSpc>
              <a:spcPct val="90000"/>
            </a:lnSpc>
            <a:spcBef>
              <a:spcPct val="0"/>
            </a:spcBef>
            <a:spcAft>
              <a:spcPct val="20000"/>
            </a:spcAft>
            <a:buChar char="•"/>
          </a:pPr>
          <a:r>
            <a:rPr lang="bg-BG" sz="1800" kern="1200"/>
            <a:t>институционални хранилища с отворен достъп</a:t>
          </a:r>
          <a:endParaRPr lang="en-BG" sz="1800" kern="1200"/>
        </a:p>
        <a:p>
          <a:pPr marL="171450" lvl="1" indent="-171450" algn="l" defTabSz="800100">
            <a:lnSpc>
              <a:spcPct val="90000"/>
            </a:lnSpc>
            <a:spcBef>
              <a:spcPct val="0"/>
            </a:spcBef>
            <a:spcAft>
              <a:spcPct val="20000"/>
            </a:spcAft>
            <a:buChar char="•"/>
          </a:pPr>
          <a:r>
            <a:rPr lang="bg-BG" sz="1800" kern="1200"/>
            <a:t>други източници </a:t>
          </a:r>
          <a:endParaRPr lang="en-BG" sz="1800" kern="1200"/>
        </a:p>
      </dsp:txBody>
      <dsp:txXfrm>
        <a:off x="0" y="612365"/>
        <a:ext cx="7105810" cy="1190250"/>
      </dsp:txXfrm>
    </dsp:sp>
    <dsp:sp modelId="{DB2D0D75-AE1B-5C47-82B0-6BF9215BD00D}">
      <dsp:nvSpPr>
        <dsp:cNvPr id="0" name=""/>
        <dsp:cNvSpPr/>
      </dsp:nvSpPr>
      <dsp:spPr>
        <a:xfrm>
          <a:off x="0" y="1802615"/>
          <a:ext cx="7105810" cy="565110"/>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BG" sz="2300" kern="1200">
              <a:solidFill>
                <a:srgbClr val="7030A0"/>
              </a:solidFill>
            </a:rPr>
            <a:t>Съдържание, което се публикува:</a:t>
          </a:r>
        </a:p>
      </dsp:txBody>
      <dsp:txXfrm>
        <a:off x="27586" y="1830201"/>
        <a:ext cx="7050638" cy="509938"/>
      </dsp:txXfrm>
    </dsp:sp>
    <dsp:sp modelId="{F5212C59-F13D-FE46-9DFF-27309638C561}">
      <dsp:nvSpPr>
        <dsp:cNvPr id="0" name=""/>
        <dsp:cNvSpPr/>
      </dsp:nvSpPr>
      <dsp:spPr>
        <a:xfrm>
          <a:off x="0" y="2367725"/>
          <a:ext cx="7105810" cy="195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60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bg-BG" sz="1800" kern="1200"/>
            <a:t>М</a:t>
          </a:r>
          <a:r>
            <a:rPr lang="en-BG" sz="1800" kern="1200"/>
            <a:t>етаданни за публикациите: </a:t>
          </a:r>
          <a:r>
            <a:rPr lang="bg-BG" sz="1800" kern="1200"/>
            <a:t>като заглавие, автори, издателство, година на публикуване, линк за достъп, идентификатор (ако има)</a:t>
          </a:r>
          <a:endParaRPr lang="en-BG" sz="1800" kern="1200"/>
        </a:p>
        <a:p>
          <a:pPr marL="171450" lvl="1" indent="-171450" algn="l" defTabSz="800100">
            <a:lnSpc>
              <a:spcPct val="90000"/>
            </a:lnSpc>
            <a:spcBef>
              <a:spcPct val="0"/>
            </a:spcBef>
            <a:spcAft>
              <a:spcPct val="20000"/>
            </a:spcAft>
            <a:buChar char="•"/>
          </a:pPr>
          <a:r>
            <a:rPr lang="en-BG" sz="1800" kern="1200"/>
            <a:t>.</a:t>
          </a:r>
          <a:r>
            <a:rPr lang="en-US" sz="1800" kern="1200"/>
            <a:t>pdf файлове със самите публикации (понякога, и само в случай, че са публикувани в отворени списания)</a:t>
          </a:r>
          <a:endParaRPr lang="en-BG" sz="1800" kern="1200"/>
        </a:p>
        <a:p>
          <a:pPr marL="171450" lvl="1" indent="-171450" algn="l" defTabSz="800100">
            <a:lnSpc>
              <a:spcPct val="90000"/>
            </a:lnSpc>
            <a:spcBef>
              <a:spcPct val="0"/>
            </a:spcBef>
            <a:spcAft>
              <a:spcPct val="20000"/>
            </a:spcAft>
            <a:buChar char="•"/>
          </a:pPr>
          <a:r>
            <a:rPr lang="bg-BG" sz="1800" kern="1200"/>
            <a:t>Л</a:t>
          </a:r>
          <a:r>
            <a:rPr lang="en-US" sz="1800" kern="1200"/>
            <a:t>инк към публикацията (в сайта на издателя на списанието)</a:t>
          </a:r>
          <a:endParaRPr lang="en-BG" sz="1800" kern="1200"/>
        </a:p>
        <a:p>
          <a:pPr marL="171450" lvl="1" indent="-171450" algn="l" defTabSz="800100">
            <a:lnSpc>
              <a:spcPct val="90000"/>
            </a:lnSpc>
            <a:spcBef>
              <a:spcPct val="0"/>
            </a:spcBef>
            <a:spcAft>
              <a:spcPct val="20000"/>
            </a:spcAft>
            <a:buChar char="•"/>
          </a:pPr>
          <a:r>
            <a:rPr lang="en-US" sz="1800" kern="1200"/>
            <a:t>Линк към данните, в случай, че са достъп</a:t>
          </a:r>
          <a:r>
            <a:rPr lang="bg-BG" sz="1800" kern="1200"/>
            <a:t>е</a:t>
          </a:r>
          <a:r>
            <a:rPr lang="en-US" sz="1800" kern="1200"/>
            <a:t>ни и отворени</a:t>
          </a:r>
          <a:endParaRPr lang="en-BG" sz="1800" kern="1200"/>
        </a:p>
      </dsp:txBody>
      <dsp:txXfrm>
        <a:off x="0" y="2367725"/>
        <a:ext cx="7105810" cy="1952010"/>
      </dsp:txXfrm>
    </dsp:sp>
    <dsp:sp modelId="{A474500B-570E-FD41-86F3-6FBF31938F32}">
      <dsp:nvSpPr>
        <dsp:cNvPr id="0" name=""/>
        <dsp:cNvSpPr/>
      </dsp:nvSpPr>
      <dsp:spPr>
        <a:xfrm>
          <a:off x="0" y="4319735"/>
          <a:ext cx="7105810" cy="565110"/>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rgbClr val="7030A0"/>
              </a:solidFill>
            </a:rPr>
            <a:t>Организация на достъпа:</a:t>
          </a:r>
          <a:endParaRPr lang="en-BG" sz="2300" kern="1200">
            <a:solidFill>
              <a:srgbClr val="7030A0"/>
            </a:solidFill>
          </a:endParaRPr>
        </a:p>
      </dsp:txBody>
      <dsp:txXfrm>
        <a:off x="27586" y="4347321"/>
        <a:ext cx="7050638" cy="509938"/>
      </dsp:txXfrm>
    </dsp:sp>
    <dsp:sp modelId="{EDF7D2EA-A745-1547-8007-DD9BD7ED8BFC}">
      <dsp:nvSpPr>
        <dsp:cNvPr id="0" name=""/>
        <dsp:cNvSpPr/>
      </dsp:nvSpPr>
      <dsp:spPr>
        <a:xfrm>
          <a:off x="0" y="4884845"/>
          <a:ext cx="7105810" cy="856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60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bg-BG" sz="1800" kern="1200"/>
            <a:t>С</a:t>
          </a:r>
          <a:r>
            <a:rPr lang="en-US" sz="1800" kern="1200"/>
            <a:t>вободен вход  - дава достъп до всичко публикувано</a:t>
          </a:r>
          <a:endParaRPr lang="en-BG" sz="1800" kern="1200"/>
        </a:p>
        <a:p>
          <a:pPr marL="171450" lvl="1" indent="-171450" algn="l" defTabSz="800100">
            <a:lnSpc>
              <a:spcPct val="90000"/>
            </a:lnSpc>
            <a:spcBef>
              <a:spcPct val="0"/>
            </a:spcBef>
            <a:spcAft>
              <a:spcPct val="20000"/>
            </a:spcAft>
            <a:buChar char="•"/>
          </a:pPr>
          <a:r>
            <a:rPr lang="en-US" sz="1800" kern="1200"/>
            <a:t>Оторизиран вход – дава достъп на учените, самостоятелно да публикуват научните си резултати</a:t>
          </a:r>
          <a:endParaRPr lang="en-BG" sz="1800" kern="1200"/>
        </a:p>
      </dsp:txBody>
      <dsp:txXfrm>
        <a:off x="0" y="4884845"/>
        <a:ext cx="7105810" cy="85698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DA848-3335-104B-91A9-535B53F65999}">
      <dsp:nvSpPr>
        <dsp:cNvPr id="0" name=""/>
        <dsp:cNvSpPr/>
      </dsp:nvSpPr>
      <dsp:spPr>
        <a:xfrm>
          <a:off x="0" y="233083"/>
          <a:ext cx="7105810" cy="663389"/>
        </a:xfrm>
        <a:prstGeom prst="round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bg-BG" sz="2800" kern="1200" dirty="0">
              <a:effectLst/>
              <a:latin typeface="Cambria" panose="02040503050406030204" pitchFamily="18" charset="0"/>
            </a:rPr>
            <a:t>Пространствени данни</a:t>
          </a:r>
          <a:endParaRPr lang="bg-BG" sz="2800" b="0" i="0" kern="1200" noProof="0" dirty="0">
            <a:ln/>
            <a:solidFill>
              <a:srgbClr val="7030A0"/>
            </a:solidFill>
            <a:latin typeface="Cambria" panose="02040503050406030204"/>
            <a:ea typeface="+mn-ea"/>
            <a:cs typeface="+mn-cs"/>
          </a:endParaRPr>
        </a:p>
      </dsp:txBody>
      <dsp:txXfrm>
        <a:off x="32384" y="265467"/>
        <a:ext cx="7041042" cy="598621"/>
      </dsp:txXfrm>
    </dsp:sp>
    <dsp:sp modelId="{4D952E72-3249-784C-9518-E22826694168}">
      <dsp:nvSpPr>
        <dsp:cNvPr id="0" name=""/>
        <dsp:cNvSpPr/>
      </dsp:nvSpPr>
      <dsp:spPr>
        <a:xfrm>
          <a:off x="0" y="896473"/>
          <a:ext cx="7105810" cy="307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60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BG" sz="2100" kern="1200" dirty="0">
              <a:effectLst/>
              <a:latin typeface="Cambria" panose="02040503050406030204" pitchFamily="18" charset="0"/>
            </a:rPr>
            <a:t>В</a:t>
          </a:r>
          <a:r>
            <a:rPr lang="bg-BG" sz="2100" kern="1200" dirty="0" err="1">
              <a:effectLst/>
              <a:latin typeface="Cambria" panose="02040503050406030204" pitchFamily="18" charset="0"/>
            </a:rPr>
            <a:t>сички</a:t>
          </a:r>
          <a:r>
            <a:rPr lang="bg-BG" sz="2100" kern="1200" dirty="0">
              <a:effectLst/>
              <a:latin typeface="Cambria" panose="02040503050406030204" pitchFamily="18" charset="0"/>
            </a:rPr>
            <a:t> данни, които пряко или непряко указват определено местоположение или географски </a:t>
          </a:r>
          <a:r>
            <a:rPr lang="bg-BG" sz="2100" kern="1200" dirty="0" err="1">
              <a:effectLst/>
              <a:latin typeface="Cambria" panose="02040503050406030204" pitchFamily="18" charset="0"/>
            </a:rPr>
            <a:t>район</a:t>
          </a:r>
          <a:endParaRPr lang="en-BG" sz="2100" kern="1200" dirty="0"/>
        </a:p>
        <a:p>
          <a:pPr marL="228600" lvl="1" indent="-228600" algn="l" defTabSz="933450">
            <a:lnSpc>
              <a:spcPct val="90000"/>
            </a:lnSpc>
            <a:spcBef>
              <a:spcPct val="0"/>
            </a:spcBef>
            <a:spcAft>
              <a:spcPct val="20000"/>
            </a:spcAft>
            <a:buChar char="•"/>
          </a:pPr>
          <a:r>
            <a:rPr lang="bg-BG" sz="2100" kern="1200" dirty="0">
              <a:effectLst/>
              <a:latin typeface="Cambria" panose="02040503050406030204" pitchFamily="18" charset="0"/>
            </a:rPr>
            <a:t>Пространствени данни със сходни тематични характеристики, отнасящи се към тип пространствени обекти, се обединяват в масиви</a:t>
          </a:r>
          <a:endParaRPr lang="en-BG" sz="2100" kern="1200" dirty="0"/>
        </a:p>
        <a:p>
          <a:pPr marL="228600" lvl="1" indent="-228600" algn="l" defTabSz="933450">
            <a:lnSpc>
              <a:spcPct val="90000"/>
            </a:lnSpc>
            <a:spcBef>
              <a:spcPct val="0"/>
            </a:spcBef>
            <a:spcAft>
              <a:spcPct val="20000"/>
            </a:spcAft>
            <a:buChar char="•"/>
          </a:pPr>
          <a:r>
            <a:rPr lang="bg-BG" sz="2100" kern="1200" dirty="0">
              <a:effectLst/>
              <a:latin typeface="Cambria" panose="02040503050406030204" pitchFamily="18" charset="0"/>
            </a:rPr>
            <a:t>Видовете пространствени данни, характеристиките им, начинът на поддържане и предоставяне на услуги за тях се уреждат в</a:t>
          </a:r>
          <a:r>
            <a:rPr lang="en-BG" sz="2100" kern="1200" dirty="0">
              <a:effectLst/>
              <a:latin typeface="Cambria" panose="02040503050406030204" pitchFamily="18" charset="0"/>
            </a:rPr>
            <a:t> редица закони</a:t>
          </a:r>
          <a:endParaRPr lang="en-BG" sz="2100" kern="1200" dirty="0"/>
        </a:p>
        <a:p>
          <a:pPr marL="228600" lvl="1" indent="-228600" algn="l" defTabSz="933450">
            <a:lnSpc>
              <a:spcPct val="90000"/>
            </a:lnSpc>
            <a:spcBef>
              <a:spcPct val="0"/>
            </a:spcBef>
            <a:spcAft>
              <a:spcPct val="20000"/>
            </a:spcAft>
            <a:buChar char="•"/>
          </a:pPr>
          <a:r>
            <a:rPr lang="bg-BG" sz="2100" kern="1200" dirty="0"/>
            <a:t>В портал</a:t>
          </a:r>
          <a:r>
            <a:rPr lang="en-BG" sz="2100" kern="1200" dirty="0"/>
            <a:t>а</a:t>
          </a:r>
          <a:r>
            <a:rPr lang="bg-BG" sz="2100" kern="1200" dirty="0"/>
            <a:t> се включват само данни в електрон</a:t>
          </a:r>
          <a:r>
            <a:rPr lang="en-BG" sz="2100" kern="1200" dirty="0"/>
            <a:t>ен</a:t>
          </a:r>
          <a:r>
            <a:rPr lang="bg-BG" sz="2100" kern="1200" dirty="0"/>
            <a:t> форма</a:t>
          </a:r>
          <a:r>
            <a:rPr lang="en-BG" sz="2100" kern="1200" dirty="0"/>
            <a:t>т.</a:t>
          </a:r>
        </a:p>
      </dsp:txBody>
      <dsp:txXfrm>
        <a:off x="0" y="896473"/>
        <a:ext cx="7105810" cy="3073950"/>
      </dsp:txXfrm>
    </dsp:sp>
    <dsp:sp modelId="{DB2D0D75-AE1B-5C47-82B0-6BF9215BD00D}">
      <dsp:nvSpPr>
        <dsp:cNvPr id="0" name=""/>
        <dsp:cNvSpPr/>
      </dsp:nvSpPr>
      <dsp:spPr>
        <a:xfrm>
          <a:off x="0" y="3970423"/>
          <a:ext cx="7105810" cy="663389"/>
        </a:xfrm>
        <a:prstGeom prst="round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BG" sz="2800" kern="1200" dirty="0">
              <a:solidFill>
                <a:schemeClr val="bg1"/>
              </a:solidFill>
            </a:rPr>
            <a:t>Тематични области</a:t>
          </a:r>
        </a:p>
      </dsp:txBody>
      <dsp:txXfrm>
        <a:off x="32384" y="4002807"/>
        <a:ext cx="7041042" cy="598621"/>
      </dsp:txXfrm>
    </dsp:sp>
    <dsp:sp modelId="{F5212C59-F13D-FE46-9DFF-27309638C561}">
      <dsp:nvSpPr>
        <dsp:cNvPr id="0" name=""/>
        <dsp:cNvSpPr/>
      </dsp:nvSpPr>
      <dsp:spPr>
        <a:xfrm>
          <a:off x="0" y="4633813"/>
          <a:ext cx="7105810" cy="92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60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BG" sz="2100" kern="1200" dirty="0">
              <a:effectLst/>
              <a:latin typeface="Cambria" panose="02040503050406030204" pitchFamily="18" charset="0"/>
            </a:rPr>
            <a:t>Т</a:t>
          </a:r>
          <a:r>
            <a:rPr lang="bg-BG" sz="2100" kern="1200" dirty="0">
              <a:effectLst/>
              <a:latin typeface="Cambria" panose="02040503050406030204" pitchFamily="18" charset="0"/>
            </a:rPr>
            <a:t>ова са геолого-географски данни, които биха могли да бъдат използвани за различни проучвания в </a:t>
          </a:r>
          <a:r>
            <a:rPr lang="en-BG" sz="2100" kern="1200" dirty="0">
              <a:effectLst/>
              <a:latin typeface="Cambria" panose="02040503050406030204" pitchFamily="18" charset="0"/>
            </a:rPr>
            <a:t>дадената тематична</a:t>
          </a:r>
          <a:r>
            <a:rPr lang="bg-BG" sz="2100" kern="1200" dirty="0">
              <a:effectLst/>
              <a:latin typeface="Cambria" panose="02040503050406030204" pitchFamily="18" charset="0"/>
            </a:rPr>
            <a:t> област</a:t>
          </a:r>
          <a:endParaRPr lang="en-BG" sz="2100" kern="1200" dirty="0"/>
        </a:p>
      </dsp:txBody>
      <dsp:txXfrm>
        <a:off x="0" y="4633813"/>
        <a:ext cx="7105810" cy="92218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DA848-3335-104B-91A9-535B53F65999}">
      <dsp:nvSpPr>
        <dsp:cNvPr id="0" name=""/>
        <dsp:cNvSpPr/>
      </dsp:nvSpPr>
      <dsp:spPr>
        <a:xfrm>
          <a:off x="0" y="60620"/>
          <a:ext cx="7105810" cy="898560"/>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BG" sz="2800" kern="1200" dirty="0">
              <a:effectLst/>
              <a:latin typeface="Cambria" panose="02040503050406030204" pitchFamily="18" charset="0"/>
            </a:rPr>
            <a:t>Раздели в портала</a:t>
          </a:r>
          <a:endParaRPr lang="bg-BG" sz="2800" b="0" i="0" kern="1200" noProof="0" dirty="0">
            <a:ln/>
            <a:solidFill>
              <a:srgbClr val="7030A0"/>
            </a:solidFill>
            <a:latin typeface="Cambria" panose="02040503050406030204"/>
            <a:ea typeface="+mn-ea"/>
            <a:cs typeface="+mn-cs"/>
          </a:endParaRPr>
        </a:p>
      </dsp:txBody>
      <dsp:txXfrm>
        <a:off x="43864" y="104484"/>
        <a:ext cx="7018082" cy="810832"/>
      </dsp:txXfrm>
    </dsp:sp>
    <dsp:sp modelId="{4D952E72-3249-784C-9518-E22826694168}">
      <dsp:nvSpPr>
        <dsp:cNvPr id="0" name=""/>
        <dsp:cNvSpPr/>
      </dsp:nvSpPr>
      <dsp:spPr>
        <a:xfrm>
          <a:off x="0" y="959180"/>
          <a:ext cx="7105810" cy="47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609"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BG" sz="3700" kern="1200" dirty="0"/>
            <a:t>Начало</a:t>
          </a:r>
        </a:p>
        <a:p>
          <a:pPr marL="285750" lvl="1" indent="-285750" algn="l" defTabSz="1644650">
            <a:lnSpc>
              <a:spcPct val="90000"/>
            </a:lnSpc>
            <a:spcBef>
              <a:spcPct val="0"/>
            </a:spcBef>
            <a:spcAft>
              <a:spcPct val="20000"/>
            </a:spcAft>
            <a:buChar char="•"/>
          </a:pPr>
          <a:r>
            <a:rPr lang="en-BG" sz="3700" kern="1200" dirty="0"/>
            <a:t>Подаване на заявление/Заявление</a:t>
          </a:r>
        </a:p>
        <a:p>
          <a:pPr marL="285750" lvl="1" indent="-285750" algn="l" defTabSz="1644650">
            <a:lnSpc>
              <a:spcPct val="90000"/>
            </a:lnSpc>
            <a:spcBef>
              <a:spcPct val="0"/>
            </a:spcBef>
            <a:spcAft>
              <a:spcPct val="20000"/>
            </a:spcAft>
            <a:buChar char="•"/>
          </a:pPr>
          <a:r>
            <a:rPr lang="en-BG" sz="3700" kern="1200" dirty="0"/>
            <a:t>Търсене</a:t>
          </a:r>
        </a:p>
        <a:p>
          <a:pPr marL="285750" lvl="1" indent="-285750" algn="l" defTabSz="1644650">
            <a:lnSpc>
              <a:spcPct val="90000"/>
            </a:lnSpc>
            <a:spcBef>
              <a:spcPct val="0"/>
            </a:spcBef>
            <a:spcAft>
              <a:spcPct val="20000"/>
            </a:spcAft>
            <a:buChar char="•"/>
          </a:pPr>
          <a:r>
            <a:rPr lang="en-BG" sz="3700" kern="1200" dirty="0"/>
            <a:t>Документи</a:t>
          </a:r>
        </a:p>
        <a:p>
          <a:pPr marL="285750" lvl="1" indent="-285750" algn="l" defTabSz="1644650">
            <a:lnSpc>
              <a:spcPct val="90000"/>
            </a:lnSpc>
            <a:spcBef>
              <a:spcPct val="0"/>
            </a:spcBef>
            <a:spcAft>
              <a:spcPct val="20000"/>
            </a:spcAft>
            <a:buChar char="•"/>
          </a:pPr>
          <a:r>
            <a:rPr lang="en-BG" sz="3700" kern="1200" dirty="0"/>
            <a:t>Статистика</a:t>
          </a:r>
        </a:p>
        <a:p>
          <a:pPr marL="285750" lvl="1" indent="-285750" algn="l" defTabSz="1644650">
            <a:lnSpc>
              <a:spcPct val="90000"/>
            </a:lnSpc>
            <a:spcBef>
              <a:spcPct val="0"/>
            </a:spcBef>
            <a:spcAft>
              <a:spcPct val="20000"/>
            </a:spcAft>
            <a:buChar char="•"/>
          </a:pPr>
          <a:r>
            <a:rPr lang="en-BG" sz="3700" kern="1200" dirty="0"/>
            <a:t>Видео инструкции</a:t>
          </a:r>
        </a:p>
        <a:p>
          <a:pPr marL="285750" lvl="1" indent="-285750" algn="l" defTabSz="1644650">
            <a:lnSpc>
              <a:spcPct val="90000"/>
            </a:lnSpc>
            <a:spcBef>
              <a:spcPct val="0"/>
            </a:spcBef>
            <a:spcAft>
              <a:spcPct val="20000"/>
            </a:spcAft>
            <a:buChar char="•"/>
          </a:pPr>
          <a:r>
            <a:rPr lang="en-BG" sz="3700" kern="1200" dirty="0"/>
            <a:t>Контакти</a:t>
          </a:r>
        </a:p>
      </dsp:txBody>
      <dsp:txXfrm>
        <a:off x="0" y="959180"/>
        <a:ext cx="7105810" cy="476928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Национален статистически институт: </a:t>
          </a:r>
          <a:r>
            <a:rPr lang="en-GB" sz="2400" b="0" i="1" kern="1200" dirty="0">
              <a:ln/>
              <a:solidFill>
                <a:schemeClr val="bg1"/>
              </a:solidFill>
            </a:rPr>
            <a:t>https://</a:t>
          </a:r>
          <a:r>
            <a:rPr lang="en-GB" sz="2400" b="0" i="1" kern="1200" dirty="0" err="1">
              <a:ln/>
              <a:solidFill>
                <a:schemeClr val="bg1"/>
              </a:solidFill>
            </a:rPr>
            <a:t>www.nsi.bg</a:t>
          </a:r>
          <a:r>
            <a:rPr lang="en-GB" sz="2400" b="0" i="1" kern="1200" dirty="0">
              <a:ln/>
              <a:solidFill>
                <a:schemeClr val="bg1"/>
              </a:solidFill>
            </a:rPr>
            <a:t>/</a:t>
          </a:r>
          <a:r>
            <a:rPr lang="en-GB" sz="2400" b="0" i="1" kern="1200" dirty="0" err="1">
              <a:ln/>
              <a:solidFill>
                <a:schemeClr val="bg1"/>
              </a:solidFill>
            </a:rPr>
            <a:t>bg</a:t>
          </a:r>
          <a:endParaRPr lang="en-BG" sz="2400" i="1" kern="1200" dirty="0">
            <a:ln/>
            <a:solidFill>
              <a:schemeClr val="bg1"/>
            </a:solidFill>
          </a:endParaRPr>
        </a:p>
      </dsp:txBody>
      <dsp:txXfrm>
        <a:off x="528035" y="674626"/>
        <a:ext cx="2549576" cy="254957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DA848-3335-104B-91A9-535B53F65999}">
      <dsp:nvSpPr>
        <dsp:cNvPr id="0" name=""/>
        <dsp:cNvSpPr/>
      </dsp:nvSpPr>
      <dsp:spPr>
        <a:xfrm>
          <a:off x="0" y="41113"/>
          <a:ext cx="7105810" cy="663389"/>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BG" sz="2800" kern="1200" dirty="0">
              <a:effectLst/>
              <a:latin typeface="Cambria" panose="02040503050406030204" pitchFamily="18" charset="0"/>
            </a:rPr>
            <a:t>Какво предлага НСИ ?</a:t>
          </a:r>
          <a:endParaRPr lang="bg-BG" sz="2800" b="0" i="0" kern="1200" noProof="0" dirty="0">
            <a:ln/>
            <a:solidFill>
              <a:srgbClr val="7030A0"/>
            </a:solidFill>
            <a:latin typeface="Cambria" panose="02040503050406030204"/>
            <a:ea typeface="+mn-ea"/>
            <a:cs typeface="+mn-cs"/>
          </a:endParaRPr>
        </a:p>
      </dsp:txBody>
      <dsp:txXfrm>
        <a:off x="32384" y="73497"/>
        <a:ext cx="7041042" cy="598621"/>
      </dsp:txXfrm>
    </dsp:sp>
    <dsp:sp modelId="{4D952E72-3249-784C-9518-E22826694168}">
      <dsp:nvSpPr>
        <dsp:cNvPr id="0" name=""/>
        <dsp:cNvSpPr/>
      </dsp:nvSpPr>
      <dsp:spPr>
        <a:xfrm>
          <a:off x="0" y="704503"/>
          <a:ext cx="7105810" cy="106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60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BG" sz="2100" kern="1200" dirty="0"/>
            <a:t>Продукти и услуги</a:t>
          </a:r>
        </a:p>
        <a:p>
          <a:pPr marL="228600" lvl="1" indent="-228600" algn="l" defTabSz="933450">
            <a:lnSpc>
              <a:spcPct val="90000"/>
            </a:lnSpc>
            <a:spcBef>
              <a:spcPct val="0"/>
            </a:spcBef>
            <a:spcAft>
              <a:spcPct val="20000"/>
            </a:spcAft>
            <a:buChar char="•"/>
          </a:pPr>
          <a:r>
            <a:rPr lang="en-BG" sz="2100" kern="1200" dirty="0"/>
            <a:t>Статистически данни</a:t>
          </a:r>
        </a:p>
        <a:p>
          <a:pPr marL="228600" lvl="1" indent="-228600" algn="l" defTabSz="933450">
            <a:lnSpc>
              <a:spcPct val="90000"/>
            </a:lnSpc>
            <a:spcBef>
              <a:spcPct val="0"/>
            </a:spcBef>
            <a:spcAft>
              <a:spcPct val="20000"/>
            </a:spcAft>
            <a:buChar char="•"/>
          </a:pPr>
          <a:r>
            <a:rPr lang="en-BG" sz="2100" kern="1200" dirty="0"/>
            <a:t>Правна основа</a:t>
          </a:r>
        </a:p>
      </dsp:txBody>
      <dsp:txXfrm>
        <a:off x="0" y="704503"/>
        <a:ext cx="7105810" cy="1061909"/>
      </dsp:txXfrm>
    </dsp:sp>
    <dsp:sp modelId="{2FE773EB-0DAE-DB41-B310-17F544E3848B}">
      <dsp:nvSpPr>
        <dsp:cNvPr id="0" name=""/>
        <dsp:cNvSpPr/>
      </dsp:nvSpPr>
      <dsp:spPr>
        <a:xfrm>
          <a:off x="0" y="1766413"/>
          <a:ext cx="7105810" cy="663389"/>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BG" sz="2800" kern="1200" dirty="0"/>
            <a:t>Какво публикува НСИ ?</a:t>
          </a:r>
        </a:p>
      </dsp:txBody>
      <dsp:txXfrm>
        <a:off x="32384" y="1798797"/>
        <a:ext cx="7041042" cy="598621"/>
      </dsp:txXfrm>
    </dsp:sp>
    <dsp:sp modelId="{8AF53A3B-9C0C-564A-8366-89143B260282}">
      <dsp:nvSpPr>
        <dsp:cNvPr id="0" name=""/>
        <dsp:cNvSpPr/>
      </dsp:nvSpPr>
      <dsp:spPr>
        <a:xfrm>
          <a:off x="0" y="2429803"/>
          <a:ext cx="7105810" cy="167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60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bg-BG" sz="2100" kern="1200" dirty="0">
              <a:effectLst/>
              <a:latin typeface="Cambria" panose="02040503050406030204" pitchFamily="18" charset="0"/>
              <a:ea typeface="Times New Roman" panose="02020603050405020304" pitchFamily="18" charset="0"/>
              <a:cs typeface="Times New Roman" panose="02020603050405020304" pitchFamily="18" charset="0"/>
            </a:rPr>
            <a:t>Данни от периодични изследвания по различни теми</a:t>
          </a:r>
          <a:endParaRPr lang="en-BG" sz="2100" kern="1200" dirty="0"/>
        </a:p>
        <a:p>
          <a:pPr marL="228600" lvl="1" indent="-228600" algn="l" defTabSz="933450">
            <a:lnSpc>
              <a:spcPct val="90000"/>
            </a:lnSpc>
            <a:spcBef>
              <a:spcPct val="0"/>
            </a:spcBef>
            <a:spcAft>
              <a:spcPct val="20000"/>
            </a:spcAft>
            <a:buChar char="•"/>
          </a:pPr>
          <a:r>
            <a:rPr lang="bg-BG" sz="2100" kern="1200" dirty="0">
              <a:effectLst/>
              <a:latin typeface="Cambria" panose="02040503050406030204" pitchFamily="18" charset="0"/>
              <a:ea typeface="Times New Roman" panose="02020603050405020304" pitchFamily="18" charset="0"/>
              <a:cs typeface="Times New Roman" panose="02020603050405020304" pitchFamily="18" charset="0"/>
            </a:rPr>
            <a:t>Данни от специални изследвания по различни теми</a:t>
          </a:r>
          <a:endParaRPr lang="en-BG" sz="2100" kern="1200" dirty="0"/>
        </a:p>
        <a:p>
          <a:pPr marL="228600" lvl="1" indent="-228600" algn="l" defTabSz="933450">
            <a:lnSpc>
              <a:spcPct val="90000"/>
            </a:lnSpc>
            <a:spcBef>
              <a:spcPct val="0"/>
            </a:spcBef>
            <a:spcAft>
              <a:spcPct val="20000"/>
            </a:spcAft>
            <a:buChar char="•"/>
          </a:pPr>
          <a:r>
            <a:rPr lang="bg-BG" sz="2100" kern="1200" dirty="0">
              <a:effectLst/>
              <a:latin typeface="Cambria" panose="02040503050406030204" pitchFamily="18" charset="0"/>
              <a:ea typeface="Times New Roman" panose="02020603050405020304" pitchFamily="18" charset="0"/>
              <a:cs typeface="Times New Roman" panose="02020603050405020304" pitchFamily="18" charset="0"/>
            </a:rPr>
            <a:t>Данни от международни изследвания</a:t>
          </a:r>
          <a:endParaRPr lang="en-BG" sz="2100" kern="1200" dirty="0"/>
        </a:p>
        <a:p>
          <a:pPr marL="228600" lvl="1" indent="-228600" algn="l" defTabSz="933450">
            <a:lnSpc>
              <a:spcPct val="90000"/>
            </a:lnSpc>
            <a:spcBef>
              <a:spcPct val="0"/>
            </a:spcBef>
            <a:spcAft>
              <a:spcPct val="20000"/>
            </a:spcAft>
            <a:buChar char="•"/>
          </a:pPr>
          <a:r>
            <a:rPr lang="bg-BG" sz="2100" kern="1200" dirty="0">
              <a:effectLst/>
              <a:latin typeface="Cambria" panose="02040503050406030204" pitchFamily="18" charset="0"/>
              <a:ea typeface="Times New Roman" panose="02020603050405020304" pitchFamily="18" charset="0"/>
              <a:cs typeface="Times New Roman" panose="02020603050405020304" pitchFamily="18" charset="0"/>
            </a:rPr>
            <a:t>Данни от отворени източници</a:t>
          </a:r>
          <a:endParaRPr lang="bg-BG" sz="2100" kern="1200" dirty="0"/>
        </a:p>
      </dsp:txBody>
      <dsp:txXfrm>
        <a:off x="0" y="2429803"/>
        <a:ext cx="7105810" cy="1676699"/>
      </dsp:txXfrm>
    </dsp:sp>
    <dsp:sp modelId="{9744F7D5-38FA-AC4C-912D-6CAC77E43473}">
      <dsp:nvSpPr>
        <dsp:cNvPr id="0" name=""/>
        <dsp:cNvSpPr/>
      </dsp:nvSpPr>
      <dsp:spPr>
        <a:xfrm>
          <a:off x="0" y="4106502"/>
          <a:ext cx="7105810" cy="663389"/>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BG" sz="2700" kern="1200" dirty="0"/>
            <a:t>Достъп до данните</a:t>
          </a:r>
          <a:endParaRPr lang="bg-BG" sz="2700" kern="1200" dirty="0"/>
        </a:p>
      </dsp:txBody>
      <dsp:txXfrm>
        <a:off x="32384" y="4138886"/>
        <a:ext cx="7041042" cy="598621"/>
      </dsp:txXfrm>
    </dsp:sp>
    <dsp:sp modelId="{9CF3D0B6-E79C-3345-A3A1-D0A85B880F2C}">
      <dsp:nvSpPr>
        <dsp:cNvPr id="0" name=""/>
        <dsp:cNvSpPr/>
      </dsp:nvSpPr>
      <dsp:spPr>
        <a:xfrm>
          <a:off x="0" y="4769892"/>
          <a:ext cx="7105810" cy="97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60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bg-BG" sz="2100" kern="1200" dirty="0"/>
            <a:t>С</a:t>
          </a:r>
          <a:r>
            <a:rPr lang="en-BG" sz="2100" kern="1200" dirty="0"/>
            <a:t>тандартно изтегляне чрез уеб браузър</a:t>
          </a:r>
          <a:endParaRPr lang="bg-BG" sz="2100" kern="1200" dirty="0"/>
        </a:p>
        <a:p>
          <a:pPr marL="228600" lvl="1" indent="-228600" algn="l" defTabSz="933450">
            <a:lnSpc>
              <a:spcPct val="90000"/>
            </a:lnSpc>
            <a:spcBef>
              <a:spcPct val="0"/>
            </a:spcBef>
            <a:spcAft>
              <a:spcPct val="20000"/>
            </a:spcAft>
            <a:buChar char="•"/>
          </a:pPr>
          <a:r>
            <a:rPr lang="bg-BG" sz="2100" kern="1200" dirty="0"/>
            <a:t>специализиран интерфейс за достъп, визуализация и изтегляне на големи колекции от данни</a:t>
          </a:r>
        </a:p>
      </dsp:txBody>
      <dsp:txXfrm>
        <a:off x="0" y="4769892"/>
        <a:ext cx="7105810" cy="97807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Информационна система за правна информация на Министерски Съвет: </a:t>
          </a:r>
          <a:r>
            <a:rPr lang="en-GB" sz="2400" b="0" i="1" kern="1200" dirty="0">
              <a:ln/>
              <a:solidFill>
                <a:schemeClr val="bg1"/>
              </a:solidFill>
            </a:rPr>
            <a:t>https://</a:t>
          </a:r>
          <a:r>
            <a:rPr lang="en-GB" sz="2400" b="0" i="1" kern="1200" dirty="0" err="1">
              <a:ln/>
              <a:solidFill>
                <a:schemeClr val="bg1"/>
              </a:solidFill>
            </a:rPr>
            <a:t>pris.government.bg</a:t>
          </a:r>
          <a:endParaRPr lang="en-BG" sz="2400" i="1" kern="1200" dirty="0">
            <a:ln/>
            <a:solidFill>
              <a:schemeClr val="bg1"/>
            </a:solidFill>
          </a:endParaRPr>
        </a:p>
      </dsp:txBody>
      <dsp:txXfrm>
        <a:off x="528035" y="674626"/>
        <a:ext cx="2549576" cy="254957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B0DE6-8ABA-9346-90DD-188C57888B8B}">
      <dsp:nvSpPr>
        <dsp:cNvPr id="0" name=""/>
        <dsp:cNvSpPr/>
      </dsp:nvSpPr>
      <dsp:spPr>
        <a:xfrm>
          <a:off x="2298166" y="2287711"/>
          <a:ext cx="3209495" cy="3209495"/>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BG" sz="2000" kern="1200">
              <a:effectLst/>
              <a:latin typeface="Cambria" panose="02040503050406030204" pitchFamily="18" charset="0"/>
            </a:rPr>
            <a:t>Функционалности на портала</a:t>
          </a:r>
          <a:endParaRPr lang="en-BG" sz="2000" kern="1200" dirty="0"/>
        </a:p>
      </dsp:txBody>
      <dsp:txXfrm>
        <a:off x="2768186" y="2757731"/>
        <a:ext cx="2269455" cy="2269455"/>
      </dsp:txXfrm>
    </dsp:sp>
    <dsp:sp modelId="{DDB3EE11-6036-DA4B-8977-35448DD80A42}">
      <dsp:nvSpPr>
        <dsp:cNvPr id="0" name=""/>
        <dsp:cNvSpPr/>
      </dsp:nvSpPr>
      <dsp:spPr>
        <a:xfrm rot="10800000">
          <a:off x="732676" y="3594476"/>
          <a:ext cx="1479387" cy="5959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41E298-B4C6-EE41-8D9B-6267BBA65C48}">
      <dsp:nvSpPr>
        <dsp:cNvPr id="0" name=""/>
        <dsp:cNvSpPr/>
      </dsp:nvSpPr>
      <dsp:spPr>
        <a:xfrm>
          <a:off x="788" y="3306949"/>
          <a:ext cx="1463775" cy="1171020"/>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BG" sz="2000" kern="1200" dirty="0"/>
            <a:t>Вход</a:t>
          </a:r>
        </a:p>
      </dsp:txBody>
      <dsp:txXfrm>
        <a:off x="35086" y="3341247"/>
        <a:ext cx="1395179" cy="1102424"/>
      </dsp:txXfrm>
    </dsp:sp>
    <dsp:sp modelId="{7C7F5CEA-A173-EB4A-8F45-237BD9D55E85}">
      <dsp:nvSpPr>
        <dsp:cNvPr id="0" name=""/>
        <dsp:cNvSpPr/>
      </dsp:nvSpPr>
      <dsp:spPr>
        <a:xfrm rot="12960000">
          <a:off x="1196868" y="2165838"/>
          <a:ext cx="1479387" cy="5959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2E0291-48D1-CA4B-ACF4-70906F48ADD6}">
      <dsp:nvSpPr>
        <dsp:cNvPr id="0" name=""/>
        <dsp:cNvSpPr/>
      </dsp:nvSpPr>
      <dsp:spPr>
        <a:xfrm>
          <a:off x="606250" y="1443530"/>
          <a:ext cx="1463775" cy="1171020"/>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BG" sz="2000" kern="1200" dirty="0"/>
            <a:t>Търсене</a:t>
          </a:r>
        </a:p>
      </dsp:txBody>
      <dsp:txXfrm>
        <a:off x="640548" y="1477828"/>
        <a:ext cx="1395179" cy="1102424"/>
      </dsp:txXfrm>
    </dsp:sp>
    <dsp:sp modelId="{90311B0D-99A8-124F-872F-553BE4F0FD2C}">
      <dsp:nvSpPr>
        <dsp:cNvPr id="0" name=""/>
        <dsp:cNvSpPr/>
      </dsp:nvSpPr>
      <dsp:spPr>
        <a:xfrm rot="15120000">
          <a:off x="2412140" y="1282892"/>
          <a:ext cx="1479387" cy="5959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2D4A86-C66A-DA49-A8DA-625F3AD5D4FF}">
      <dsp:nvSpPr>
        <dsp:cNvPr id="0" name=""/>
        <dsp:cNvSpPr/>
      </dsp:nvSpPr>
      <dsp:spPr>
        <a:xfrm>
          <a:off x="2191368" y="291873"/>
          <a:ext cx="1463775" cy="1171020"/>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BG" sz="2000" kern="1200" dirty="0"/>
            <a:t>Резултати</a:t>
          </a:r>
        </a:p>
      </dsp:txBody>
      <dsp:txXfrm>
        <a:off x="2225666" y="326171"/>
        <a:ext cx="1395179" cy="1102424"/>
      </dsp:txXfrm>
    </dsp:sp>
    <dsp:sp modelId="{5229D6B6-E247-264F-B69E-D0B33A3934C5}">
      <dsp:nvSpPr>
        <dsp:cNvPr id="0" name=""/>
        <dsp:cNvSpPr/>
      </dsp:nvSpPr>
      <dsp:spPr>
        <a:xfrm rot="17280000">
          <a:off x="3914299" y="1282892"/>
          <a:ext cx="1479387" cy="5959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8A420B-E652-EB4C-A179-8B3FA45175D6}">
      <dsp:nvSpPr>
        <dsp:cNvPr id="0" name=""/>
        <dsp:cNvSpPr/>
      </dsp:nvSpPr>
      <dsp:spPr>
        <a:xfrm>
          <a:off x="4150683" y="291873"/>
          <a:ext cx="1463775" cy="1171020"/>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BG" sz="2000" kern="1200" dirty="0"/>
            <a:t>Детайли</a:t>
          </a:r>
        </a:p>
      </dsp:txBody>
      <dsp:txXfrm>
        <a:off x="4184981" y="326171"/>
        <a:ext cx="1395179" cy="1102424"/>
      </dsp:txXfrm>
    </dsp:sp>
    <dsp:sp modelId="{A0F52DC1-3390-BF48-813B-9D369B10A2D8}">
      <dsp:nvSpPr>
        <dsp:cNvPr id="0" name=""/>
        <dsp:cNvSpPr/>
      </dsp:nvSpPr>
      <dsp:spPr>
        <a:xfrm rot="19440000">
          <a:off x="5129571" y="2165838"/>
          <a:ext cx="1479387" cy="5959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501D95-33D9-8645-9A04-F6C57BF75664}">
      <dsp:nvSpPr>
        <dsp:cNvPr id="0" name=""/>
        <dsp:cNvSpPr/>
      </dsp:nvSpPr>
      <dsp:spPr>
        <a:xfrm>
          <a:off x="5735802" y="1443530"/>
          <a:ext cx="1463775" cy="1171020"/>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BG" sz="2000" kern="1200" dirty="0"/>
            <a:t>Изтегляне</a:t>
          </a:r>
        </a:p>
      </dsp:txBody>
      <dsp:txXfrm>
        <a:off x="5770100" y="1477828"/>
        <a:ext cx="1395179" cy="1102424"/>
      </dsp:txXfrm>
    </dsp:sp>
    <dsp:sp modelId="{99EA82DD-5F7E-4F44-9757-CDF2FAA2B04B}">
      <dsp:nvSpPr>
        <dsp:cNvPr id="0" name=""/>
        <dsp:cNvSpPr/>
      </dsp:nvSpPr>
      <dsp:spPr>
        <a:xfrm>
          <a:off x="5593763" y="3594476"/>
          <a:ext cx="1479387" cy="5959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BC2768-A15D-5849-A013-A5B9E31DA43A}">
      <dsp:nvSpPr>
        <dsp:cNvPr id="0" name=""/>
        <dsp:cNvSpPr/>
      </dsp:nvSpPr>
      <dsp:spPr>
        <a:xfrm>
          <a:off x="6341263" y="3306949"/>
          <a:ext cx="1463775" cy="1171020"/>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BG" sz="2000" kern="1200" dirty="0"/>
            <a:t>Споделяне</a:t>
          </a:r>
        </a:p>
      </dsp:txBody>
      <dsp:txXfrm>
        <a:off x="6375561" y="3341247"/>
        <a:ext cx="1395179" cy="110242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solidFill>
          <a:srgbClr val="1D493C"/>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Народно събрание на РБ: </a:t>
          </a:r>
          <a:r>
            <a:rPr lang="en-GB" sz="2400" b="0" i="1" kern="1200" dirty="0">
              <a:ln/>
              <a:solidFill>
                <a:schemeClr val="bg1"/>
              </a:solidFill>
            </a:rPr>
            <a:t>https://</a:t>
          </a:r>
          <a:r>
            <a:rPr lang="en-GB" sz="2400" b="0" i="1" kern="1200" dirty="0" err="1">
              <a:ln/>
              <a:solidFill>
                <a:schemeClr val="bg1"/>
              </a:solidFill>
            </a:rPr>
            <a:t>www.parliament.bg</a:t>
          </a:r>
          <a:r>
            <a:rPr lang="en-GB" sz="2400" b="0" i="1" kern="1200" dirty="0">
              <a:ln/>
              <a:solidFill>
                <a:schemeClr val="bg1"/>
              </a:solidFill>
            </a:rPr>
            <a:t>/</a:t>
          </a:r>
          <a:r>
            <a:rPr lang="en-GB" sz="2400" b="0" i="1" kern="1200" dirty="0" err="1">
              <a:ln/>
              <a:solidFill>
                <a:schemeClr val="bg1"/>
              </a:solidFill>
            </a:rPr>
            <a:t>bg</a:t>
          </a:r>
          <a:endParaRPr lang="en-BG" sz="2400" i="1" kern="1200" dirty="0">
            <a:ln/>
            <a:solidFill>
              <a:schemeClr val="bg1"/>
            </a:solidFill>
          </a:endParaRPr>
        </a:p>
      </dsp:txBody>
      <dsp:txXfrm>
        <a:off x="528035" y="674626"/>
        <a:ext cx="2549576" cy="254957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72C40-C942-4A46-85EB-716A330F94A3}">
      <dsp:nvSpPr>
        <dsp:cNvPr id="0" name=""/>
        <dsp:cNvSpPr/>
      </dsp:nvSpPr>
      <dsp:spPr>
        <a:xfrm>
          <a:off x="723658" y="413764"/>
          <a:ext cx="5347116" cy="5347116"/>
        </a:xfrm>
        <a:prstGeom prst="pie">
          <a:avLst>
            <a:gd name="adj1" fmla="val 16200000"/>
            <a:gd name="adj2" fmla="val 1800000"/>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bg-BG" sz="2100" kern="1200" noProof="0" dirty="0"/>
            <a:t>Законодателна</a:t>
          </a:r>
        </a:p>
      </dsp:txBody>
      <dsp:txXfrm>
        <a:off x="3541716" y="1546844"/>
        <a:ext cx="1909684" cy="1591403"/>
      </dsp:txXfrm>
    </dsp:sp>
    <dsp:sp modelId="{C8A31939-44A1-C84A-8599-21CB98ABC89E}">
      <dsp:nvSpPr>
        <dsp:cNvPr id="0" name=""/>
        <dsp:cNvSpPr/>
      </dsp:nvSpPr>
      <dsp:spPr>
        <a:xfrm>
          <a:off x="613533" y="604733"/>
          <a:ext cx="5347116" cy="5347116"/>
        </a:xfrm>
        <a:prstGeom prst="pie">
          <a:avLst>
            <a:gd name="adj1" fmla="val 1800000"/>
            <a:gd name="adj2" fmla="val 9000000"/>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bg-BG" sz="2100" kern="1200" noProof="0" dirty="0"/>
            <a:t>Контролна</a:t>
          </a:r>
        </a:p>
      </dsp:txBody>
      <dsp:txXfrm>
        <a:off x="1886656" y="4073993"/>
        <a:ext cx="2864526" cy="1400435"/>
      </dsp:txXfrm>
    </dsp:sp>
    <dsp:sp modelId="{30F12578-A954-BB4F-A1A7-4400C3BED8E6}">
      <dsp:nvSpPr>
        <dsp:cNvPr id="0" name=""/>
        <dsp:cNvSpPr/>
      </dsp:nvSpPr>
      <dsp:spPr>
        <a:xfrm>
          <a:off x="503408" y="413764"/>
          <a:ext cx="5347116" cy="5347116"/>
        </a:xfrm>
        <a:prstGeom prst="pie">
          <a:avLst>
            <a:gd name="adj1" fmla="val 9000000"/>
            <a:gd name="adj2" fmla="val 16200000"/>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bg-BG" sz="2100" kern="1200" noProof="0" dirty="0"/>
            <a:t>Формиране и поддържане на правителство</a:t>
          </a:r>
        </a:p>
      </dsp:txBody>
      <dsp:txXfrm>
        <a:off x="1122782" y="1546844"/>
        <a:ext cx="1909684" cy="1591403"/>
      </dsp:txXfrm>
    </dsp:sp>
    <dsp:sp modelId="{8F6F7530-3F3F-DE4F-BEB3-1D885057F667}">
      <dsp:nvSpPr>
        <dsp:cNvPr id="0" name=""/>
        <dsp:cNvSpPr/>
      </dsp:nvSpPr>
      <dsp:spPr>
        <a:xfrm>
          <a:off x="393087" y="82752"/>
          <a:ext cx="6009140" cy="6009140"/>
        </a:xfrm>
        <a:prstGeom prst="circularArrow">
          <a:avLst>
            <a:gd name="adj1" fmla="val 5085"/>
            <a:gd name="adj2" fmla="val 327528"/>
            <a:gd name="adj3" fmla="val 1472472"/>
            <a:gd name="adj4" fmla="val 16199432"/>
            <a:gd name="adj5" fmla="val 5932"/>
          </a:avLst>
        </a:prstGeom>
        <a:gradFill rotWithShape="0">
          <a:gsLst>
            <a:gs pos="0">
              <a:schemeClr val="dk2">
                <a:tint val="60000"/>
                <a:hueOff val="0"/>
                <a:satOff val="0"/>
                <a:lumOff val="0"/>
                <a:alphaOff val="0"/>
                <a:shade val="85000"/>
                <a:satMod val="130000"/>
              </a:schemeClr>
            </a:gs>
            <a:gs pos="34000">
              <a:schemeClr val="dk2">
                <a:tint val="60000"/>
                <a:hueOff val="0"/>
                <a:satOff val="0"/>
                <a:lumOff val="0"/>
                <a:alphaOff val="0"/>
                <a:shade val="87000"/>
                <a:satMod val="125000"/>
              </a:schemeClr>
            </a:gs>
            <a:gs pos="70000">
              <a:schemeClr val="dk2">
                <a:tint val="60000"/>
                <a:hueOff val="0"/>
                <a:satOff val="0"/>
                <a:lumOff val="0"/>
                <a:alphaOff val="0"/>
                <a:tint val="100000"/>
                <a:shade val="90000"/>
                <a:satMod val="130000"/>
              </a:schemeClr>
            </a:gs>
            <a:gs pos="100000">
              <a:schemeClr val="dk2">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9DEC3C4-6AD5-D546-9148-1FC6FE6904E2}">
      <dsp:nvSpPr>
        <dsp:cNvPr id="0" name=""/>
        <dsp:cNvSpPr/>
      </dsp:nvSpPr>
      <dsp:spPr>
        <a:xfrm>
          <a:off x="282521" y="273383"/>
          <a:ext cx="6009140" cy="6009140"/>
        </a:xfrm>
        <a:prstGeom prst="circularArrow">
          <a:avLst>
            <a:gd name="adj1" fmla="val 5085"/>
            <a:gd name="adj2" fmla="val 327528"/>
            <a:gd name="adj3" fmla="val 8671970"/>
            <a:gd name="adj4" fmla="val 1800502"/>
            <a:gd name="adj5" fmla="val 5932"/>
          </a:avLst>
        </a:prstGeom>
        <a:gradFill rotWithShape="0">
          <a:gsLst>
            <a:gs pos="0">
              <a:schemeClr val="dk2">
                <a:tint val="60000"/>
                <a:hueOff val="0"/>
                <a:satOff val="0"/>
                <a:lumOff val="0"/>
                <a:alphaOff val="0"/>
                <a:shade val="85000"/>
                <a:satMod val="130000"/>
              </a:schemeClr>
            </a:gs>
            <a:gs pos="34000">
              <a:schemeClr val="dk2">
                <a:tint val="60000"/>
                <a:hueOff val="0"/>
                <a:satOff val="0"/>
                <a:lumOff val="0"/>
                <a:alphaOff val="0"/>
                <a:shade val="87000"/>
                <a:satMod val="125000"/>
              </a:schemeClr>
            </a:gs>
            <a:gs pos="70000">
              <a:schemeClr val="dk2">
                <a:tint val="60000"/>
                <a:hueOff val="0"/>
                <a:satOff val="0"/>
                <a:lumOff val="0"/>
                <a:alphaOff val="0"/>
                <a:tint val="100000"/>
                <a:shade val="90000"/>
                <a:satMod val="130000"/>
              </a:schemeClr>
            </a:gs>
            <a:gs pos="100000">
              <a:schemeClr val="dk2">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449AACE-5E28-5444-BAE3-AA4E2F5275B5}">
      <dsp:nvSpPr>
        <dsp:cNvPr id="0" name=""/>
        <dsp:cNvSpPr/>
      </dsp:nvSpPr>
      <dsp:spPr>
        <a:xfrm>
          <a:off x="171954" y="82752"/>
          <a:ext cx="6009140" cy="6009140"/>
        </a:xfrm>
        <a:prstGeom prst="circularArrow">
          <a:avLst>
            <a:gd name="adj1" fmla="val 5085"/>
            <a:gd name="adj2" fmla="val 327528"/>
            <a:gd name="adj3" fmla="val 15873039"/>
            <a:gd name="adj4" fmla="val 9000000"/>
            <a:gd name="adj5" fmla="val 5932"/>
          </a:avLst>
        </a:prstGeom>
        <a:gradFill rotWithShape="0">
          <a:gsLst>
            <a:gs pos="0">
              <a:schemeClr val="dk2">
                <a:tint val="60000"/>
                <a:hueOff val="0"/>
                <a:satOff val="0"/>
                <a:lumOff val="0"/>
                <a:alphaOff val="0"/>
                <a:shade val="85000"/>
                <a:satMod val="130000"/>
              </a:schemeClr>
            </a:gs>
            <a:gs pos="34000">
              <a:schemeClr val="dk2">
                <a:tint val="60000"/>
                <a:hueOff val="0"/>
                <a:satOff val="0"/>
                <a:lumOff val="0"/>
                <a:alphaOff val="0"/>
                <a:shade val="87000"/>
                <a:satMod val="125000"/>
              </a:schemeClr>
            </a:gs>
            <a:gs pos="70000">
              <a:schemeClr val="dk2">
                <a:tint val="60000"/>
                <a:hueOff val="0"/>
                <a:satOff val="0"/>
                <a:lumOff val="0"/>
                <a:alphaOff val="0"/>
                <a:tint val="100000"/>
                <a:shade val="90000"/>
                <a:satMod val="130000"/>
              </a:schemeClr>
            </a:gs>
            <a:gs pos="100000">
              <a:schemeClr val="dk2">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30411-29FD-4D43-A87F-B9B8C2357506}">
      <dsp:nvSpPr>
        <dsp:cNvPr id="0" name=""/>
        <dsp:cNvSpPr/>
      </dsp:nvSpPr>
      <dsp:spPr>
        <a:xfrm>
          <a:off x="0" y="2788"/>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9534C3-7A8F-5442-95B0-921075C6D78F}">
      <dsp:nvSpPr>
        <dsp:cNvPr id="0" name=""/>
        <dsp:cNvSpPr/>
      </dsp:nvSpPr>
      <dsp:spPr>
        <a:xfrm>
          <a:off x="0" y="2788"/>
          <a:ext cx="7577296" cy="95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bg-BG" sz="2700" kern="1200"/>
            <a:t>Предполагат удобство и достъпност</a:t>
          </a:r>
          <a:endParaRPr lang="en-US" sz="2700" kern="1200"/>
        </a:p>
      </dsp:txBody>
      <dsp:txXfrm>
        <a:off x="0" y="2788"/>
        <a:ext cx="7577296" cy="950878"/>
      </dsp:txXfrm>
    </dsp:sp>
    <dsp:sp modelId="{6327E50A-DD39-D64C-A1C9-5CE6C50D36E5}">
      <dsp:nvSpPr>
        <dsp:cNvPr id="0" name=""/>
        <dsp:cNvSpPr/>
      </dsp:nvSpPr>
      <dsp:spPr>
        <a:xfrm>
          <a:off x="0" y="953666"/>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DADDBB-F88D-8B44-8076-686E5AFCBE80}">
      <dsp:nvSpPr>
        <dsp:cNvPr id="0" name=""/>
        <dsp:cNvSpPr/>
      </dsp:nvSpPr>
      <dsp:spPr>
        <a:xfrm>
          <a:off x="0" y="953666"/>
          <a:ext cx="7577296" cy="95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bg-BG" sz="2700" kern="1200"/>
            <a:t>Постигат ефективност и ефикасност</a:t>
          </a:r>
          <a:endParaRPr lang="en-US" sz="2700" kern="1200"/>
        </a:p>
      </dsp:txBody>
      <dsp:txXfrm>
        <a:off x="0" y="953666"/>
        <a:ext cx="7577296" cy="950878"/>
      </dsp:txXfrm>
    </dsp:sp>
    <dsp:sp modelId="{6E373654-F098-7C47-AC3B-9ACA7C9F1720}">
      <dsp:nvSpPr>
        <dsp:cNvPr id="0" name=""/>
        <dsp:cNvSpPr/>
      </dsp:nvSpPr>
      <dsp:spPr>
        <a:xfrm>
          <a:off x="0" y="1904544"/>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4F9F2-609C-AF4F-8D78-2B361EE9681A}">
      <dsp:nvSpPr>
        <dsp:cNvPr id="0" name=""/>
        <dsp:cNvSpPr/>
      </dsp:nvSpPr>
      <dsp:spPr>
        <a:xfrm>
          <a:off x="0" y="1904544"/>
          <a:ext cx="7577296" cy="95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bg-BG" sz="2700" kern="1200"/>
            <a:t>Осигуряват прозрачност и отчетност</a:t>
          </a:r>
          <a:endParaRPr lang="en-US" sz="2700" kern="1200"/>
        </a:p>
      </dsp:txBody>
      <dsp:txXfrm>
        <a:off x="0" y="1904544"/>
        <a:ext cx="7577296" cy="950878"/>
      </dsp:txXfrm>
    </dsp:sp>
    <dsp:sp modelId="{168FC4A9-CBD7-B04E-A600-DE1BF77B6696}">
      <dsp:nvSpPr>
        <dsp:cNvPr id="0" name=""/>
        <dsp:cNvSpPr/>
      </dsp:nvSpPr>
      <dsp:spPr>
        <a:xfrm>
          <a:off x="0" y="2855422"/>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279935-1771-6043-A96E-6D22321F97D1}">
      <dsp:nvSpPr>
        <dsp:cNvPr id="0" name=""/>
        <dsp:cNvSpPr/>
      </dsp:nvSpPr>
      <dsp:spPr>
        <a:xfrm>
          <a:off x="0" y="2855422"/>
          <a:ext cx="7577296" cy="95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bg-BG" sz="2700" kern="1200"/>
            <a:t>Улесняват взаимодействието между администрацията и гражданите</a:t>
          </a:r>
          <a:endParaRPr lang="en-US" sz="2700" kern="1200"/>
        </a:p>
      </dsp:txBody>
      <dsp:txXfrm>
        <a:off x="0" y="2855422"/>
        <a:ext cx="7577296" cy="950878"/>
      </dsp:txXfrm>
    </dsp:sp>
    <dsp:sp modelId="{A8DB08F1-0BDD-AF47-99CA-263BEA887997}">
      <dsp:nvSpPr>
        <dsp:cNvPr id="0" name=""/>
        <dsp:cNvSpPr/>
      </dsp:nvSpPr>
      <dsp:spPr>
        <a:xfrm>
          <a:off x="0" y="3806300"/>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AFA06B-16B8-2843-9C3D-41EE969F3DED}">
      <dsp:nvSpPr>
        <dsp:cNvPr id="0" name=""/>
        <dsp:cNvSpPr/>
      </dsp:nvSpPr>
      <dsp:spPr>
        <a:xfrm>
          <a:off x="0" y="3806300"/>
          <a:ext cx="7577296" cy="95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bg-BG" sz="2700" kern="1200"/>
            <a:t>Постигат по-ниски разходи</a:t>
          </a:r>
          <a:endParaRPr lang="en-US" sz="2700" kern="1200"/>
        </a:p>
      </dsp:txBody>
      <dsp:txXfrm>
        <a:off x="0" y="3806300"/>
        <a:ext cx="7577296" cy="950878"/>
      </dsp:txXfrm>
    </dsp:sp>
    <dsp:sp modelId="{5E2BB922-8164-3E43-9B61-C9CDB5AB460A}">
      <dsp:nvSpPr>
        <dsp:cNvPr id="0" name=""/>
        <dsp:cNvSpPr/>
      </dsp:nvSpPr>
      <dsp:spPr>
        <a:xfrm>
          <a:off x="0" y="4757178"/>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E06D41-6668-9D42-A9BB-F296254501BA}">
      <dsp:nvSpPr>
        <dsp:cNvPr id="0" name=""/>
        <dsp:cNvSpPr/>
      </dsp:nvSpPr>
      <dsp:spPr>
        <a:xfrm>
          <a:off x="0" y="4757178"/>
          <a:ext cx="7577296" cy="95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bg-BG" sz="2700" kern="1200"/>
            <a:t>Косвено подпомагат икономическия растеж</a:t>
          </a:r>
          <a:endParaRPr lang="en-US" sz="2700" kern="1200"/>
        </a:p>
      </dsp:txBody>
      <dsp:txXfrm>
        <a:off x="0" y="4757178"/>
        <a:ext cx="7577296" cy="95087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solidFill>
          <a:srgbClr val="1D493C"/>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Народно събрание на РБ: </a:t>
          </a:r>
          <a:r>
            <a:rPr lang="en-GB" sz="2400" b="0" i="1" kern="1200" dirty="0">
              <a:ln/>
              <a:solidFill>
                <a:schemeClr val="bg1"/>
              </a:solidFill>
            </a:rPr>
            <a:t>https://</a:t>
          </a:r>
          <a:r>
            <a:rPr lang="en-GB" sz="2400" b="0" i="1" kern="1200" dirty="0" err="1">
              <a:ln/>
              <a:solidFill>
                <a:schemeClr val="bg1"/>
              </a:solidFill>
            </a:rPr>
            <a:t>www.parliament.bg</a:t>
          </a:r>
          <a:r>
            <a:rPr lang="en-GB" sz="2400" b="0" i="1" kern="1200" dirty="0">
              <a:ln/>
              <a:solidFill>
                <a:schemeClr val="bg1"/>
              </a:solidFill>
            </a:rPr>
            <a:t>/</a:t>
          </a:r>
          <a:r>
            <a:rPr lang="en-GB" sz="2400" b="0" i="1" kern="1200" dirty="0" err="1">
              <a:ln/>
              <a:solidFill>
                <a:schemeClr val="bg1"/>
              </a:solidFill>
            </a:rPr>
            <a:t>bg</a:t>
          </a:r>
          <a:endParaRPr lang="en-BG" sz="2400" i="1" kern="1200" dirty="0">
            <a:ln/>
            <a:solidFill>
              <a:schemeClr val="bg1"/>
            </a:solidFill>
          </a:endParaRPr>
        </a:p>
      </dsp:txBody>
      <dsp:txXfrm>
        <a:off x="528035" y="674626"/>
        <a:ext cx="2549576" cy="254957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DA848-3335-104B-91A9-535B53F65999}">
      <dsp:nvSpPr>
        <dsp:cNvPr id="0" name=""/>
        <dsp:cNvSpPr/>
      </dsp:nvSpPr>
      <dsp:spPr>
        <a:xfrm>
          <a:off x="0" y="233690"/>
          <a:ext cx="7105810" cy="1074060"/>
        </a:xfrm>
        <a:prstGeom prst="roundRect">
          <a:avLst/>
        </a:prstGeom>
        <a:solidFill>
          <a:srgbClr val="1D493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BG" sz="2800" kern="1200" dirty="0">
              <a:effectLst/>
              <a:latin typeface="Cambria" panose="02040503050406030204" pitchFamily="18" charset="0"/>
            </a:rPr>
            <a:t>Каква информация може да намерим на сайта на парламента?</a:t>
          </a:r>
          <a:endParaRPr lang="bg-BG" sz="2800" b="0" i="0" kern="1200" noProof="0" dirty="0">
            <a:ln/>
            <a:solidFill>
              <a:srgbClr val="7030A0"/>
            </a:solidFill>
            <a:latin typeface="Cambria" panose="02040503050406030204"/>
            <a:ea typeface="+mn-ea"/>
            <a:cs typeface="+mn-cs"/>
          </a:endParaRPr>
        </a:p>
      </dsp:txBody>
      <dsp:txXfrm>
        <a:off x="52431" y="286121"/>
        <a:ext cx="7000948" cy="969198"/>
      </dsp:txXfrm>
    </dsp:sp>
    <dsp:sp modelId="{6BC5F98F-9229-7A45-8356-20B058E179FE}">
      <dsp:nvSpPr>
        <dsp:cNvPr id="0" name=""/>
        <dsp:cNvSpPr/>
      </dsp:nvSpPr>
      <dsp:spPr>
        <a:xfrm>
          <a:off x="0" y="1307750"/>
          <a:ext cx="7105810" cy="424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609"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BG" sz="2800" kern="1200" dirty="0"/>
            <a:t>всичко по отношение на парламентарната дейност: пленарни заседания, законодателство, парламентарен контрол, ЕС, международна дейност, регистри</a:t>
          </a:r>
          <a:endParaRPr lang="bg-BG" sz="2800" kern="1200" dirty="0"/>
        </a:p>
        <a:p>
          <a:pPr marL="285750" lvl="1" indent="-285750" algn="l" defTabSz="1244600">
            <a:lnSpc>
              <a:spcPct val="90000"/>
            </a:lnSpc>
            <a:spcBef>
              <a:spcPct val="0"/>
            </a:spcBef>
            <a:spcAft>
              <a:spcPct val="20000"/>
            </a:spcAft>
            <a:buChar char="•"/>
          </a:pPr>
          <a:r>
            <a:rPr lang="en-US" sz="2800" kern="1200"/>
            <a:t>RSS </a:t>
          </a:r>
          <a:r>
            <a:rPr lang="bg-BG" sz="2800" kern="1200" noProof="0" dirty="0"/>
            <a:t>новини и емисии</a:t>
          </a:r>
        </a:p>
        <a:p>
          <a:pPr marL="285750" lvl="1" indent="-285750" algn="l" defTabSz="1244600">
            <a:lnSpc>
              <a:spcPct val="90000"/>
            </a:lnSpc>
            <a:spcBef>
              <a:spcPct val="0"/>
            </a:spcBef>
            <a:spcAft>
              <a:spcPct val="20000"/>
            </a:spcAft>
            <a:buChar char="•"/>
          </a:pPr>
          <a:r>
            <a:rPr lang="en-BG" sz="2800" kern="1200" dirty="0"/>
            <a:t>работни и окончателни документи на парламентарните комисии</a:t>
          </a:r>
          <a:endParaRPr lang="bg-BG" sz="2800" kern="1200" dirty="0"/>
        </a:p>
        <a:p>
          <a:pPr marL="285750" lvl="1" indent="-285750" algn="l" defTabSz="1244600">
            <a:lnSpc>
              <a:spcPct val="90000"/>
            </a:lnSpc>
            <a:spcBef>
              <a:spcPct val="0"/>
            </a:spcBef>
            <a:spcAft>
              <a:spcPct val="20000"/>
            </a:spcAft>
            <a:buChar char="•"/>
          </a:pPr>
          <a:r>
            <a:rPr lang="en-BG" sz="2800" kern="1200" dirty="0"/>
            <a:t>текущи изборни процедури</a:t>
          </a:r>
          <a:endParaRPr lang="bg-BG" sz="2800" kern="1200" dirty="0"/>
        </a:p>
        <a:p>
          <a:pPr marL="285750" lvl="1" indent="-285750" algn="l" defTabSz="1244600">
            <a:lnSpc>
              <a:spcPct val="90000"/>
            </a:lnSpc>
            <a:spcBef>
              <a:spcPct val="0"/>
            </a:spcBef>
            <a:spcAft>
              <a:spcPct val="20000"/>
            </a:spcAft>
            <a:buChar char="•"/>
          </a:pPr>
          <a:r>
            <a:rPr lang="en-BG" sz="2800" kern="1200" dirty="0"/>
            <a:t>линк към архива на държавен вестник</a:t>
          </a:r>
          <a:endParaRPr lang="bg-BG" sz="2800" kern="1200" dirty="0"/>
        </a:p>
      </dsp:txBody>
      <dsp:txXfrm>
        <a:off x="0" y="1307750"/>
        <a:ext cx="7105810" cy="424764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solidFill>
          <a:srgbClr val="063A5A"/>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Държавен вестник: </a:t>
          </a:r>
          <a:r>
            <a:rPr lang="en-GB" sz="2400" b="0" i="1" kern="1200" dirty="0">
              <a:ln/>
              <a:solidFill>
                <a:schemeClr val="bg1"/>
              </a:solidFill>
            </a:rPr>
            <a:t>https://</a:t>
          </a:r>
          <a:r>
            <a:rPr lang="en-GB" sz="2400" b="0" i="1" kern="1200" dirty="0" err="1">
              <a:ln/>
              <a:solidFill>
                <a:schemeClr val="bg1"/>
              </a:solidFill>
            </a:rPr>
            <a:t>dv.parliament.bg</a:t>
          </a:r>
          <a:endParaRPr lang="en-BG" sz="2400" i="1" kern="1200" dirty="0">
            <a:ln/>
            <a:solidFill>
              <a:schemeClr val="bg1"/>
            </a:solidFill>
          </a:endParaRPr>
        </a:p>
      </dsp:txBody>
      <dsp:txXfrm>
        <a:off x="528035" y="674626"/>
        <a:ext cx="2549576" cy="254957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88F26-5808-3C4C-8480-17C478D4E32B}">
      <dsp:nvSpPr>
        <dsp:cNvPr id="0" name=""/>
        <dsp:cNvSpPr/>
      </dsp:nvSpPr>
      <dsp:spPr>
        <a:xfrm>
          <a:off x="3101480" y="2476534"/>
          <a:ext cx="2006455" cy="2006455"/>
        </a:xfrm>
        <a:prstGeom prst="roundRect">
          <a:avLst/>
        </a:prstGeom>
        <a:solidFill>
          <a:srgbClr val="063A5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BG" sz="2800" kern="1200" dirty="0">
              <a:effectLst/>
              <a:latin typeface="Cambria" panose="02040503050406030204" pitchFamily="18" charset="0"/>
            </a:rPr>
            <a:t>Раздели в ДВ</a:t>
          </a:r>
          <a:endParaRPr lang="bg-BG" sz="2800" b="0" i="0" kern="1200" noProof="0" dirty="0">
            <a:ln/>
            <a:solidFill>
              <a:srgbClr val="7030A0"/>
            </a:solidFill>
            <a:latin typeface="Cambria" panose="02040503050406030204"/>
            <a:ea typeface="+mn-ea"/>
            <a:cs typeface="+mn-cs"/>
          </a:endParaRPr>
        </a:p>
      </dsp:txBody>
      <dsp:txXfrm>
        <a:off x="3199427" y="2574481"/>
        <a:ext cx="1810561" cy="1810561"/>
      </dsp:txXfrm>
    </dsp:sp>
    <dsp:sp modelId="{35F9CB65-F29A-9849-84F3-9CDF7059AF12}">
      <dsp:nvSpPr>
        <dsp:cNvPr id="0" name=""/>
        <dsp:cNvSpPr/>
      </dsp:nvSpPr>
      <dsp:spPr>
        <a:xfrm rot="16200000">
          <a:off x="3572436" y="1944262"/>
          <a:ext cx="1064544" cy="0"/>
        </a:xfrm>
        <a:custGeom>
          <a:avLst/>
          <a:gdLst/>
          <a:ahLst/>
          <a:cxnLst/>
          <a:rect l="0" t="0" r="0" b="0"/>
          <a:pathLst>
            <a:path>
              <a:moveTo>
                <a:pt x="0" y="0"/>
              </a:moveTo>
              <a:lnTo>
                <a:pt x="106454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C99B61-F0B6-F941-A71F-092106EAC653}">
      <dsp:nvSpPr>
        <dsp:cNvPr id="0" name=""/>
        <dsp:cNvSpPr/>
      </dsp:nvSpPr>
      <dsp:spPr>
        <a:xfrm>
          <a:off x="3432545" y="67664"/>
          <a:ext cx="1344325" cy="13443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bg-BG" sz="2600" kern="1200" noProof="0" dirty="0"/>
            <a:t>Начало</a:t>
          </a:r>
        </a:p>
      </dsp:txBody>
      <dsp:txXfrm>
        <a:off x="3498170" y="133289"/>
        <a:ext cx="1213075" cy="1213075"/>
      </dsp:txXfrm>
    </dsp:sp>
    <dsp:sp modelId="{387D9AF4-D2E0-3348-8A36-3A38EA2CDB6B}">
      <dsp:nvSpPr>
        <dsp:cNvPr id="0" name=""/>
        <dsp:cNvSpPr/>
      </dsp:nvSpPr>
      <dsp:spPr>
        <a:xfrm rot="19285714">
          <a:off x="5042809" y="2493593"/>
          <a:ext cx="597030" cy="0"/>
        </a:xfrm>
        <a:custGeom>
          <a:avLst/>
          <a:gdLst/>
          <a:ahLst/>
          <a:cxnLst/>
          <a:rect l="0" t="0" r="0" b="0"/>
          <a:pathLst>
            <a:path>
              <a:moveTo>
                <a:pt x="0" y="0"/>
              </a:moveTo>
              <a:lnTo>
                <a:pt x="59703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D78954-D862-C64A-B69B-C09F60807D18}">
      <dsp:nvSpPr>
        <dsp:cNvPr id="0" name=""/>
        <dsp:cNvSpPr/>
      </dsp:nvSpPr>
      <dsp:spPr>
        <a:xfrm>
          <a:off x="5574713" y="1099277"/>
          <a:ext cx="1344325" cy="13443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bg-BG" sz="2600" kern="1200" noProof="0" dirty="0"/>
            <a:t>Броеве на ДВ</a:t>
          </a:r>
        </a:p>
      </dsp:txBody>
      <dsp:txXfrm>
        <a:off x="5640338" y="1164902"/>
        <a:ext cx="1213075" cy="1213075"/>
      </dsp:txXfrm>
    </dsp:sp>
    <dsp:sp modelId="{F3239809-B9E8-4D4C-8FB2-03ED53172C73}">
      <dsp:nvSpPr>
        <dsp:cNvPr id="0" name=""/>
        <dsp:cNvSpPr/>
      </dsp:nvSpPr>
      <dsp:spPr>
        <a:xfrm rot="771429">
          <a:off x="5095131" y="3822390"/>
          <a:ext cx="1021459" cy="0"/>
        </a:xfrm>
        <a:custGeom>
          <a:avLst/>
          <a:gdLst/>
          <a:ahLst/>
          <a:cxnLst/>
          <a:rect l="0" t="0" r="0" b="0"/>
          <a:pathLst>
            <a:path>
              <a:moveTo>
                <a:pt x="0" y="0"/>
              </a:moveTo>
              <a:lnTo>
                <a:pt x="102145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AA3830-C987-984D-9C8B-D2D56034A1DA}">
      <dsp:nvSpPr>
        <dsp:cNvPr id="0" name=""/>
        <dsp:cNvSpPr/>
      </dsp:nvSpPr>
      <dsp:spPr>
        <a:xfrm>
          <a:off x="6103785" y="3417292"/>
          <a:ext cx="1344325" cy="13443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bg-BG" sz="2200" kern="1200" noProof="0" dirty="0"/>
            <a:t>Търсене в ДВ</a:t>
          </a:r>
        </a:p>
      </dsp:txBody>
      <dsp:txXfrm>
        <a:off x="6169410" y="3482917"/>
        <a:ext cx="1213075" cy="1213075"/>
      </dsp:txXfrm>
    </dsp:sp>
    <dsp:sp modelId="{98028A1E-8FEC-C941-B5C1-D54D7C39809D}">
      <dsp:nvSpPr>
        <dsp:cNvPr id="0" name=""/>
        <dsp:cNvSpPr/>
      </dsp:nvSpPr>
      <dsp:spPr>
        <a:xfrm rot="3857143">
          <a:off x="4338635" y="4879593"/>
          <a:ext cx="880392" cy="0"/>
        </a:xfrm>
        <a:custGeom>
          <a:avLst/>
          <a:gdLst/>
          <a:ahLst/>
          <a:cxnLst/>
          <a:rect l="0" t="0" r="0" b="0"/>
          <a:pathLst>
            <a:path>
              <a:moveTo>
                <a:pt x="0" y="0"/>
              </a:moveTo>
              <a:lnTo>
                <a:pt x="88039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EC4764-FCEC-C348-97AD-5C83C60C2BE0}">
      <dsp:nvSpPr>
        <dsp:cNvPr id="0" name=""/>
        <dsp:cNvSpPr/>
      </dsp:nvSpPr>
      <dsp:spPr>
        <a:xfrm>
          <a:off x="4621359" y="5276196"/>
          <a:ext cx="1344325" cy="13443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bg-BG" sz="1900" kern="1200" noProof="0" dirty="0"/>
            <a:t>Концесии</a:t>
          </a:r>
        </a:p>
      </dsp:txBody>
      <dsp:txXfrm>
        <a:off x="4686984" y="5341821"/>
        <a:ext cx="1213075" cy="1213075"/>
      </dsp:txXfrm>
    </dsp:sp>
    <dsp:sp modelId="{D5C65CB5-DCE2-9742-B731-A594B8771E1E}">
      <dsp:nvSpPr>
        <dsp:cNvPr id="0" name=""/>
        <dsp:cNvSpPr/>
      </dsp:nvSpPr>
      <dsp:spPr>
        <a:xfrm rot="6942857">
          <a:off x="2990389" y="4879593"/>
          <a:ext cx="880392" cy="0"/>
        </a:xfrm>
        <a:custGeom>
          <a:avLst/>
          <a:gdLst/>
          <a:ahLst/>
          <a:cxnLst/>
          <a:rect l="0" t="0" r="0" b="0"/>
          <a:pathLst>
            <a:path>
              <a:moveTo>
                <a:pt x="0" y="0"/>
              </a:moveTo>
              <a:lnTo>
                <a:pt x="88039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FBC5B2-D520-2E49-9029-EDF0D02B1717}">
      <dsp:nvSpPr>
        <dsp:cNvPr id="0" name=""/>
        <dsp:cNvSpPr/>
      </dsp:nvSpPr>
      <dsp:spPr>
        <a:xfrm>
          <a:off x="2243732" y="5276196"/>
          <a:ext cx="1344325" cy="13443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bg-BG" sz="2000" kern="1200" noProof="0" dirty="0"/>
            <a:t>Регистри</a:t>
          </a:r>
          <a:r>
            <a:rPr lang="en-BG" sz="2000" kern="1200" noProof="0" dirty="0"/>
            <a:t> и архиви</a:t>
          </a:r>
          <a:endParaRPr lang="bg-BG" sz="2000" kern="1200" noProof="0" dirty="0"/>
        </a:p>
      </dsp:txBody>
      <dsp:txXfrm>
        <a:off x="2309357" y="5341821"/>
        <a:ext cx="1213075" cy="1213075"/>
      </dsp:txXfrm>
    </dsp:sp>
    <dsp:sp modelId="{E85128BB-77DB-194D-B140-947CB4063231}">
      <dsp:nvSpPr>
        <dsp:cNvPr id="0" name=""/>
        <dsp:cNvSpPr/>
      </dsp:nvSpPr>
      <dsp:spPr>
        <a:xfrm rot="10028571">
          <a:off x="2092826" y="3822390"/>
          <a:ext cx="1021459" cy="0"/>
        </a:xfrm>
        <a:custGeom>
          <a:avLst/>
          <a:gdLst/>
          <a:ahLst/>
          <a:cxnLst/>
          <a:rect l="0" t="0" r="0" b="0"/>
          <a:pathLst>
            <a:path>
              <a:moveTo>
                <a:pt x="0" y="0"/>
              </a:moveTo>
              <a:lnTo>
                <a:pt x="102145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1F8C58-4F62-EB44-A7DD-ACBAC451AE16}">
      <dsp:nvSpPr>
        <dsp:cNvPr id="0" name=""/>
        <dsp:cNvSpPr/>
      </dsp:nvSpPr>
      <dsp:spPr>
        <a:xfrm>
          <a:off x="761306" y="3417292"/>
          <a:ext cx="1344325" cy="13443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bg-BG" sz="2400" kern="1200" noProof="0" dirty="0"/>
            <a:t>Новини</a:t>
          </a:r>
        </a:p>
      </dsp:txBody>
      <dsp:txXfrm>
        <a:off x="826931" y="3482917"/>
        <a:ext cx="1213075" cy="1213075"/>
      </dsp:txXfrm>
    </dsp:sp>
    <dsp:sp modelId="{D5F12CE5-EDF8-9D42-92AF-076E5C85FF74}">
      <dsp:nvSpPr>
        <dsp:cNvPr id="0" name=""/>
        <dsp:cNvSpPr/>
      </dsp:nvSpPr>
      <dsp:spPr>
        <a:xfrm rot="13114286">
          <a:off x="2569576" y="2493593"/>
          <a:ext cx="597030" cy="0"/>
        </a:xfrm>
        <a:custGeom>
          <a:avLst/>
          <a:gdLst/>
          <a:ahLst/>
          <a:cxnLst/>
          <a:rect l="0" t="0" r="0" b="0"/>
          <a:pathLst>
            <a:path>
              <a:moveTo>
                <a:pt x="0" y="0"/>
              </a:moveTo>
              <a:lnTo>
                <a:pt x="59703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628662-3AA6-3743-A574-25AB9BD0D890}">
      <dsp:nvSpPr>
        <dsp:cNvPr id="0" name=""/>
        <dsp:cNvSpPr/>
      </dsp:nvSpPr>
      <dsp:spPr>
        <a:xfrm>
          <a:off x="1290377" y="1099277"/>
          <a:ext cx="1344325" cy="13443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bg-BG" sz="1900" kern="1200" noProof="0" dirty="0"/>
            <a:t>Контакти</a:t>
          </a:r>
        </a:p>
      </dsp:txBody>
      <dsp:txXfrm>
        <a:off x="1356002" y="1164902"/>
        <a:ext cx="1213075" cy="121307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Публичен достъп до обществените поръчки</a:t>
          </a:r>
          <a:endParaRPr lang="en-BG" sz="2400" i="1" kern="1200" dirty="0">
            <a:ln/>
            <a:solidFill>
              <a:schemeClr val="bg1"/>
            </a:solidFill>
          </a:endParaRPr>
        </a:p>
      </dsp:txBody>
      <dsp:txXfrm>
        <a:off x="528035" y="674626"/>
        <a:ext cx="2549576" cy="2549576"/>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Публичен достъп до обществените поръчки</a:t>
          </a:r>
          <a:endParaRPr lang="en-BG" sz="2400" i="1" kern="1200" dirty="0">
            <a:ln/>
            <a:solidFill>
              <a:schemeClr val="bg1"/>
            </a:solidFill>
          </a:endParaRPr>
        </a:p>
      </dsp:txBody>
      <dsp:txXfrm>
        <a:off x="528035" y="674626"/>
        <a:ext cx="2549576" cy="2549576"/>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BA8DB-16A2-4E45-8B9A-F2BAF469D0F6}">
      <dsp:nvSpPr>
        <dsp:cNvPr id="0" name=""/>
        <dsp:cNvSpPr/>
      </dsp:nvSpPr>
      <dsp:spPr>
        <a:xfrm>
          <a:off x="1438413" y="178705"/>
          <a:ext cx="3697356" cy="3697356"/>
        </a:xfrm>
        <a:prstGeom prst="ellipse">
          <a:avLst/>
        </a:prstGeom>
        <a:solidFill>
          <a:schemeClr val="accent3">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BG" sz="2800" kern="1200" noProof="0" dirty="0"/>
            <a:t>ЦАИС ЕОП</a:t>
          </a:r>
          <a:endParaRPr lang="bg-BG" sz="2800" kern="1200" noProof="0" dirty="0"/>
        </a:p>
      </dsp:txBody>
      <dsp:txXfrm>
        <a:off x="1931394" y="825742"/>
        <a:ext cx="2711394" cy="1663810"/>
      </dsp:txXfrm>
    </dsp:sp>
    <dsp:sp modelId="{25844C9E-42F8-3C41-855A-60E379B0204E}">
      <dsp:nvSpPr>
        <dsp:cNvPr id="0" name=""/>
        <dsp:cNvSpPr/>
      </dsp:nvSpPr>
      <dsp:spPr>
        <a:xfrm>
          <a:off x="2772542" y="2489553"/>
          <a:ext cx="3697356" cy="3697356"/>
        </a:xfrm>
        <a:prstGeom prst="ellipse">
          <a:avLst/>
        </a:prstGeom>
        <a:solidFill>
          <a:schemeClr val="accent3">
            <a:shade val="80000"/>
            <a:alpha val="50000"/>
            <a:hueOff val="27"/>
            <a:satOff val="-246"/>
            <a:lumOff val="1968"/>
            <a:alphaOff val="15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BG" sz="2800" kern="1200" noProof="0" dirty="0"/>
            <a:t>Архив на ОП в ДВ</a:t>
          </a:r>
          <a:endParaRPr lang="bg-BG" sz="2800" kern="1200" noProof="0" dirty="0"/>
        </a:p>
      </dsp:txBody>
      <dsp:txXfrm>
        <a:off x="3903317" y="3444703"/>
        <a:ext cx="2218413" cy="2033545"/>
      </dsp:txXfrm>
    </dsp:sp>
    <dsp:sp modelId="{64411FCB-4B4D-2548-BD74-540CDE205CF5}">
      <dsp:nvSpPr>
        <dsp:cNvPr id="0" name=""/>
        <dsp:cNvSpPr/>
      </dsp:nvSpPr>
      <dsp:spPr>
        <a:xfrm>
          <a:off x="104283" y="2489553"/>
          <a:ext cx="3697356" cy="3697356"/>
        </a:xfrm>
        <a:prstGeom prst="ellipse">
          <a:avLst/>
        </a:prstGeom>
        <a:solidFill>
          <a:schemeClr val="accent3">
            <a:shade val="80000"/>
            <a:alpha val="50000"/>
            <a:hueOff val="54"/>
            <a:satOff val="-492"/>
            <a:lumOff val="3935"/>
            <a:alphaOff val="3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BG" sz="2800" kern="1200" noProof="0" dirty="0"/>
            <a:t>Регистър, действащ преди въвеждането на ЦАИС ЕОП</a:t>
          </a:r>
          <a:endParaRPr lang="bg-BG" sz="2800" kern="1200" noProof="0" dirty="0"/>
        </a:p>
      </dsp:txBody>
      <dsp:txXfrm>
        <a:off x="452451" y="3444703"/>
        <a:ext cx="2218413" cy="203354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Публичен достъп до обществените поръчки</a:t>
          </a:r>
          <a:endParaRPr lang="en-BG" sz="2400" i="1" kern="1200" dirty="0">
            <a:ln/>
            <a:solidFill>
              <a:schemeClr val="bg1"/>
            </a:solidFill>
          </a:endParaRPr>
        </a:p>
      </dsp:txBody>
      <dsp:txXfrm>
        <a:off x="528035" y="674626"/>
        <a:ext cx="2549576" cy="2549576"/>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Публичен достъп до обществените поръчки</a:t>
          </a:r>
          <a:endParaRPr lang="en-BG" sz="2400" i="1" kern="1200" dirty="0">
            <a:ln/>
            <a:solidFill>
              <a:schemeClr val="bg1"/>
            </a:solidFill>
          </a:endParaRPr>
        </a:p>
      </dsp:txBody>
      <dsp:txXfrm>
        <a:off x="528035" y="674626"/>
        <a:ext cx="2549576" cy="254957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Публичен достъп до обществените поръчки</a:t>
          </a:r>
          <a:endParaRPr lang="en-BG" sz="2400" i="1" kern="1200" dirty="0">
            <a:ln/>
            <a:solidFill>
              <a:schemeClr val="bg1"/>
            </a:solidFill>
          </a:endParaRPr>
        </a:p>
      </dsp:txBody>
      <dsp:txXfrm>
        <a:off x="528035" y="674626"/>
        <a:ext cx="2549576" cy="25495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0F203-FA02-2B44-9190-DBA811788705}">
      <dsp:nvSpPr>
        <dsp:cNvPr id="0" name=""/>
        <dsp:cNvSpPr/>
      </dsp:nvSpPr>
      <dsp:spPr>
        <a:xfrm>
          <a:off x="0" y="697"/>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065484-656F-DF43-8A94-93E36AF2972B}">
      <dsp:nvSpPr>
        <dsp:cNvPr id="0" name=""/>
        <dsp:cNvSpPr/>
      </dsp:nvSpPr>
      <dsp:spPr>
        <a:xfrm>
          <a:off x="0" y="697"/>
          <a:ext cx="7577296" cy="114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bg-BG" sz="2300" kern="1200"/>
            <a:t>Подаване на заявления, декларации, справки и други документи онлайн</a:t>
          </a:r>
          <a:endParaRPr lang="en-US" sz="2300" kern="1200"/>
        </a:p>
      </dsp:txBody>
      <dsp:txXfrm>
        <a:off x="0" y="697"/>
        <a:ext cx="7577296" cy="1141890"/>
      </dsp:txXfrm>
    </dsp:sp>
    <dsp:sp modelId="{3852B6F2-C7DE-E549-A25B-AC3028BF7F92}">
      <dsp:nvSpPr>
        <dsp:cNvPr id="0" name=""/>
        <dsp:cNvSpPr/>
      </dsp:nvSpPr>
      <dsp:spPr>
        <a:xfrm>
          <a:off x="0" y="1142587"/>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DC7D3-2092-044E-992D-A4BCA0F343A0}">
      <dsp:nvSpPr>
        <dsp:cNvPr id="0" name=""/>
        <dsp:cNvSpPr/>
      </dsp:nvSpPr>
      <dsp:spPr>
        <a:xfrm>
          <a:off x="0" y="1142587"/>
          <a:ext cx="7577296" cy="114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bg-BG" sz="2300" kern="1200"/>
            <a:t>Плащане на такси, глоби, данъци и други задължения онлайн</a:t>
          </a:r>
          <a:endParaRPr lang="en-US" sz="2300" kern="1200"/>
        </a:p>
      </dsp:txBody>
      <dsp:txXfrm>
        <a:off x="0" y="1142587"/>
        <a:ext cx="7577296" cy="1141890"/>
      </dsp:txXfrm>
    </dsp:sp>
    <dsp:sp modelId="{3D5A2EB4-C1D9-3745-891E-279707734B35}">
      <dsp:nvSpPr>
        <dsp:cNvPr id="0" name=""/>
        <dsp:cNvSpPr/>
      </dsp:nvSpPr>
      <dsp:spPr>
        <a:xfrm>
          <a:off x="0" y="2284477"/>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101E28-76CE-324D-AF9B-37FFB2401BC3}">
      <dsp:nvSpPr>
        <dsp:cNvPr id="0" name=""/>
        <dsp:cNvSpPr/>
      </dsp:nvSpPr>
      <dsp:spPr>
        <a:xfrm>
          <a:off x="0" y="2284477"/>
          <a:ext cx="7577296" cy="114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bg-BG" sz="2300" kern="1200"/>
            <a:t>Получаване на информация за законодателство, права, обществени политики и други въпроси онлайн</a:t>
          </a:r>
          <a:endParaRPr lang="en-US" sz="2300" kern="1200"/>
        </a:p>
      </dsp:txBody>
      <dsp:txXfrm>
        <a:off x="0" y="2284477"/>
        <a:ext cx="7577296" cy="1141890"/>
      </dsp:txXfrm>
    </dsp:sp>
    <dsp:sp modelId="{F99E2713-AE0B-934E-867D-56194DB44696}">
      <dsp:nvSpPr>
        <dsp:cNvPr id="0" name=""/>
        <dsp:cNvSpPr/>
      </dsp:nvSpPr>
      <dsp:spPr>
        <a:xfrm>
          <a:off x="0" y="3426367"/>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7CE6AF-6675-9E4B-8D41-7B34C571975E}">
      <dsp:nvSpPr>
        <dsp:cNvPr id="0" name=""/>
        <dsp:cNvSpPr/>
      </dsp:nvSpPr>
      <dsp:spPr>
        <a:xfrm>
          <a:off x="0" y="3426367"/>
          <a:ext cx="7577296" cy="114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bg-BG" sz="2300" kern="1200"/>
            <a:t>Участие в консултации, анкети, гласувания и други форми на гражданско участие онлайн</a:t>
          </a:r>
          <a:endParaRPr lang="en-US" sz="2300" kern="1200"/>
        </a:p>
      </dsp:txBody>
      <dsp:txXfrm>
        <a:off x="0" y="3426367"/>
        <a:ext cx="7577296" cy="1141890"/>
      </dsp:txXfrm>
    </dsp:sp>
    <dsp:sp modelId="{BDEDB608-BF59-6F4B-9D32-320F82C36103}">
      <dsp:nvSpPr>
        <dsp:cNvPr id="0" name=""/>
        <dsp:cNvSpPr/>
      </dsp:nvSpPr>
      <dsp:spPr>
        <a:xfrm>
          <a:off x="0" y="4568257"/>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C209A7-237A-DB44-94E9-6E2156B60268}">
      <dsp:nvSpPr>
        <dsp:cNvPr id="0" name=""/>
        <dsp:cNvSpPr/>
      </dsp:nvSpPr>
      <dsp:spPr>
        <a:xfrm>
          <a:off x="0" y="4568257"/>
          <a:ext cx="7577296" cy="114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bg-BG" sz="2300" kern="1200"/>
            <a:t>Издаване и използване на електронен подпис, електронна идентификация и други средства за защита на личните данни и сигурността онлайн</a:t>
          </a:r>
          <a:endParaRPr lang="en-US" sz="2300" kern="1200"/>
        </a:p>
      </dsp:txBody>
      <dsp:txXfrm>
        <a:off x="0" y="4568257"/>
        <a:ext cx="7577296" cy="114189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Публичен достъп до обществените поръчки</a:t>
          </a:r>
          <a:endParaRPr lang="en-BG" sz="2400" i="1" kern="1200" dirty="0">
            <a:ln/>
            <a:solidFill>
              <a:schemeClr val="bg1"/>
            </a:solidFill>
          </a:endParaRPr>
        </a:p>
      </dsp:txBody>
      <dsp:txXfrm>
        <a:off x="528035" y="674626"/>
        <a:ext cx="2549576" cy="2549576"/>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4C35D-A36E-5840-9B45-A52CE14E30E7}">
      <dsp:nvSpPr>
        <dsp:cNvPr id="0" name=""/>
        <dsp:cNvSpPr/>
      </dsp:nvSpPr>
      <dsp:spPr>
        <a:xfrm>
          <a:off x="0" y="0"/>
          <a:ext cx="7105810" cy="1736724"/>
        </a:xfrm>
        <a:prstGeom prst="rect">
          <a:avLst/>
        </a:prstGeom>
        <a:solidFill>
          <a:schemeClr val="accent2">
            <a:shade val="8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BG" sz="2800" kern="1200" dirty="0">
              <a:effectLst/>
              <a:latin typeface="Cambria" panose="02040503050406030204" pitchFamily="18" charset="0"/>
            </a:rPr>
            <a:t>Особености на търсене на информация за Обществени поръчки при:</a:t>
          </a:r>
          <a:endParaRPr lang="bg-BG" sz="2800" b="0" i="0" kern="1200" noProof="0" dirty="0">
            <a:ln/>
            <a:latin typeface="Cambria" panose="02040503050406030204"/>
            <a:ea typeface="+mn-ea"/>
            <a:cs typeface="+mn-cs"/>
          </a:endParaRPr>
        </a:p>
      </dsp:txBody>
      <dsp:txXfrm>
        <a:off x="0" y="0"/>
        <a:ext cx="7105810" cy="1736724"/>
      </dsp:txXfrm>
    </dsp:sp>
    <dsp:sp modelId="{5ED3DB74-252D-D541-A41C-9FFC0FD90775}">
      <dsp:nvSpPr>
        <dsp:cNvPr id="0" name=""/>
        <dsp:cNvSpPr/>
      </dsp:nvSpPr>
      <dsp:spPr>
        <a:xfrm>
          <a:off x="0" y="1736724"/>
          <a:ext cx="3552905" cy="3647121"/>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bg-BG" sz="3600" kern="1200" dirty="0"/>
            <a:t>О</a:t>
          </a:r>
          <a:r>
            <a:rPr lang="en-BG" sz="3600" kern="1200" dirty="0"/>
            <a:t>бявяване на процедура за ОП</a:t>
          </a:r>
          <a:endParaRPr lang="bg-BG" sz="3600" kern="1200" dirty="0"/>
        </a:p>
      </dsp:txBody>
      <dsp:txXfrm>
        <a:off x="0" y="1736724"/>
        <a:ext cx="3552905" cy="3647121"/>
      </dsp:txXfrm>
    </dsp:sp>
    <dsp:sp modelId="{6B4097F6-B759-804D-A696-B1CBEAAEF673}">
      <dsp:nvSpPr>
        <dsp:cNvPr id="0" name=""/>
        <dsp:cNvSpPr/>
      </dsp:nvSpPr>
      <dsp:spPr>
        <a:xfrm>
          <a:off x="3552905" y="1736724"/>
          <a:ext cx="3552905" cy="3647121"/>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BG" sz="3600" kern="1200" dirty="0"/>
            <a:t>Оповестяване на сключените договори по дадена обявена процедура за ОП</a:t>
          </a:r>
          <a:endParaRPr lang="bg-BG" sz="3600" kern="1200" noProof="0" dirty="0"/>
        </a:p>
      </dsp:txBody>
      <dsp:txXfrm>
        <a:off x="3552905" y="1736724"/>
        <a:ext cx="3552905" cy="3647121"/>
      </dsp:txXfrm>
    </dsp:sp>
    <dsp:sp modelId="{5ACCACAD-97BD-9342-9477-5E60CBF761DB}">
      <dsp:nvSpPr>
        <dsp:cNvPr id="0" name=""/>
        <dsp:cNvSpPr/>
      </dsp:nvSpPr>
      <dsp:spPr>
        <a:xfrm>
          <a:off x="0" y="5383845"/>
          <a:ext cx="7105810" cy="405235"/>
        </a:xfrm>
        <a:prstGeom prst="rect">
          <a:avLst/>
        </a:prstGeom>
        <a:solidFill>
          <a:schemeClr val="accent2">
            <a:shade val="8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Публичен достъп до обществените поръчки</a:t>
          </a:r>
          <a:endParaRPr lang="en-BG" sz="2400" i="1" kern="1200" dirty="0">
            <a:ln/>
            <a:solidFill>
              <a:schemeClr val="bg1"/>
            </a:solidFill>
          </a:endParaRPr>
        </a:p>
      </dsp:txBody>
      <dsp:txXfrm>
        <a:off x="528035" y="674626"/>
        <a:ext cx="2549576" cy="25495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BBCD8-471A-F24E-805C-8350340E656B}">
      <dsp:nvSpPr>
        <dsp:cNvPr id="0" name=""/>
        <dsp:cNvSpPr/>
      </dsp:nvSpPr>
      <dsp:spPr>
        <a:xfrm>
          <a:off x="-6452589" y="-987665"/>
          <a:ext cx="7686175" cy="7686175"/>
        </a:xfrm>
        <a:prstGeom prst="blockArc">
          <a:avLst>
            <a:gd name="adj1" fmla="val 18900000"/>
            <a:gd name="adj2" fmla="val 2700000"/>
            <a:gd name="adj3" fmla="val 281"/>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852192-4367-B747-8201-1BE6799B7C73}">
      <dsp:nvSpPr>
        <dsp:cNvPr id="0" name=""/>
        <dsp:cNvSpPr/>
      </dsp:nvSpPr>
      <dsp:spPr>
        <a:xfrm>
          <a:off x="400615" y="259615"/>
          <a:ext cx="7100440" cy="519001"/>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11958" tIns="71120" rIns="71120" bIns="71120" numCol="1" spcCol="1270" anchor="ctr" anchorCtr="0">
          <a:noAutofit/>
        </a:bodyPr>
        <a:lstStyle/>
        <a:p>
          <a:pPr marL="0" lvl="0" indent="0" algn="l" defTabSz="1244600">
            <a:lnSpc>
              <a:spcPct val="90000"/>
            </a:lnSpc>
            <a:spcBef>
              <a:spcPct val="0"/>
            </a:spcBef>
            <a:spcAft>
              <a:spcPct val="35000"/>
            </a:spcAft>
            <a:buNone/>
          </a:pPr>
          <a:r>
            <a:rPr lang="bg-BG" sz="2800" kern="1200"/>
            <a:t>“Отворени данни” </a:t>
          </a:r>
          <a:endParaRPr lang="en-US" sz="2800" kern="1200"/>
        </a:p>
      </dsp:txBody>
      <dsp:txXfrm>
        <a:off x="400615" y="259615"/>
        <a:ext cx="7100440" cy="519001"/>
      </dsp:txXfrm>
    </dsp:sp>
    <dsp:sp modelId="{860A3A9F-C21F-894A-86BC-829DAD77F324}">
      <dsp:nvSpPr>
        <dsp:cNvPr id="0" name=""/>
        <dsp:cNvSpPr/>
      </dsp:nvSpPr>
      <dsp:spPr>
        <a:xfrm>
          <a:off x="76239" y="194739"/>
          <a:ext cx="648751" cy="64875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D5310D11-5A9F-A84F-B837-470C4EB80AE9}">
      <dsp:nvSpPr>
        <dsp:cNvPr id="0" name=""/>
        <dsp:cNvSpPr/>
      </dsp:nvSpPr>
      <dsp:spPr>
        <a:xfrm>
          <a:off x="870618" y="1038574"/>
          <a:ext cx="6630437" cy="519001"/>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11958" tIns="71120" rIns="71120" bIns="71120" numCol="1" spcCol="1270" anchor="ctr" anchorCtr="0">
          <a:noAutofit/>
        </a:bodyPr>
        <a:lstStyle/>
        <a:p>
          <a:pPr marL="0" lvl="0" indent="0" algn="l" defTabSz="1244600">
            <a:lnSpc>
              <a:spcPct val="90000"/>
            </a:lnSpc>
            <a:spcBef>
              <a:spcPct val="0"/>
            </a:spcBef>
            <a:spcAft>
              <a:spcPct val="35000"/>
            </a:spcAft>
            <a:buNone/>
          </a:pPr>
          <a:r>
            <a:rPr lang="bg-BG" sz="2800" kern="1200"/>
            <a:t>“Отворен формат” </a:t>
          </a:r>
          <a:endParaRPr lang="en-US" sz="2800" kern="1200"/>
        </a:p>
      </dsp:txBody>
      <dsp:txXfrm>
        <a:off x="870618" y="1038574"/>
        <a:ext cx="6630437" cy="519001"/>
      </dsp:txXfrm>
    </dsp:sp>
    <dsp:sp modelId="{593D5521-756B-9149-AB3F-B6D933428BE0}">
      <dsp:nvSpPr>
        <dsp:cNvPr id="0" name=""/>
        <dsp:cNvSpPr/>
      </dsp:nvSpPr>
      <dsp:spPr>
        <a:xfrm>
          <a:off x="546242" y="973699"/>
          <a:ext cx="648751" cy="64875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A23CC5FC-B836-DD44-8466-0A9544637234}">
      <dsp:nvSpPr>
        <dsp:cNvPr id="0" name=""/>
        <dsp:cNvSpPr/>
      </dsp:nvSpPr>
      <dsp:spPr>
        <a:xfrm>
          <a:off x="1128177" y="1816962"/>
          <a:ext cx="6372878" cy="519001"/>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11958" tIns="71120" rIns="71120" bIns="71120" numCol="1" spcCol="1270" anchor="ctr" anchorCtr="0">
          <a:noAutofit/>
        </a:bodyPr>
        <a:lstStyle/>
        <a:p>
          <a:pPr marL="0" lvl="0" indent="0" algn="l" defTabSz="1244600">
            <a:lnSpc>
              <a:spcPct val="90000"/>
            </a:lnSpc>
            <a:spcBef>
              <a:spcPct val="0"/>
            </a:spcBef>
            <a:spcAft>
              <a:spcPct val="35000"/>
            </a:spcAft>
            <a:buNone/>
          </a:pPr>
          <a:r>
            <a:rPr lang="bg-BG" sz="2800" kern="1200"/>
            <a:t>“Машинно четим формат”</a:t>
          </a:r>
          <a:endParaRPr lang="en-US" sz="2800" kern="1200"/>
        </a:p>
      </dsp:txBody>
      <dsp:txXfrm>
        <a:off x="1128177" y="1816962"/>
        <a:ext cx="6372878" cy="519001"/>
      </dsp:txXfrm>
    </dsp:sp>
    <dsp:sp modelId="{9437C33B-FEFF-1C48-986B-D9BD34634F2A}">
      <dsp:nvSpPr>
        <dsp:cNvPr id="0" name=""/>
        <dsp:cNvSpPr/>
      </dsp:nvSpPr>
      <dsp:spPr>
        <a:xfrm>
          <a:off x="803801" y="1752087"/>
          <a:ext cx="648751" cy="648751"/>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B7A000C2-7959-0A4C-9600-8B5B7DD16FA9}">
      <dsp:nvSpPr>
        <dsp:cNvPr id="0" name=""/>
        <dsp:cNvSpPr/>
      </dsp:nvSpPr>
      <dsp:spPr>
        <a:xfrm>
          <a:off x="1210413" y="2595921"/>
          <a:ext cx="6290642" cy="519001"/>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11958" tIns="71120" rIns="71120" bIns="71120" numCol="1" spcCol="1270" anchor="ctr" anchorCtr="0">
          <a:noAutofit/>
        </a:bodyPr>
        <a:lstStyle/>
        <a:p>
          <a:pPr marL="0" lvl="0" indent="0" algn="l" defTabSz="1244600">
            <a:lnSpc>
              <a:spcPct val="90000"/>
            </a:lnSpc>
            <a:spcBef>
              <a:spcPct val="0"/>
            </a:spcBef>
            <a:spcAft>
              <a:spcPct val="35000"/>
            </a:spcAft>
            <a:buNone/>
          </a:pPr>
          <a:r>
            <a:rPr lang="bg-BG" sz="2800" kern="1200"/>
            <a:t>“Отворен формат”</a:t>
          </a:r>
          <a:endParaRPr lang="en-US" sz="2800" kern="1200"/>
        </a:p>
      </dsp:txBody>
      <dsp:txXfrm>
        <a:off x="1210413" y="2595921"/>
        <a:ext cx="6290642" cy="519001"/>
      </dsp:txXfrm>
    </dsp:sp>
    <dsp:sp modelId="{1F3E5BFC-8C2B-D34F-9DBE-09370C18A3FC}">
      <dsp:nvSpPr>
        <dsp:cNvPr id="0" name=""/>
        <dsp:cNvSpPr/>
      </dsp:nvSpPr>
      <dsp:spPr>
        <a:xfrm>
          <a:off x="886037" y="2531046"/>
          <a:ext cx="648751" cy="64875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A61CDE49-6BCD-5F44-B2AC-1F2D37E36BDC}">
      <dsp:nvSpPr>
        <dsp:cNvPr id="0" name=""/>
        <dsp:cNvSpPr/>
      </dsp:nvSpPr>
      <dsp:spPr>
        <a:xfrm>
          <a:off x="1128177" y="3374880"/>
          <a:ext cx="6372878" cy="519001"/>
        </a:xfrm>
        <a:prstGeom prst="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11958" tIns="71120" rIns="71120" bIns="71120" numCol="1" spcCol="1270" anchor="ctr" anchorCtr="0">
          <a:noAutofit/>
        </a:bodyPr>
        <a:lstStyle/>
        <a:p>
          <a:pPr marL="0" lvl="0" indent="0" algn="l" defTabSz="1244600">
            <a:lnSpc>
              <a:spcPct val="90000"/>
            </a:lnSpc>
            <a:spcBef>
              <a:spcPct val="0"/>
            </a:spcBef>
            <a:spcAft>
              <a:spcPct val="35000"/>
            </a:spcAft>
            <a:buNone/>
          </a:pPr>
          <a:r>
            <a:rPr lang="bg-BG" sz="2800" kern="1200"/>
            <a:t>“Портал за отворени данни”</a:t>
          </a:r>
          <a:endParaRPr lang="en-US" sz="2800" kern="1200"/>
        </a:p>
      </dsp:txBody>
      <dsp:txXfrm>
        <a:off x="1128177" y="3374880"/>
        <a:ext cx="6372878" cy="519001"/>
      </dsp:txXfrm>
    </dsp:sp>
    <dsp:sp modelId="{5A4E67FE-8C11-F345-A380-1B969D85047C}">
      <dsp:nvSpPr>
        <dsp:cNvPr id="0" name=""/>
        <dsp:cNvSpPr/>
      </dsp:nvSpPr>
      <dsp:spPr>
        <a:xfrm>
          <a:off x="803801" y="3310005"/>
          <a:ext cx="648751" cy="64875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E88DFD9E-18FE-CF4D-94DA-B5C2D49228CB}">
      <dsp:nvSpPr>
        <dsp:cNvPr id="0" name=""/>
        <dsp:cNvSpPr/>
      </dsp:nvSpPr>
      <dsp:spPr>
        <a:xfrm>
          <a:off x="870618" y="4153269"/>
          <a:ext cx="6630437" cy="519001"/>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11958" tIns="71120" rIns="71120" bIns="71120" numCol="1" spcCol="1270" anchor="ctr" anchorCtr="0">
          <a:noAutofit/>
        </a:bodyPr>
        <a:lstStyle/>
        <a:p>
          <a:pPr marL="0" lvl="0" indent="0" algn="l" defTabSz="1244600">
            <a:lnSpc>
              <a:spcPct val="90000"/>
            </a:lnSpc>
            <a:spcBef>
              <a:spcPct val="0"/>
            </a:spcBef>
            <a:spcAft>
              <a:spcPct val="35000"/>
            </a:spcAft>
            <a:buNone/>
          </a:pPr>
          <a:r>
            <a:rPr lang="bg-BG" sz="2800" kern="1200"/>
            <a:t>“Официален отворен стандарт”</a:t>
          </a:r>
          <a:endParaRPr lang="en-US" sz="2800" kern="1200"/>
        </a:p>
      </dsp:txBody>
      <dsp:txXfrm>
        <a:off x="870618" y="4153269"/>
        <a:ext cx="6630437" cy="519001"/>
      </dsp:txXfrm>
    </dsp:sp>
    <dsp:sp modelId="{EA8B9D6B-B254-9040-AA2B-593A6B791EBB}">
      <dsp:nvSpPr>
        <dsp:cNvPr id="0" name=""/>
        <dsp:cNvSpPr/>
      </dsp:nvSpPr>
      <dsp:spPr>
        <a:xfrm>
          <a:off x="546242" y="4088393"/>
          <a:ext cx="648751" cy="64875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AA781DAE-A41D-894F-B367-4AFA6E8F3A89}">
      <dsp:nvSpPr>
        <dsp:cNvPr id="0" name=""/>
        <dsp:cNvSpPr/>
      </dsp:nvSpPr>
      <dsp:spPr>
        <a:xfrm>
          <a:off x="400615" y="4932228"/>
          <a:ext cx="7100440" cy="519001"/>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11958" tIns="71120" rIns="71120" bIns="71120" numCol="1" spcCol="1270" anchor="ctr" anchorCtr="0">
          <a:noAutofit/>
        </a:bodyPr>
        <a:lstStyle/>
        <a:p>
          <a:pPr marL="0" lvl="0" indent="0" algn="l" defTabSz="1244600">
            <a:lnSpc>
              <a:spcPct val="90000"/>
            </a:lnSpc>
            <a:spcBef>
              <a:spcPct val="0"/>
            </a:spcBef>
            <a:spcAft>
              <a:spcPct val="35000"/>
            </a:spcAft>
            <a:buNone/>
          </a:pPr>
          <a:r>
            <a:rPr lang="bg-BG" sz="2800" kern="1200"/>
            <a:t>“Метаданни” </a:t>
          </a:r>
          <a:endParaRPr lang="en-US" sz="2800" kern="1200"/>
        </a:p>
      </dsp:txBody>
      <dsp:txXfrm>
        <a:off x="400615" y="4932228"/>
        <a:ext cx="7100440" cy="519001"/>
      </dsp:txXfrm>
    </dsp:sp>
    <dsp:sp modelId="{BFB9FDAC-4564-E642-873D-33F9EE62E625}">
      <dsp:nvSpPr>
        <dsp:cNvPr id="0" name=""/>
        <dsp:cNvSpPr/>
      </dsp:nvSpPr>
      <dsp:spPr>
        <a:xfrm>
          <a:off x="76239" y="4867353"/>
          <a:ext cx="648751" cy="64875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DD1F3-E56B-734F-BDB1-19587439873B}">
      <dsp:nvSpPr>
        <dsp:cNvPr id="0" name=""/>
        <dsp:cNvSpPr/>
      </dsp:nvSpPr>
      <dsp:spPr>
        <a:xfrm>
          <a:off x="0" y="146591"/>
          <a:ext cx="3605646" cy="3605646"/>
        </a:xfrm>
        <a:prstGeom prst="ellipse">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bg-BG" sz="3100" i="1" kern="1200"/>
            <a:t>Възможности на портала</a:t>
          </a:r>
          <a:endParaRPr lang="en-BG" sz="3100" kern="1200"/>
        </a:p>
      </dsp:txBody>
      <dsp:txXfrm>
        <a:off x="528035" y="674626"/>
        <a:ext cx="2549576" cy="25495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BBAEF-0F67-A245-B783-BCC900C31421}">
      <dsp:nvSpPr>
        <dsp:cNvPr id="0" name=""/>
        <dsp:cNvSpPr/>
      </dsp:nvSpPr>
      <dsp:spPr>
        <a:xfrm>
          <a:off x="0" y="0"/>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BA8156-9BC8-624B-A98A-48A229693D1E}">
      <dsp:nvSpPr>
        <dsp:cNvPr id="0" name=""/>
        <dsp:cNvSpPr/>
      </dsp:nvSpPr>
      <dsp:spPr>
        <a:xfrm>
          <a:off x="0" y="0"/>
          <a:ext cx="7577296" cy="71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Каталог на ЕАУ, подредени по тематични области, доставчици и най-нови или най-често използвани</a:t>
          </a:r>
        </a:p>
      </dsp:txBody>
      <dsp:txXfrm>
        <a:off x="0" y="0"/>
        <a:ext cx="7577296" cy="713855"/>
      </dsp:txXfrm>
    </dsp:sp>
    <dsp:sp modelId="{694869A9-E74F-704B-9440-EAB9883701BB}">
      <dsp:nvSpPr>
        <dsp:cNvPr id="0" name=""/>
        <dsp:cNvSpPr/>
      </dsp:nvSpPr>
      <dsp:spPr>
        <a:xfrm>
          <a:off x="0" y="713855"/>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9682E-3C7F-4E4F-BE6D-93C1B37D7DBB}">
      <dsp:nvSpPr>
        <dsp:cNvPr id="0" name=""/>
        <dsp:cNvSpPr/>
      </dsp:nvSpPr>
      <dsp:spPr>
        <a:xfrm>
          <a:off x="0" y="713855"/>
          <a:ext cx="7577296" cy="71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Централизирано заявяване на ЕАУ чрез единна форма за заявление, която се попълва само веднъж</a:t>
          </a:r>
        </a:p>
      </dsp:txBody>
      <dsp:txXfrm>
        <a:off x="0" y="713855"/>
        <a:ext cx="7577296" cy="713855"/>
      </dsp:txXfrm>
    </dsp:sp>
    <dsp:sp modelId="{C6F4C0B3-8C4F-EC45-B353-387724B01025}">
      <dsp:nvSpPr>
        <dsp:cNvPr id="0" name=""/>
        <dsp:cNvSpPr/>
      </dsp:nvSpPr>
      <dsp:spPr>
        <a:xfrm>
          <a:off x="0" y="1427711"/>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1F2F0-5D8C-9746-A804-4F0AC0458A00}">
      <dsp:nvSpPr>
        <dsp:cNvPr id="0" name=""/>
        <dsp:cNvSpPr/>
      </dsp:nvSpPr>
      <dsp:spPr>
        <a:xfrm>
          <a:off x="0" y="1427711"/>
          <a:ext cx="7577296" cy="71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Електронно плащане на такси и други задължения, свързани с ЕАУ, чрез различни методи, като банков превод, карта или ePay.bg</a:t>
          </a:r>
        </a:p>
      </dsp:txBody>
      <dsp:txXfrm>
        <a:off x="0" y="1427711"/>
        <a:ext cx="7577296" cy="713855"/>
      </dsp:txXfrm>
    </dsp:sp>
    <dsp:sp modelId="{E8E3BA58-0B4B-5349-ADB5-25DA26C11226}">
      <dsp:nvSpPr>
        <dsp:cNvPr id="0" name=""/>
        <dsp:cNvSpPr/>
      </dsp:nvSpPr>
      <dsp:spPr>
        <a:xfrm>
          <a:off x="0" y="2141566"/>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C1C55-EA84-1442-AF9A-F5E16FBEE0B7}">
      <dsp:nvSpPr>
        <dsp:cNvPr id="0" name=""/>
        <dsp:cNvSpPr/>
      </dsp:nvSpPr>
      <dsp:spPr>
        <a:xfrm>
          <a:off x="0" y="2141566"/>
          <a:ext cx="7577296" cy="71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Електронно връчване на резултатите от ЕАУ чрез портала или по електронна поща</a:t>
          </a:r>
        </a:p>
      </dsp:txBody>
      <dsp:txXfrm>
        <a:off x="0" y="2141566"/>
        <a:ext cx="7577296" cy="713855"/>
      </dsp:txXfrm>
    </dsp:sp>
    <dsp:sp modelId="{6B619B8F-E73E-D542-87E3-1F320C86CD8B}">
      <dsp:nvSpPr>
        <dsp:cNvPr id="0" name=""/>
        <dsp:cNvSpPr/>
      </dsp:nvSpPr>
      <dsp:spPr>
        <a:xfrm>
          <a:off x="0" y="2855422"/>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171F0-CFE3-6D46-B739-C3B9549F599D}">
      <dsp:nvSpPr>
        <dsp:cNvPr id="0" name=""/>
        <dsp:cNvSpPr/>
      </dsp:nvSpPr>
      <dsp:spPr>
        <a:xfrm>
          <a:off x="0" y="2855422"/>
          <a:ext cx="7577296" cy="71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Валидиране на електронни документи, издадени от държавната администрация, чрез проверка на QR код или сертификат</a:t>
          </a:r>
        </a:p>
      </dsp:txBody>
      <dsp:txXfrm>
        <a:off x="0" y="2855422"/>
        <a:ext cx="7577296" cy="713855"/>
      </dsp:txXfrm>
    </dsp:sp>
    <dsp:sp modelId="{0916D1BB-1492-0C46-B9C3-1C7BCDD034F1}">
      <dsp:nvSpPr>
        <dsp:cNvPr id="0" name=""/>
        <dsp:cNvSpPr/>
      </dsp:nvSpPr>
      <dsp:spPr>
        <a:xfrm>
          <a:off x="0" y="3569278"/>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055D3C-9CCD-4840-BDBD-37D3B079A255}">
      <dsp:nvSpPr>
        <dsp:cNvPr id="0" name=""/>
        <dsp:cNvSpPr/>
      </dsp:nvSpPr>
      <dsp:spPr>
        <a:xfrm>
          <a:off x="0" y="3569278"/>
          <a:ext cx="7577296" cy="71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Лично пространство за всеки потребител, където може да преглежда и управлява своите заявления, плащания и резултати</a:t>
          </a:r>
        </a:p>
      </dsp:txBody>
      <dsp:txXfrm>
        <a:off x="0" y="3569278"/>
        <a:ext cx="7577296" cy="713855"/>
      </dsp:txXfrm>
    </dsp:sp>
    <dsp:sp modelId="{25E2AE0D-2671-1044-A62B-998DC4C4EC8C}">
      <dsp:nvSpPr>
        <dsp:cNvPr id="0" name=""/>
        <dsp:cNvSpPr/>
      </dsp:nvSpPr>
      <dsp:spPr>
        <a:xfrm>
          <a:off x="0" y="4283133"/>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66E17-8419-1945-AD0C-B7BB25061BAB}">
      <dsp:nvSpPr>
        <dsp:cNvPr id="0" name=""/>
        <dsp:cNvSpPr/>
      </dsp:nvSpPr>
      <dsp:spPr>
        <a:xfrm>
          <a:off x="0" y="4283133"/>
          <a:ext cx="7577296" cy="71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bg-BG" sz="1900" kern="1200" noProof="0" dirty="0"/>
            <a:t>Статистическа информация за използването на ЕАУ и портала</a:t>
          </a:r>
        </a:p>
      </dsp:txBody>
      <dsp:txXfrm>
        <a:off x="0" y="4283133"/>
        <a:ext cx="7577296" cy="713855"/>
      </dsp:txXfrm>
    </dsp:sp>
    <dsp:sp modelId="{B7760234-5B0F-3F41-A4B2-A4461419A010}">
      <dsp:nvSpPr>
        <dsp:cNvPr id="0" name=""/>
        <dsp:cNvSpPr/>
      </dsp:nvSpPr>
      <dsp:spPr>
        <a:xfrm>
          <a:off x="0" y="4996989"/>
          <a:ext cx="75772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58EDD-62CB-C946-A503-ABB6229998B6}">
      <dsp:nvSpPr>
        <dsp:cNvPr id="0" name=""/>
        <dsp:cNvSpPr/>
      </dsp:nvSpPr>
      <dsp:spPr>
        <a:xfrm>
          <a:off x="0" y="4996989"/>
          <a:ext cx="7577296" cy="71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Помощен контактен център за всякакви въпроси или проблеми, свързани с ЕАУ и портала</a:t>
          </a:r>
          <a:endParaRPr lang="en-US" sz="1900" kern="1200" dirty="0"/>
        </a:p>
      </dsp:txBody>
      <dsp:txXfrm>
        <a:off x="0" y="4996989"/>
        <a:ext cx="7577296" cy="7138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87F2F-FD84-C847-9FAA-EF5BCF312E47}">
      <dsp:nvSpPr>
        <dsp:cNvPr id="0" name=""/>
        <dsp:cNvSpPr/>
      </dsp:nvSpPr>
      <dsp:spPr>
        <a:xfrm>
          <a:off x="0" y="146591"/>
          <a:ext cx="3605646" cy="3605646"/>
        </a:xfrm>
        <a:prstGeom prst="ellipse">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bg-BG" sz="2700" kern="1200" dirty="0"/>
            <a:t>Основни</a:t>
          </a:r>
          <a:r>
            <a:rPr lang="en-BG" sz="2700" kern="1200" dirty="0"/>
            <a:t> </a:t>
          </a:r>
          <a:r>
            <a:rPr lang="bg-BG" sz="2700" kern="1200" dirty="0"/>
            <a:t>разлики между </a:t>
          </a:r>
          <a:r>
            <a:rPr lang="en-BG" sz="2700" kern="1200" dirty="0"/>
            <a:t>Е</a:t>
          </a:r>
          <a:r>
            <a:rPr lang="bg-BG" sz="2700" kern="1200" dirty="0" err="1"/>
            <a:t>динният</a:t>
          </a:r>
          <a:r>
            <a:rPr lang="bg-BG" sz="2700" kern="1200" dirty="0"/>
            <a:t> портал и </a:t>
          </a:r>
          <a:r>
            <a:rPr lang="bg-BG" sz="2700" kern="1200" dirty="0" err="1"/>
            <a:t>сайтовете</a:t>
          </a:r>
          <a:r>
            <a:rPr lang="bg-BG" sz="2700" kern="1200" dirty="0"/>
            <a:t> на различните доставчици</a:t>
          </a:r>
          <a:endParaRPr lang="en-BG" sz="2700" kern="1200" dirty="0"/>
        </a:p>
      </dsp:txBody>
      <dsp:txXfrm>
        <a:off x="528035" y="674626"/>
        <a:ext cx="2549576" cy="254957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550EC-7F5E-5745-829A-D71803A46B28}" type="datetimeFigureOut">
              <a:rPr lang="bg-BG" smtClean="0"/>
              <a:t>25.09.23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E905C-F67C-8E48-B2F8-D2D5E045F4C4}" type="slidenum">
              <a:rPr lang="bg-BG" smtClean="0"/>
              <a:t>‹#›</a:t>
            </a:fld>
            <a:endParaRPr lang="bg-BG"/>
          </a:p>
        </p:txBody>
      </p:sp>
    </p:spTree>
    <p:extLst>
      <p:ext uri="{BB962C8B-B14F-4D97-AF65-F5344CB8AC3E}">
        <p14:creationId xmlns:p14="http://schemas.microsoft.com/office/powerpoint/2010/main" val="32938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nsi.b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nsi.bg/ddb2.1/?l=b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applewebdata://D191B4AA-DA90-4645-B8D2-32043EF09D97/#_Toc141985513" TargetMode="External"/><Relationship Id="rId13" Type="http://schemas.openxmlformats.org/officeDocument/2006/relationships/hyperlink" Target="applewebdata://D191B4AA-DA90-4645-B8D2-32043EF09D97/#_Toc141985518" TargetMode="External"/><Relationship Id="rId18" Type="http://schemas.openxmlformats.org/officeDocument/2006/relationships/hyperlink" Target="applewebdata://D191B4AA-DA90-4645-B8D2-32043EF09D97/#_Toc141985523" TargetMode="External"/><Relationship Id="rId3" Type="http://schemas.openxmlformats.org/officeDocument/2006/relationships/hyperlink" Target="applewebdata://D191B4AA-DA90-4645-B8D2-32043EF09D97/#_Toc141985508" TargetMode="External"/><Relationship Id="rId7" Type="http://schemas.openxmlformats.org/officeDocument/2006/relationships/hyperlink" Target="applewebdata://D191B4AA-DA90-4645-B8D2-32043EF09D97/#_Toc141985512" TargetMode="External"/><Relationship Id="rId12" Type="http://schemas.openxmlformats.org/officeDocument/2006/relationships/hyperlink" Target="applewebdata://D191B4AA-DA90-4645-B8D2-32043EF09D97/#_Toc141985517" TargetMode="External"/><Relationship Id="rId17" Type="http://schemas.openxmlformats.org/officeDocument/2006/relationships/hyperlink" Target="applewebdata://D191B4AA-DA90-4645-B8D2-32043EF09D97/#_Toc141985522" TargetMode="External"/><Relationship Id="rId2" Type="http://schemas.openxmlformats.org/officeDocument/2006/relationships/slide" Target="../slides/slide3.xml"/><Relationship Id="rId16" Type="http://schemas.openxmlformats.org/officeDocument/2006/relationships/hyperlink" Target="applewebdata://D191B4AA-DA90-4645-B8D2-32043EF09D97/#_Toc141985521" TargetMode="External"/><Relationship Id="rId1" Type="http://schemas.openxmlformats.org/officeDocument/2006/relationships/notesMaster" Target="../notesMasters/notesMaster1.xml"/><Relationship Id="rId6" Type="http://schemas.openxmlformats.org/officeDocument/2006/relationships/hyperlink" Target="applewebdata://D191B4AA-DA90-4645-B8D2-32043EF09D97/#_Toc141985511" TargetMode="External"/><Relationship Id="rId11" Type="http://schemas.openxmlformats.org/officeDocument/2006/relationships/hyperlink" Target="applewebdata://D191B4AA-DA90-4645-B8D2-32043EF09D97/#_Toc141985516" TargetMode="External"/><Relationship Id="rId5" Type="http://schemas.openxmlformats.org/officeDocument/2006/relationships/hyperlink" Target="applewebdata://D191B4AA-DA90-4645-B8D2-32043EF09D97/#_Toc141985510" TargetMode="External"/><Relationship Id="rId15" Type="http://schemas.openxmlformats.org/officeDocument/2006/relationships/hyperlink" Target="applewebdata://D191B4AA-DA90-4645-B8D2-32043EF09D97/#_Toc141985520" TargetMode="External"/><Relationship Id="rId10" Type="http://schemas.openxmlformats.org/officeDocument/2006/relationships/hyperlink" Target="applewebdata://D191B4AA-DA90-4645-B8D2-32043EF09D97/#_Toc141985515" TargetMode="External"/><Relationship Id="rId19" Type="http://schemas.openxmlformats.org/officeDocument/2006/relationships/hyperlink" Target="applewebdata://D191B4AA-DA90-4645-B8D2-32043EF09D97/#_Toc141985524" TargetMode="External"/><Relationship Id="rId4" Type="http://schemas.openxmlformats.org/officeDocument/2006/relationships/hyperlink" Target="applewebdata://D191B4AA-DA90-4645-B8D2-32043EF09D97/#_Toc141985509" TargetMode="External"/><Relationship Id="rId9" Type="http://schemas.openxmlformats.org/officeDocument/2006/relationships/hyperlink" Target="applewebdata://D191B4AA-DA90-4645-B8D2-32043EF09D97/#_Toc141985514" TargetMode="External"/><Relationship Id="rId14" Type="http://schemas.openxmlformats.org/officeDocument/2006/relationships/hyperlink" Target="applewebdata://D191B4AA-DA90-4645-B8D2-32043EF09D97/#_Toc141985519"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pris.government.bg/prin/login.aspx"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parliament.bg/"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parliament.bg/bg/rss"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aop.b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2.aop.b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bg-BG" altLang="en-US" noProof="0" dirty="0"/>
              <a:t>Мултимедийна презентация за Нив</a:t>
            </a:r>
            <a:r>
              <a:rPr lang="en-BG" altLang="en-US" noProof="0" dirty="0"/>
              <a:t>о</a:t>
            </a:r>
            <a:r>
              <a:rPr lang="bg-BG" altLang="en-US" noProof="0" dirty="0"/>
              <a:t> 5</a:t>
            </a:r>
            <a:r>
              <a:rPr lang="en-BG" altLang="en-US" noProof="0" dirty="0"/>
              <a:t> и </a:t>
            </a:r>
            <a:r>
              <a:rPr lang="bg-BG" altLang="en-US" noProof="0" dirty="0"/>
              <a:t>6, по Тема </a:t>
            </a:r>
            <a:r>
              <a:rPr lang="en-BG" altLang="en-US" noProof="0" dirty="0"/>
              <a:t>“две три”:</a:t>
            </a:r>
            <a:r>
              <a:rPr lang="bg-BG" altLang="en-US" noProof="0" dirty="0"/>
              <a:t> </a:t>
            </a:r>
            <a:r>
              <a:rPr lang="bg-BG" sz="1200" dirty="0">
                <a:ea typeface="+mj-lt"/>
                <a:cs typeface="+mj-lt"/>
              </a:rPr>
              <a:t>Участие в гражданските процеси чрез дигитални технологии</a:t>
            </a:r>
            <a:endParaRPr lang="bg-BG" sz="1200" noProof="0" dirty="0">
              <a:ea typeface="+mj-lt"/>
              <a:cs typeface="+mj-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bg-BG" altLang="en-US" noProof="0" dirty="0"/>
              <a:t>От </a:t>
            </a:r>
            <a:r>
              <a:rPr lang="bg-BG" noProof="0" dirty="0"/>
              <a:t> Европейска Рамка на дигиталните компетентности с петте области на дигитална компетентност</a:t>
            </a:r>
            <a:r>
              <a:rPr lang="en-BG" noProof="0" dirty="0"/>
              <a:t> </a:t>
            </a:r>
            <a:r>
              <a:rPr lang="bg-BG" noProof="0" dirty="0"/>
              <a:t>и 21 дигитални умения/ компетентности (</a:t>
            </a:r>
            <a:r>
              <a:rPr lang="bg-BG" noProof="0" dirty="0" err="1"/>
              <a:t>DigComp</a:t>
            </a:r>
            <a:r>
              <a:rPr lang="bg-BG" noProof="0" dirty="0"/>
              <a:t> 2.1)</a:t>
            </a:r>
          </a:p>
          <a:p>
            <a:pPr marL="0" marR="0" lvl="0" indent="0" algn="l" defTabSz="914400" rtl="0" eaLnBrk="1" fontAlgn="auto" latinLnBrk="0" hangingPunct="1">
              <a:lnSpc>
                <a:spcPct val="100000"/>
              </a:lnSpc>
              <a:spcBef>
                <a:spcPct val="0"/>
              </a:spcBef>
              <a:spcAft>
                <a:spcPts val="0"/>
              </a:spcAft>
              <a:buClrTx/>
              <a:buSzTx/>
              <a:buFontTx/>
              <a:buNone/>
              <a:tabLst/>
              <a:defRPr/>
            </a:pPr>
            <a:r>
              <a:rPr lang="bg-BG" noProof="0" dirty="0"/>
              <a:t>По програма “Развитие на човешките ресурси” към Министерството на труда и социалната политика, съфинансирана от Европейския съюз.</a:t>
            </a:r>
          </a:p>
        </p:txBody>
      </p:sp>
      <p:sp>
        <p:nvSpPr>
          <p:cNvPr id="4" name="Slide Number Placeholder 3"/>
          <p:cNvSpPr>
            <a:spLocks noGrp="1"/>
          </p:cNvSpPr>
          <p:nvPr>
            <p:ph type="sldNum" sz="quarter" idx="5"/>
          </p:nvPr>
        </p:nvSpPr>
        <p:spPr/>
        <p:txBody>
          <a:bodyPr/>
          <a:lstStyle/>
          <a:p>
            <a:fld id="{9DAE905C-F67C-8E48-B2F8-D2D5E045F4C4}" type="slidenum">
              <a:rPr lang="bg-BG" smtClean="0"/>
              <a:t>1</a:t>
            </a:fld>
            <a:endParaRPr lang="bg-BG"/>
          </a:p>
        </p:txBody>
      </p:sp>
    </p:spTree>
    <p:extLst>
      <p:ext uri="{BB962C8B-B14F-4D97-AF65-F5344CB8AC3E}">
        <p14:creationId xmlns:p14="http://schemas.microsoft.com/office/powerpoint/2010/main" val="306629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800" dirty="0">
                <a:effectLst/>
                <a:latin typeface="Cambria" panose="02040503050406030204" pitchFamily="18" charset="0"/>
              </a:rPr>
              <a:t>Порталът за публични консултации е създаден през 2008 година от Министерския съвет и е част от стратегията за прозрачно управление и за предотвратяване и </a:t>
            </a:r>
            <a:r>
              <a:rPr lang="bg-BG" sz="1800" dirty="0" err="1">
                <a:effectLst/>
                <a:latin typeface="Cambria" panose="02040503050406030204" pitchFamily="18" charset="0"/>
              </a:rPr>
              <a:t>противодействие</a:t>
            </a:r>
            <a:r>
              <a:rPr lang="bg-BG" sz="1800" dirty="0">
                <a:effectLst/>
                <a:latin typeface="Cambria" panose="02040503050406030204" pitchFamily="18" charset="0"/>
              </a:rPr>
              <a:t> на корупцията. Създаването му е финансирано от </a:t>
            </a:r>
            <a:r>
              <a:rPr lang="bg-BG" sz="1800" dirty="0" err="1">
                <a:effectLst/>
                <a:latin typeface="Cambria" panose="02040503050406030204" pitchFamily="18" charset="0"/>
              </a:rPr>
              <a:t>Европейския</a:t>
            </a:r>
            <a:r>
              <a:rPr lang="bg-BG" sz="1800" dirty="0">
                <a:effectLst/>
                <a:latin typeface="Cambria" panose="02040503050406030204" pitchFamily="18" charset="0"/>
              </a:rPr>
              <a:t> социален фонд чрез Оперативна програма „Административен капацитет”. Порталът за обществени консултации има за цел да насърчи сътрудничеството между граждани, бизнес и неправителствени организации и експерти в държавните институции при формулирането на политиките и разработването на законите. Порталът е основно място за достъп до разнообразна информация за планираните промени в политиките на Република България. Представлява уеб </a:t>
            </a:r>
            <a:r>
              <a:rPr lang="bg-BG" sz="1800" dirty="0" err="1">
                <a:effectLst/>
                <a:latin typeface="Cambria" panose="02040503050406030204" pitchFamily="18" charset="0"/>
              </a:rPr>
              <a:t>сайт</a:t>
            </a:r>
            <a:r>
              <a:rPr lang="bg-BG" sz="1800" dirty="0">
                <a:effectLst/>
                <a:latin typeface="Cambria" panose="02040503050406030204" pitchFamily="18" charset="0"/>
              </a:rPr>
              <a:t>, </a:t>
            </a:r>
            <a:r>
              <a:rPr lang="bg-BG" sz="1800" dirty="0" err="1">
                <a:effectLst/>
                <a:latin typeface="Cambria" panose="02040503050406030204" pitchFamily="18" charset="0"/>
              </a:rPr>
              <a:t>който</a:t>
            </a:r>
            <a:r>
              <a:rPr lang="bg-BG" sz="1800" dirty="0">
                <a:effectLst/>
                <a:latin typeface="Cambria" panose="02040503050406030204" pitchFamily="18" charset="0"/>
              </a:rPr>
              <a:t> цели да насърчи сътрудничеството между граждани, бизнеса, неправителствените организации и експертите в държавните институции при формулирането на политики и изготвянето на законопроекти. Порталът предоставя достъп до информация за планираните промени в българските политики и законодателство. Адресът му е: </a:t>
            </a:r>
            <a:r>
              <a:rPr lang="en-GB" sz="1800" dirty="0">
                <a:solidFill>
                  <a:srgbClr val="0260BF"/>
                </a:solidFill>
                <a:effectLst/>
                <a:latin typeface="Cambria" panose="02040503050406030204" pitchFamily="18" charset="0"/>
              </a:rPr>
              <a:t>https://</a:t>
            </a:r>
            <a:r>
              <a:rPr lang="en-GB" sz="1800" dirty="0" err="1">
                <a:solidFill>
                  <a:srgbClr val="0260BF"/>
                </a:solidFill>
                <a:effectLst/>
                <a:latin typeface="Cambria" panose="02040503050406030204" pitchFamily="18" charset="0"/>
              </a:rPr>
              <a:t>www.strategy.bg</a:t>
            </a:r>
            <a:r>
              <a:rPr lang="en-GB" sz="1800" dirty="0">
                <a:solidFill>
                  <a:srgbClr val="0260BF"/>
                </a:solidFill>
                <a:effectLst/>
                <a:latin typeface="Cambria" panose="02040503050406030204" pitchFamily="18" charset="0"/>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bg-BG" dirty="0"/>
          </a:p>
          <a:p>
            <a:endParaRPr lang="bg-BG" dirty="0"/>
          </a:p>
        </p:txBody>
      </p:sp>
      <p:sp>
        <p:nvSpPr>
          <p:cNvPr id="4" name="Slide Number Placeholder 3"/>
          <p:cNvSpPr>
            <a:spLocks noGrp="1"/>
          </p:cNvSpPr>
          <p:nvPr>
            <p:ph type="sldNum" sz="quarter" idx="5"/>
          </p:nvPr>
        </p:nvSpPr>
        <p:spPr/>
        <p:txBody>
          <a:bodyPr/>
          <a:lstStyle/>
          <a:p>
            <a:fld id="{9DAE905C-F67C-8E48-B2F8-D2D5E045F4C4}" type="slidenum">
              <a:rPr lang="bg-BG" smtClean="0"/>
              <a:t>10</a:t>
            </a:fld>
            <a:endParaRPr lang="bg-BG"/>
          </a:p>
        </p:txBody>
      </p:sp>
    </p:spTree>
    <p:extLst>
      <p:ext uri="{BB962C8B-B14F-4D97-AF65-F5344CB8AC3E}">
        <p14:creationId xmlns:p14="http://schemas.microsoft.com/office/powerpoint/2010/main" val="3193603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noProof="0" dirty="0"/>
              <a:t>Порталът за публични консултации разполага със следните раздели:</a:t>
            </a:r>
          </a:p>
          <a:p>
            <a:pPr marL="628650" lvl="1" indent="-171450">
              <a:buFont typeface="Arial" panose="020B0604020202020204" pitchFamily="34" charset="0"/>
              <a:buChar char="•"/>
            </a:pPr>
            <a:r>
              <a:rPr lang="bg-BG" sz="1200" noProof="0" dirty="0"/>
              <a:t>Обществени консултации – тук може да се видят всички актуални и приключили консултации по законопроекти и стратегически документи, както и да се участва в тях чрез изпращане на мнения и предложения</a:t>
            </a:r>
          </a:p>
          <a:p>
            <a:pPr marL="628650" lvl="1" indent="-171450">
              <a:buFont typeface="Arial" panose="020B0604020202020204" pitchFamily="34" charset="0"/>
              <a:buChar char="•"/>
            </a:pPr>
            <a:r>
              <a:rPr lang="bg-BG" sz="1200" noProof="0" dirty="0"/>
              <a:t>Стратегически документи – тук може да се намерят всички стратегически документи на държавната администрация, подредени по тематични области</a:t>
            </a:r>
          </a:p>
          <a:p>
            <a:pPr marL="628650" lvl="1" indent="-171450">
              <a:buFont typeface="Arial" panose="020B0604020202020204" pitchFamily="34" charset="0"/>
              <a:buChar char="•"/>
            </a:pPr>
            <a:r>
              <a:rPr lang="bg-BG" sz="1200" noProof="0" dirty="0"/>
              <a:t>Публикации – тук може да се прочетат различни материали, свързани с обществените консултации, като стандарти, ръководства, анализи и доклади</a:t>
            </a:r>
          </a:p>
          <a:p>
            <a:pPr marL="628650" lvl="1" indent="-171450">
              <a:buFont typeface="Arial" panose="020B0604020202020204" pitchFamily="34" charset="0"/>
              <a:buChar char="•"/>
            </a:pPr>
            <a:r>
              <a:rPr lang="bg-BG" sz="1200" noProof="0" dirty="0"/>
              <a:t>Днес обществото решава – организирано под формата на форум, това е място, където тематично са зададени различни проблеми, по които всеки има възможност да изкаже мнение, но това не са обществените консултации</a:t>
            </a:r>
          </a:p>
          <a:p>
            <a:pPr marL="628650" lvl="1" indent="-171450">
              <a:buFont typeface="Arial" panose="020B0604020202020204" pitchFamily="34" charset="0"/>
              <a:buChar char="•"/>
            </a:pPr>
            <a:r>
              <a:rPr lang="bg-BG" sz="1100" noProof="0" dirty="0"/>
              <a:t>Партньорство за открито управление - тук може да се научи повече за международната инициатива за подобряване на прозрачността, отчетността и гражданското участие в управлението</a:t>
            </a:r>
          </a:p>
          <a:p>
            <a:pPr marL="628650" lvl="1" indent="-171450">
              <a:buFont typeface="Arial" panose="020B0604020202020204" pitchFamily="34" charset="0"/>
              <a:buChar char="•"/>
            </a:pPr>
            <a:r>
              <a:rPr lang="bg-BG" sz="1100" noProof="0" dirty="0"/>
              <a:t>Новини – актуалните новини за вече приети решения и документи</a:t>
            </a:r>
          </a:p>
          <a:p>
            <a:pPr marL="628650" lvl="1" indent="-171450">
              <a:buFont typeface="Arial" panose="020B0604020202020204" pitchFamily="34" charset="0"/>
              <a:buChar char="•"/>
            </a:pPr>
            <a:r>
              <a:rPr lang="bg-BG" sz="1100" noProof="0" dirty="0"/>
              <a:t>Мнения – препраща към форума „Днес обществото решава“</a:t>
            </a:r>
            <a:endParaRPr lang="en-BG" sz="1100" noProof="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bg-BG" sz="1800" dirty="0">
                <a:effectLst/>
                <a:latin typeface="Cambria" panose="02040503050406030204" pitchFamily="18" charset="0"/>
              </a:rPr>
              <a:t>Порталът е добре да бъде използван, като се започне от „Обществени консултации“, </a:t>
            </a:r>
            <a:r>
              <a:rPr lang="bg-BG" sz="1800" dirty="0" err="1">
                <a:effectLst/>
                <a:latin typeface="Cambria" panose="02040503050406030204" pitchFamily="18" charset="0"/>
              </a:rPr>
              <a:t>т.к</a:t>
            </a:r>
            <a:r>
              <a:rPr lang="bg-BG" sz="1800" dirty="0">
                <a:effectLst/>
                <a:latin typeface="Cambria" panose="02040503050406030204" pitchFamily="18" charset="0"/>
              </a:rPr>
              <a:t>. това са темите, които правителството е пуснало за широка дискусия. При участие в дискусията, може да се наложи преглеждане на конкретни документи от секцията „Стратегически документи“, въпреки че в началото на обсъждане винаги има кратка информация и прилежащи документи – </a:t>
            </a:r>
            <a:r>
              <a:rPr lang="bg-BG" sz="1800" dirty="0" err="1">
                <a:effectLst/>
                <a:latin typeface="Cambria" panose="02040503050406030204" pitchFamily="18" charset="0"/>
              </a:rPr>
              <a:t>действащи</a:t>
            </a:r>
            <a:r>
              <a:rPr lang="bg-BG" sz="1800" dirty="0">
                <a:effectLst/>
                <a:latin typeface="Cambria" panose="02040503050406030204" pitchFamily="18" charset="0"/>
              </a:rPr>
              <a:t> документи (закони, наредби и други), </a:t>
            </a:r>
            <a:r>
              <a:rPr lang="bg-BG" sz="1800" dirty="0" err="1">
                <a:effectLst/>
                <a:latin typeface="Cambria" panose="02040503050406030204" pitchFamily="18" charset="0"/>
              </a:rPr>
              <a:t>проекто</a:t>
            </a:r>
            <a:r>
              <a:rPr lang="bg-BG" sz="1800" dirty="0">
                <a:effectLst/>
                <a:latin typeface="Cambria" panose="02040503050406030204" pitchFamily="18" charset="0"/>
              </a:rPr>
              <a:t>-документи и становища от комисиите. </a:t>
            </a:r>
            <a:endParaRPr lang="bg-BG" sz="1600" dirty="0">
              <a:effectLst/>
            </a:endParaRPr>
          </a:p>
          <a:p>
            <a:pPr marL="457200" lvl="1" indent="0">
              <a:buFont typeface="Arial" panose="020B0604020202020204" pitchFamily="34" charset="0"/>
              <a:buNone/>
            </a:pPr>
            <a:endParaRPr lang="bg-BG" sz="1100" noProof="0" dirty="0"/>
          </a:p>
          <a:p>
            <a:endParaRPr lang="bg-BG" noProof="0" dirty="0"/>
          </a:p>
        </p:txBody>
      </p:sp>
      <p:sp>
        <p:nvSpPr>
          <p:cNvPr id="4" name="Slide Number Placeholder 3"/>
          <p:cNvSpPr>
            <a:spLocks noGrp="1"/>
          </p:cNvSpPr>
          <p:nvPr>
            <p:ph type="sldNum" sz="quarter" idx="5"/>
          </p:nvPr>
        </p:nvSpPr>
        <p:spPr/>
        <p:txBody>
          <a:bodyPr/>
          <a:lstStyle/>
          <a:p>
            <a:fld id="{9DAE905C-F67C-8E48-B2F8-D2D5E045F4C4}" type="slidenum">
              <a:rPr lang="bg-BG" smtClean="0"/>
              <a:t>11</a:t>
            </a:fld>
            <a:endParaRPr lang="bg-BG"/>
          </a:p>
        </p:txBody>
      </p:sp>
    </p:spTree>
    <p:extLst>
      <p:ext uri="{BB962C8B-B14F-4D97-AF65-F5344CB8AC3E}">
        <p14:creationId xmlns:p14="http://schemas.microsoft.com/office/powerpoint/2010/main" val="3165111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bg-BG" sz="1800" dirty="0">
                <a:effectLst/>
                <a:latin typeface="Cambria" panose="02040503050406030204" pitchFamily="18" charset="0"/>
              </a:rPr>
              <a:t>Организацията на достъп </a:t>
            </a:r>
            <a:r>
              <a:rPr lang="en-BG" sz="1800" dirty="0">
                <a:effectLst/>
                <a:latin typeface="Cambria" panose="02040503050406030204" pitchFamily="18" charset="0"/>
              </a:rPr>
              <a:t>в портала за публични консултации </a:t>
            </a:r>
            <a:r>
              <a:rPr lang="bg-BG" sz="1800" dirty="0">
                <a:effectLst/>
                <a:latin typeface="Cambria" panose="02040503050406030204" pitchFamily="18" charset="0"/>
              </a:rPr>
              <a:t>включва: </a:t>
            </a:r>
            <a:endParaRPr lang="bg-BG" dirty="0">
              <a:effectLst/>
            </a:endParaRPr>
          </a:p>
          <a:p>
            <a:pPr>
              <a:buFont typeface="+mj-lt"/>
              <a:buNone/>
            </a:pPr>
            <a:r>
              <a:rPr lang="bg-BG" sz="1800" dirty="0">
                <a:effectLst/>
                <a:latin typeface="SymbolMT"/>
              </a:rPr>
              <a:t>• </a:t>
            </a:r>
            <a:r>
              <a:rPr lang="bg-BG" sz="1800" b="1" dirty="0">
                <a:effectLst/>
                <a:latin typeface="Cambria" panose="02040503050406030204" pitchFamily="18" charset="0"/>
              </a:rPr>
              <a:t>Регистрирани потребители</a:t>
            </a:r>
            <a:r>
              <a:rPr lang="bg-BG" sz="1800" dirty="0">
                <a:effectLst/>
                <a:latin typeface="Cambria" panose="02040503050406030204" pitchFamily="18" charset="0"/>
              </a:rPr>
              <a:t>: Всички регистрирани потребители имат достъп до пълния обем документи и данни на портала. Само регистрирани потребители ще могат да участват в провежданите обществени консултации. </a:t>
            </a:r>
            <a:endParaRPr lang="bg-BG" dirty="0">
              <a:effectLst/>
            </a:endParaRPr>
          </a:p>
          <a:p>
            <a:pPr>
              <a:buFont typeface="+mj-lt"/>
              <a:buNone/>
            </a:pPr>
            <a:r>
              <a:rPr lang="bg-BG" sz="1800" dirty="0">
                <a:effectLst/>
                <a:latin typeface="SymbolMT"/>
              </a:rPr>
              <a:t>• </a:t>
            </a:r>
            <a:r>
              <a:rPr lang="bg-BG" sz="1800" b="1" dirty="0">
                <a:effectLst/>
                <a:latin typeface="Cambria" panose="02040503050406030204" pitchFamily="18" charset="0"/>
              </a:rPr>
              <a:t>Нерегистрирани потребители</a:t>
            </a:r>
            <a:r>
              <a:rPr lang="bg-BG" sz="1800" dirty="0">
                <a:effectLst/>
                <a:latin typeface="Cambria" panose="02040503050406030204" pitchFamily="18" charset="0"/>
              </a:rPr>
              <a:t>: Те могат да получат информация за провежданите обществени консултации, но няма да могат да дават предложения и коментари. Нерегистрираните потребители имат достъп до стратегическите документи, новините, както и до публикациите. </a:t>
            </a:r>
            <a:endParaRPr lang="bg-BG" dirty="0">
              <a:effectLst/>
            </a:endParaRPr>
          </a:p>
          <a:p>
            <a:endParaRPr lang="bg-BG" dirty="0"/>
          </a:p>
        </p:txBody>
      </p:sp>
      <p:sp>
        <p:nvSpPr>
          <p:cNvPr id="4" name="Slide Number Placeholder 3"/>
          <p:cNvSpPr>
            <a:spLocks noGrp="1"/>
          </p:cNvSpPr>
          <p:nvPr>
            <p:ph type="sldNum" sz="quarter" idx="5"/>
          </p:nvPr>
        </p:nvSpPr>
        <p:spPr/>
        <p:txBody>
          <a:bodyPr/>
          <a:lstStyle/>
          <a:p>
            <a:fld id="{9DAE905C-F67C-8E48-B2F8-D2D5E045F4C4}" type="slidenum">
              <a:rPr lang="bg-BG" smtClean="0"/>
              <a:t>12</a:t>
            </a:fld>
            <a:endParaRPr lang="bg-BG"/>
          </a:p>
        </p:txBody>
      </p:sp>
    </p:spTree>
    <p:extLst>
      <p:ext uri="{BB962C8B-B14F-4D97-AF65-F5344CB8AC3E}">
        <p14:creationId xmlns:p14="http://schemas.microsoft.com/office/powerpoint/2010/main" val="1782322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ПОРТАЛИ ЗА ОТВОРЕНИ ДАННИ</a:t>
            </a:r>
            <a:endParaRPr lang="en-BG" dirty="0"/>
          </a:p>
          <a:p>
            <a:r>
              <a:rPr lang="en-BG" dirty="0"/>
              <a:t>В тази част от лекцията ще разгледаме:</a:t>
            </a:r>
          </a:p>
          <a:p>
            <a:pPr marL="171450" indent="-171450">
              <a:buFont typeface="Arial" panose="020B0604020202020204" pitchFamily="34" charset="0"/>
              <a:buChar char="•"/>
            </a:pPr>
            <a:r>
              <a:rPr lang="bg-BG" dirty="0" err="1"/>
              <a:t>З</a:t>
            </a:r>
            <a:r>
              <a:rPr lang="en-BG" dirty="0"/>
              <a:t>начението на отворените публични данни</a:t>
            </a:r>
          </a:p>
          <a:p>
            <a:pPr marL="171450" indent="-171450">
              <a:buFont typeface="Arial" panose="020B0604020202020204" pitchFamily="34" charset="0"/>
              <a:buChar char="•"/>
            </a:pPr>
            <a:r>
              <a:rPr lang="bg-BG" dirty="0"/>
              <a:t>В</a:t>
            </a:r>
            <a:r>
              <a:rPr lang="en-BG" dirty="0"/>
              <a:t>ръзката между Гражданското общество и информацията</a:t>
            </a:r>
          </a:p>
          <a:p>
            <a:pPr marL="171450" indent="-171450">
              <a:buFont typeface="Arial" panose="020B0604020202020204" pitchFamily="34" charset="0"/>
              <a:buChar char="•"/>
            </a:pPr>
            <a:r>
              <a:rPr lang="bg-BG" dirty="0" err="1"/>
              <a:t>Д</a:t>
            </a:r>
            <a:r>
              <a:rPr lang="en-BG" dirty="0"/>
              <a:t>евет български портала за публични отворени данни и информация</a:t>
            </a:r>
            <a:endParaRPr lang="bg-BG" dirty="0"/>
          </a:p>
        </p:txBody>
      </p:sp>
      <p:sp>
        <p:nvSpPr>
          <p:cNvPr id="4" name="Slide Number Placeholder 3"/>
          <p:cNvSpPr>
            <a:spLocks noGrp="1"/>
          </p:cNvSpPr>
          <p:nvPr>
            <p:ph type="sldNum" sz="quarter" idx="5"/>
          </p:nvPr>
        </p:nvSpPr>
        <p:spPr/>
        <p:txBody>
          <a:bodyPr/>
          <a:lstStyle/>
          <a:p>
            <a:fld id="{9DAE905C-F67C-8E48-B2F8-D2D5E045F4C4}" type="slidenum">
              <a:rPr lang="bg-BG" smtClean="0"/>
              <a:t>13</a:t>
            </a:fld>
            <a:endParaRPr lang="bg-BG"/>
          </a:p>
        </p:txBody>
      </p:sp>
    </p:spTree>
    <p:extLst>
      <p:ext uri="{BB962C8B-B14F-4D97-AF65-F5344CB8AC3E}">
        <p14:creationId xmlns:p14="http://schemas.microsoft.com/office/powerpoint/2010/main" val="1450983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err="1"/>
              <a:t>Значение</a:t>
            </a:r>
            <a:r>
              <a:rPr lang="en-US" dirty="0"/>
              <a:t> </a:t>
            </a:r>
            <a:r>
              <a:rPr lang="en-US" dirty="0" err="1"/>
              <a:t>на</a:t>
            </a:r>
            <a:r>
              <a:rPr lang="en-US" dirty="0"/>
              <a:t> </a:t>
            </a:r>
            <a:r>
              <a:rPr lang="en-US" dirty="0" err="1"/>
              <a:t>публичните</a:t>
            </a:r>
            <a:r>
              <a:rPr lang="en-US" dirty="0"/>
              <a:t> </a:t>
            </a:r>
            <a:r>
              <a:rPr lang="en-US" dirty="0" err="1"/>
              <a:t>отворени</a:t>
            </a:r>
            <a:r>
              <a:rPr lang="en-US" dirty="0"/>
              <a:t> </a:t>
            </a:r>
            <a:r>
              <a:rPr lang="en-US" dirty="0" err="1"/>
              <a:t>данни</a:t>
            </a:r>
            <a:endParaRPr lang="en-US" dirty="0"/>
          </a:p>
          <a:p>
            <a:pPr>
              <a:buFont typeface="+mj-lt"/>
              <a:buNone/>
            </a:pPr>
            <a:r>
              <a:rPr lang="bg-BG" sz="1800" dirty="0">
                <a:effectLst/>
                <a:latin typeface="Cambria" panose="02040503050406030204" pitchFamily="18" charset="0"/>
              </a:rPr>
              <a:t>Публичните отворени данни (</a:t>
            </a:r>
            <a:r>
              <a:rPr lang="en-GB" sz="1800" dirty="0">
                <a:effectLst/>
                <a:latin typeface="Cambria" panose="02040503050406030204" pitchFamily="18" charset="0"/>
              </a:rPr>
              <a:t>Public Open Data) </a:t>
            </a:r>
            <a:r>
              <a:rPr lang="bg-BG" sz="1800" dirty="0">
                <a:effectLst/>
                <a:latin typeface="Cambria" panose="02040503050406030204" pitchFamily="18" charset="0"/>
              </a:rPr>
              <a:t>са информация и данни, които са достъпни за свободно използване, преработка и разпространение от обществеността, без ограничения на авторски права или други законови пречки. Тези данни са обикновено предоставени от правителствени институции, общини, образователни институции, научни организации и други публични секторни институции. </a:t>
            </a:r>
            <a:endParaRPr lang="bg-BG" dirty="0">
              <a:effectLst/>
            </a:endParaRPr>
          </a:p>
          <a:p>
            <a:r>
              <a:rPr lang="bg-BG" sz="1800" dirty="0">
                <a:effectLst/>
                <a:latin typeface="Cambria" panose="02040503050406030204" pitchFamily="18" charset="0"/>
              </a:rPr>
              <a:t>Значението на публичните отворени данни е много голямо и обхваща няколко аспекта: </a:t>
            </a:r>
            <a:endParaRPr lang="bg-BG" dirty="0">
              <a:effectLst/>
            </a:endParaRPr>
          </a:p>
          <a:p>
            <a:pPr>
              <a:buFont typeface="Arial" panose="020B0604020202020204" pitchFamily="34" charset="0"/>
              <a:buChar char="•"/>
            </a:pPr>
            <a:r>
              <a:rPr lang="bg-BG" sz="1800" b="1" dirty="0">
                <a:effectLst/>
                <a:latin typeface="Cambria" panose="02040503050406030204" pitchFamily="18" charset="0"/>
              </a:rPr>
              <a:t>Прозрачност и отчетност</a:t>
            </a:r>
            <a:r>
              <a:rPr lang="bg-BG" sz="1800" dirty="0">
                <a:effectLst/>
                <a:latin typeface="Cambria" panose="02040503050406030204" pitchFamily="18" charset="0"/>
              </a:rPr>
              <a:t>: Предоставянето на публични данни като отворени помага за постигането на по-голяма прозрачност и отчетност на </a:t>
            </a:r>
            <a:r>
              <a:rPr lang="bg-BG" sz="1800" dirty="0" err="1">
                <a:effectLst/>
                <a:latin typeface="Cambria" panose="02040503050406030204" pitchFamily="18" charset="0"/>
              </a:rPr>
              <a:t>дейностите</a:t>
            </a:r>
            <a:r>
              <a:rPr lang="bg-BG" sz="1800" dirty="0">
                <a:effectLst/>
                <a:latin typeface="Cambria" panose="02040503050406030204" pitchFamily="18" charset="0"/>
              </a:rPr>
              <a:t> на публичните институции. Гражданите имат възможност да проверяват и анализират информацията, която правителството предоставя, и да проследяват как се използват публичните ресурси. </a:t>
            </a:r>
            <a:endParaRPr lang="bg-BG" sz="1800" dirty="0">
              <a:effectLst/>
              <a:latin typeface="SymbolMT"/>
            </a:endParaRPr>
          </a:p>
          <a:p>
            <a:pPr>
              <a:buFont typeface="Arial" panose="020B0604020202020204" pitchFamily="34" charset="0"/>
              <a:buChar char="•"/>
            </a:pPr>
            <a:r>
              <a:rPr lang="bg-BG" sz="1800" b="1" dirty="0">
                <a:effectLst/>
                <a:latin typeface="Cambria" panose="02040503050406030204" pitchFamily="18" charset="0"/>
              </a:rPr>
              <a:t>Иновации и икономически растеж</a:t>
            </a:r>
            <a:r>
              <a:rPr lang="bg-BG" sz="1800" dirty="0">
                <a:effectLst/>
                <a:latin typeface="Cambria" panose="02040503050406030204" pitchFamily="18" charset="0"/>
              </a:rPr>
              <a:t>: Отворените публични данни са ценен ресурс за предприемачите, разработчиците на софтуер и научната общност. Те позволяват създаването на нови продукти, услуги и приложения, които могат да подобрят живота на хората, да решат социални проблеми и да допринесат за икономическия растеж. </a:t>
            </a:r>
            <a:endParaRPr lang="bg-BG" sz="1800" dirty="0">
              <a:effectLst/>
              <a:latin typeface="SymbolMT"/>
            </a:endParaRPr>
          </a:p>
          <a:p>
            <a:pPr>
              <a:buFont typeface="Arial" panose="020B0604020202020204" pitchFamily="34" charset="0"/>
              <a:buChar char="•"/>
            </a:pPr>
            <a:r>
              <a:rPr lang="bg-BG" sz="1800" b="1" dirty="0">
                <a:effectLst/>
                <a:latin typeface="Cambria" panose="02040503050406030204" pitchFamily="18" charset="0"/>
              </a:rPr>
              <a:t>Гражданско участие</a:t>
            </a:r>
            <a:r>
              <a:rPr lang="bg-BG" sz="1800" dirty="0">
                <a:effectLst/>
                <a:latin typeface="Cambria" panose="02040503050406030204" pitchFamily="18" charset="0"/>
              </a:rPr>
              <a:t>: Публичните отворени данни стимулират заявяването на гражданска позиция, като дават възможност на гражданите да бъдат активни участници в процеса на правителствено вземане на решения. Когато гражданите имат достъп до информация, те са по-добре информирани и могат да се включат в дискусиите и обсъжданията за важни въпроси. </a:t>
            </a:r>
            <a:endParaRPr lang="bg-BG" sz="1800" dirty="0">
              <a:effectLst/>
              <a:latin typeface="SymbolMT"/>
            </a:endParaRPr>
          </a:p>
          <a:p>
            <a:pPr>
              <a:buFont typeface="Arial" panose="020B0604020202020204" pitchFamily="34" charset="0"/>
              <a:buChar char="•"/>
            </a:pPr>
            <a:r>
              <a:rPr lang="bg-BG" sz="1800" b="1" dirty="0">
                <a:effectLst/>
                <a:latin typeface="Cambria" panose="02040503050406030204" pitchFamily="18" charset="0"/>
              </a:rPr>
              <a:t>Решаване на обществени проблеми</a:t>
            </a:r>
            <a:r>
              <a:rPr lang="bg-BG" sz="1800" dirty="0">
                <a:effectLst/>
                <a:latin typeface="Cambria" panose="02040503050406030204" pitchFamily="18" charset="0"/>
              </a:rPr>
              <a:t>: Отворените публични данни могат да бъдат използвани за анализ на социални проблеми и предоставяне на решения. Например, данните за замърсяване на въздуха или пътната инфраструктура могат да бъдат използвани за формулиране на политики за опазване на околната среда или подобряване на транспортните услуги. </a:t>
            </a:r>
            <a:endParaRPr lang="bg-BG" sz="1800" dirty="0">
              <a:effectLst/>
              <a:latin typeface="SymbolMT"/>
            </a:endParaRPr>
          </a:p>
          <a:p>
            <a:pPr>
              <a:buFont typeface="Arial" panose="020B0604020202020204" pitchFamily="34" charset="0"/>
              <a:buChar char="•"/>
            </a:pPr>
            <a:r>
              <a:rPr lang="bg-BG" sz="1800" b="1" dirty="0">
                <a:effectLst/>
                <a:latin typeface="Cambria" panose="02040503050406030204" pitchFamily="18" charset="0"/>
              </a:rPr>
              <a:t>Образование и научни изследвания</a:t>
            </a:r>
            <a:r>
              <a:rPr lang="bg-BG" sz="1800" dirty="0">
                <a:effectLst/>
                <a:latin typeface="Cambria" panose="02040503050406030204" pitchFamily="18" charset="0"/>
              </a:rPr>
              <a:t>: Отворените данни предоставят ценни ресурси за образователни институции и научни организации. Те могат да бъдат използвани за учебни цели, научни изследвания и обучение на студенти и специалисти. </a:t>
            </a:r>
            <a:endParaRPr lang="bg-BG" sz="1800" dirty="0">
              <a:effectLst/>
              <a:latin typeface="SymbolMT"/>
            </a:endParaRPr>
          </a:p>
          <a:p>
            <a:pPr>
              <a:buFont typeface="Arial" panose="020B0604020202020204" pitchFamily="34" charset="0"/>
              <a:buNone/>
            </a:pPr>
            <a:r>
              <a:rPr lang="bg-BG" sz="1800" dirty="0">
                <a:effectLst/>
                <a:latin typeface="Cambria" panose="02040503050406030204" pitchFamily="18" charset="0"/>
              </a:rPr>
              <a:t>Общо взето, отворените публични данни са важен инструмент за създаване на по- прозрачно, иновативно и гражданско общество, което обединява силата на информацията и талантът и креативността на гражданите. </a:t>
            </a:r>
            <a:endParaRPr lang="bg-BG" sz="1800" dirty="0">
              <a:effectLst/>
              <a:latin typeface="SymbolMT"/>
            </a:endParaRPr>
          </a:p>
          <a:p>
            <a:pPr lvl="0"/>
            <a:endParaRPr lang="en-BG" dirty="0"/>
          </a:p>
          <a:p>
            <a:endParaRPr lang="bg-BG" dirty="0"/>
          </a:p>
        </p:txBody>
      </p:sp>
      <p:sp>
        <p:nvSpPr>
          <p:cNvPr id="4" name="Slide Number Placeholder 3"/>
          <p:cNvSpPr>
            <a:spLocks noGrp="1"/>
          </p:cNvSpPr>
          <p:nvPr>
            <p:ph type="sldNum" sz="quarter" idx="5"/>
          </p:nvPr>
        </p:nvSpPr>
        <p:spPr/>
        <p:txBody>
          <a:bodyPr/>
          <a:lstStyle/>
          <a:p>
            <a:fld id="{9DAE905C-F67C-8E48-B2F8-D2D5E045F4C4}" type="slidenum">
              <a:rPr lang="bg-BG" smtClean="0"/>
              <a:t>14</a:t>
            </a:fld>
            <a:endParaRPr lang="bg-BG"/>
          </a:p>
        </p:txBody>
      </p:sp>
    </p:spTree>
    <p:extLst>
      <p:ext uri="{BB962C8B-B14F-4D97-AF65-F5344CB8AC3E}">
        <p14:creationId xmlns:p14="http://schemas.microsoft.com/office/powerpoint/2010/main" val="3683413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800" dirty="0">
                <a:effectLst/>
                <a:latin typeface="Cambria" panose="02040503050406030204" pitchFamily="18" charset="0"/>
              </a:rPr>
              <a:t>По дефиниция „гражданското общество“ се определя като съвкупността от държавни институции, независими граждански организации и граждани с активни социални позиции, които защитават формите на собственост, личните свободи в икономическата, политическата, социалната и духовната сфера. </a:t>
            </a:r>
            <a:endParaRPr lang="bg-BG" dirty="0"/>
          </a:p>
          <a:p>
            <a:r>
              <a:rPr lang="bg-BG" sz="1800" dirty="0">
                <a:effectLst/>
                <a:latin typeface="Cambria" panose="02040503050406030204" pitchFamily="18" charset="0"/>
              </a:rPr>
              <a:t>За да кажем, че нашето общество е гражданско, то трябва да отговаря на някои условия: </a:t>
            </a:r>
            <a:endParaRPr lang="bg-BG" dirty="0"/>
          </a:p>
          <a:p>
            <a:pPr>
              <a:buFont typeface="Arial" panose="020B0604020202020204" pitchFamily="34" charset="0"/>
              <a:buChar char="•"/>
            </a:pPr>
            <a:r>
              <a:rPr lang="bg-BG" sz="1800" dirty="0">
                <a:effectLst/>
                <a:latin typeface="Cambria" panose="02040503050406030204" pitchFamily="18" charset="0"/>
              </a:rPr>
              <a:t>Гражданското общество трябва да има публични, а не частни цели; </a:t>
            </a:r>
            <a:endParaRPr lang="bg-BG" sz="1800" dirty="0">
              <a:effectLst/>
              <a:latin typeface="SymbolMT"/>
            </a:endParaRPr>
          </a:p>
          <a:p>
            <a:pPr>
              <a:buFont typeface="Arial" panose="020B0604020202020204" pitchFamily="34" charset="0"/>
              <a:buChar char="•"/>
            </a:pPr>
            <a:r>
              <a:rPr lang="bg-BG" sz="1800" dirty="0">
                <a:effectLst/>
                <a:latin typeface="Cambria" panose="02040503050406030204" pitchFamily="18" charset="0"/>
              </a:rPr>
              <a:t>Принципите на демокрация и плурализъм са дълбоко залегнали, което означава разнообразието на идеи и мнения не само се приема, но е задължително; </a:t>
            </a:r>
            <a:endParaRPr lang="bg-BG" sz="1800" dirty="0">
              <a:effectLst/>
              <a:latin typeface="SymbolMT"/>
            </a:endParaRPr>
          </a:p>
          <a:p>
            <a:pPr>
              <a:buFont typeface="Arial" panose="020B0604020202020204" pitchFamily="34" charset="0"/>
              <a:buChar char="•"/>
            </a:pPr>
            <a:r>
              <a:rPr lang="bg-BG" sz="1800" dirty="0">
                <a:effectLst/>
                <a:latin typeface="Cambria" panose="02040503050406030204" pitchFamily="18" charset="0"/>
              </a:rPr>
              <a:t>Състои се от доброволни, </a:t>
            </a:r>
            <a:r>
              <a:rPr lang="bg-BG" sz="1800" dirty="0" err="1">
                <a:effectLst/>
                <a:latin typeface="Cambria" panose="02040503050406030204" pitchFamily="18" charset="0"/>
              </a:rPr>
              <a:t>самовъзникващи</a:t>
            </a:r>
            <a:r>
              <a:rPr lang="bg-BG" sz="1800" dirty="0">
                <a:effectLst/>
                <a:latin typeface="Cambria" panose="02040503050406030204" pitchFamily="18" charset="0"/>
              </a:rPr>
              <a:t> автономни общности (т.нар. граждански структури); </a:t>
            </a:r>
            <a:endParaRPr lang="bg-BG" sz="1800" dirty="0">
              <a:effectLst/>
              <a:latin typeface="SymbolMT"/>
            </a:endParaRPr>
          </a:p>
          <a:p>
            <a:pPr>
              <a:buFont typeface="Arial" panose="020B0604020202020204" pitchFamily="34" charset="0"/>
              <a:buChar char="•"/>
            </a:pPr>
            <a:r>
              <a:rPr lang="bg-BG" sz="1800" dirty="0">
                <a:effectLst/>
                <a:latin typeface="Cambria" panose="02040503050406030204" pitchFamily="18" charset="0"/>
              </a:rPr>
              <a:t>Гражданското общество и неговите структури се възприема</a:t>
            </a:r>
            <a:r>
              <a:rPr lang="en-BG" sz="1800" dirty="0">
                <a:effectLst/>
                <a:latin typeface="Cambria" panose="02040503050406030204" pitchFamily="18" charset="0"/>
              </a:rPr>
              <a:t>т</a:t>
            </a:r>
            <a:r>
              <a:rPr lang="bg-BG" sz="1800" dirty="0">
                <a:effectLst/>
                <a:latin typeface="Cambria" panose="02040503050406030204" pitchFamily="18" charset="0"/>
              </a:rPr>
              <a:t> като коректив на властта, а не като стремление към власт. Наличието на </a:t>
            </a:r>
            <a:r>
              <a:rPr lang="bg-BG" sz="1800" dirty="0" err="1">
                <a:effectLst/>
                <a:latin typeface="Cambria" panose="02040503050406030204" pitchFamily="18" charset="0"/>
              </a:rPr>
              <a:t>взаимодействие</a:t>
            </a:r>
            <a:r>
              <a:rPr lang="bg-BG" sz="1800" dirty="0">
                <a:effectLst/>
                <a:latin typeface="Cambria" panose="02040503050406030204" pitchFamily="18" charset="0"/>
              </a:rPr>
              <a:t> с държавата и </a:t>
            </a:r>
            <a:r>
              <a:rPr lang="bg-BG" sz="1800" dirty="0" err="1">
                <a:effectLst/>
                <a:latin typeface="Cambria" panose="02040503050406030204" pitchFamily="18" charset="0"/>
              </a:rPr>
              <a:t>нейните</a:t>
            </a:r>
            <a:r>
              <a:rPr lang="bg-BG" sz="1800" dirty="0">
                <a:effectLst/>
                <a:latin typeface="Cambria" panose="02040503050406030204" pitchFamily="18" charset="0"/>
              </a:rPr>
              <a:t> административни структури е задължително в процеса на търсене на облекчения, подкрепа, закрила, помощ, коригиране на неправди и пр. </a:t>
            </a:r>
            <a:endParaRPr lang="bg-BG" sz="1800" dirty="0">
              <a:effectLst/>
              <a:latin typeface="SymbolMT"/>
            </a:endParaRPr>
          </a:p>
          <a:p>
            <a:pPr>
              <a:buFont typeface="Arial" panose="020B0604020202020204" pitchFamily="34" charset="0"/>
              <a:buChar char="•"/>
            </a:pPr>
            <a:r>
              <a:rPr lang="bg-BG" sz="1800" dirty="0">
                <a:effectLst/>
                <a:latin typeface="Cambria" panose="02040503050406030204" pitchFamily="18" charset="0"/>
              </a:rPr>
              <a:t>Да има Гражданското общество означава хората да имат желание и да проявяват инициатива за сътрудничество с представителите на държавата от различни нива, с цел постигане на по-добро съществуване на цялото общество. Това може да бъде разтълкувано и като получаване на публични блага и услуги – например „безплатно здравеопазване“ и други. </a:t>
            </a:r>
            <a:endParaRPr lang="bg-BG" sz="1800" dirty="0">
              <a:effectLst/>
              <a:latin typeface="SymbolMT"/>
            </a:endParaRPr>
          </a:p>
          <a:p>
            <a:endParaRPr lang="bg-BG" dirty="0"/>
          </a:p>
        </p:txBody>
      </p:sp>
      <p:sp>
        <p:nvSpPr>
          <p:cNvPr id="4" name="Slide Number Placeholder 3"/>
          <p:cNvSpPr>
            <a:spLocks noGrp="1"/>
          </p:cNvSpPr>
          <p:nvPr>
            <p:ph type="sldNum" sz="quarter" idx="5"/>
          </p:nvPr>
        </p:nvSpPr>
        <p:spPr/>
        <p:txBody>
          <a:bodyPr/>
          <a:lstStyle/>
          <a:p>
            <a:fld id="{9DAE905C-F67C-8E48-B2F8-D2D5E045F4C4}" type="slidenum">
              <a:rPr lang="bg-BG" smtClean="0"/>
              <a:t>15</a:t>
            </a:fld>
            <a:endParaRPr lang="bg-BG"/>
          </a:p>
        </p:txBody>
      </p:sp>
    </p:spTree>
    <p:extLst>
      <p:ext uri="{BB962C8B-B14F-4D97-AF65-F5344CB8AC3E}">
        <p14:creationId xmlns:p14="http://schemas.microsoft.com/office/powerpoint/2010/main" val="1296810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bg-BG" sz="1200" dirty="0">
                <a:effectLst/>
                <a:latin typeface="Cambria" panose="02040503050406030204" pitchFamily="18" charset="0"/>
              </a:rPr>
              <a:t>За да има </a:t>
            </a:r>
            <a:r>
              <a:rPr lang="bg-BG" sz="1200" dirty="0" err="1">
                <a:effectLst/>
                <a:latin typeface="Cambria" panose="02040503050406030204" pitchFamily="18" charset="0"/>
              </a:rPr>
              <a:t>действащо</a:t>
            </a:r>
            <a:r>
              <a:rPr lang="bg-BG" sz="1200" dirty="0">
                <a:effectLst/>
                <a:latin typeface="Cambria" panose="02040503050406030204" pitchFamily="18" charset="0"/>
              </a:rPr>
              <a:t> гражданско общество, това означава </a:t>
            </a:r>
            <a:r>
              <a:rPr lang="bg-BG" sz="1200" dirty="0" err="1">
                <a:effectLst/>
                <a:latin typeface="Cambria" panose="02040503050406030204" pitchFamily="18" charset="0"/>
              </a:rPr>
              <a:t>наи</a:t>
            </a:r>
            <a:r>
              <a:rPr lang="bg-BG" sz="1200" dirty="0">
                <a:effectLst/>
                <a:latin typeface="Cambria" panose="02040503050406030204" pitchFamily="18" charset="0"/>
              </a:rPr>
              <a:t>̆-вече обществото: </a:t>
            </a:r>
            <a:endParaRPr lang="bg-BG" dirty="0">
              <a:effectLst/>
            </a:endParaRPr>
          </a:p>
          <a:p>
            <a:pPr marL="742950" lvl="1" indent="-285750">
              <a:buFont typeface="+mj-lt"/>
              <a:buAutoNum type="arabicPeriod"/>
            </a:pPr>
            <a:r>
              <a:rPr lang="bg-BG" sz="1200" dirty="0">
                <a:effectLst/>
                <a:latin typeface="Cambria" panose="02040503050406030204" pitchFamily="18" charset="0"/>
              </a:rPr>
              <a:t>Първо да има лесен достъп до всякаква публична информация </a:t>
            </a:r>
          </a:p>
          <a:p>
            <a:pPr marL="742950" lvl="1" indent="-285750">
              <a:buFont typeface="+mj-lt"/>
              <a:buAutoNum type="arabicPeriod"/>
            </a:pPr>
            <a:r>
              <a:rPr lang="bg-BG" sz="1200" dirty="0">
                <a:effectLst/>
                <a:latin typeface="Cambria" panose="02040503050406030204" pitchFamily="18" charset="0"/>
              </a:rPr>
              <a:t>Да има желание и да проявява инициатива в публичните дискусии, в изборите, в правеното на конструктивни предложения за общото благо </a:t>
            </a:r>
          </a:p>
          <a:p>
            <a:pPr marL="742950" lvl="1" indent="-285750">
              <a:buFont typeface="+mj-lt"/>
              <a:buAutoNum type="arabicPeriod"/>
            </a:pPr>
            <a:r>
              <a:rPr lang="bg-BG" sz="1200" dirty="0">
                <a:effectLst/>
                <a:latin typeface="Cambria" panose="02040503050406030204" pitchFamily="18" charset="0"/>
              </a:rPr>
              <a:t>Да получава обратна връзка от отговорните, заемащи държавни постове или участващи в държавната администрация </a:t>
            </a:r>
          </a:p>
          <a:p>
            <a:r>
              <a:rPr lang="bg-BG" sz="1200" dirty="0">
                <a:effectLst/>
                <a:latin typeface="Cambria" panose="02040503050406030204" pitchFamily="18" charset="0"/>
              </a:rPr>
              <a:t>От трите изброени компонента първият намира своето място в лицето на изграждането достъпни средства за информация с помощта на ИКТ. Тези средства могат да бъдат различни приложения – мобилни или уеб, които в реално време да показват текущо наличните данни и информация. Ние ще ги наричаме портали, </a:t>
            </a:r>
            <a:r>
              <a:rPr lang="bg-BG" sz="1200" dirty="0" err="1">
                <a:effectLst/>
                <a:latin typeface="Cambria" panose="02040503050406030204" pitchFamily="18" charset="0"/>
              </a:rPr>
              <a:t>т.к</a:t>
            </a:r>
            <a:r>
              <a:rPr lang="bg-BG" sz="1200" dirty="0">
                <a:effectLst/>
                <a:latin typeface="Cambria" panose="02040503050406030204" pitchFamily="18" charset="0"/>
              </a:rPr>
              <a:t>. освен че се поддържат бази от данни, към които ни се дава възможност да подаваме заявки за справки, те поддържат и редица други технологии като форуми, чат услуги и други, които всъщност са в подкрепа на осъществяването на комуникацията между гражданското общество и властта. </a:t>
            </a:r>
            <a:endParaRPr lang="bg-BG" dirty="0">
              <a:effectLst/>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16</a:t>
            </a:fld>
            <a:endParaRPr lang="bg-BG"/>
          </a:p>
        </p:txBody>
      </p:sp>
    </p:spTree>
    <p:extLst>
      <p:ext uri="{BB962C8B-B14F-4D97-AF65-F5344CB8AC3E}">
        <p14:creationId xmlns:p14="http://schemas.microsoft.com/office/powerpoint/2010/main" val="41158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800" dirty="0">
                <a:effectLst/>
                <a:latin typeface="Cambria" panose="02040503050406030204" pitchFamily="18" charset="0"/>
              </a:rPr>
              <a:t>Порталът за отворени данни </a:t>
            </a:r>
            <a:r>
              <a:rPr lang="en-US" sz="1800" dirty="0">
                <a:effectLst/>
                <a:latin typeface="Cambria" panose="02040503050406030204" pitchFamily="18" charset="0"/>
              </a:rPr>
              <a:t>http://</a:t>
            </a:r>
            <a:r>
              <a:rPr lang="en-US" sz="1800" dirty="0" err="1">
                <a:effectLst/>
                <a:latin typeface="Cambria" panose="02040503050406030204" pitchFamily="18" charset="0"/>
              </a:rPr>
              <a:t>data.egov.bg</a:t>
            </a:r>
            <a:r>
              <a:rPr lang="en-US" sz="1800" dirty="0">
                <a:effectLst/>
                <a:latin typeface="Cambria" panose="02040503050406030204" pitchFamily="18" charset="0"/>
              </a:rPr>
              <a:t> </a:t>
            </a:r>
            <a:r>
              <a:rPr lang="bg-BG" sz="1800" dirty="0">
                <a:effectLst/>
                <a:latin typeface="Cambria" panose="02040503050406030204" pitchFamily="18" charset="0"/>
              </a:rPr>
              <a:t>е уеб </a:t>
            </a:r>
            <a:r>
              <a:rPr lang="bg-BG" sz="1800" dirty="0" err="1">
                <a:effectLst/>
                <a:latin typeface="Cambria" panose="02040503050406030204" pitchFamily="18" charset="0"/>
              </a:rPr>
              <a:t>сайт</a:t>
            </a:r>
            <a:r>
              <a:rPr lang="bg-BG" sz="1800" dirty="0">
                <a:effectLst/>
                <a:latin typeface="Cambria" panose="02040503050406030204" pitchFamily="18" charset="0"/>
              </a:rPr>
              <a:t>, </a:t>
            </a:r>
            <a:r>
              <a:rPr lang="bg-BG" sz="1800" dirty="0" err="1">
                <a:effectLst/>
                <a:latin typeface="Cambria" panose="02040503050406030204" pitchFamily="18" charset="0"/>
              </a:rPr>
              <a:t>който</a:t>
            </a:r>
            <a:r>
              <a:rPr lang="bg-BG" sz="1800" dirty="0">
                <a:effectLst/>
                <a:latin typeface="Cambria" panose="02040503050406030204" pitchFamily="18" charset="0"/>
              </a:rPr>
              <a:t> предоставя достъп до публични данни в Република България в отворен и машинно четим формат. Създаването му е финансирано от </a:t>
            </a:r>
            <a:r>
              <a:rPr lang="bg-BG" sz="1800" dirty="0" err="1">
                <a:effectLst/>
                <a:latin typeface="Cambria" panose="02040503050406030204" pitchFamily="18" charset="0"/>
              </a:rPr>
              <a:t>Европейския</a:t>
            </a:r>
            <a:r>
              <a:rPr lang="bg-BG" sz="1800" dirty="0">
                <a:effectLst/>
                <a:latin typeface="Cambria" panose="02040503050406030204" pitchFamily="18" charset="0"/>
              </a:rPr>
              <a:t> социален фонд чрез Оперативна програма „Добро управление”. </a:t>
            </a:r>
            <a:endParaRPr lang="bg-BG" dirty="0"/>
          </a:p>
          <a:p>
            <a:r>
              <a:rPr lang="bg-BG" sz="1800" dirty="0">
                <a:effectLst/>
                <a:latin typeface="Cambria" panose="02040503050406030204" pitchFamily="18" charset="0"/>
              </a:rPr>
              <a:t>Порталът е създаден от Министерството на електронното управление и има следните цели: </a:t>
            </a:r>
            <a:endParaRPr lang="bg-BG" dirty="0"/>
          </a:p>
          <a:p>
            <a:pPr>
              <a:buFont typeface="Arial" panose="020B0604020202020204" pitchFamily="34" charset="0"/>
              <a:buChar char="•"/>
            </a:pPr>
            <a:r>
              <a:rPr lang="bg-BG" sz="1800" dirty="0">
                <a:effectLst/>
                <a:latin typeface="Cambria" panose="02040503050406030204" pitchFamily="18" charset="0"/>
              </a:rPr>
              <a:t>Да насърчи повторното използване на информацията от обществения сектор за развитие на иновации, икономически растеж и демократично участие </a:t>
            </a:r>
          </a:p>
          <a:p>
            <a:pPr>
              <a:buFont typeface="Arial" panose="020B0604020202020204" pitchFamily="34" charset="0"/>
              <a:buChar char="•"/>
            </a:pPr>
            <a:r>
              <a:rPr lang="bg-BG" sz="1800" dirty="0">
                <a:effectLst/>
                <a:latin typeface="Cambria" panose="02040503050406030204" pitchFamily="18" charset="0"/>
              </a:rPr>
              <a:t>Да подобри прозрачността, отчетността и ефективността на държавната администрация </a:t>
            </a:r>
          </a:p>
          <a:p>
            <a:pPr>
              <a:buFont typeface="Arial" panose="020B0604020202020204" pitchFamily="34" charset="0"/>
              <a:buChar char="•"/>
            </a:pPr>
            <a:r>
              <a:rPr lang="bg-BG" sz="1800" dirty="0">
                <a:effectLst/>
                <a:latin typeface="Cambria" panose="02040503050406030204" pitchFamily="18" charset="0"/>
              </a:rPr>
              <a:t>Да сподели знания, опит и добри практики между различните организации, които предоставят или използват публични данни </a:t>
            </a:r>
          </a:p>
          <a:p>
            <a:pPr>
              <a:buFont typeface="Arial" panose="020B0604020202020204" pitchFamily="34" charset="0"/>
              <a:buChar char="•"/>
            </a:pPr>
            <a:r>
              <a:rPr lang="bg-BG" sz="1800" dirty="0">
                <a:effectLst/>
                <a:latin typeface="Cambria" panose="02040503050406030204" pitchFamily="18" charset="0"/>
              </a:rPr>
              <a:t>Да създаде единна, централна и стандартизирана платформа за публикуване и управление на публични данни </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dirty="0"/>
          </a:p>
          <a:p>
            <a:endParaRPr lang="bg-BG" dirty="0"/>
          </a:p>
        </p:txBody>
      </p:sp>
      <p:sp>
        <p:nvSpPr>
          <p:cNvPr id="4" name="Slide Number Placeholder 3"/>
          <p:cNvSpPr>
            <a:spLocks noGrp="1"/>
          </p:cNvSpPr>
          <p:nvPr>
            <p:ph type="sldNum" sz="quarter" idx="5"/>
          </p:nvPr>
        </p:nvSpPr>
        <p:spPr/>
        <p:txBody>
          <a:bodyPr/>
          <a:lstStyle/>
          <a:p>
            <a:fld id="{9DAE905C-F67C-8E48-B2F8-D2D5E045F4C4}" type="slidenum">
              <a:rPr lang="bg-BG" smtClean="0"/>
              <a:t>17</a:t>
            </a:fld>
            <a:endParaRPr lang="bg-BG"/>
          </a:p>
        </p:txBody>
      </p:sp>
    </p:spTree>
    <p:extLst>
      <p:ext uri="{BB962C8B-B14F-4D97-AF65-F5344CB8AC3E}">
        <p14:creationId xmlns:p14="http://schemas.microsoft.com/office/powerpoint/2010/main" val="2994692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800" dirty="0">
                <a:effectLst/>
                <a:latin typeface="Cambria" panose="02040503050406030204" pitchFamily="18" charset="0"/>
              </a:rPr>
              <a:t>Порталът за отворени данни има следните функционалности: </a:t>
            </a:r>
            <a:endParaRPr lang="bg-BG" sz="2800" dirty="0"/>
          </a:p>
          <a:p>
            <a:pPr>
              <a:buFont typeface="Arial" panose="020B0604020202020204" pitchFamily="34" charset="0"/>
              <a:buChar char="•"/>
            </a:pPr>
            <a:r>
              <a:rPr lang="bg-BG" sz="1800" dirty="0">
                <a:effectLst/>
                <a:latin typeface="Cambria" panose="02040503050406030204" pitchFamily="18" charset="0"/>
              </a:rPr>
              <a:t>Каталог на набори от данни, подредени по теми, организации, етикети и формати </a:t>
            </a:r>
          </a:p>
          <a:p>
            <a:pPr>
              <a:buFont typeface="Arial" panose="020B0604020202020204" pitchFamily="34" charset="0"/>
              <a:buChar char="•"/>
            </a:pPr>
            <a:r>
              <a:rPr lang="bg-BG" sz="1800" dirty="0">
                <a:effectLst/>
                <a:latin typeface="Cambria" panose="02040503050406030204" pitchFamily="18" charset="0"/>
              </a:rPr>
              <a:t>Възможност за търсене, филтриране, изтегляне и визуализация на набори от данни </a:t>
            </a:r>
          </a:p>
          <a:p>
            <a:pPr>
              <a:buFont typeface="Arial" panose="020B0604020202020204" pitchFamily="34" charset="0"/>
              <a:buChar char="•"/>
            </a:pPr>
            <a:r>
              <a:rPr lang="bg-BG" sz="1800" dirty="0">
                <a:effectLst/>
                <a:latin typeface="Cambria" panose="02040503050406030204" pitchFamily="18" charset="0"/>
              </a:rPr>
              <a:t>Възможност за заявяване на нови набори от данни или актуализация на съществуващи </a:t>
            </a:r>
          </a:p>
          <a:p>
            <a:pPr>
              <a:buFont typeface="Arial" panose="020B0604020202020204" pitchFamily="34" charset="0"/>
              <a:buChar char="•"/>
            </a:pPr>
            <a:r>
              <a:rPr lang="bg-BG" sz="1800" dirty="0">
                <a:effectLst/>
                <a:latin typeface="Cambria" panose="02040503050406030204" pitchFamily="18" charset="0"/>
              </a:rPr>
              <a:t>Възможност за коментиране, оценяване и споделяне на набори от данни </a:t>
            </a:r>
          </a:p>
          <a:p>
            <a:pPr>
              <a:buFont typeface="Arial" panose="020B0604020202020204" pitchFamily="34" charset="0"/>
              <a:buChar char="•"/>
            </a:pPr>
            <a:r>
              <a:rPr lang="bg-BG" sz="1800" dirty="0">
                <a:effectLst/>
                <a:latin typeface="Cambria" panose="02040503050406030204" pitchFamily="18" charset="0"/>
              </a:rPr>
              <a:t>Новини и събития, свързани с отворените данни </a:t>
            </a:r>
          </a:p>
          <a:p>
            <a:pPr>
              <a:buFont typeface="Arial" panose="020B0604020202020204" pitchFamily="34" charset="0"/>
              <a:buChar char="•"/>
            </a:pPr>
            <a:r>
              <a:rPr lang="bg-BG" sz="1800" dirty="0">
                <a:effectLst/>
                <a:latin typeface="Cambria" panose="02040503050406030204" pitchFamily="18" charset="0"/>
              </a:rPr>
              <a:t>Документи, свързани с правната рамка, стандартите и методиките за отворени данни </a:t>
            </a:r>
          </a:p>
          <a:p>
            <a:pPr>
              <a:buFont typeface="Arial" panose="020B0604020202020204" pitchFamily="34" charset="0"/>
              <a:buChar char="•"/>
            </a:pPr>
            <a:r>
              <a:rPr lang="bg-BG" sz="1800" dirty="0">
                <a:effectLst/>
                <a:latin typeface="Cambria" panose="02040503050406030204" pitchFamily="18" charset="0"/>
              </a:rPr>
              <a:t>Индикатори за мониторинг на качеството и количеството на публикуваните набори от данни </a:t>
            </a:r>
            <a:endParaRPr lang="en-US" sz="1800" dirty="0">
              <a:effectLst/>
              <a:latin typeface="Cambria" panose="02040503050406030204" pitchFamily="18" charset="0"/>
            </a:endParaRPr>
          </a:p>
          <a:p>
            <a:pPr>
              <a:buFont typeface="Arial" panose="020B0604020202020204" pitchFamily="34" charset="0"/>
              <a:buChar char="•"/>
            </a:pPr>
            <a:endParaRPr lang="en-US" sz="1800" dirty="0">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bg-BG" sz="1800" dirty="0">
                <a:effectLst/>
                <a:latin typeface="Cambria" panose="02040503050406030204" pitchFamily="18" charset="0"/>
              </a:rPr>
              <a:t>Поддържат се следните теми, които групират данни според сферата на </a:t>
            </a:r>
            <a:r>
              <a:rPr lang="bg-BG" sz="1800" dirty="0" err="1">
                <a:effectLst/>
                <a:latin typeface="Cambria" panose="02040503050406030204" pitchFamily="18" charset="0"/>
              </a:rPr>
              <a:t>дейност</a:t>
            </a:r>
            <a:r>
              <a:rPr lang="bg-BG" sz="1800" dirty="0">
                <a:effectLst/>
                <a:latin typeface="Cambria" panose="02040503050406030204" pitchFamily="18" charset="0"/>
              </a:rPr>
              <a:t>, от която идват: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Селско стопанство, риболов и аква култури, горско стопанство, храни;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Образование, култура и спорт;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Околна среда;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Енергетика;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Транспорт;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Наука и технологии;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Икономика и финанси;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Население и социални условия;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Здравеопазване ;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Правителство, публичен сектор;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Региони, градове;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Правосъдие, правна система, обществена безопасност;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Международни въпроси;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err="1">
                <a:effectLst/>
                <a:latin typeface="Cambria" panose="02040503050406030204" pitchFamily="18" charset="0"/>
              </a:rPr>
              <a:t>Некатегоризирани</a:t>
            </a:r>
            <a:r>
              <a:rPr lang="bg-BG" sz="1800" dirty="0">
                <a:effectLst/>
                <a:latin typeface="Cambria" panose="02040503050406030204" pitchFamily="18" charset="0"/>
              </a:rPr>
              <a:t>. </a:t>
            </a:r>
            <a:endParaRPr lang="bg-BG" sz="2800" dirty="0">
              <a:effectLst/>
            </a:endParaRPr>
          </a:p>
          <a:p>
            <a:pPr>
              <a:buFont typeface="Arial" panose="020B0604020202020204" pitchFamily="34" charset="0"/>
              <a:buNone/>
            </a:pPr>
            <a:endParaRPr lang="bg-BG" sz="1800" dirty="0">
              <a:effectLst/>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18</a:t>
            </a:fld>
            <a:endParaRPr lang="bg-BG"/>
          </a:p>
        </p:txBody>
      </p:sp>
    </p:spTree>
    <p:extLst>
      <p:ext uri="{BB962C8B-B14F-4D97-AF65-F5344CB8AC3E}">
        <p14:creationId xmlns:p14="http://schemas.microsoft.com/office/powerpoint/2010/main" val="19455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bg-BG" sz="1800" dirty="0">
                <a:effectLst/>
                <a:latin typeface="Cambria" panose="02040503050406030204" pitchFamily="18" charset="0"/>
              </a:rPr>
              <a:t>Поддържат се следните теми, които групират данни според сферата на </a:t>
            </a:r>
            <a:r>
              <a:rPr lang="bg-BG" sz="1800" dirty="0" err="1">
                <a:effectLst/>
                <a:latin typeface="Cambria" panose="02040503050406030204" pitchFamily="18" charset="0"/>
              </a:rPr>
              <a:t>дейност</a:t>
            </a:r>
            <a:r>
              <a:rPr lang="bg-BG" sz="1800" dirty="0">
                <a:effectLst/>
                <a:latin typeface="Cambria" panose="02040503050406030204" pitchFamily="18" charset="0"/>
              </a:rPr>
              <a:t>, от която идват: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Селско стопанство, риболов и аква култури, горско стопанство, храни;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Образование, култура и спорт;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Околна среда;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Енергетика;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Транспорт;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Наука и технологии;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Икономика и финанси;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Население и социални условия;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Здравеопазване ;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Правителство, публичен сектор;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Региони, градове;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Правосъдие, правна система, обществена безопасност;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a:effectLst/>
                <a:latin typeface="Cambria" panose="02040503050406030204" pitchFamily="18" charset="0"/>
              </a:rPr>
              <a:t>Международни въпроси; </a:t>
            </a:r>
            <a:endParaRPr lang="en-US" sz="1800" dirty="0">
              <a:effectLst/>
              <a:latin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800" dirty="0" err="1">
                <a:effectLst/>
                <a:latin typeface="Cambria" panose="02040503050406030204" pitchFamily="18" charset="0"/>
              </a:rPr>
              <a:t>Некатегоризирани</a:t>
            </a:r>
            <a:r>
              <a:rPr lang="bg-BG" sz="1800" dirty="0">
                <a:effectLst/>
                <a:latin typeface="Cambria" panose="02040503050406030204" pitchFamily="18" charset="0"/>
              </a:rPr>
              <a:t>. </a:t>
            </a:r>
            <a:endParaRPr lang="bg-BG" sz="2800" dirty="0">
              <a:effectLst/>
            </a:endParaRPr>
          </a:p>
          <a:p>
            <a:pPr>
              <a:buFont typeface="Arial" panose="020B0604020202020204" pitchFamily="34" charset="0"/>
              <a:buNone/>
            </a:pPr>
            <a:endParaRPr lang="bg-BG" sz="1800" dirty="0">
              <a:effectLst/>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19</a:t>
            </a:fld>
            <a:endParaRPr lang="bg-BG"/>
          </a:p>
        </p:txBody>
      </p:sp>
    </p:spTree>
    <p:extLst>
      <p:ext uri="{BB962C8B-B14F-4D97-AF65-F5344CB8AC3E}">
        <p14:creationId xmlns:p14="http://schemas.microsoft.com/office/powerpoint/2010/main" val="344392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Какво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ще получите</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 от тази тема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Знания</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Ще можете да представите, да обясните как се използват различни електронни публични услуги, можете да се информирате и да вземете отношение в публични консултации, познавате публичните регистри на данни с отворен код, разпознавате възможностите за достигане на заинтересовани потребители, за да могат те да участват активно в гражданския живот.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Умения</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можете да демонстрирате използване на различни електронни публични услуги, можете да обучите и да покажете използването на електронни публични услуги на различни потребители, можете да използвате публични отворени данни при разработването на решения за общността.</a:t>
            </a:r>
            <a:endParaRPr lang="en-BG" sz="1800" b="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Нагласи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подобрява достъпа до електронни публични услуги за участие в гражданския живот.</a:t>
            </a:r>
            <a:r>
              <a:rPr lang="en-BG" dirty="0">
                <a:effectLst/>
              </a:rPr>
              <a:t> </a:t>
            </a:r>
            <a:endParaRPr lang="bg-BG" dirty="0"/>
          </a:p>
        </p:txBody>
      </p:sp>
      <p:sp>
        <p:nvSpPr>
          <p:cNvPr id="4" name="Slide Number Placeholder 3"/>
          <p:cNvSpPr>
            <a:spLocks noGrp="1"/>
          </p:cNvSpPr>
          <p:nvPr>
            <p:ph type="sldNum" sz="quarter" idx="5"/>
          </p:nvPr>
        </p:nvSpPr>
        <p:spPr/>
        <p:txBody>
          <a:bodyPr/>
          <a:lstStyle/>
          <a:p>
            <a:fld id="{9DAE905C-F67C-8E48-B2F8-D2D5E045F4C4}" type="slidenum">
              <a:rPr lang="bg-BG" smtClean="0"/>
              <a:t>2</a:t>
            </a:fld>
            <a:endParaRPr lang="bg-BG"/>
          </a:p>
        </p:txBody>
      </p:sp>
    </p:spTree>
    <p:extLst>
      <p:ext uri="{BB962C8B-B14F-4D97-AF65-F5344CB8AC3E}">
        <p14:creationId xmlns:p14="http://schemas.microsoft.com/office/powerpoint/2010/main" val="55212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BG" sz="1800" dirty="0">
                <a:effectLst/>
                <a:latin typeface="Cambria" panose="02040503050406030204" pitchFamily="18" charset="0"/>
              </a:rPr>
              <a:t>Файловите ф</a:t>
            </a:r>
            <a:r>
              <a:rPr lang="bg-BG" sz="1800" dirty="0" err="1">
                <a:effectLst/>
                <a:latin typeface="Cambria" panose="02040503050406030204" pitchFamily="18" charset="0"/>
              </a:rPr>
              <a:t>орматите</a:t>
            </a:r>
            <a:r>
              <a:rPr lang="bg-BG" sz="1800" dirty="0">
                <a:effectLst/>
                <a:latin typeface="Cambria" panose="02040503050406030204" pitchFamily="18" charset="0"/>
              </a:rPr>
              <a:t> на данни, които се поддържат са: .</a:t>
            </a:r>
            <a:r>
              <a:rPr lang="en-GB" sz="1800" dirty="0" err="1">
                <a:effectLst/>
                <a:latin typeface="Cambria" panose="02040503050406030204" pitchFamily="18" charset="0"/>
              </a:rPr>
              <a:t>json</a:t>
            </a:r>
            <a:r>
              <a:rPr lang="en-GB" sz="1800" dirty="0">
                <a:effectLst/>
                <a:latin typeface="Cambria" panose="02040503050406030204" pitchFamily="18" charset="0"/>
              </a:rPr>
              <a:t>, .xml, .</a:t>
            </a:r>
            <a:r>
              <a:rPr lang="en-GB" sz="1800" dirty="0" err="1">
                <a:effectLst/>
                <a:latin typeface="Cambria" panose="02040503050406030204" pitchFamily="18" charset="0"/>
              </a:rPr>
              <a:t>xsd</a:t>
            </a:r>
            <a:r>
              <a:rPr lang="en-GB" sz="1800" dirty="0">
                <a:effectLst/>
                <a:latin typeface="Cambria" panose="02040503050406030204" pitchFamily="18" charset="0"/>
              </a:rPr>
              <a:t>, .</a:t>
            </a:r>
            <a:r>
              <a:rPr lang="en-GB" sz="1800" dirty="0" err="1">
                <a:effectLst/>
                <a:latin typeface="Cambria" panose="02040503050406030204" pitchFamily="18" charset="0"/>
              </a:rPr>
              <a:t>rdf</a:t>
            </a:r>
            <a:r>
              <a:rPr lang="en-GB" sz="1800" dirty="0">
                <a:effectLst/>
                <a:latin typeface="Cambria" panose="02040503050406030204" pitchFamily="18" charset="0"/>
              </a:rPr>
              <a:t>, .zip. </a:t>
            </a:r>
            <a:r>
              <a:rPr lang="bg-BG" sz="1800" dirty="0">
                <a:effectLst/>
                <a:latin typeface="Cambria" panose="02040503050406030204" pitchFamily="18" charset="0"/>
              </a:rPr>
              <a:t>Трябва да се знае, че понякога въпреки че данните са обявени в някакъв формат, то е възможно откриването на такива, които не са спазили изискванията на формата. В такъв случай е добре тези данни да бъдат докладвани, за да може да бъдат предприети съответните мерки. Т.е. Порталът е изграден на принципите на гражданската отговорност и самосъзнание. От една страна публикуващите трябва да имат достатъчно самосъзнание, за да публикуват качествени данни в техническо отношение, а от друга се разчита на потребителите на данните да сигнализират за технически нередности в данните. Другата особеност е, че архивните </a:t>
            </a:r>
            <a:r>
              <a:rPr lang="bg-BG" sz="1800" dirty="0" err="1">
                <a:effectLst/>
                <a:latin typeface="Cambria" panose="02040503050406030204" pitchFamily="18" charset="0"/>
              </a:rPr>
              <a:t>файлове</a:t>
            </a:r>
            <a:r>
              <a:rPr lang="bg-BG" sz="1800" dirty="0">
                <a:effectLst/>
                <a:latin typeface="Cambria" panose="02040503050406030204" pitchFamily="18" charset="0"/>
              </a:rPr>
              <a:t> може да съдържат сканирани документи, например таблична информация, която не поддържа разпознаване на символите и не позволява директна обработка с програмни средства за извличане на информация. В този случай също е желателно да се подаде сигнал за несъответствие с техническите изисквания. </a:t>
            </a:r>
            <a:endParaRPr lang="bg-BG" sz="2800" dirty="0">
              <a:effectLst/>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20</a:t>
            </a:fld>
            <a:endParaRPr lang="bg-BG"/>
          </a:p>
        </p:txBody>
      </p:sp>
    </p:spTree>
    <p:extLst>
      <p:ext uri="{BB962C8B-B14F-4D97-AF65-F5344CB8AC3E}">
        <p14:creationId xmlns:p14="http://schemas.microsoft.com/office/powerpoint/2010/main" val="1576629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bg-BG" sz="1800" dirty="0">
                <a:effectLst/>
                <a:latin typeface="Cambria" panose="02040503050406030204" pitchFamily="18" charset="0"/>
              </a:rPr>
              <a:t>Данните могат да бъдат достъпвани както през уеб браузър и сваляни от там, така и програмно, чрез използване на програмно приложния </a:t>
            </a:r>
            <a:r>
              <a:rPr lang="bg-BG" sz="1800" dirty="0" err="1">
                <a:effectLst/>
                <a:latin typeface="Cambria" panose="02040503050406030204" pitchFamily="18" charset="0"/>
              </a:rPr>
              <a:t>интерфейс</a:t>
            </a:r>
            <a:r>
              <a:rPr lang="bg-BG" sz="1800" dirty="0">
                <a:effectLst/>
                <a:latin typeface="Cambria" panose="02040503050406030204" pitchFamily="18" charset="0"/>
              </a:rPr>
              <a:t> (</a:t>
            </a:r>
            <a:r>
              <a:rPr lang="en-GB" sz="1800" dirty="0">
                <a:effectLst/>
                <a:latin typeface="Cambria" panose="02040503050406030204" pitchFamily="18" charset="0"/>
              </a:rPr>
              <a:t>API). </a:t>
            </a:r>
          </a:p>
          <a:p>
            <a:pPr>
              <a:buFont typeface="+mj-lt"/>
              <a:buNone/>
            </a:pPr>
            <a:r>
              <a:rPr lang="bg-BG" sz="1800" dirty="0">
                <a:effectLst/>
                <a:latin typeface="Cambria" panose="02040503050406030204" pitchFamily="18" charset="0"/>
              </a:rPr>
              <a:t>Налични са: </a:t>
            </a:r>
            <a:endParaRPr lang="bg-BG" sz="2800" dirty="0">
              <a:effectLst/>
            </a:endParaRPr>
          </a:p>
          <a:p>
            <a:pPr marL="285750" indent="-285750">
              <a:buFont typeface="Arial" panose="020B0604020202020204" pitchFamily="34" charset="0"/>
              <a:buChar char="•"/>
            </a:pPr>
            <a:r>
              <a:rPr lang="bg-BG" sz="1800" dirty="0">
                <a:effectLst/>
                <a:latin typeface="Cambria" panose="02040503050406030204" pitchFamily="18" charset="0"/>
              </a:rPr>
              <a:t>документация за </a:t>
            </a:r>
            <a:r>
              <a:rPr lang="en-US" sz="1800" dirty="0">
                <a:effectLst/>
                <a:latin typeface="Cambria" panose="02040503050406030204" pitchFamily="18" charset="0"/>
              </a:rPr>
              <a:t>API </a:t>
            </a:r>
            <a:r>
              <a:rPr lang="bg-BG" sz="1800" dirty="0" err="1">
                <a:effectLst/>
                <a:latin typeface="Cambria" panose="02040503050406030204" pitchFamily="18" charset="0"/>
              </a:rPr>
              <a:t>интерфейса</a:t>
            </a:r>
            <a:r>
              <a:rPr lang="bg-BG" sz="1800" dirty="0">
                <a:effectLst/>
                <a:latin typeface="Cambria" panose="02040503050406030204" pitchFamily="18" charset="0"/>
              </a:rPr>
              <a:t> </a:t>
            </a:r>
            <a:endParaRPr lang="en-US" sz="1800" dirty="0">
              <a:effectLst/>
              <a:latin typeface="Cambria" panose="02040503050406030204" pitchFamily="18" charset="0"/>
            </a:endParaRPr>
          </a:p>
          <a:p>
            <a:pPr marL="285750" indent="-285750">
              <a:buFont typeface="Arial" panose="020B0604020202020204" pitchFamily="34" charset="0"/>
              <a:buChar char="•"/>
            </a:pPr>
            <a:r>
              <a:rPr lang="bg-BG" sz="1800" dirty="0">
                <a:effectLst/>
                <a:latin typeface="Cambria" panose="02040503050406030204" pitchFamily="18" charset="0"/>
              </a:rPr>
              <a:t>методическите указания за съставянето и публикуването на данни в портала</a:t>
            </a:r>
            <a:endParaRPr lang="bg-BG" sz="4000" dirty="0"/>
          </a:p>
          <a:p>
            <a:r>
              <a:rPr lang="bg-BG" sz="1800" dirty="0">
                <a:effectLst/>
                <a:latin typeface="Cambria" panose="02040503050406030204" pitchFamily="18" charset="0"/>
              </a:rPr>
              <a:t>Тези два документа са от изключителна важност, защото правят възможно автоматизирането масово изтегляно и обработка на данните. </a:t>
            </a:r>
            <a:endParaRPr lang="bg-BG" sz="4000" dirty="0"/>
          </a:p>
          <a:p>
            <a:r>
              <a:rPr lang="bg-BG" sz="1800" dirty="0">
                <a:effectLst/>
                <a:latin typeface="Cambria" panose="02040503050406030204" pitchFamily="18" charset="0"/>
              </a:rPr>
              <a:t>Ограничението, което е поставено за потребители, които не са регистрирани е в рамките на една минута да бъдат изтеглени максимум 60 набора от данни. </a:t>
            </a:r>
            <a:endParaRPr lang="bg-BG" sz="4000" dirty="0"/>
          </a:p>
          <a:p>
            <a:endParaRPr lang="bg-BG" sz="2800" dirty="0">
              <a:effectLst/>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21</a:t>
            </a:fld>
            <a:endParaRPr lang="bg-BG"/>
          </a:p>
        </p:txBody>
      </p:sp>
    </p:spTree>
    <p:extLst>
      <p:ext uri="{BB962C8B-B14F-4D97-AF65-F5344CB8AC3E}">
        <p14:creationId xmlns:p14="http://schemas.microsoft.com/office/powerpoint/2010/main" val="3577992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800" dirty="0">
                <a:effectLst/>
                <a:latin typeface="Cambria" panose="02040503050406030204" pitchFamily="18" charset="0"/>
              </a:rPr>
              <a:t>Един от приоритетите в националната стратегия за развитие на научните изследвания и иновациите е да се осигури отворен достъп до научна информация и научни данни. Това е в съответствие с </a:t>
            </a:r>
            <a:r>
              <a:rPr lang="bg-BG" sz="1800" dirty="0" err="1">
                <a:effectLst/>
                <a:latin typeface="Cambria" panose="02040503050406030204" pitchFamily="18" charset="0"/>
              </a:rPr>
              <a:t>европейските</a:t>
            </a:r>
            <a:r>
              <a:rPr lang="bg-BG" sz="1800" dirty="0">
                <a:effectLst/>
                <a:latin typeface="Cambria" panose="02040503050406030204" pitchFamily="18" charset="0"/>
              </a:rPr>
              <a:t> тенденции за развитие на отворената наука и с препоръките на </a:t>
            </a:r>
            <a:r>
              <a:rPr lang="bg-BG" sz="1800" dirty="0" err="1">
                <a:effectLst/>
                <a:latin typeface="Cambria" panose="02040503050406030204" pitchFamily="18" charset="0"/>
              </a:rPr>
              <a:t>Европейската</a:t>
            </a:r>
            <a:r>
              <a:rPr lang="bg-BG" sz="1800" dirty="0">
                <a:effectLst/>
                <a:latin typeface="Cambria" panose="02040503050406030204" pitchFamily="18" charset="0"/>
              </a:rPr>
              <a:t> комисия. За да се постигне тази цел, е необходимо да се създаде единна платформа за публикуване и достъп до резултатите от научната </a:t>
            </a:r>
            <a:r>
              <a:rPr lang="bg-BG" sz="1800" dirty="0" err="1">
                <a:effectLst/>
                <a:latin typeface="Cambria" panose="02040503050406030204" pitchFamily="18" charset="0"/>
              </a:rPr>
              <a:t>дейност</a:t>
            </a:r>
            <a:r>
              <a:rPr lang="bg-BG" sz="1800" dirty="0">
                <a:effectLst/>
                <a:latin typeface="Cambria" panose="02040503050406030204" pitchFamily="18" charset="0"/>
              </a:rPr>
              <a:t> в България. Тази платформа е Българският портал за отворен достъп до научна информация, </a:t>
            </a:r>
            <a:r>
              <a:rPr lang="bg-BG" sz="1800" dirty="0" err="1">
                <a:effectLst/>
                <a:latin typeface="Cambria" panose="02040503050406030204" pitchFamily="18" charset="0"/>
              </a:rPr>
              <a:t>който</a:t>
            </a:r>
            <a:r>
              <a:rPr lang="bg-BG" sz="1800" dirty="0">
                <a:effectLst/>
                <a:latin typeface="Cambria" panose="02040503050406030204" pitchFamily="18" charset="0"/>
              </a:rPr>
              <a:t> се поддържа от министъра на образованието чрез Националния център за информация и документация. </a:t>
            </a:r>
            <a:endParaRPr lang="bg-BG" dirty="0"/>
          </a:p>
          <a:p>
            <a:pPr marL="0" marR="0" lvl="0" indent="0" algn="l" defTabSz="914400" rtl="0" eaLnBrk="1" fontAlgn="auto" latinLnBrk="0" hangingPunct="1">
              <a:lnSpc>
                <a:spcPct val="100000"/>
              </a:lnSpc>
              <a:spcBef>
                <a:spcPts val="0"/>
              </a:spcBef>
              <a:spcAft>
                <a:spcPts val="0"/>
              </a:spcAft>
              <a:buClrTx/>
              <a:buSzTx/>
              <a:buFontTx/>
              <a:buNone/>
              <a:tabLst/>
              <a:defRPr/>
            </a:pPr>
            <a:r>
              <a:rPr lang="bg-BG" sz="1800" dirty="0">
                <a:effectLst/>
                <a:latin typeface="Cambria" panose="02040503050406030204" pitchFamily="18" charset="0"/>
              </a:rPr>
              <a:t>Българският портал за отворена наука има за цел да обхване всички научни публикации, които са финансирани с публични средства, както и да стимулира учените да споделят свои публикации, независимо от източника на финансиране. Така ще се повиши видимостта и въздействието на българската наука, както и ще се улесни комуникацията и сътрудничеството между учените и обществото. За успеха и </a:t>
            </a:r>
            <a:r>
              <a:rPr lang="bg-BG" sz="1800" dirty="0" err="1">
                <a:effectLst/>
                <a:latin typeface="Cambria" panose="02040503050406030204" pitchFamily="18" charset="0"/>
              </a:rPr>
              <a:t>устойчивостта</a:t>
            </a:r>
            <a:r>
              <a:rPr lang="bg-BG" sz="1800" dirty="0">
                <a:effectLst/>
                <a:latin typeface="Cambria" panose="02040503050406030204" pitchFamily="18" charset="0"/>
              </a:rPr>
              <a:t> на отворената наука в България е необходимо да има обща ангажираност и координация между всички участници в процеса. </a:t>
            </a:r>
            <a:endParaRPr lang="bg-B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bg-BG" dirty="0"/>
          </a:p>
          <a:p>
            <a:endParaRPr lang="bg-BG" dirty="0"/>
          </a:p>
        </p:txBody>
      </p:sp>
      <p:sp>
        <p:nvSpPr>
          <p:cNvPr id="4" name="Slide Number Placeholder 3"/>
          <p:cNvSpPr>
            <a:spLocks noGrp="1"/>
          </p:cNvSpPr>
          <p:nvPr>
            <p:ph type="sldNum" sz="quarter" idx="5"/>
          </p:nvPr>
        </p:nvSpPr>
        <p:spPr/>
        <p:txBody>
          <a:bodyPr/>
          <a:lstStyle/>
          <a:p>
            <a:fld id="{9DAE905C-F67C-8E48-B2F8-D2D5E045F4C4}" type="slidenum">
              <a:rPr lang="bg-BG" smtClean="0"/>
              <a:t>22</a:t>
            </a:fld>
            <a:endParaRPr lang="bg-BG"/>
          </a:p>
        </p:txBody>
      </p:sp>
    </p:spTree>
    <p:extLst>
      <p:ext uri="{BB962C8B-B14F-4D97-AF65-F5344CB8AC3E}">
        <p14:creationId xmlns:p14="http://schemas.microsoft.com/office/powerpoint/2010/main" val="2195760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800" dirty="0">
                <a:effectLst/>
                <a:latin typeface="Cambria" panose="02040503050406030204" pitchFamily="18" charset="0"/>
              </a:rPr>
              <a:t>Доставчици на съдържание в Българския портал за отворена наука са университети, научни организации, институционални хранилища с отворен достъп и други източници, които подават научна информация към портала. Част от посочените източници предоставят информация чрез автоматизирано извличане на метаданни, а други – като публикуват резултатите от своята научна </a:t>
            </a:r>
            <a:r>
              <a:rPr lang="bg-BG" sz="1800" dirty="0" err="1">
                <a:effectLst/>
                <a:latin typeface="Cambria" panose="02040503050406030204" pitchFamily="18" charset="0"/>
              </a:rPr>
              <a:t>дейност</a:t>
            </a:r>
            <a:r>
              <a:rPr lang="bg-BG" sz="1800" dirty="0">
                <a:effectLst/>
                <a:latin typeface="Cambria" panose="02040503050406030204" pitchFamily="18" charset="0"/>
              </a:rPr>
              <a:t> директно в хранилището към Българския портал за отворена наука. </a:t>
            </a:r>
            <a:endParaRPr lang="bg-BG" dirty="0"/>
          </a:p>
          <a:p>
            <a:endParaRPr lang="en-BG" sz="1800" dirty="0">
              <a:effectLst/>
              <a:latin typeface="Cambria" panose="02040503050406030204" pitchFamily="18" charset="0"/>
            </a:endParaRPr>
          </a:p>
          <a:p>
            <a:r>
              <a:rPr lang="bg-BG" sz="1800" dirty="0">
                <a:effectLst/>
                <a:latin typeface="Cambria" panose="02040503050406030204" pitchFamily="18" charset="0"/>
              </a:rPr>
              <a:t>В портала се публикуват стандартните данни за всяка научна публикация, като заглавие, автори, издателство, година на публикуване, линк за достъп, идентификатор (ако има). В някои случаи са достъпни самите публикации като .</a:t>
            </a:r>
            <a:r>
              <a:rPr lang="en-GB" sz="1800" dirty="0">
                <a:effectLst/>
                <a:latin typeface="Cambria" panose="02040503050406030204" pitchFamily="18" charset="0"/>
              </a:rPr>
              <a:t>pdf </a:t>
            </a:r>
            <a:r>
              <a:rPr lang="bg-BG" sz="1800" dirty="0" err="1">
                <a:effectLst/>
                <a:latin typeface="Cambria" panose="02040503050406030204" pitchFamily="18" charset="0"/>
              </a:rPr>
              <a:t>файл</a:t>
            </a:r>
            <a:r>
              <a:rPr lang="bg-BG" sz="1800" dirty="0">
                <a:effectLst/>
                <a:latin typeface="Cambria" panose="02040503050406030204" pitchFamily="18" charset="0"/>
              </a:rPr>
              <a:t>. Публикациите към, които има и отворени изходни данни, могат да бъдат достъпени чрез линка, но липсва филтър, </a:t>
            </a:r>
            <a:r>
              <a:rPr lang="bg-BG" sz="1800" dirty="0" err="1">
                <a:effectLst/>
                <a:latin typeface="Cambria" panose="02040503050406030204" pitchFamily="18" charset="0"/>
              </a:rPr>
              <a:t>който</a:t>
            </a:r>
            <a:r>
              <a:rPr lang="bg-BG" sz="1800" dirty="0">
                <a:effectLst/>
                <a:latin typeface="Cambria" panose="02040503050406030204" pitchFamily="18" charset="0"/>
              </a:rPr>
              <a:t> ясно да показва дали публикациите са придружени и от отворени научни данни, т.е. тези, които са били обработвани. </a:t>
            </a:r>
            <a:endParaRPr lang="bg-BG" dirty="0"/>
          </a:p>
          <a:p>
            <a:endParaRPr lang="en-BG" sz="1800" dirty="0">
              <a:effectLst/>
              <a:latin typeface="Cambria" panose="02040503050406030204" pitchFamily="18" charset="0"/>
            </a:endParaRPr>
          </a:p>
          <a:p>
            <a:r>
              <a:rPr lang="bg-BG" sz="1800" dirty="0">
                <a:effectLst/>
                <a:latin typeface="Cambria" panose="02040503050406030204" pitchFamily="18" charset="0"/>
              </a:rPr>
              <a:t>Поддържа се и оторизиран вход в системата за учените, така че да могат сами да публикуват своите трудове. Регистрацията не е автоматизирана, изисква намеса на администратор, </a:t>
            </a:r>
            <a:r>
              <a:rPr lang="bg-BG" sz="1800" dirty="0" err="1">
                <a:effectLst/>
                <a:latin typeface="Cambria" panose="02040503050406030204" pitchFamily="18" charset="0"/>
              </a:rPr>
              <a:t>който</a:t>
            </a:r>
            <a:r>
              <a:rPr lang="bg-BG" sz="1800" dirty="0">
                <a:effectLst/>
                <a:latin typeface="Cambria" panose="02040503050406030204" pitchFamily="18" charset="0"/>
              </a:rPr>
              <a:t> да потвърди въведените данни и да създаде потребителско име и парола. След получаване на писмо с активационен линк, последният трябва да се потвърди, за да може да бъде реализиран оторизирания достъп. </a:t>
            </a:r>
            <a:endParaRPr lang="bg-BG" dirty="0"/>
          </a:p>
          <a:p>
            <a:endParaRPr lang="bg-BG" dirty="0"/>
          </a:p>
        </p:txBody>
      </p:sp>
      <p:sp>
        <p:nvSpPr>
          <p:cNvPr id="4" name="Slide Number Placeholder 3"/>
          <p:cNvSpPr>
            <a:spLocks noGrp="1"/>
          </p:cNvSpPr>
          <p:nvPr>
            <p:ph type="sldNum" sz="quarter" idx="5"/>
          </p:nvPr>
        </p:nvSpPr>
        <p:spPr/>
        <p:txBody>
          <a:bodyPr/>
          <a:lstStyle/>
          <a:p>
            <a:fld id="{9DAE905C-F67C-8E48-B2F8-D2D5E045F4C4}" type="slidenum">
              <a:rPr lang="bg-BG" smtClean="0"/>
              <a:t>23</a:t>
            </a:fld>
            <a:endParaRPr lang="bg-BG"/>
          </a:p>
        </p:txBody>
      </p:sp>
    </p:spTree>
    <p:extLst>
      <p:ext uri="{BB962C8B-B14F-4D97-AF65-F5344CB8AC3E}">
        <p14:creationId xmlns:p14="http://schemas.microsoft.com/office/powerpoint/2010/main" val="2761444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800" dirty="0">
                <a:effectLst/>
                <a:latin typeface="Cambria" panose="02040503050406030204" pitchFamily="18" charset="0"/>
              </a:rPr>
              <a:t>„Национален портал за пространствени данни (</a:t>
            </a:r>
            <a:r>
              <a:rPr lang="en-GB" sz="1800" dirty="0">
                <a:effectLst/>
                <a:latin typeface="Cambria" panose="02040503050406030204" pitchFamily="18" charset="0"/>
              </a:rPr>
              <a:t>INSPIRE)“ - https://</a:t>
            </a:r>
            <a:r>
              <a:rPr lang="en-GB" sz="1800" dirty="0" err="1">
                <a:effectLst/>
                <a:latin typeface="Cambria" panose="02040503050406030204" pitchFamily="18" charset="0"/>
              </a:rPr>
              <a:t>inspire.egov.bg</a:t>
            </a:r>
            <a:r>
              <a:rPr lang="en-GB" sz="1800" dirty="0">
                <a:effectLst/>
                <a:latin typeface="Cambria" panose="02040503050406030204" pitchFamily="18" charset="0"/>
              </a:rPr>
              <a:t>/ e </a:t>
            </a:r>
            <a:r>
              <a:rPr lang="bg-BG" sz="1800" dirty="0">
                <a:effectLst/>
                <a:latin typeface="Cambria" panose="02040503050406030204" pitchFamily="18" charset="0"/>
              </a:rPr>
              <a:t>създаден в периода 2017 г. - 2021 г. по проект </a:t>
            </a:r>
            <a:r>
              <a:rPr lang="en-GB" sz="1800" dirty="0">
                <a:effectLst/>
                <a:latin typeface="Cambria" panose="02040503050406030204" pitchFamily="18" charset="0"/>
              </a:rPr>
              <a:t>No BG05SFOP001-1.002-0014, </a:t>
            </a:r>
            <a:r>
              <a:rPr lang="bg-BG" sz="1800" dirty="0" err="1">
                <a:effectLst/>
                <a:latin typeface="Cambria" panose="02040503050406030204" pitchFamily="18" charset="0"/>
              </a:rPr>
              <a:t>който</a:t>
            </a:r>
            <a:r>
              <a:rPr lang="bg-BG" sz="1800" dirty="0">
                <a:effectLst/>
                <a:latin typeface="Cambria" panose="02040503050406030204" pitchFamily="18" charset="0"/>
              </a:rPr>
              <a:t> е осъществен с финансовата подкрепа на Оперативна програма „Добро управление“, съфинансирана от </a:t>
            </a:r>
            <a:r>
              <a:rPr lang="bg-BG" sz="1800" dirty="0" err="1">
                <a:effectLst/>
                <a:latin typeface="Cambria" panose="02040503050406030204" pitchFamily="18" charset="0"/>
              </a:rPr>
              <a:t>Европейския</a:t>
            </a:r>
            <a:r>
              <a:rPr lang="bg-BG" sz="1800" dirty="0">
                <a:effectLst/>
                <a:latin typeface="Cambria" panose="02040503050406030204" pitchFamily="18" charset="0"/>
              </a:rPr>
              <a:t> съюз чрез </a:t>
            </a:r>
            <a:r>
              <a:rPr lang="bg-BG" sz="1800" dirty="0" err="1">
                <a:effectLst/>
                <a:latin typeface="Cambria" panose="02040503050406030204" pitchFamily="18" charset="0"/>
              </a:rPr>
              <a:t>Европейския</a:t>
            </a:r>
            <a:r>
              <a:rPr lang="bg-BG" sz="1800" dirty="0">
                <a:effectLst/>
                <a:latin typeface="Cambria" panose="02040503050406030204" pitchFamily="18" charset="0"/>
              </a:rPr>
              <a:t> социален фонд и е насочен към подобряването на инфраструктурата за пространствена информация и процесите, свързани с обмен на пространствени данни съгласно ЗДПД и изискванията на Директива 2007/2/ЕО </a:t>
            </a:r>
            <a:r>
              <a:rPr lang="en-GB" sz="1800" dirty="0">
                <a:effectLst/>
                <a:latin typeface="Cambria" panose="02040503050406030204" pitchFamily="18" charset="0"/>
              </a:rPr>
              <a:t>INSPIRE. </a:t>
            </a:r>
            <a:endParaRPr lang="en-GB" dirty="0"/>
          </a:p>
          <a:p>
            <a:r>
              <a:rPr lang="bg-BG" sz="1800" dirty="0">
                <a:effectLst/>
                <a:latin typeface="Cambria" panose="02040503050406030204" pitchFamily="18" charset="0"/>
              </a:rPr>
              <a:t>Националният портал за пространствени данни (НППД) се изгражда и поддържа от Държавна агенция „Електронно управление“ на основание чл. 12, ал. 4 от ЗДПД и чл. 7к, ал. 2, т. 4 от ЗЕУ. </a:t>
            </a:r>
            <a:endParaRPr lang="bg-BG" dirty="0"/>
          </a:p>
          <a:p>
            <a:r>
              <a:rPr lang="bg-BG" sz="1800" dirty="0">
                <a:effectLst/>
                <a:latin typeface="Cambria" panose="02040503050406030204" pitchFamily="18" charset="0"/>
              </a:rPr>
              <a:t>Порталът осигурява възможност на органите на публичната власт, които по силата на нормативен акт събират, създават, поддържат и разпространяват бази от пространствени данни във връзка с осъществяваните от тях правомощия и предоставят публични услуги, да имат взаимен достъп до поддържаните от тях масиви от данни, свързани с пространствена информация и законоустановените услуги за работа с тях. Чрез НППД се осъществява връзката с геопортала на инфраструктурата за пространствена информация в </a:t>
            </a:r>
            <a:r>
              <a:rPr lang="bg-BG" sz="1800" dirty="0" err="1">
                <a:effectLst/>
                <a:latin typeface="Cambria" panose="02040503050406030204" pitchFamily="18" charset="0"/>
              </a:rPr>
              <a:t>Европейската</a:t>
            </a:r>
            <a:r>
              <a:rPr lang="bg-BG" sz="1800" dirty="0">
                <a:effectLst/>
                <a:latin typeface="Cambria" panose="02040503050406030204" pitchFamily="18" charset="0"/>
              </a:rPr>
              <a:t> общност (</a:t>
            </a:r>
            <a:r>
              <a:rPr lang="en-GB" sz="1800" dirty="0">
                <a:effectLst/>
                <a:latin typeface="Cambria" panose="02040503050406030204" pitchFamily="18" charset="0"/>
              </a:rPr>
              <a:t>INSPIRE). </a:t>
            </a:r>
            <a:endParaRPr lang="en-GB" dirty="0"/>
          </a:p>
          <a:p>
            <a:endParaRPr lang="bg-BG" dirty="0"/>
          </a:p>
        </p:txBody>
      </p:sp>
      <p:sp>
        <p:nvSpPr>
          <p:cNvPr id="4" name="Slide Number Placeholder 3"/>
          <p:cNvSpPr>
            <a:spLocks noGrp="1"/>
          </p:cNvSpPr>
          <p:nvPr>
            <p:ph type="sldNum" sz="quarter" idx="5"/>
          </p:nvPr>
        </p:nvSpPr>
        <p:spPr/>
        <p:txBody>
          <a:bodyPr/>
          <a:lstStyle/>
          <a:p>
            <a:fld id="{9DAE905C-F67C-8E48-B2F8-D2D5E045F4C4}" type="slidenum">
              <a:rPr lang="bg-BG" smtClean="0"/>
              <a:t>24</a:t>
            </a:fld>
            <a:endParaRPr lang="bg-BG"/>
          </a:p>
        </p:txBody>
      </p:sp>
    </p:spTree>
    <p:extLst>
      <p:ext uri="{BB962C8B-B14F-4D97-AF65-F5344CB8AC3E}">
        <p14:creationId xmlns:p14="http://schemas.microsoft.com/office/powerpoint/2010/main" val="1066775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800" dirty="0">
                <a:effectLst/>
                <a:latin typeface="Cambria" panose="02040503050406030204" pitchFamily="18" charset="0"/>
              </a:rPr>
              <a:t>Пространствени данни са всички данни, които пряко или непряко указват определено местоположение или географски </a:t>
            </a:r>
            <a:r>
              <a:rPr lang="bg-BG" sz="1800" dirty="0" err="1">
                <a:effectLst/>
                <a:latin typeface="Cambria" panose="02040503050406030204" pitchFamily="18" charset="0"/>
              </a:rPr>
              <a:t>район</a:t>
            </a:r>
            <a:r>
              <a:rPr lang="bg-BG" sz="1800" dirty="0">
                <a:effectLst/>
                <a:latin typeface="Cambria" panose="02040503050406030204" pitchFamily="18" charset="0"/>
              </a:rPr>
              <a:t>. Пространствени данни със сходни тематични характеристики, отнасящи се към тип пространствени обекти, се обединяват в масиви. Видовете пространствени данни, характеристиките им, начинът на поддържане и предоставяне на услуги за тях се уреждат в Закона за кадастъра и имотния регистър, Закона за водите, Закона за подземните богатства, Закона за геодезията и картографията и в други специални закони, регламентиращи пространствени данни по смисъла на този закон. В изградения портал за пространствени данни се включват само данни в електрон</a:t>
            </a:r>
            <a:r>
              <a:rPr lang="en-BG" sz="1800" dirty="0">
                <a:effectLst/>
                <a:latin typeface="Cambria" panose="02040503050406030204" pitchFamily="18" charset="0"/>
              </a:rPr>
              <a:t>ен</a:t>
            </a:r>
            <a:r>
              <a:rPr lang="bg-BG" sz="1800" dirty="0">
                <a:effectLst/>
                <a:latin typeface="Cambria" panose="02040503050406030204" pitchFamily="18" charset="0"/>
              </a:rPr>
              <a:t> форма</a:t>
            </a:r>
            <a:r>
              <a:rPr lang="en-BG" sz="1800" dirty="0">
                <a:effectLst/>
                <a:latin typeface="Cambria" panose="02040503050406030204" pitchFamily="18" charset="0"/>
              </a:rPr>
              <a:t>т.</a:t>
            </a:r>
          </a:p>
          <a:p>
            <a:pPr marL="0" marR="0" lvl="0" indent="0" algn="l" defTabSz="914400" rtl="0" eaLnBrk="1" fontAlgn="auto" latinLnBrk="0" hangingPunct="1">
              <a:lnSpc>
                <a:spcPct val="100000"/>
              </a:lnSpc>
              <a:spcBef>
                <a:spcPts val="0"/>
              </a:spcBef>
              <a:spcAft>
                <a:spcPts val="0"/>
              </a:spcAft>
              <a:buClrTx/>
              <a:buSzTx/>
              <a:buFontTx/>
              <a:buNone/>
              <a:tabLst/>
              <a:defRPr/>
            </a:pPr>
            <a:r>
              <a:rPr lang="bg-BG" sz="1800" dirty="0">
                <a:effectLst/>
                <a:latin typeface="Cambria" panose="02040503050406030204" pitchFamily="18" charset="0"/>
              </a:rPr>
              <a:t>Информацията е разпределена големи тематични области, част от които се виждат и от фигурата по-горе. Реално това са геолого-географски данни, които биха могли да бъдат използвани за различни проучвания в тази област. Например, интересна задача би била ако трябва да се изгради нов железопътен маршрут, свързващ две </a:t>
            </a:r>
            <a:r>
              <a:rPr lang="bg-BG" sz="1800" dirty="0" err="1">
                <a:effectLst/>
                <a:latin typeface="Cambria" panose="02040503050406030204" pitchFamily="18" charset="0"/>
              </a:rPr>
              <a:t>крайни</a:t>
            </a:r>
            <a:r>
              <a:rPr lang="bg-BG" sz="1800" dirty="0">
                <a:effectLst/>
                <a:latin typeface="Cambria" panose="02040503050406030204" pitchFamily="18" charset="0"/>
              </a:rPr>
              <a:t> точки, да се създаде програмно решение, което намира оптимален вариант спрямо релефа и особеностите му, и наличната инфраструктура. </a:t>
            </a:r>
            <a:endParaRPr lang="bg-BG" sz="5400" dirty="0"/>
          </a:p>
        </p:txBody>
      </p:sp>
      <p:sp>
        <p:nvSpPr>
          <p:cNvPr id="4" name="Slide Number Placeholder 3"/>
          <p:cNvSpPr>
            <a:spLocks noGrp="1"/>
          </p:cNvSpPr>
          <p:nvPr>
            <p:ph type="sldNum" sz="quarter" idx="5"/>
          </p:nvPr>
        </p:nvSpPr>
        <p:spPr/>
        <p:txBody>
          <a:bodyPr/>
          <a:lstStyle/>
          <a:p>
            <a:fld id="{9DAE905C-F67C-8E48-B2F8-D2D5E045F4C4}" type="slidenum">
              <a:rPr lang="bg-BG" smtClean="0"/>
              <a:t>25</a:t>
            </a:fld>
            <a:endParaRPr lang="bg-BG"/>
          </a:p>
        </p:txBody>
      </p:sp>
    </p:spTree>
    <p:extLst>
      <p:ext uri="{BB962C8B-B14F-4D97-AF65-F5344CB8AC3E}">
        <p14:creationId xmlns:p14="http://schemas.microsoft.com/office/powerpoint/2010/main" val="2448875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Платформата за достъп до обществена информация е създадена и се поддържа от администрацията на Министерския съвет съгласно чл. 15в, ал. 1 от Закона за достъп до обществена информация (ЗДОИ). Представлява единна, централна, публична уеб базирана информационна система, която осигурява електронно целия процес по подаване и разглеждане на заявление за достъп до информация, препращане по компетентност при необходимост, предоставяне на решение и публикуване на съответната информация от задължените по Закона за достъп до обществена информация субекти при спазване на защитата на личните данни на заявителя съгласно Закона за защита на личните данни.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26</a:t>
            </a:fld>
            <a:endParaRPr lang="bg-BG"/>
          </a:p>
        </p:txBody>
      </p:sp>
    </p:spTree>
    <p:extLst>
      <p:ext uri="{BB962C8B-B14F-4D97-AF65-F5344CB8AC3E}">
        <p14:creationId xmlns:p14="http://schemas.microsoft.com/office/powerpoint/2010/main" val="2244563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Съдържа главно меню и 6 основни раздела</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 Начало, Подаване на заявление/Заявление, Търсене, Документи, Статистика, Видео Инструкции, Контакти.</a:t>
            </a: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 подаването на заявление е необходимо се премине през процес на регистрация и след като бъде одобрена и активирана, тогава потребителите имат възможност да подадат заявление за достъп до обществена информация.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 раздела търсене могат да бъдат разгледани всички подадени заявления, включително от нерегистрирани потребители. Минимум информацията която се вижда е каква информация е търсена, към коя институция е отправено, на коя дата, какъв е регистрационния номер на заявлението и какъв е неговия статус към момента. Когато заявката за достъп до информация е одобрена, след клик върху линка със заглавието може да се види и отговора, т.е. дали и как е предоставена информацията, но не и самата информация.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 сайта има подробни видео инструкции, които нагледно показват как се работи с него, като са налични и в текстов формат, под формата на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pdf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документ.</a:t>
            </a:r>
            <a:r>
              <a:rPr lang="en-BG" sz="7200" dirty="0">
                <a:effectLst/>
              </a:rPr>
              <a:t> </a:t>
            </a:r>
            <a:endParaRPr lang="bg-BG" sz="5400" dirty="0"/>
          </a:p>
        </p:txBody>
      </p:sp>
      <p:sp>
        <p:nvSpPr>
          <p:cNvPr id="4" name="Slide Number Placeholder 3"/>
          <p:cNvSpPr>
            <a:spLocks noGrp="1"/>
          </p:cNvSpPr>
          <p:nvPr>
            <p:ph type="sldNum" sz="quarter" idx="5"/>
          </p:nvPr>
        </p:nvSpPr>
        <p:spPr/>
        <p:txBody>
          <a:bodyPr/>
          <a:lstStyle/>
          <a:p>
            <a:fld id="{9DAE905C-F67C-8E48-B2F8-D2D5E045F4C4}" type="slidenum">
              <a:rPr lang="bg-BG" smtClean="0"/>
              <a:t>27</a:t>
            </a:fld>
            <a:endParaRPr lang="bg-BG"/>
          </a:p>
        </p:txBody>
      </p:sp>
    </p:spTree>
    <p:extLst>
      <p:ext uri="{BB962C8B-B14F-4D97-AF65-F5344CB8AC3E}">
        <p14:creationId xmlns:p14="http://schemas.microsoft.com/office/powerpoint/2010/main" val="4224453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Първият най-голям източник на първични данни в България е Националният статистически институт. Той събира, обработва и публикува статистическа информация за различни аспекти на икономическото, социалното и демографското развитие на България. В настоящето, НСИ е част от Европейската статистическа система и сътрудничи с други национални и международни организации по въпросите на статистиката. Официалният уеб адрес е: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https://nsi.bg/</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Създаден е през  1880 г. като първата статистическа служба в България - Главно управление по статистиката. През 1919 г. се преобразува в Дирекцията по статистиката в Централно статистическо бюро, а през 1947 г. става Народно статистическо управление. От 1991 г. е Национален статистически институт.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28</a:t>
            </a:fld>
            <a:endParaRPr lang="bg-BG"/>
          </a:p>
        </p:txBody>
      </p:sp>
    </p:spTree>
    <p:extLst>
      <p:ext uri="{BB962C8B-B14F-4D97-AF65-F5344CB8AC3E}">
        <p14:creationId xmlns:p14="http://schemas.microsoft.com/office/powerpoint/2010/main" val="1878234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Сайтът на НСИ е много богат на информация и съдържа: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Продукти и услуги - тук може да се намерят различни видове статистически продукти и услуги, като например публикации, електронни бази данни, картографски продукти, метаданни, анкетни формуляри и др.</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Статистически данни - тук може да се използва информационната система ИНФОСТАТ за достъп до статистически данни по различни теми, като например бизнес статистика, демографска и социална статистика, макроикономическа статистика, околна среда и енергетика, регионална статистика и др.</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Правна основа - тук може да се намерят различни правни актове, свързани с дейността на НСИ, като например Закон за статистиката, </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Правилник за устройството и дейността на НСИ, Кодекс за поведение за европейските статистици и др.</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НСИ публикува данни от различни групи и типове, като например:</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ambria" panose="02040503050406030204" pitchFamily="18" charset="0"/>
              <a:buChar char="•"/>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Данни от периодични изследвания по различни теми, като например преброявания, анкети, административни източници и др.</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ambria" panose="02040503050406030204" pitchFamily="18" charset="0"/>
              <a:buChar char="•"/>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Данни от специални изследвания по различни теми, като например проекти, програми, индикатори и др.</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ambria" panose="02040503050406030204" pitchFamily="18" charset="0"/>
              <a:buChar char="•"/>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Данни от международни изследвания, в които НСИ участва или сътрудничи с други организации, като например Евростат, ООН, Световната банка и др.</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spcAft>
                <a:spcPts val="800"/>
              </a:spcAft>
              <a:buFont typeface="Cambria" panose="02040503050406030204" pitchFamily="18" charset="0"/>
              <a:buChar char="•"/>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Данни от отворени източници, които са свободно достъпни и могат да бъдат използвани за различни цели, като например порталът за отворени данни </a:t>
            </a:r>
            <a:r>
              <a:rPr lang="bg-BG" sz="1200" dirty="0" err="1">
                <a:effectLst/>
                <a:latin typeface="Cambria" panose="02040503050406030204" pitchFamily="18" charset="0"/>
                <a:ea typeface="Times New Roman" panose="02020603050405020304" pitchFamily="18" charset="0"/>
                <a:cs typeface="Times New Roman" panose="02020603050405020304" pitchFamily="18" charset="0"/>
              </a:rPr>
              <a:t>data.egov.bg</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Освен чрез стандартното достъпване на данни, чрез намиране на конкретни данни и тяхното изтегляне, НСИ дава възможност да се използва специализиран интерфейс за достъп, визуализация и изтегляне на големи колекции от данни чрез База данни</a:t>
            </a:r>
            <a:r>
              <a:rPr lang="bg-BG" sz="1800" dirty="0">
                <a:solidFill>
                  <a:srgbClr val="3B3B3B"/>
                </a:solidFill>
                <a:effectLst/>
                <a:latin typeface="Cambria" panose="02040503050406030204" pitchFamily="18" charset="0"/>
                <a:ea typeface="SimSun" panose="02010600030101010101" pitchFamily="2" charset="-122"/>
                <a:cs typeface="Times New Roman" panose="02020603050405020304" pitchFamily="18" charset="0"/>
              </a:rPr>
              <a:t> за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разпространение - SDMX 2.1 Референтна инфраструктура. Тази база е достъпна от адрес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https://www.nsi.bg/ddb2.1/?l=bg</a:t>
            </a:r>
            <a:r>
              <a:rPr lang="en-BG" sz="2800" dirty="0">
                <a:effectLst/>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29</a:t>
            </a:fld>
            <a:endParaRPr lang="bg-BG"/>
          </a:p>
        </p:txBody>
      </p:sp>
    </p:spTree>
    <p:extLst>
      <p:ext uri="{BB962C8B-B14F-4D97-AF65-F5344CB8AC3E}">
        <p14:creationId xmlns:p14="http://schemas.microsoft.com/office/powerpoint/2010/main" val="139878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G" dirty="0"/>
              <a:t>Съдържание на презентацията:</a:t>
            </a:r>
          </a:p>
          <a:p>
            <a:pPr marL="274320" indent="-274320">
              <a:lnSpc>
                <a:spcPct val="107000"/>
              </a:lnSpc>
              <a:spcBef>
                <a:spcPts val="1800"/>
              </a:spcBef>
              <a:spcAft>
                <a:spcPts val="800"/>
              </a:spcAft>
            </a:pPr>
            <a:endParaRPr lang="en-BG" sz="1800" b="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endParaRPr>
          </a:p>
          <a:p>
            <a:pPr>
              <a:lnSpc>
                <a:spcPct val="107000"/>
              </a:lnSpc>
              <a:spcAft>
                <a:spcPts val="800"/>
              </a:spcAft>
              <a:tabLst>
                <a:tab pos="2667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3"/>
              </a:rPr>
              <a:t>1</a:t>
            </a:r>
            <a:r>
              <a:rPr lang="en-GB" sz="1800" u="none" strike="noStrike"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3"/>
              </a:rPr>
              <a:t>Значение на порталите за публични услуги, консултации и отворени данн</a:t>
            </a:r>
            <a:r>
              <a:rPr lang="en-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rPr>
              <a:t>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tabLst>
                <a:tab pos="2667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4"/>
              </a:rPr>
              <a:t>2</a:t>
            </a:r>
            <a:r>
              <a:rPr lang="en-GB" sz="1800" u="none" strike="noStrike"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4"/>
              </a:rPr>
              <a:t>Дефиниции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tabLst>
                <a:tab pos="266700" algn="l"/>
                <a:tab pos="5725160" algn="r"/>
              </a:tabLst>
            </a:pPr>
            <a:r>
              <a:rPr lang="en-GB"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5"/>
              </a:rPr>
              <a:t>3</a:t>
            </a:r>
            <a:r>
              <a:rPr lang="en-GB" sz="1800" u="none" strike="noStrike"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5"/>
              </a:rPr>
              <a:t>Портал за публични услуги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tabLst>
                <a:tab pos="2667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6"/>
              </a:rPr>
              <a:t>4</a:t>
            </a:r>
            <a:r>
              <a:rPr lang="en-GB" sz="1800" u="none" strike="noStrike"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6"/>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6"/>
              </a:rPr>
              <a:t>Портал за публични консултации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tabLst>
                <a:tab pos="2667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7"/>
              </a:rPr>
              <a:t>5</a:t>
            </a:r>
            <a:r>
              <a:rPr lang="en-GB" sz="1800" u="none" strike="noStrike"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7"/>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7"/>
              </a:rPr>
              <a:t>Портали за отворени данни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133350">
              <a:lnSpc>
                <a:spcPct val="107000"/>
              </a:lnSpc>
              <a:spcAft>
                <a:spcPts val="800"/>
              </a:spcAft>
              <a:tabLst>
                <a:tab pos="6096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8"/>
              </a:rPr>
              <a:t>5.1</a:t>
            </a:r>
            <a:r>
              <a:rPr lang="en-GB" sz="1800" u="none" strike="noStrike"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8"/>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8"/>
              </a:rPr>
              <a:t>Значение на публичните отворени данни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133350">
              <a:lnSpc>
                <a:spcPct val="107000"/>
              </a:lnSpc>
              <a:spcAft>
                <a:spcPts val="800"/>
              </a:spcAft>
              <a:tabLst>
                <a:tab pos="6096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9"/>
              </a:rPr>
              <a:t>5.2</a:t>
            </a:r>
            <a:r>
              <a:rPr lang="en-GB" sz="1800" u="none" strike="noStrike"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9"/>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9"/>
              </a:rPr>
              <a:t>Гражданско общество и информация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133350">
              <a:lnSpc>
                <a:spcPct val="107000"/>
              </a:lnSpc>
              <a:spcAft>
                <a:spcPts val="800"/>
              </a:spcAft>
              <a:tabLst>
                <a:tab pos="6096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0"/>
              </a:rPr>
              <a:t>5.3</a:t>
            </a:r>
            <a:r>
              <a:rPr lang="en-GB" sz="1800" u="none" strike="noStrike"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0"/>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0"/>
              </a:rPr>
              <a:t>Български портали за публични отворени данни и информация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66700">
              <a:lnSpc>
                <a:spcPct val="107000"/>
              </a:lnSpc>
              <a:spcAft>
                <a:spcPts val="800"/>
              </a:spcAft>
              <a:tabLst>
                <a:tab pos="7620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1"/>
              </a:rPr>
              <a:t>5.3.1</a:t>
            </a:r>
            <a:r>
              <a:rPr lang="en-GB" sz="1800" u="none" strike="noStrike"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1"/>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1"/>
              </a:rPr>
              <a:t>Портал за отворени данни: </a:t>
            </a:r>
            <a:r>
              <a:rPr lang="en-US"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1"/>
              </a:rPr>
              <a:t>http</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1"/>
              </a:rPr>
              <a:t>://</a:t>
            </a:r>
            <a:r>
              <a:rPr lang="en-US"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1"/>
              </a:rPr>
              <a:t>data</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1"/>
              </a:rPr>
              <a:t>.</a:t>
            </a:r>
            <a:r>
              <a:rPr lang="en-US"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1"/>
              </a:rPr>
              <a:t>egov</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1"/>
              </a:rPr>
              <a:t>.</a:t>
            </a:r>
            <a:r>
              <a:rPr lang="en-US"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1"/>
              </a:rPr>
              <a:t>bg</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66700">
              <a:lnSpc>
                <a:spcPct val="107000"/>
              </a:lnSpc>
              <a:spcAft>
                <a:spcPts val="800"/>
              </a:spcAft>
              <a:tabLst>
                <a:tab pos="7620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2"/>
              </a:rPr>
              <a:t>5.3.2</a:t>
            </a:r>
            <a:r>
              <a:rPr lang="en-GB" sz="1800" u="none" strike="noStrike"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2"/>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2"/>
              </a:rPr>
              <a:t>Портал за отворени научни данни</a:t>
            </a:r>
            <a:r>
              <a:rPr lang="fr-FR"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2"/>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2"/>
              </a:rPr>
              <a:t>: https://bpos.bg</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66700">
              <a:lnSpc>
                <a:spcPct val="107000"/>
              </a:lnSpc>
              <a:spcAft>
                <a:spcPts val="800"/>
              </a:spcAft>
              <a:tabLst>
                <a:tab pos="7620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3"/>
              </a:rPr>
              <a:t>5.3.3</a:t>
            </a:r>
            <a:r>
              <a:rPr lang="en-GB" sz="1800" u="none" strike="noStrike"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3"/>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3"/>
              </a:rPr>
              <a:t>Портал за пространствени данни https://inspire.egov.bg/</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66700">
              <a:lnSpc>
                <a:spcPct val="107000"/>
              </a:lnSpc>
              <a:spcAft>
                <a:spcPts val="800"/>
              </a:spcAft>
              <a:tabLst>
                <a:tab pos="7620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4"/>
              </a:rPr>
              <a:t>5.3.4</a:t>
            </a:r>
            <a:r>
              <a:rPr lang="en-GB" sz="1800" u="none" strike="noStrike"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4"/>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4"/>
              </a:rPr>
              <a:t>Платформа за достъп до обществена информация: https://pitay.government.bg</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66700">
              <a:lnSpc>
                <a:spcPct val="107000"/>
              </a:lnSpc>
              <a:spcAft>
                <a:spcPts val="800"/>
              </a:spcAft>
              <a:tabLst>
                <a:tab pos="7620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5"/>
              </a:rPr>
              <a:t>5.3.5</a:t>
            </a:r>
            <a:r>
              <a:rPr lang="en-GB" sz="1800" u="none" strike="noStrike"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5"/>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5"/>
              </a:rPr>
              <a:t>Национален статистически институт: https://www.nsi.bg/bg</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66700">
              <a:lnSpc>
                <a:spcPct val="107000"/>
              </a:lnSpc>
              <a:spcAft>
                <a:spcPts val="800"/>
              </a:spcAft>
              <a:tabLst>
                <a:tab pos="7620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6"/>
              </a:rPr>
              <a:t>5.3.6</a:t>
            </a:r>
            <a:r>
              <a:rPr lang="en-GB" sz="1800" u="none" strike="noStrike"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6"/>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6"/>
              </a:rPr>
              <a:t>Информационна система за правна информация на Министерски Съвет: https://pris.government.bg</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66700">
              <a:lnSpc>
                <a:spcPct val="107000"/>
              </a:lnSpc>
              <a:spcAft>
                <a:spcPts val="800"/>
              </a:spcAft>
              <a:tabLst>
                <a:tab pos="7620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7"/>
              </a:rPr>
              <a:t>5.3.7</a:t>
            </a:r>
            <a:r>
              <a:rPr lang="en-GB" sz="1800" u="none" strike="noStrike"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7"/>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7"/>
              </a:rPr>
              <a:t>Народно събрание на РБ: https://www.parliament.bg/bg</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66700">
              <a:lnSpc>
                <a:spcPct val="107000"/>
              </a:lnSpc>
              <a:spcAft>
                <a:spcPts val="800"/>
              </a:spcAft>
              <a:tabLst>
                <a:tab pos="7620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8"/>
              </a:rPr>
              <a:t>5.3.8</a:t>
            </a:r>
            <a:r>
              <a:rPr lang="en-GB" sz="1800" u="none" strike="noStrike"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8"/>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8"/>
              </a:rPr>
              <a:t>Държавен вестник: https://dv.parliament.bg</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66700">
              <a:lnSpc>
                <a:spcPct val="107000"/>
              </a:lnSpc>
              <a:spcAft>
                <a:spcPts val="800"/>
              </a:spcAft>
              <a:tabLst>
                <a:tab pos="7620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9"/>
              </a:rPr>
              <a:t>5.3.9</a:t>
            </a:r>
            <a:r>
              <a:rPr lang="en-GB" sz="1800" u="none" strike="noStrike"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9"/>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19"/>
              </a:rPr>
              <a:t>Публичен достъп до обществените поръчки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bg-BG" dirty="0"/>
          </a:p>
        </p:txBody>
      </p:sp>
      <p:sp>
        <p:nvSpPr>
          <p:cNvPr id="4" name="Slide Number Placeholder 3"/>
          <p:cNvSpPr>
            <a:spLocks noGrp="1"/>
          </p:cNvSpPr>
          <p:nvPr>
            <p:ph type="sldNum" sz="quarter" idx="5"/>
          </p:nvPr>
        </p:nvSpPr>
        <p:spPr/>
        <p:txBody>
          <a:bodyPr/>
          <a:lstStyle/>
          <a:p>
            <a:fld id="{9DAE905C-F67C-8E48-B2F8-D2D5E045F4C4}" type="slidenum">
              <a:rPr lang="bg-BG" smtClean="0"/>
              <a:t>3</a:t>
            </a:fld>
            <a:endParaRPr lang="bg-BG"/>
          </a:p>
        </p:txBody>
      </p:sp>
    </p:spTree>
    <p:extLst>
      <p:ext uri="{BB962C8B-B14F-4D97-AF65-F5344CB8AC3E}">
        <p14:creationId xmlns:p14="http://schemas.microsoft.com/office/powerpoint/2010/main" val="313641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Информационната система за правна информация на Министерски Съвет (PRIS) е уеб сайт, който предоставя свободен достъп до всички актове, приети от правителствата на Република България от 1990 г. до сега. Това са постановления, разпореждания и решения, включително протоколните, които отразяват държавната политика в различни области. PRIS е създаден с цел да увеличи прозрачността и отчетността на изпълнителната власт и да улесни достъпа до информация за гражданите, бизнеса и други заинтересовани страни. PRIS се поддържа от администрацията на Министерския съвет в изпълнение на Препоръка (ЕС) 2018/790 на Комисията от 25 април 2018 година относно достъпа до научна информация и нейното съхранение. Сайтът се достъпва от адрес: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https://pris.government.bg/prin/login.aspx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30</a:t>
            </a:fld>
            <a:endParaRPr lang="bg-BG"/>
          </a:p>
        </p:txBody>
      </p:sp>
    </p:spTree>
    <p:extLst>
      <p:ext uri="{BB962C8B-B14F-4D97-AF65-F5344CB8AC3E}">
        <p14:creationId xmlns:p14="http://schemas.microsoft.com/office/powerpoint/2010/main" val="3283274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PRIS има следните функционалности: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ambria" panose="02040503050406030204" pitchFamily="18" charset="0"/>
              <a:buChar char="•"/>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Вход - тук може да се влезе в системата след въвеждане на символите от изображението</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ambria" panose="02040503050406030204" pitchFamily="18" charset="0"/>
              <a:buChar char="•"/>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Търсене - тук може да се търсят актове по различни критерии, като например вид, номер, дата, заглавие, ключови думи и др.</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ambria" panose="02040503050406030204" pitchFamily="18" charset="0"/>
              <a:buChar char="•"/>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Резултати - тук може да се видят резултатите от търсенето, като например номер, дата, заглавие и статус на акта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ambria" panose="02040503050406030204" pitchFamily="18" charset="0"/>
              <a:buChar char="•"/>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Детайли - тук може да се видят детайлите за избрания акт, като например текст, приложения, промени и др.</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ambria" panose="02040503050406030204" pitchFamily="18" charset="0"/>
              <a:buChar char="•"/>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Изтегляне - тук може да се изтегли акта в PDF формат</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spcAft>
                <a:spcPts val="800"/>
              </a:spcAft>
              <a:buFont typeface="Cambria" panose="02040503050406030204" pitchFamily="18" charset="0"/>
              <a:buChar char="•"/>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Споделяне - тук може да се сподели акта по електронна поща или социални медии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31</a:t>
            </a:fld>
            <a:endParaRPr lang="bg-BG"/>
          </a:p>
        </p:txBody>
      </p:sp>
    </p:spTree>
    <p:extLst>
      <p:ext uri="{BB962C8B-B14F-4D97-AF65-F5344CB8AC3E}">
        <p14:creationId xmlns:p14="http://schemas.microsoft.com/office/powerpoint/2010/main" val="2399300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След направено търсене по ключова дума „бюджет“ получаваме </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резултатите от фигурата на екрана.</a:t>
            </a: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Краткото описание на резултатите включва номерът и датата на решението, кога е публикувано, коя версия е, за какво се отнася, по кой закон или друг нормативен акт, както и кой е вносителя. След като отворим линка имаме достъп и до самото решение под формата на текстов файл.</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Прегледът на документи е организиран в папките: </a:t>
            </a:r>
            <a:r>
              <a:rPr lang="bg-BG" sz="1800" dirty="0">
                <a:effectLst/>
                <a:latin typeface="Cambria" panose="02040503050406030204" pitchFamily="18" charset="0"/>
                <a:ea typeface="SimSun" panose="02010600030101010101" pitchFamily="2" charset="-122"/>
                <a:cs typeface="Times New Roman" panose="02020603050405020304" pitchFamily="18" charset="0"/>
              </a:rPr>
              <a:t>Постановления</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SimSun" panose="02010600030101010101" pitchFamily="2" charset="-122"/>
                <a:cs typeface="Times New Roman" panose="02020603050405020304" pitchFamily="18" charset="0"/>
              </a:rPr>
              <a:t>Протоколи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SimSun" panose="02010600030101010101" pitchFamily="2" charset="-122"/>
                <a:cs typeface="Times New Roman" panose="02020603050405020304" pitchFamily="18" charset="0"/>
              </a:rPr>
              <a:t>Разпореждания</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SimSun" panose="02010600030101010101" pitchFamily="2" charset="-122"/>
                <a:cs typeface="Times New Roman" panose="02020603050405020304" pitchFamily="18" charset="0"/>
              </a:rPr>
              <a:t>Решения</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SimSun" panose="02010600030101010101" pitchFamily="2" charset="-122"/>
                <a:cs typeface="Times New Roman" panose="02020603050405020304" pitchFamily="18" charset="0"/>
              </a:rPr>
              <a:t>Стенограми. Информацията в тях е в хронологичен вид, но дава възможност за търсене и филтриране.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32</a:t>
            </a:fld>
            <a:endParaRPr lang="bg-BG"/>
          </a:p>
        </p:txBody>
      </p:sp>
    </p:spTree>
    <p:extLst>
      <p:ext uri="{BB962C8B-B14F-4D97-AF65-F5344CB8AC3E}">
        <p14:creationId xmlns:p14="http://schemas.microsoft.com/office/powerpoint/2010/main" val="4072903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bg-BG" sz="1800" dirty="0">
                <a:effectLst/>
                <a:latin typeface="Cambria" panose="02040503050406030204" pitchFamily="18" charset="0"/>
                <a:ea typeface="SimSun" panose="02010600030101010101" pitchFamily="2" charset="-122"/>
                <a:cs typeface="Times New Roman" panose="02020603050405020304" pitchFamily="18" charset="0"/>
              </a:rPr>
              <a:t>Основното предназначение на законодателната власт е да защитава суверенитета на държавата, да осигури  основната нормативната уредба на държавната власт и гражданското общество, да урежда и гарантира правата и свободите на гражданите в страната. Тя формира вътрешната и външната политика на държавата и създава правните гаранции и механизми за защита на националните интереси. Създаването на условия за стабилност в държавния и обществения живот, чрез първичното регулиране на обществените отношения,  като </a:t>
            </a:r>
            <a:r>
              <a:rPr lang="bg-BG" sz="1800" dirty="0" err="1">
                <a:effectLst/>
                <a:latin typeface="Cambria" panose="02040503050406030204" pitchFamily="18" charset="0"/>
                <a:ea typeface="SimSun" panose="02010600030101010101" pitchFamily="2" charset="-122"/>
                <a:cs typeface="Times New Roman" panose="02020603050405020304" pitchFamily="18" charset="0"/>
              </a:rPr>
              <a:t>всъщото</a:t>
            </a:r>
            <a:r>
              <a:rPr lang="bg-BG" sz="1800" dirty="0">
                <a:effectLst/>
                <a:latin typeface="Cambria" panose="02040503050406030204" pitchFamily="18" charset="0"/>
                <a:ea typeface="SimSun" panose="02010600030101010101" pitchFamily="2" charset="-122"/>
                <a:cs typeface="Times New Roman" panose="02020603050405020304" pitchFamily="18" charset="0"/>
              </a:rPr>
              <a:t> време се взимат под внимание промените, протичащи в живота, е една от основните задачи на законодателната власт. Република България е с парламентарен тип държавно устройство, което означава, че </a:t>
            </a:r>
            <a:r>
              <a:rPr lang="bg-BG" sz="1800" b="1" dirty="0">
                <a:effectLst/>
                <a:latin typeface="Cambria" panose="02040503050406030204" pitchFamily="18" charset="0"/>
                <a:ea typeface="SimSun" panose="02010600030101010101" pitchFamily="2" charset="-122"/>
                <a:cs typeface="Times New Roman" panose="02020603050405020304" pitchFamily="18" charset="0"/>
              </a:rPr>
              <a:t>Народното събрание</a:t>
            </a:r>
            <a:r>
              <a:rPr lang="bg-BG" sz="1800" dirty="0">
                <a:effectLst/>
                <a:latin typeface="Cambria" panose="02040503050406030204" pitchFamily="18" charset="0"/>
                <a:ea typeface="SimSun" panose="02010600030101010101" pitchFamily="2" charset="-122"/>
                <a:cs typeface="Times New Roman" panose="02020603050405020304" pitchFamily="18" charset="0"/>
              </a:rPr>
              <a:t> (Парламентът) осъществява законодателната власт в държавата.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33</a:t>
            </a:fld>
            <a:endParaRPr lang="bg-BG"/>
          </a:p>
        </p:txBody>
      </p:sp>
    </p:spTree>
    <p:extLst>
      <p:ext uri="{BB962C8B-B14F-4D97-AF65-F5344CB8AC3E}">
        <p14:creationId xmlns:p14="http://schemas.microsoft.com/office/powerpoint/2010/main" val="1811460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575"/>
              </a:lnSpc>
              <a:spcBef>
                <a:spcPts val="375"/>
              </a:spcBef>
              <a:spcAft>
                <a:spcPts val="1125"/>
              </a:spcAft>
            </a:pPr>
            <a:r>
              <a:rPr lang="bg-BG" sz="1800" dirty="0">
                <a:effectLst/>
                <a:latin typeface="Cambria" panose="02040503050406030204" pitchFamily="18" charset="0"/>
                <a:ea typeface="SimSun" panose="02010600030101010101" pitchFamily="2" charset="-122"/>
                <a:cs typeface="Times New Roman" panose="02020603050405020304" pitchFamily="18" charset="0"/>
              </a:rPr>
              <a:t>Парламентът има три основни функции, и те са: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ts val="1500"/>
              </a:lnSpc>
              <a:spcAft>
                <a:spcPts val="800"/>
              </a:spcAft>
              <a:buFont typeface="Symbol" pitchFamily="2" charset="2"/>
              <a:buChar char=""/>
            </a:pPr>
            <a:r>
              <a:rPr lang="en-BG" sz="1800" b="1" dirty="0">
                <a:effectLst/>
                <a:latin typeface="Cambria" panose="02040503050406030204" pitchFamily="18" charset="0"/>
                <a:ea typeface="Times New Roman" panose="02020603050405020304" pitchFamily="18" charset="0"/>
                <a:cs typeface="Times New Roman" panose="02020603050405020304" pitchFamily="18" charset="0"/>
              </a:rPr>
              <a:t>Законодателна – </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свързва се със създаването, променянето и обявяването на влизане в сила на различните законови, подзаконови и други норматични актове. Влизането им в сила задължава всички субекти (физически лица, юридически лица и всякакви форми на сдружаване) в страната да ги спазват. </a:t>
            </a:r>
          </a:p>
          <a:p>
            <a:pPr marL="342900" lvl="0" indent="-342900" algn="just">
              <a:lnSpc>
                <a:spcPts val="1500"/>
              </a:lnSpc>
              <a:spcAft>
                <a:spcPts val="800"/>
              </a:spcAft>
              <a:buFont typeface="Symbol" pitchFamily="2" charset="2"/>
              <a:buChar char=""/>
            </a:pPr>
            <a:r>
              <a:rPr lang="en-BG" sz="1800" b="1" dirty="0">
                <a:effectLst/>
                <a:latin typeface="Cambria" panose="02040503050406030204" pitchFamily="18" charset="0"/>
                <a:ea typeface="Times New Roman" panose="02020603050405020304" pitchFamily="18" charset="0"/>
                <a:cs typeface="Times New Roman" panose="02020603050405020304" pitchFamily="18" charset="0"/>
              </a:rPr>
              <a:t>Формиране и поддържане на правителството</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 Когато възникне необходимост (след проведени парламентарни избори), водещата политическа сила има за задача да предложи проекто-кабинет за формиране на Правителство (Министерски съвет). Това предложение се внася за обсъждане и гласуване в Народното събрание. Счита се, че управление на парламентарна група или коалиция, която не разполага с мнозинство в НС е трудно и противоречиво, т.к. политиката на Правителството има по-голям да не бъде приета и гласувана от мнозинството.</a:t>
            </a:r>
          </a:p>
          <a:p>
            <a:pPr marL="342900" lvl="0" indent="-342900" algn="just">
              <a:lnSpc>
                <a:spcPts val="1500"/>
              </a:lnSpc>
              <a:spcAft>
                <a:spcPts val="800"/>
              </a:spcAft>
              <a:buFont typeface="Symbol" pitchFamily="2" charset="2"/>
              <a:buChar char=""/>
            </a:pPr>
            <a:r>
              <a:rPr lang="en-BG" sz="1800" b="1" dirty="0">
                <a:effectLst/>
                <a:latin typeface="Cambria" panose="02040503050406030204" pitchFamily="18" charset="0"/>
                <a:ea typeface="Times New Roman" panose="02020603050405020304" pitchFamily="18" charset="0"/>
                <a:cs typeface="Times New Roman" panose="02020603050405020304" pitchFamily="18" charset="0"/>
              </a:rPr>
              <a:t>Контролна</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 Тази функция е класическа. Народното събрание наред със законодателната функция осъществява и парламентарен контрол. Провеждането на парламентарния контрол и прилагането на санкциите, свързани с него, са критерии за реалната роля и мястото на Народното събрание в конституционната система.</a:t>
            </a:r>
            <a:r>
              <a:rPr lang="en-BG" sz="2800" dirty="0">
                <a:effectLst/>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34</a:t>
            </a:fld>
            <a:endParaRPr lang="bg-BG"/>
          </a:p>
        </p:txBody>
      </p:sp>
    </p:spTree>
    <p:extLst>
      <p:ext uri="{BB962C8B-B14F-4D97-AF65-F5344CB8AC3E}">
        <p14:creationId xmlns:p14="http://schemas.microsoft.com/office/powerpoint/2010/main" val="2451688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Българският парламент разполага с уеб сайт, който се намира на адрес: </a:t>
            </a:r>
            <a:r>
              <a:rPr lang="en-BG" sz="1800" u="sng" dirty="0">
                <a:solidFill>
                  <a:srgbClr val="444444"/>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https://parliament.bg</a:t>
            </a:r>
            <a:r>
              <a:rPr lang="en-BG" sz="2800" dirty="0">
                <a:effectLst/>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В менюто “Парламентарна дейност” се поддържа подробна информация в следните категории: пленарни заседания, законодателство, парламентарен контрол, ЕС, международна дейност и регистри. </a:t>
            </a:r>
          </a:p>
          <a:p>
            <a:pPr marL="0" marR="0" lvl="0" indent="0" algn="l" defTabSz="914400" rtl="0" eaLnBrk="1" fontAlgn="auto" latinLnBrk="0" hangingPunct="1">
              <a:lnSpc>
                <a:spcPct val="107000"/>
              </a:lnSpc>
              <a:spcBef>
                <a:spcPts val="0"/>
              </a:spcBef>
              <a:spcAft>
                <a:spcPts val="800"/>
              </a:spcAft>
              <a:buClrTx/>
              <a:buSzTx/>
              <a:buFontTx/>
              <a:buNone/>
              <a:tabLst/>
              <a:defRPr/>
            </a:pP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Порталът поддържа RSS емисии с новини, които са достъпни от линка</a:t>
            </a:r>
            <a:r>
              <a:rPr lang="en-BG" sz="1800" dirty="0">
                <a:solidFill>
                  <a:srgbClr val="444444"/>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GB"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4"/>
              </a:rPr>
              <a:t>https://www.parliament.bg/bg/rss</a:t>
            </a:r>
            <a:r>
              <a:rPr lang="en-BG" sz="1800" dirty="0">
                <a:solidFill>
                  <a:srgbClr val="444444"/>
                </a:solidFill>
                <a:effectLst/>
                <a:latin typeface="Cambria" panose="020405030504060302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От основното меню, чрез “Комиисии” има възможност да се проследи работата на различните комисии, както и актуалните проблеми, по които в момента се работи. </a:t>
            </a:r>
          </a:p>
          <a:p>
            <a:pPr marL="0" marR="0" lvl="0" indent="0" algn="l" defTabSz="914400" rtl="0" eaLnBrk="1" fontAlgn="auto" latinLnBrk="0" hangingPunct="1">
              <a:lnSpc>
                <a:spcPct val="107000"/>
              </a:lnSpc>
              <a:spcBef>
                <a:spcPts val="0"/>
              </a:spcBef>
              <a:spcAft>
                <a:spcPts val="800"/>
              </a:spcAft>
              <a:buClrTx/>
              <a:buSzTx/>
              <a:buFontTx/>
              <a:buNone/>
              <a:tabLst/>
              <a:defRPr/>
            </a:pP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Текущите изборни процедури може да се намерят във втората половина на началната страница на сайта. </a:t>
            </a:r>
          </a:p>
          <a:p>
            <a:pPr marL="0" marR="0" lvl="0" indent="0" algn="l" defTabSz="914400" rtl="0" eaLnBrk="1" fontAlgn="auto" latinLnBrk="0" hangingPunct="1">
              <a:lnSpc>
                <a:spcPct val="107000"/>
              </a:lnSpc>
              <a:spcBef>
                <a:spcPts val="0"/>
              </a:spcBef>
              <a:spcAft>
                <a:spcPts val="800"/>
              </a:spcAft>
              <a:buClrTx/>
              <a:buSzTx/>
              <a:buFontTx/>
              <a:buNone/>
              <a:tabLst/>
              <a:defRPr/>
            </a:pP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А най-долу се намира плочка-линк, която води към архива на Държавен вестник.</a:t>
            </a:r>
          </a:p>
          <a:p>
            <a:pPr>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35</a:t>
            </a:fld>
            <a:endParaRPr lang="bg-BG"/>
          </a:p>
        </p:txBody>
      </p:sp>
    </p:spTree>
    <p:extLst>
      <p:ext uri="{BB962C8B-B14F-4D97-AF65-F5344CB8AC3E}">
        <p14:creationId xmlns:p14="http://schemas.microsoft.com/office/powerpoint/2010/main" val="1788973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„Държавен вестник“ е основан на 19 юли 1879 г. с указ на княз Александър I като официално издание на държавата. Излиза за първи път в София на 28 юли 1879 г., първоначално веднъж седмично, а от 1891 г. – всеки присъствен ден.</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През първите 12 години е държавно-информационно издание, като помества официални съобщения, новини и телеграми от чужбина. По-късно започват да се обнародват влезлите в сила нормативни актове – закони, укази, постановления и др., официални документи – конвенции, договори и др., а в неофициалната му част - публикации на различни съдебни институции и др. Продължава да излиза до 30 ноември 1950 г., когато е заместен от „Известия на Президиума на Народното събрание“, а от 1963 г. е отново „Държавен вестник“ като официален орган на Народното събрание.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br>
              <a:rPr lang="bg-BG" sz="1800" dirty="0">
                <a:effectLst/>
                <a:latin typeface="Cambria" panose="02040503050406030204" pitchFamily="18" charset="0"/>
                <a:ea typeface="Times New Roman" panose="02020603050405020304" pitchFamily="18" charset="0"/>
                <a:cs typeface="Times New Roman" panose="02020603050405020304" pitchFamily="18" charset="0"/>
              </a:rPr>
            </a:b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 брой 89 от 6.X.1995 г. е обнародван Законът за „Държавен вестник“, в който е посочено, че „Държавен вестник“ е официално издание на Република България с официален и неофициален раздел. От 1.VII.2008 г. в електронната страница на „Държавен вестник“ има свободен достъп до броевете на вестника. Работи се по създаване на архив с броеве от предишни години. От същата дата се води електронен регистър на постъпилите материали и се посочва броят, в който ще бъдат обнародвани. В електронната страница се публикуват обществените поръчки и концесиите.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36</a:t>
            </a:fld>
            <a:endParaRPr lang="bg-BG"/>
          </a:p>
        </p:txBody>
      </p:sp>
    </p:spTree>
    <p:extLst>
      <p:ext uri="{BB962C8B-B14F-4D97-AF65-F5344CB8AC3E}">
        <p14:creationId xmlns:p14="http://schemas.microsoft.com/office/powerpoint/2010/main" val="2567116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Към момента, ДВ разполага със следните раздели: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Начало: показва информация от последния брой на ДВ, както и съобщения на редакцията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Броеве на ДВ: Чрез предоставения филтър може да се осъществи търсене в броеве на „Държавен вестник“. Търсенето в броеве, издадени преди 2003 година е възможно само с помощта на този филтър. </a:t>
            </a:r>
            <a:r>
              <a:rPr lang="bg-BG" sz="1200" b="1" dirty="0">
                <a:effectLst/>
                <a:latin typeface="Cambria" panose="02040503050406030204" pitchFamily="18" charset="0"/>
                <a:ea typeface="Times New Roman" panose="02020603050405020304" pitchFamily="18" charset="0"/>
                <a:cs typeface="Times New Roman" panose="02020603050405020304" pitchFamily="18" charset="0"/>
              </a:rPr>
              <a:t>Резултатът</a:t>
            </a: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 включва </a:t>
            </a:r>
            <a:r>
              <a:rPr lang="bg-BG" sz="1200" b="1" dirty="0">
                <a:effectLst/>
                <a:latin typeface="Cambria" panose="02040503050406030204" pitchFamily="18" charset="0"/>
                <a:ea typeface="Times New Roman" panose="02020603050405020304" pitchFamily="18" charset="0"/>
                <a:cs typeface="Times New Roman" panose="02020603050405020304" pitchFamily="18" charset="0"/>
              </a:rPr>
              <a:t>конкретни броеве</a:t>
            </a: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 на ДВ под формата на линкове“. Тези броеве съдържат посочената дума или комбинация от думи, като резултатите са съобразени със заявката (напр. ако има ограничения за периода, в който се търси)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Търсене в ДВ: Чрез предоставения филтър може да се осъществи пълнотекстово търсене в материали, обнародвани в „Държавен вестник“ след 2003 година. </a:t>
            </a:r>
            <a:r>
              <a:rPr lang="bg-BG" sz="1200" b="1" dirty="0">
                <a:effectLst/>
                <a:latin typeface="Cambria" panose="02040503050406030204" pitchFamily="18" charset="0"/>
                <a:ea typeface="Times New Roman" panose="02020603050405020304" pitchFamily="18" charset="0"/>
                <a:cs typeface="Times New Roman" panose="02020603050405020304" pitchFamily="18" charset="0"/>
              </a:rPr>
              <a:t>Резултатът</a:t>
            </a: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 от това търсене са </a:t>
            </a:r>
            <a:r>
              <a:rPr lang="bg-BG" sz="1200" b="1" dirty="0">
                <a:effectLst/>
                <a:latin typeface="Cambria" panose="02040503050406030204" pitchFamily="18" charset="0"/>
                <a:ea typeface="Times New Roman" panose="02020603050405020304" pitchFamily="18" charset="0"/>
                <a:cs typeface="Times New Roman" panose="02020603050405020304" pitchFamily="18" charset="0"/>
              </a:rPr>
              <a:t>конкретни материали</a:t>
            </a: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 от различни броеве на ДВ, съдържащи посочената дума или комбинация от думи. Добавянето на допълнителни критерии за търсене от другите филтри (например година, ведомство, вид на материала и др.), ще намали броя на получените резултати.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Концесии: Дава възможност по определени критерии да бъде намерена конкретна концесия или концесионер. В случай, че всички полета бъдат оставени празни или </a:t>
            </a:r>
            <a:r>
              <a:rPr lang="bg-BG" sz="1200" dirty="0" err="1">
                <a:effectLst/>
                <a:latin typeface="Cambria" panose="02040503050406030204" pitchFamily="18" charset="0"/>
                <a:ea typeface="Times New Roman" panose="02020603050405020304" pitchFamily="18" charset="0"/>
                <a:cs typeface="Times New Roman" panose="02020603050405020304" pitchFamily="18" charset="0"/>
              </a:rPr>
              <a:t>непопълнени</a:t>
            </a: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 ще получим пълен списък на концесионните договори. Данните покриват периода от 12.10.2006 до момента.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Регистри: поддържат се три регистъра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Регистър на ДВ: тук може да се провери какво предстои да бъде обнародвано</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Регистър на концесии: информацията е подобна на предходния регистър, и покрива периода за концесиите налични в раздела за концесиите</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Архив на обществени поръчки: Покрива периода от 03.05.2005 до 18.05.2012 година. Когато търсим в архива с обществените поръчки ни интересува датата на публикуване, за да може в последствие да намерим самото обявление чрез раздела „Търсене в ДВ“.</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Новини: в тази секция се публикуват новини, които пряко засягат дейността и услугите, които се поддържат от ДВ.</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Контакти: тази секция е изключително полезна когато сме в позиция на публикуващи в Държавен вестник, </a:t>
            </a:r>
            <a:r>
              <a:rPr lang="bg-BG" sz="1200" dirty="0" err="1">
                <a:effectLst/>
                <a:latin typeface="Cambria" panose="02040503050406030204" pitchFamily="18" charset="0"/>
                <a:ea typeface="Times New Roman" panose="02020603050405020304" pitchFamily="18" charset="0"/>
                <a:cs typeface="Times New Roman" panose="02020603050405020304" pitchFamily="18" charset="0"/>
              </a:rPr>
              <a:t>т.к</a:t>
            </a: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 съдържа конкретни контакти – имена, телефони, и-мейли, пряко свързани с различните раздели на вестника.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37</a:t>
            </a:fld>
            <a:endParaRPr lang="bg-BG"/>
          </a:p>
        </p:txBody>
      </p:sp>
    </p:spTree>
    <p:extLst>
      <p:ext uri="{BB962C8B-B14F-4D97-AF65-F5344CB8AC3E}">
        <p14:creationId xmlns:p14="http://schemas.microsoft.com/office/powerpoint/2010/main" val="30164056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Според Закона за обществените поръчки, дефиницията за „обществена поръчка“ гласи, че: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„Обществена поръчка е придобиването от един или няколко възложители посредством договор за обществена поръчка на строителство, доставки или услуги от избрани от тях изпълнители, предназначени за обществени цели или за нуждите на публични възложители, а при секторни възложители - за изпълнение на секторни дейности.”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Придобиването на стоки и услуги за обществени нужди или от публични организации (всички държавни, общински и местни институции) предполага разходването на публични средства (това са пари от държавния бюджет, местния или общински бюджет, средства на т.нар. бюджетни организации и предприятия), предоставени средства от европейските фондове и програми, средствата за секторите на водоснабдяване, енергетика, транспорт и пощенски услуги.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Затова е от особено значение цялата информация по обявяване и провеждане на процедурите, и избор на търговец по ЗОП да бъдат публично достъпни.</a:t>
            </a:r>
            <a:r>
              <a:rPr lang="en-BG" sz="2800" dirty="0">
                <a:effectLst/>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38</a:t>
            </a:fld>
            <a:endParaRPr lang="bg-BG"/>
          </a:p>
        </p:txBody>
      </p:sp>
    </p:spTree>
    <p:extLst>
      <p:ext uri="{BB962C8B-B14F-4D97-AF65-F5344CB8AC3E}">
        <p14:creationId xmlns:p14="http://schemas.microsoft.com/office/powerpoint/2010/main" val="34562445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800" noProof="0" dirty="0">
                <a:effectLst/>
                <a:latin typeface="Cambria" panose="02040503050406030204" pitchFamily="18" charset="0"/>
                <a:ea typeface="Times New Roman" panose="02020603050405020304" pitchFamily="18" charset="0"/>
                <a:cs typeface="Times New Roman" panose="02020603050405020304" pitchFamily="18" charset="0"/>
              </a:rPr>
              <a:t>Обществените поръчки се контролират от Агенцията по обществените поръчки</a:t>
            </a:r>
            <a:r>
              <a:rPr lang="bg-BG" sz="2800" noProof="0" dirty="0">
                <a:effectLst/>
                <a:latin typeface="Cambria" panose="020405030504060302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r>
              <a:rPr lang="bg-BG" sz="1800" noProof="0" dirty="0">
                <a:effectLst/>
                <a:latin typeface="Cambria" panose="02040503050406030204" pitchFamily="18" charset="0"/>
                <a:ea typeface="Times New Roman" panose="02020603050405020304" pitchFamily="18" charset="0"/>
                <a:cs typeface="Times New Roman" panose="02020603050405020304" pitchFamily="18" charset="0"/>
              </a:rPr>
              <a:t>Официален сайт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на Агенцията по обществените поръчки</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 е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https://www.aop.bg</a:t>
            </a:r>
            <a:r>
              <a:rPr lang="en-BG" sz="2800" dirty="0">
                <a:effectLst/>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39</a:t>
            </a:fld>
            <a:endParaRPr lang="bg-BG"/>
          </a:p>
        </p:txBody>
      </p:sp>
    </p:spTree>
    <p:extLst>
      <p:ext uri="{BB962C8B-B14F-4D97-AF65-F5344CB8AC3E}">
        <p14:creationId xmlns:p14="http://schemas.microsoft.com/office/powerpoint/2010/main" val="241603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bg-BG" sz="1200" dirty="0"/>
              <a:t>Значение на порталите за публични услуги, консултации и отворени данни</a:t>
            </a:r>
            <a:r>
              <a:rPr lang="en-BG" sz="1200" dirty="0"/>
              <a:t>:</a:t>
            </a:r>
          </a:p>
          <a:p>
            <a:pPr lvl="0"/>
            <a:r>
              <a:rPr lang="bg-BG" noProof="0" dirty="0"/>
              <a:t>1.Предполагат удобство и достъпност: Порталите предоставят удобен и лесен за използване интерфейс, който позволява на гражданите и бизнеса да получават информация и да използват различни услуги, без да се налага физическо посещение на офиси или институции</a:t>
            </a:r>
          </a:p>
          <a:p>
            <a:pPr lvl="0"/>
            <a:r>
              <a:rPr lang="bg-BG" noProof="0" dirty="0"/>
              <a:t>2.Постигат ефективност и ефикасност: Порталите могат да улеснят и оптимизират предоставянето на услуги от страна на правителството, като автоматизират процеси, които в противен случай биха изисквали ръчна обработка</a:t>
            </a:r>
          </a:p>
          <a:p>
            <a:pPr lvl="0"/>
            <a:r>
              <a:rPr lang="bg-BG" noProof="0" dirty="0"/>
              <a:t>3.Осигуряват прозрачност и отчетност: Публичните портали често предоставят информация за правителствените дейности, програми и политики, които допринасят за по-голяма прозрачност и отчетност на правителството пред гражданите</a:t>
            </a:r>
          </a:p>
          <a:p>
            <a:pPr lvl="0"/>
            <a:r>
              <a:rPr lang="bg-BG" noProof="0" dirty="0"/>
              <a:t>4.Улесняват взаимодействието между администрацията и гражданите: Порталите за публични услуги могат да подобрят комуникацията и взаимодействието между гражданите и правителството, като предоставят средства за обратна връзка и диалог</a:t>
            </a:r>
          </a:p>
          <a:p>
            <a:pPr lvl="0"/>
            <a:r>
              <a:rPr lang="bg-BG" noProof="0" dirty="0"/>
              <a:t>5.Постигат по-ниски разходи: Електронните услуги могат да намалят административните разходи за правителството, тъй като често позволяват автоматизация на процесите и намаляват нуждата от хартиен документооборот</a:t>
            </a:r>
          </a:p>
          <a:p>
            <a:pPr marL="0" marR="0" lvl="0" indent="0" algn="l" defTabSz="914400" rtl="0" eaLnBrk="1" fontAlgn="auto" latinLnBrk="0" hangingPunct="1">
              <a:lnSpc>
                <a:spcPct val="100000"/>
              </a:lnSpc>
              <a:spcBef>
                <a:spcPts val="0"/>
              </a:spcBef>
              <a:spcAft>
                <a:spcPts val="0"/>
              </a:spcAft>
              <a:buClrTx/>
              <a:buSzTx/>
              <a:buFontTx/>
              <a:buNone/>
              <a:tabLst/>
              <a:defRPr/>
            </a:pPr>
            <a:r>
              <a:rPr lang="bg-BG" noProof="0" dirty="0"/>
              <a:t>6. Косвено подпомагат икономическия растеж: Предоставянето на лесен и ефективен достъп до информация и услуги може да насърчи бизнес иновациите и икономическия растеж чрез по-голямата прозрачност и бързина и удобство при стартиране на нови предприятия</a:t>
            </a:r>
            <a:endParaRPr lang="en-BG"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bg-BG" sz="1800" dirty="0">
                <a:effectLst/>
                <a:latin typeface="Cambria" panose="02040503050406030204" pitchFamily="18" charset="0"/>
              </a:rPr>
              <a:t>В днешно време, порталите за публични електронни услуги имат критична роля в модернизацията и подобряването на обществените услуги, </a:t>
            </a:r>
            <a:r>
              <a:rPr lang="bg-BG" sz="1800" dirty="0" err="1">
                <a:effectLst/>
                <a:latin typeface="Cambria" panose="02040503050406030204" pitchFamily="18" charset="0"/>
              </a:rPr>
              <a:t>увеличавайки</a:t>
            </a:r>
            <a:r>
              <a:rPr lang="bg-BG" sz="1800" dirty="0">
                <a:effectLst/>
                <a:latin typeface="Cambria" panose="02040503050406030204" pitchFamily="18" charset="0"/>
              </a:rPr>
              <a:t> ефективността и достъпността на правителствените </a:t>
            </a:r>
            <a:r>
              <a:rPr lang="bg-BG" sz="1800" dirty="0" err="1">
                <a:effectLst/>
                <a:latin typeface="Cambria" panose="02040503050406030204" pitchFamily="18" charset="0"/>
              </a:rPr>
              <a:t>дейности</a:t>
            </a:r>
            <a:r>
              <a:rPr lang="bg-BG" sz="1800" dirty="0">
                <a:effectLst/>
                <a:latin typeface="Cambria" panose="02040503050406030204" pitchFamily="18" charset="0"/>
              </a:rPr>
              <a:t> за гражданите и бизнеса. </a:t>
            </a:r>
            <a:endParaRPr lang="bg-BG"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bg-BG" noProof="0" dirty="0"/>
          </a:p>
          <a:p>
            <a:pPr lvl="0"/>
            <a:endParaRPr lang="en-US" dirty="0"/>
          </a:p>
          <a:p>
            <a:endParaRPr lang="bg-BG" dirty="0"/>
          </a:p>
        </p:txBody>
      </p:sp>
      <p:sp>
        <p:nvSpPr>
          <p:cNvPr id="4" name="Slide Number Placeholder 3"/>
          <p:cNvSpPr>
            <a:spLocks noGrp="1"/>
          </p:cNvSpPr>
          <p:nvPr>
            <p:ph type="sldNum" sz="quarter" idx="5"/>
          </p:nvPr>
        </p:nvSpPr>
        <p:spPr/>
        <p:txBody>
          <a:bodyPr/>
          <a:lstStyle/>
          <a:p>
            <a:fld id="{9DAE905C-F67C-8E48-B2F8-D2D5E045F4C4}" type="slidenum">
              <a:rPr lang="bg-BG" smtClean="0"/>
              <a:t>4</a:t>
            </a:fld>
            <a:endParaRPr lang="bg-BG"/>
          </a:p>
        </p:txBody>
      </p:sp>
    </p:spTree>
    <p:extLst>
      <p:ext uri="{BB962C8B-B14F-4D97-AF65-F5344CB8AC3E}">
        <p14:creationId xmlns:p14="http://schemas.microsoft.com/office/powerpoint/2010/main" val="21314115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575"/>
              </a:lnSpc>
              <a:spcBef>
                <a:spcPts val="375"/>
              </a:spcBef>
              <a:spcAft>
                <a:spcPts val="1125"/>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Публичният достъп до обществените поръчки се осъществява от няколко точки за вход. Това е така, защото съществуват различни регистри, които са били създавани във времето, като всеки такъв регистър обхваща различен времеви период.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ts val="1575"/>
              </a:lnSpc>
              <a:spcBef>
                <a:spcPts val="375"/>
              </a:spcBef>
              <a:spcAft>
                <a:spcPts val="1125"/>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lgn="just">
              <a:lnSpc>
                <a:spcPts val="1575"/>
              </a:lnSpc>
              <a:spcBef>
                <a:spcPts val="375"/>
              </a:spcBef>
              <a:spcAft>
                <a:spcPts val="1125"/>
              </a:spcAft>
              <a:buFont typeface="Arial" panose="020B0604020202020204" pitchFamily="34" charset="0"/>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Достъп до регистъра, действащ преди създаването на Централизираната автоматизирана информационна система „Електронни обществени поръчки“ (ЦАИС ЕОП)</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lgn="just">
              <a:lnSpc>
                <a:spcPts val="1575"/>
              </a:lnSpc>
              <a:spcBef>
                <a:spcPts val="375"/>
              </a:spcBef>
              <a:spcAft>
                <a:spcPts val="1125"/>
              </a:spcAft>
              <a:buFont typeface="Arial" panose="020B0604020202020204" pitchFamily="34" charset="0"/>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Достъп до ЦАИС ЕОП</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lgn="just">
              <a:lnSpc>
                <a:spcPts val="1575"/>
              </a:lnSpc>
              <a:spcBef>
                <a:spcPts val="375"/>
              </a:spcBef>
              <a:spcAft>
                <a:spcPts val="1125"/>
              </a:spcAft>
              <a:buFont typeface="Arial" panose="020B0604020202020204" pitchFamily="34" charset="0"/>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Достъп до архива за обществени поръчки на Държавен вестник</a:t>
            </a:r>
            <a:r>
              <a:rPr lang="en-BG" sz="2800" dirty="0">
                <a:effectLst/>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40</a:t>
            </a:fld>
            <a:endParaRPr lang="bg-BG"/>
          </a:p>
        </p:txBody>
      </p:sp>
    </p:spTree>
    <p:extLst>
      <p:ext uri="{BB962C8B-B14F-4D97-AF65-F5344CB8AC3E}">
        <p14:creationId xmlns:p14="http://schemas.microsoft.com/office/powerpoint/2010/main" val="2123592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BG" sz="1800" noProof="0" dirty="0">
                <a:solidFill>
                  <a:schemeClr val="bg1"/>
                </a:solidFill>
              </a:rPr>
              <a:t>Регистър, действащ преди въвеждането на ЦАИС ЕОП.</a:t>
            </a:r>
          </a:p>
          <a:p>
            <a:pPr marL="0" marR="0" lvl="0" indent="0" algn="just" defTabSz="914400" rtl="0" eaLnBrk="1" fontAlgn="auto" latinLnBrk="0" hangingPunct="1">
              <a:lnSpc>
                <a:spcPct val="107000"/>
              </a:lnSpc>
              <a:spcBef>
                <a:spcPts val="0"/>
              </a:spcBef>
              <a:spcAft>
                <a:spcPts val="800"/>
              </a:spcAft>
              <a:buClrTx/>
              <a:buSzTx/>
              <a:buFontTx/>
              <a:buNone/>
              <a:tabLst/>
              <a:defRP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Достъп</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ът до него се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осъществява </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по два начина:</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ли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от началната страница на АОП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или от адреса</a:t>
            </a:r>
            <a:r>
              <a:rPr lang="en-BG" sz="2800" dirty="0">
                <a:effectLst/>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www.aop.bg</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ssearch.php?mode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search&amp;word</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=&amp;</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case_code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=&amp;</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ca</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bg-BG" sz="1800" noProof="0" dirty="0">
              <a:solidFill>
                <a:schemeClr val="bg1"/>
              </a:solidFill>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41</a:t>
            </a:fld>
            <a:endParaRPr lang="bg-BG"/>
          </a:p>
        </p:txBody>
      </p:sp>
    </p:spTree>
    <p:extLst>
      <p:ext uri="{BB962C8B-B14F-4D97-AF65-F5344CB8AC3E}">
        <p14:creationId xmlns:p14="http://schemas.microsoft.com/office/powerpoint/2010/main" val="3999282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Достъп</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ът</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до ЦАИС ЕОП</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 също се осъществява по два начина:</a:t>
            </a:r>
          </a:p>
          <a:p>
            <a:pPr marL="285750" indent="-285750" algn="just">
              <a:lnSpc>
                <a:spcPct val="107000"/>
              </a:lnSpc>
              <a:spcAft>
                <a:spcPts val="800"/>
              </a:spcAft>
              <a:buFont typeface="Arial" panose="020B0604020202020204" pitchFamily="34" charset="0"/>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ли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от началната страница на Портала за ОП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https://www2.aop.bg</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избираме връзката Регистър на обществените поръчки в ЦАИС ЕОП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или достъпваме чрез линка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https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app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en-GB" sz="1800" dirty="0" err="1">
                <a:effectLst/>
                <a:latin typeface="Cambria" panose="02040503050406030204" pitchFamily="18" charset="0"/>
                <a:ea typeface="Times New Roman" panose="02020603050405020304" pitchFamily="18" charset="0"/>
                <a:cs typeface="Times New Roman" panose="02020603050405020304" pitchFamily="18" charset="0"/>
              </a:rPr>
              <a:t>eop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en-GB" sz="1800" dirty="0" err="1">
                <a:effectLst/>
                <a:latin typeface="Cambria" panose="02040503050406030204" pitchFamily="18" charset="0"/>
                <a:ea typeface="Times New Roman" panose="02020603050405020304" pitchFamily="18" charset="0"/>
                <a:cs typeface="Times New Roman" panose="02020603050405020304" pitchFamily="18" charset="0"/>
              </a:rPr>
              <a:t>bg</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today</a:t>
            </a:r>
            <a:r>
              <a:rPr lang="en-BG" sz="2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BG" sz="2800" dirty="0">
              <a:effectLst/>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 двата посочени регистъра поддържат подробно търсене, което включва търсене по дата (като времеви период от начална и крайна дата), възложител и описание. Може да се използват като всички полета се оставят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непопълнени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Възможно е да се използват и частични данни, например частично сме изписали името на възложителя.</a:t>
            </a:r>
            <a:r>
              <a:rPr lang="en-BG" sz="2800" dirty="0">
                <a:effectLst/>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42</a:t>
            </a:fld>
            <a:endParaRPr lang="bg-BG"/>
          </a:p>
        </p:txBody>
      </p:sp>
    </p:spTree>
    <p:extLst>
      <p:ext uri="{BB962C8B-B14F-4D97-AF65-F5344CB8AC3E}">
        <p14:creationId xmlns:p14="http://schemas.microsoft.com/office/powerpoint/2010/main" val="848015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Архивът на обществените поръчки в Държавен вестник е достъпен през менюто “Регистри”.</a:t>
            </a:r>
          </a:p>
          <a:p>
            <a:pPr algn="just">
              <a:lnSpc>
                <a:spcPct val="107000"/>
              </a:lnSpc>
              <a:spcAft>
                <a:spcPts val="800"/>
              </a:spcAft>
            </a:pP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Има подробна форма за търсене. В случай, че не сме попълнили нищо, ще се изведе целия архив, като най-отгоре ще бъде най-новата информация.</a:t>
            </a:r>
          </a:p>
        </p:txBody>
      </p:sp>
      <p:sp>
        <p:nvSpPr>
          <p:cNvPr id="4" name="Slide Number Placeholder 3"/>
          <p:cNvSpPr>
            <a:spLocks noGrp="1"/>
          </p:cNvSpPr>
          <p:nvPr>
            <p:ph type="sldNum" sz="quarter" idx="5"/>
          </p:nvPr>
        </p:nvSpPr>
        <p:spPr/>
        <p:txBody>
          <a:bodyPr/>
          <a:lstStyle/>
          <a:p>
            <a:fld id="{9DAE905C-F67C-8E48-B2F8-D2D5E045F4C4}" type="slidenum">
              <a:rPr lang="bg-BG" smtClean="0"/>
              <a:t>43</a:t>
            </a:fld>
            <a:endParaRPr lang="bg-BG"/>
          </a:p>
        </p:txBody>
      </p:sp>
    </p:spTree>
    <p:extLst>
      <p:ext uri="{BB962C8B-B14F-4D97-AF65-F5344CB8AC3E}">
        <p14:creationId xmlns:p14="http://schemas.microsoft.com/office/powerpoint/2010/main" val="68823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Когато говорим за обществени поръчки има два момента, на които следва да се обърне внимание: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Обявяване на процедура за обществена поръчка – до момента разгледахме как можем да достъпим точно този вид информация и данни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Оповестяване на сключените договори по дадена обявена процедура за обществена поръчка. Това означава кой точно е спечелил обявената процедура. Сключените договори може да намерим чрез линка от началната страница на уеб сайта на АОП: „Договори, публикувани вчера“. Тук единствено възможното търсене е по времеви интервал от дати. За сметка на това има възможност за абонамент чрез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RSS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поток от новини.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lvl="0" indent="0" algn="just">
              <a:lnSpc>
                <a:spcPct val="107000"/>
              </a:lnSpc>
              <a:spcAft>
                <a:spcPts val="800"/>
              </a:spcAft>
              <a:buFont typeface="+mj-l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Ако трябва да се намери с кого е сключен договор при вече приключила процедура, то в случай, че поръчката фигурира в ЦАИС ЕОП, при отварянето й ще бъде налична и информацията за всички сключени договори, ако има такива.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44</a:t>
            </a:fld>
            <a:endParaRPr lang="bg-BG"/>
          </a:p>
        </p:txBody>
      </p:sp>
    </p:spTree>
    <p:extLst>
      <p:ext uri="{BB962C8B-B14F-4D97-AF65-F5344CB8AC3E}">
        <p14:creationId xmlns:p14="http://schemas.microsoft.com/office/powerpoint/2010/main" val="883834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Следва да кажем и няколко думи за портала за обществени поръчки. Освен че в него може да открием препратки към вече описаните регистри, там се съдържа нормативната база от документи, която лежи в основа на обществените поръчки. През портала има възможност по електронен път да се взаимодейства, било то за откриване на нова процедура по обществена поръчка, нейното проследяване или участието по такава. За тази цел потребителят трябва да бъде регистриран в портала. Условията и начинът на създаване на профил са подробно описани в самия портал.</a:t>
            </a:r>
            <a:r>
              <a:rPr lang="en-BG" sz="2800" dirty="0">
                <a:effectLst/>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45</a:t>
            </a:fld>
            <a:endParaRPr lang="bg-BG"/>
          </a:p>
        </p:txBody>
      </p:sp>
    </p:spTree>
    <p:extLst>
      <p:ext uri="{BB962C8B-B14F-4D97-AF65-F5344CB8AC3E}">
        <p14:creationId xmlns:p14="http://schemas.microsoft.com/office/powerpoint/2010/main" val="3758947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bg-BG" altLang="en-US" noProof="0" dirty="0"/>
              <a:t>Край на мултимедийната презентация за Нив</a:t>
            </a:r>
            <a:r>
              <a:rPr lang="en-BG" altLang="en-US" noProof="0" dirty="0"/>
              <a:t>о</a:t>
            </a:r>
            <a:r>
              <a:rPr lang="bg-BG" altLang="en-US" noProof="0" dirty="0"/>
              <a:t> 5</a:t>
            </a:r>
            <a:r>
              <a:rPr lang="en-BG" altLang="en-US" noProof="0" dirty="0"/>
              <a:t> и </a:t>
            </a:r>
            <a:r>
              <a:rPr lang="bg-BG" altLang="en-US" noProof="0" dirty="0"/>
              <a:t>6, по Тема </a:t>
            </a:r>
            <a:r>
              <a:rPr lang="en-BG" altLang="en-US" noProof="0" dirty="0"/>
              <a:t>“две три”:</a:t>
            </a:r>
            <a:r>
              <a:rPr lang="bg-BG" altLang="en-US" noProof="0" dirty="0"/>
              <a:t>  </a:t>
            </a:r>
            <a:r>
              <a:rPr lang="bg-BG" sz="1200" dirty="0">
                <a:ea typeface="+mj-lt"/>
                <a:cs typeface="+mj-lt"/>
              </a:rPr>
              <a:t>Участие в гражданските процеси чрез дигитални технологии</a:t>
            </a:r>
            <a:endParaRPr lang="bg-BG" sz="1200" noProof="0" dirty="0">
              <a:ea typeface="+mj-lt"/>
              <a:cs typeface="+mj-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bg-BG" altLang="en-US" noProof="0" dirty="0"/>
              <a:t>От </a:t>
            </a:r>
            <a:r>
              <a:rPr lang="bg-BG" noProof="0" dirty="0"/>
              <a:t> Европейска Рамка на дигиталните компетентности с петте области на дигитална компетентност и 21 дигитални умения/ компетентности (</a:t>
            </a:r>
            <a:r>
              <a:rPr lang="bg-BG" noProof="0" dirty="0" err="1"/>
              <a:t>DigComp</a:t>
            </a:r>
            <a:r>
              <a:rPr lang="bg-BG" noProof="0" dirty="0"/>
              <a:t> 2.1)</a:t>
            </a:r>
          </a:p>
          <a:p>
            <a:pPr marL="0" marR="0" lvl="0" indent="0" algn="l" defTabSz="914400" rtl="0" eaLnBrk="1" fontAlgn="auto" latinLnBrk="0" hangingPunct="1">
              <a:lnSpc>
                <a:spcPct val="100000"/>
              </a:lnSpc>
              <a:spcBef>
                <a:spcPct val="0"/>
              </a:spcBef>
              <a:spcAft>
                <a:spcPts val="0"/>
              </a:spcAft>
              <a:buClrTx/>
              <a:buSzTx/>
              <a:buFontTx/>
              <a:buNone/>
              <a:tabLst/>
              <a:defRPr/>
            </a:pPr>
            <a:r>
              <a:rPr lang="bg-BG" noProof="0" dirty="0"/>
              <a:t>По програма “Развитие на човешките ресурси” към Министерството на труда и социалната политика, съфинансирана от Европейския съюз.</a:t>
            </a: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B4A5DE2C-CB0C-49AF-BB9A-E6691F717CA8}" type="slidenum">
              <a:rPr lang="en-GB" altLang="en-US" smtClean="0">
                <a:latin typeface="Calibri" panose="020F0502020204030204" pitchFamily="34" charset="0"/>
              </a:rPr>
              <a:pPr fontAlgn="base">
                <a:spcBef>
                  <a:spcPct val="0"/>
                </a:spcBef>
                <a:spcAft>
                  <a:spcPct val="0"/>
                </a:spcAft>
              </a:pPr>
              <a:t>46</a:t>
            </a:fld>
            <a:endParaRPr lang="en-GB" altLang="en-US">
              <a:latin typeface="Calibri" panose="020F0502020204030204" pitchFamily="34" charset="0"/>
            </a:endParaRPr>
          </a:p>
        </p:txBody>
      </p:sp>
    </p:spTree>
    <p:extLst>
      <p:ext uri="{BB962C8B-B14F-4D97-AF65-F5344CB8AC3E}">
        <p14:creationId xmlns:p14="http://schemas.microsoft.com/office/powerpoint/2010/main" val="86543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noProof="0" dirty="0"/>
              <a:t>Основни типове услуги, които се предлагат:</a:t>
            </a:r>
          </a:p>
          <a:p>
            <a:pPr lvl="0"/>
            <a:r>
              <a:rPr lang="bg-BG" noProof="0" dirty="0"/>
              <a:t>Подаване на заявления, декларации, справки и други документи онлайн</a:t>
            </a:r>
          </a:p>
          <a:p>
            <a:pPr lvl="0"/>
            <a:r>
              <a:rPr lang="bg-BG" noProof="0" dirty="0"/>
              <a:t>Плащане на такси, глоби, данъци и други задължения онлайн</a:t>
            </a:r>
          </a:p>
          <a:p>
            <a:pPr lvl="0"/>
            <a:r>
              <a:rPr lang="bg-BG" noProof="0" dirty="0"/>
              <a:t>Получаване на информация за законодателство, права, обществени политики и други въпроси онлайн</a:t>
            </a:r>
          </a:p>
          <a:p>
            <a:pPr lvl="0"/>
            <a:r>
              <a:rPr lang="bg-BG" noProof="0" dirty="0"/>
              <a:t>Участие в консултации, анкети, гласувания и други форми на гражданско участие онлайн</a:t>
            </a:r>
          </a:p>
          <a:p>
            <a:pPr lvl="0"/>
            <a:r>
              <a:rPr lang="bg-BG" noProof="0" dirty="0"/>
              <a:t>Издаване и използване на електронен подпис, електронна идентификация и други средства за защита на личните данни и сигурността онлайн</a:t>
            </a:r>
          </a:p>
          <a:p>
            <a:endParaRPr lang="bg-BG" noProof="0" dirty="0"/>
          </a:p>
        </p:txBody>
      </p:sp>
      <p:sp>
        <p:nvSpPr>
          <p:cNvPr id="4" name="Slide Number Placeholder 3"/>
          <p:cNvSpPr>
            <a:spLocks noGrp="1"/>
          </p:cNvSpPr>
          <p:nvPr>
            <p:ph type="sldNum" sz="quarter" idx="5"/>
          </p:nvPr>
        </p:nvSpPr>
        <p:spPr/>
        <p:txBody>
          <a:bodyPr/>
          <a:lstStyle/>
          <a:p>
            <a:fld id="{9DAE905C-F67C-8E48-B2F8-D2D5E045F4C4}" type="slidenum">
              <a:rPr lang="bg-BG" smtClean="0"/>
              <a:t>5</a:t>
            </a:fld>
            <a:endParaRPr lang="bg-BG"/>
          </a:p>
        </p:txBody>
      </p:sp>
    </p:spTree>
    <p:extLst>
      <p:ext uri="{BB962C8B-B14F-4D97-AF65-F5344CB8AC3E}">
        <p14:creationId xmlns:p14="http://schemas.microsoft.com/office/powerpoint/2010/main" val="360539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bg-BG" noProof="0" dirty="0" err="1"/>
              <a:t>Дфиниции</a:t>
            </a:r>
            <a:r>
              <a:rPr lang="bg-BG" noProof="0" dirty="0"/>
              <a:t>:</a:t>
            </a:r>
          </a:p>
          <a:p>
            <a:pPr lvl="0"/>
            <a:r>
              <a:rPr lang="bg-BG" noProof="0" dirty="0"/>
              <a:t>1.“Отворени данни” – представляват информацията, притежавана от институциите и обществения сектор, която може да се използва повторно и разпространява безплатно или като в цената </a:t>
            </a:r>
            <a:r>
              <a:rPr lang="bg-BG" noProof="0" dirty="0" err="1"/>
              <a:t>ù</a:t>
            </a:r>
            <a:r>
              <a:rPr lang="bg-BG" noProof="0" dirty="0"/>
              <a:t> се калкулират само разходите за нейното предоставяне</a:t>
            </a:r>
          </a:p>
          <a:p>
            <a:pPr lvl="0"/>
            <a:r>
              <a:rPr lang="bg-BG" noProof="0" dirty="0"/>
              <a:t>2.“Отворен формат” е електронен формат за данни, който не налага употребата на специфична платформа или специфичен софтуер за повторната употреба на съдържанието и е предоставен на обществеността без ограничения, които биха възпрепятствали повторното използване на информация</a:t>
            </a:r>
          </a:p>
          <a:p>
            <a:pPr lvl="0"/>
            <a:r>
              <a:rPr lang="bg-BG" noProof="0" dirty="0"/>
              <a:t>3.“Машинно четим формат” означава файлов формат, който е структуриран по начин, по който софтуерните приложения да могат лесно да идентифицират, разпознават и извличат специфични данни, включително отделни факти и тяхната вътрешна структура</a:t>
            </a:r>
          </a:p>
          <a:p>
            <a:pPr lvl="0"/>
            <a:r>
              <a:rPr lang="bg-BG" noProof="0" dirty="0"/>
              <a:t>4.“Отворен формат” означава файлов формат, който не зависи от платформа и е предоставен на обществеността без никакви ограничения, които биха възпрепятствали повторната употреба на документите</a:t>
            </a:r>
          </a:p>
          <a:p>
            <a:pPr lvl="0"/>
            <a:r>
              <a:rPr lang="bg-BG" noProof="0" dirty="0"/>
              <a:t>5.“Портал за отворени данни” е единна, централна, публична уеб-базирана информационна система, която осигурява публикуването и управлението на информация за повторно използване в отворен, машинно четим формат заедно със съответните метаданни</a:t>
            </a:r>
          </a:p>
          <a:p>
            <a:pPr lvl="0"/>
            <a:r>
              <a:rPr lang="bg-BG" noProof="0" dirty="0"/>
              <a:t>6.“Официален отворен стандарт” означава стандарт, който е установен в писмена форма и описва спецификациите за изискванията как да се осигури софтуерна оперативна съвместимост</a:t>
            </a:r>
            <a:endParaRPr lang="en-BG" noProof="0" dirty="0"/>
          </a:p>
          <a:p>
            <a:pPr lvl="0"/>
            <a:r>
              <a:rPr lang="bg-BG" noProof="0" dirty="0"/>
              <a:t>7.“Метаданни” са данни за данните</a:t>
            </a:r>
            <a:r>
              <a:rPr lang="en-BG" noProof="0" dirty="0"/>
              <a:t>. </a:t>
            </a:r>
            <a:r>
              <a:rPr lang="bg-BG" sz="1800" dirty="0">
                <a:effectLst/>
                <a:latin typeface="Cambria" panose="02040503050406030204" pitchFamily="18" charset="0"/>
              </a:rPr>
              <a:t>Те описват структурата на данните, които ще бъдат предмет на повторно използване. </a:t>
            </a:r>
            <a:endParaRPr lang="bg-BG" noProof="0" dirty="0"/>
          </a:p>
          <a:p>
            <a:endParaRPr lang="bg-BG" noProof="0" dirty="0"/>
          </a:p>
        </p:txBody>
      </p:sp>
      <p:sp>
        <p:nvSpPr>
          <p:cNvPr id="4" name="Slide Number Placeholder 3"/>
          <p:cNvSpPr>
            <a:spLocks noGrp="1"/>
          </p:cNvSpPr>
          <p:nvPr>
            <p:ph type="sldNum" sz="quarter" idx="5"/>
          </p:nvPr>
        </p:nvSpPr>
        <p:spPr/>
        <p:txBody>
          <a:bodyPr/>
          <a:lstStyle/>
          <a:p>
            <a:fld id="{9DAE905C-F67C-8E48-B2F8-D2D5E045F4C4}" type="slidenum">
              <a:rPr lang="bg-BG" smtClean="0"/>
              <a:t>6</a:t>
            </a:fld>
            <a:endParaRPr lang="bg-BG"/>
          </a:p>
        </p:txBody>
      </p:sp>
    </p:spTree>
    <p:extLst>
      <p:ext uri="{BB962C8B-B14F-4D97-AF65-F5344CB8AC3E}">
        <p14:creationId xmlns:p14="http://schemas.microsoft.com/office/powerpoint/2010/main" val="1818925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800" dirty="0">
                <a:effectLst/>
                <a:latin typeface="Cambria" panose="02040503050406030204" pitchFamily="18" charset="0"/>
              </a:rPr>
              <a:t>В България основният портал за предоставяне на услуги е порталът на електронното правителство </a:t>
            </a:r>
            <a:r>
              <a:rPr lang="en-GB" sz="1800" dirty="0">
                <a:solidFill>
                  <a:srgbClr val="934C70"/>
                </a:solidFill>
                <a:effectLst/>
                <a:latin typeface="Cambria" panose="02040503050406030204" pitchFamily="18" charset="0"/>
              </a:rPr>
              <a:t>https://</a:t>
            </a:r>
            <a:r>
              <a:rPr lang="en-GB" sz="1800" dirty="0" err="1">
                <a:solidFill>
                  <a:srgbClr val="934C70"/>
                </a:solidFill>
                <a:effectLst/>
                <a:latin typeface="Cambria" panose="02040503050406030204" pitchFamily="18" charset="0"/>
              </a:rPr>
              <a:t>egov.bg</a:t>
            </a:r>
            <a:r>
              <a:rPr lang="en-GB" sz="1800" dirty="0">
                <a:effectLst/>
                <a:latin typeface="Cambria" panose="02040503050406030204" pitchFamily="18" charset="0"/>
              </a:rPr>
              <a:t>. </a:t>
            </a:r>
            <a:r>
              <a:rPr lang="bg-BG" sz="1800" dirty="0" err="1">
                <a:effectLst/>
                <a:latin typeface="Cambria" panose="02040503050406030204" pitchFamily="18" charset="0"/>
              </a:rPr>
              <a:t>Тои</a:t>
            </a:r>
            <a:r>
              <a:rPr lang="bg-BG" sz="1800" dirty="0">
                <a:effectLst/>
                <a:latin typeface="Cambria" panose="02040503050406030204" pitchFamily="18" charset="0"/>
              </a:rPr>
              <a:t>̆ има за цел за обедини разработените и поддържани до момента регистри и публични услуги, които се предлагат от държавна и местна и общинска администрация. Осигурява достъп до електронни административни услуги (ЕАУ) на държавната администрация в България. </a:t>
            </a:r>
            <a:endParaRPr lang="bg-BG" dirty="0"/>
          </a:p>
          <a:p>
            <a:endParaRPr lang="bg-BG" dirty="0"/>
          </a:p>
        </p:txBody>
      </p:sp>
      <p:sp>
        <p:nvSpPr>
          <p:cNvPr id="4" name="Slide Number Placeholder 3"/>
          <p:cNvSpPr>
            <a:spLocks noGrp="1"/>
          </p:cNvSpPr>
          <p:nvPr>
            <p:ph type="sldNum" sz="quarter" idx="5"/>
          </p:nvPr>
        </p:nvSpPr>
        <p:spPr/>
        <p:txBody>
          <a:bodyPr/>
          <a:lstStyle/>
          <a:p>
            <a:fld id="{9DAE905C-F67C-8E48-B2F8-D2D5E045F4C4}" type="slidenum">
              <a:rPr lang="bg-BG" smtClean="0"/>
              <a:t>7</a:t>
            </a:fld>
            <a:endParaRPr lang="bg-BG"/>
          </a:p>
        </p:txBody>
      </p:sp>
    </p:spTree>
    <p:extLst>
      <p:ext uri="{BB962C8B-B14F-4D97-AF65-F5344CB8AC3E}">
        <p14:creationId xmlns:p14="http://schemas.microsoft.com/office/powerpoint/2010/main" val="483136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800" dirty="0">
                <a:effectLst/>
                <a:latin typeface="Cambria" panose="02040503050406030204" pitchFamily="18" charset="0"/>
              </a:rPr>
              <a:t>Порталът е създаден от Министерството на електронното управление и </a:t>
            </a:r>
            <a:endParaRPr lang="bg-BG" dirty="0"/>
          </a:p>
          <a:p>
            <a:r>
              <a:rPr lang="bg-BG" sz="1800" dirty="0">
                <a:effectLst/>
                <a:latin typeface="Cambria" panose="02040503050406030204" pitchFamily="18" charset="0"/>
              </a:rPr>
              <a:t>предоставя следните възможности: </a:t>
            </a:r>
            <a:endParaRPr lang="bg-BG" dirty="0"/>
          </a:p>
          <a:p>
            <a:pPr>
              <a:buFont typeface="Arial" panose="020B0604020202020204" pitchFamily="34" charset="0"/>
              <a:buChar char="•"/>
            </a:pPr>
            <a:r>
              <a:rPr lang="bg-BG" sz="1800" dirty="0">
                <a:effectLst/>
                <a:latin typeface="Cambria" panose="02040503050406030204" pitchFamily="18" charset="0"/>
              </a:rPr>
              <a:t>Каталог на ЕАУ, подредени по тематични области, доставчици и </a:t>
            </a:r>
            <a:r>
              <a:rPr lang="bg-BG" sz="1800" dirty="0" err="1">
                <a:effectLst/>
                <a:latin typeface="Cambria" panose="02040503050406030204" pitchFamily="18" charset="0"/>
              </a:rPr>
              <a:t>наи</a:t>
            </a:r>
            <a:r>
              <a:rPr lang="bg-BG" sz="1800" dirty="0">
                <a:effectLst/>
                <a:latin typeface="Cambria" panose="02040503050406030204" pitchFamily="18" charset="0"/>
              </a:rPr>
              <a:t>̆-нови или </a:t>
            </a:r>
            <a:r>
              <a:rPr lang="bg-BG" sz="1800" dirty="0" err="1">
                <a:effectLst/>
                <a:latin typeface="Cambria" panose="02040503050406030204" pitchFamily="18" charset="0"/>
              </a:rPr>
              <a:t>наи</a:t>
            </a:r>
            <a:r>
              <a:rPr lang="bg-BG" sz="1800" dirty="0">
                <a:effectLst/>
                <a:latin typeface="Cambria" panose="02040503050406030204" pitchFamily="18" charset="0"/>
              </a:rPr>
              <a:t>̆-често използвани </a:t>
            </a:r>
          </a:p>
          <a:p>
            <a:pPr>
              <a:buFont typeface="Arial" panose="020B0604020202020204" pitchFamily="34" charset="0"/>
              <a:buChar char="•"/>
            </a:pPr>
            <a:r>
              <a:rPr lang="bg-BG" sz="1800" dirty="0">
                <a:effectLst/>
                <a:latin typeface="Cambria" panose="02040503050406030204" pitchFamily="18" charset="0"/>
              </a:rPr>
              <a:t>Централизирано заявяване на ЕАУ чрез единна форма за заявление, която се попълва само веднъж </a:t>
            </a:r>
          </a:p>
          <a:p>
            <a:pPr>
              <a:buFont typeface="Arial" panose="020B0604020202020204" pitchFamily="34" charset="0"/>
              <a:buChar char="•"/>
            </a:pPr>
            <a:r>
              <a:rPr lang="bg-BG" sz="1800" dirty="0">
                <a:effectLst/>
                <a:latin typeface="Cambria" panose="02040503050406030204" pitchFamily="18" charset="0"/>
              </a:rPr>
              <a:t>Електронно плащане на такси и други задължения, свързани с ЕАУ, чрез различни методи, като банков превод, карта или </a:t>
            </a:r>
            <a:r>
              <a:rPr lang="en-GB" sz="1800" dirty="0" err="1">
                <a:effectLst/>
                <a:latin typeface="Cambria" panose="02040503050406030204" pitchFamily="18" charset="0"/>
              </a:rPr>
              <a:t>ePay.bg</a:t>
            </a:r>
            <a:r>
              <a:rPr lang="en-GB" sz="1800" dirty="0">
                <a:effectLst/>
                <a:latin typeface="Cambria" panose="02040503050406030204" pitchFamily="18" charset="0"/>
              </a:rPr>
              <a:t> </a:t>
            </a:r>
          </a:p>
          <a:p>
            <a:pPr>
              <a:buFont typeface="Arial" panose="020B0604020202020204" pitchFamily="34" charset="0"/>
              <a:buChar char="•"/>
            </a:pPr>
            <a:r>
              <a:rPr lang="bg-BG" sz="1800" dirty="0">
                <a:effectLst/>
                <a:latin typeface="Cambria" panose="02040503050406030204" pitchFamily="18" charset="0"/>
              </a:rPr>
              <a:t>Електронно връчване на резултатите от ЕАУ чрез портала или по електронна поща </a:t>
            </a:r>
          </a:p>
          <a:p>
            <a:pPr>
              <a:buFont typeface="Arial" panose="020B0604020202020204" pitchFamily="34" charset="0"/>
              <a:buChar char="•"/>
            </a:pPr>
            <a:r>
              <a:rPr lang="bg-BG" sz="1800" dirty="0">
                <a:effectLst/>
                <a:latin typeface="Cambria" panose="02040503050406030204" pitchFamily="18" charset="0"/>
              </a:rPr>
              <a:t>Валидиране на електронни документи, издадени от държавната администрация, чрез проверка на </a:t>
            </a:r>
            <a:r>
              <a:rPr lang="en-GB" sz="1800" dirty="0">
                <a:effectLst/>
                <a:latin typeface="Cambria" panose="02040503050406030204" pitchFamily="18" charset="0"/>
              </a:rPr>
              <a:t>QR </a:t>
            </a:r>
            <a:r>
              <a:rPr lang="bg-BG" sz="1800" dirty="0">
                <a:effectLst/>
                <a:latin typeface="Cambria" panose="02040503050406030204" pitchFamily="18" charset="0"/>
              </a:rPr>
              <a:t>код или сертификат </a:t>
            </a:r>
          </a:p>
          <a:p>
            <a:pPr>
              <a:buFont typeface="Arial" panose="020B0604020202020204" pitchFamily="34" charset="0"/>
              <a:buChar char="•"/>
            </a:pPr>
            <a:r>
              <a:rPr lang="bg-BG" sz="1800" dirty="0">
                <a:effectLst/>
                <a:latin typeface="Cambria" panose="02040503050406030204" pitchFamily="18" charset="0"/>
              </a:rPr>
              <a:t>Лично пространство за всеки потребител, където може да преглежда и управлява своите заявления, плащания и резултати </a:t>
            </a:r>
          </a:p>
          <a:p>
            <a:pPr>
              <a:buFont typeface="Arial" panose="020B0604020202020204" pitchFamily="34" charset="0"/>
              <a:buChar char="•"/>
            </a:pPr>
            <a:r>
              <a:rPr lang="bg-BG" sz="1800" dirty="0">
                <a:effectLst/>
                <a:latin typeface="Cambria" panose="02040503050406030204" pitchFamily="18" charset="0"/>
              </a:rPr>
              <a:t>Статистическа информация за използването на ЕАУ и портала </a:t>
            </a:r>
          </a:p>
          <a:p>
            <a:pPr>
              <a:buFont typeface="Arial" panose="020B0604020202020204" pitchFamily="34" charset="0"/>
              <a:buChar char="•"/>
            </a:pPr>
            <a:r>
              <a:rPr lang="bg-BG" sz="1800" dirty="0">
                <a:effectLst/>
                <a:latin typeface="Cambria" panose="02040503050406030204" pitchFamily="18" charset="0"/>
              </a:rPr>
              <a:t>Помощен контактен център за всякакви въпроси или проблеми, свързани с ЕАУ и портала </a:t>
            </a:r>
            <a:endParaRPr lang="en-BG" sz="1800" dirty="0">
              <a:effectLst/>
              <a:latin typeface="Cambria" panose="02040503050406030204" pitchFamily="18" charset="0"/>
            </a:endParaRPr>
          </a:p>
          <a:p>
            <a:pPr>
              <a:buFont typeface="Arial" panose="020B0604020202020204" pitchFamily="34" charset="0"/>
              <a:buNone/>
            </a:pPr>
            <a:r>
              <a:rPr lang="bg-BG" sz="1800" dirty="0">
                <a:effectLst/>
                <a:latin typeface="Cambria" panose="02040503050406030204" pitchFamily="18" charset="0"/>
              </a:rPr>
              <a:t>Порталът </a:t>
            </a:r>
            <a:r>
              <a:rPr lang="en-GB" sz="1800" dirty="0" err="1">
                <a:effectLst/>
                <a:latin typeface="Cambria" panose="02040503050406030204" pitchFamily="18" charset="0"/>
              </a:rPr>
              <a:t>egov.bg</a:t>
            </a:r>
            <a:r>
              <a:rPr lang="en-GB" sz="1800" dirty="0">
                <a:effectLst/>
                <a:latin typeface="Cambria" panose="02040503050406030204" pitchFamily="18" charset="0"/>
              </a:rPr>
              <a:t> </a:t>
            </a:r>
            <a:r>
              <a:rPr lang="bg-BG" sz="1800" dirty="0">
                <a:effectLst/>
                <a:latin typeface="Cambria" panose="02040503050406030204" pitchFamily="18" charset="0"/>
              </a:rPr>
              <a:t>е част от единния модел за заявяване, заплащане и предоставяне на ЕАУ, </a:t>
            </a:r>
            <a:r>
              <a:rPr lang="bg-BG" sz="1800" dirty="0" err="1">
                <a:effectLst/>
                <a:latin typeface="Cambria" panose="02040503050406030204" pitchFamily="18" charset="0"/>
              </a:rPr>
              <a:t>който</a:t>
            </a:r>
            <a:r>
              <a:rPr lang="bg-BG" sz="1800" dirty="0">
                <a:effectLst/>
                <a:latin typeface="Cambria" panose="02040503050406030204" pitchFamily="18" charset="0"/>
              </a:rPr>
              <a:t> цели да опрости и ускори процеса на електронно администриране. Порталът </a:t>
            </a:r>
            <a:r>
              <a:rPr lang="en-GB" sz="1800" dirty="0" err="1">
                <a:effectLst/>
                <a:latin typeface="Cambria" panose="02040503050406030204" pitchFamily="18" charset="0"/>
              </a:rPr>
              <a:t>egov.bg</a:t>
            </a:r>
            <a:r>
              <a:rPr lang="en-GB" sz="1800" dirty="0">
                <a:effectLst/>
                <a:latin typeface="Cambria" panose="02040503050406030204" pitchFamily="18" charset="0"/>
              </a:rPr>
              <a:t> </a:t>
            </a:r>
            <a:r>
              <a:rPr lang="bg-BG" sz="1800" dirty="0">
                <a:effectLst/>
                <a:latin typeface="Cambria" panose="02040503050406030204" pitchFamily="18" charset="0"/>
              </a:rPr>
              <a:t>се финансира от Оперативна програма „Добро управление”, съфинансирана от </a:t>
            </a:r>
            <a:r>
              <a:rPr lang="bg-BG" sz="1800" dirty="0" err="1">
                <a:effectLst/>
                <a:latin typeface="Cambria" panose="02040503050406030204" pitchFamily="18" charset="0"/>
              </a:rPr>
              <a:t>Европейския</a:t>
            </a:r>
            <a:r>
              <a:rPr lang="bg-BG" sz="1800" dirty="0">
                <a:effectLst/>
                <a:latin typeface="Cambria" panose="02040503050406030204" pitchFamily="18" charset="0"/>
              </a:rPr>
              <a:t> съюз чрез </a:t>
            </a:r>
            <a:r>
              <a:rPr lang="bg-BG" sz="1800" dirty="0" err="1">
                <a:effectLst/>
                <a:latin typeface="Cambria" panose="02040503050406030204" pitchFamily="18" charset="0"/>
              </a:rPr>
              <a:t>Европейския</a:t>
            </a:r>
            <a:r>
              <a:rPr lang="bg-BG" sz="1800" dirty="0">
                <a:effectLst/>
                <a:latin typeface="Cambria" panose="02040503050406030204" pitchFamily="18" charset="0"/>
              </a:rPr>
              <a:t> социален фонд. </a:t>
            </a:r>
          </a:p>
          <a:p>
            <a:endParaRPr lang="bg-BG" dirty="0"/>
          </a:p>
        </p:txBody>
      </p:sp>
      <p:sp>
        <p:nvSpPr>
          <p:cNvPr id="4" name="Slide Number Placeholder 3"/>
          <p:cNvSpPr>
            <a:spLocks noGrp="1"/>
          </p:cNvSpPr>
          <p:nvPr>
            <p:ph type="sldNum" sz="quarter" idx="5"/>
          </p:nvPr>
        </p:nvSpPr>
        <p:spPr/>
        <p:txBody>
          <a:bodyPr/>
          <a:lstStyle/>
          <a:p>
            <a:fld id="{9DAE905C-F67C-8E48-B2F8-D2D5E045F4C4}" type="slidenum">
              <a:rPr lang="bg-BG" smtClean="0"/>
              <a:t>8</a:t>
            </a:fld>
            <a:endParaRPr lang="bg-BG"/>
          </a:p>
        </p:txBody>
      </p:sp>
    </p:spTree>
    <p:extLst>
      <p:ext uri="{BB962C8B-B14F-4D97-AF65-F5344CB8AC3E}">
        <p14:creationId xmlns:p14="http://schemas.microsoft.com/office/powerpoint/2010/main" val="1924342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bg-BG" sz="1800" dirty="0" err="1">
                <a:effectLst/>
                <a:latin typeface="Cambria" panose="02040503050406030204" pitchFamily="18" charset="0"/>
              </a:rPr>
              <a:t>Т.к</a:t>
            </a:r>
            <a:r>
              <a:rPr lang="bg-BG" sz="1800" dirty="0">
                <a:effectLst/>
                <a:latin typeface="Cambria" panose="02040503050406030204" pitchFamily="18" charset="0"/>
              </a:rPr>
              <a:t>. порталът обединява услуги, предлагани от много доставчици – държавни, местни и общински администрации, същите услуги, а понякога и повече биха могли да бъдат открити на сайта на доставчика на услугата. В този смисъл, всяка такава администрация може да бъде достъпена и чрез собствения си </a:t>
            </a:r>
            <a:r>
              <a:rPr lang="bg-BG" sz="1800" dirty="0" err="1">
                <a:effectLst/>
                <a:latin typeface="Cambria" panose="02040503050406030204" pitchFamily="18" charset="0"/>
              </a:rPr>
              <a:t>сайт</a:t>
            </a:r>
            <a:r>
              <a:rPr lang="bg-BG" sz="1800" dirty="0">
                <a:effectLst/>
                <a:latin typeface="Cambria" panose="02040503050406030204" pitchFamily="18" charset="0"/>
              </a:rPr>
              <a:t> и услугата да бъде заявена от там, а не през централния портал. </a:t>
            </a:r>
            <a:endParaRPr lang="bg-BG" dirty="0">
              <a:effectLst/>
            </a:endParaRPr>
          </a:p>
          <a:p>
            <a:pPr>
              <a:buFont typeface="+mj-lt"/>
              <a:buNone/>
            </a:pPr>
            <a:r>
              <a:rPr lang="bg-BG" sz="1800" dirty="0">
                <a:effectLst/>
                <a:latin typeface="Cambria" panose="02040503050406030204" pitchFamily="18" charset="0"/>
              </a:rPr>
              <a:t>Основните разлики между единният портал и </a:t>
            </a:r>
            <a:r>
              <a:rPr lang="bg-BG" sz="1800" dirty="0" err="1">
                <a:effectLst/>
                <a:latin typeface="Cambria" panose="02040503050406030204" pitchFamily="18" charset="0"/>
              </a:rPr>
              <a:t>сайтовете</a:t>
            </a:r>
            <a:r>
              <a:rPr lang="bg-BG" sz="1800" dirty="0">
                <a:effectLst/>
                <a:latin typeface="Cambria" panose="02040503050406030204" pitchFamily="18" charset="0"/>
              </a:rPr>
              <a:t> на различните доставчици са: </a:t>
            </a:r>
            <a:endParaRPr lang="bg-BG" dirty="0">
              <a:effectLst/>
            </a:endParaRPr>
          </a:p>
          <a:p>
            <a:pPr marL="285750" indent="-285750">
              <a:buFont typeface="Arial" panose="020B0604020202020204" pitchFamily="34" charset="0"/>
              <a:buChar char="•"/>
            </a:pPr>
            <a:r>
              <a:rPr lang="bg-BG" sz="1800" dirty="0">
                <a:effectLst/>
                <a:latin typeface="Cambria" panose="02040503050406030204" pitchFamily="18" charset="0"/>
              </a:rPr>
              <a:t>Порталът:</a:t>
            </a:r>
            <a:endParaRPr lang="en-BG" sz="1800" dirty="0">
              <a:effectLst/>
              <a:latin typeface="Cambria" panose="02040503050406030204" pitchFamily="18" charset="0"/>
            </a:endParaRPr>
          </a:p>
          <a:p>
            <a:pPr marL="742950" lvl="1" indent="-285750">
              <a:buFont typeface="Arial" panose="020B0604020202020204" pitchFamily="34" charset="0"/>
              <a:buChar char="•"/>
            </a:pPr>
            <a:r>
              <a:rPr lang="bg-BG" sz="1800" dirty="0">
                <a:effectLst/>
                <a:latin typeface="Cambria" panose="02040503050406030204" pitchFamily="18" charset="0"/>
              </a:rPr>
              <a:t>интегрира само услуги </a:t>
            </a:r>
            <a:endParaRPr lang="bg-BG" dirty="0">
              <a:effectLst/>
            </a:endParaRPr>
          </a:p>
          <a:p>
            <a:pPr marL="742950" lvl="1" indent="-285750">
              <a:buFont typeface="Arial" panose="020B0604020202020204" pitchFamily="34" charset="0"/>
              <a:buChar char="•"/>
            </a:pPr>
            <a:r>
              <a:rPr lang="bg-BG" sz="1800" dirty="0">
                <a:effectLst/>
                <a:latin typeface="Cambria" panose="02040503050406030204" pitchFamily="18" charset="0"/>
              </a:rPr>
              <a:t>услугите се предоставят от различните доставчици</a:t>
            </a:r>
            <a:endParaRPr lang="en-BG" sz="1800" dirty="0">
              <a:effectLst/>
              <a:latin typeface="Cambria" panose="02040503050406030204" pitchFamily="18" charset="0"/>
            </a:endParaRPr>
          </a:p>
          <a:p>
            <a:pPr marL="285750" lvl="0" indent="-285750">
              <a:buFont typeface="Arial" panose="020B0604020202020204" pitchFamily="34" charset="0"/>
              <a:buChar char="•"/>
            </a:pPr>
            <a:r>
              <a:rPr lang="bg-BG" sz="1800" dirty="0">
                <a:effectLst/>
                <a:latin typeface="Cambria" panose="02040503050406030204" pitchFamily="18" charset="0"/>
              </a:rPr>
              <a:t>През сайта на конкретен доставчик на услуга имаме достъп до: </a:t>
            </a:r>
            <a:endParaRPr lang="bg-BG" dirty="0">
              <a:effectLst/>
            </a:endParaRPr>
          </a:p>
          <a:p>
            <a:pPr marL="742950" lvl="1" indent="-285750">
              <a:buFont typeface="Arial" panose="020B0604020202020204" pitchFamily="34" charset="0"/>
              <a:buChar char="•"/>
            </a:pPr>
            <a:r>
              <a:rPr lang="bg-BG" sz="1800" dirty="0">
                <a:effectLst/>
                <a:latin typeface="Cambria" panose="02040503050406030204" pitchFamily="18" charset="0"/>
              </a:rPr>
              <a:t>услугите, които САМО </a:t>
            </a:r>
            <a:r>
              <a:rPr lang="bg-BG" sz="1800" dirty="0" err="1">
                <a:effectLst/>
                <a:latin typeface="Cambria" panose="02040503050406030204" pitchFamily="18" charset="0"/>
              </a:rPr>
              <a:t>тои</a:t>
            </a:r>
            <a:r>
              <a:rPr lang="bg-BG" sz="1800" dirty="0">
                <a:effectLst/>
                <a:latin typeface="Cambria" panose="02040503050406030204" pitchFamily="18" charset="0"/>
              </a:rPr>
              <a:t>̆ предоставя</a:t>
            </a:r>
            <a:endParaRPr lang="en-BG" sz="1800" dirty="0">
              <a:effectLst/>
              <a:latin typeface="Cambria" panose="02040503050406030204" pitchFamily="18" charset="0"/>
            </a:endParaRPr>
          </a:p>
          <a:p>
            <a:pPr marL="742950" lvl="1" indent="-285750">
              <a:buFont typeface="Arial" panose="020B0604020202020204" pitchFamily="34" charset="0"/>
              <a:buChar char="•"/>
            </a:pPr>
            <a:r>
              <a:rPr lang="bg-BG" sz="1800" dirty="0">
                <a:effectLst/>
                <a:latin typeface="Cambria" panose="02040503050406030204" pitchFamily="18" charset="0"/>
              </a:rPr>
              <a:t>консултациите, които САМО </a:t>
            </a:r>
            <a:r>
              <a:rPr lang="bg-BG" sz="1800" dirty="0" err="1">
                <a:effectLst/>
                <a:latin typeface="Cambria" panose="02040503050406030204" pitchFamily="18" charset="0"/>
              </a:rPr>
              <a:t>тои</a:t>
            </a:r>
            <a:r>
              <a:rPr lang="bg-BG" sz="1800" dirty="0">
                <a:effectLst/>
                <a:latin typeface="Cambria" panose="02040503050406030204" pitchFamily="18" charset="0"/>
              </a:rPr>
              <a:t>̆ предоставя</a:t>
            </a:r>
            <a:endParaRPr lang="en-BG" sz="1800" dirty="0">
              <a:effectLst/>
              <a:latin typeface="Cambria" panose="02040503050406030204" pitchFamily="18" charset="0"/>
            </a:endParaRPr>
          </a:p>
          <a:p>
            <a:pPr marL="742950" lvl="1" indent="-285750">
              <a:buFont typeface="Arial" panose="020B0604020202020204" pitchFamily="34" charset="0"/>
              <a:buChar char="•"/>
            </a:pPr>
            <a:r>
              <a:rPr lang="bg-BG" sz="1800" dirty="0">
                <a:effectLst/>
                <a:latin typeface="Cambria" panose="02040503050406030204" pitchFamily="18" charset="0"/>
              </a:rPr>
              <a:t>публично достъпната информация, която САМО </a:t>
            </a:r>
            <a:r>
              <a:rPr lang="bg-BG" sz="1800" dirty="0" err="1">
                <a:effectLst/>
                <a:latin typeface="Cambria" panose="02040503050406030204" pitchFamily="18" charset="0"/>
              </a:rPr>
              <a:t>тои</a:t>
            </a:r>
            <a:r>
              <a:rPr lang="bg-BG" sz="1800" dirty="0">
                <a:effectLst/>
                <a:latin typeface="Cambria" panose="02040503050406030204" pitchFamily="18" charset="0"/>
              </a:rPr>
              <a:t>̆ създава </a:t>
            </a:r>
            <a:endParaRPr lang="bg-BG" dirty="0">
              <a:effectLst/>
            </a:endParaRPr>
          </a:p>
          <a:p>
            <a:endParaRPr lang="bg-BG" dirty="0"/>
          </a:p>
        </p:txBody>
      </p:sp>
      <p:sp>
        <p:nvSpPr>
          <p:cNvPr id="4" name="Slide Number Placeholder 3"/>
          <p:cNvSpPr>
            <a:spLocks noGrp="1"/>
          </p:cNvSpPr>
          <p:nvPr>
            <p:ph type="sldNum" sz="quarter" idx="5"/>
          </p:nvPr>
        </p:nvSpPr>
        <p:spPr/>
        <p:txBody>
          <a:bodyPr/>
          <a:lstStyle/>
          <a:p>
            <a:fld id="{9DAE905C-F67C-8E48-B2F8-D2D5E045F4C4}" type="slidenum">
              <a:rPr lang="bg-BG" smtClean="0"/>
              <a:t>9</a:t>
            </a:fld>
            <a:endParaRPr lang="bg-BG"/>
          </a:p>
        </p:txBody>
      </p:sp>
    </p:spTree>
    <p:extLst>
      <p:ext uri="{BB962C8B-B14F-4D97-AF65-F5344CB8AC3E}">
        <p14:creationId xmlns:p14="http://schemas.microsoft.com/office/powerpoint/2010/main" val="2920980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473" y="1567928"/>
            <a:ext cx="8363516" cy="3524929"/>
          </a:xfrm>
          <a:noFill/>
        </p:spPr>
        <p:txBody>
          <a:bodyPr/>
          <a:lstStyle>
            <a:lvl1pPr algn="l">
              <a:lnSpc>
                <a:spcPct val="85000"/>
              </a:lnSpc>
              <a:defRPr sz="8000" spc="-50" baseline="0">
                <a:solidFill>
                  <a:schemeClr val="tx1">
                    <a:lumMod val="85000"/>
                    <a:lumOff val="15000"/>
                  </a:schemeClr>
                </a:solidFill>
              </a:defRPr>
            </a:lvl1pPr>
          </a:lstStyle>
          <a:p>
            <a:r>
              <a:rPr lang="en-GB"/>
              <a:t>Click to edit Master title style</a:t>
            </a:r>
            <a:endParaRPr lang="en-US" dirty="0"/>
          </a:p>
        </p:txBody>
      </p:sp>
      <p:sp>
        <p:nvSpPr>
          <p:cNvPr id="3" name="Subtitle 2"/>
          <p:cNvSpPr>
            <a:spLocks noGrp="1"/>
          </p:cNvSpPr>
          <p:nvPr>
            <p:ph type="subTitle" idx="1"/>
          </p:nvPr>
        </p:nvSpPr>
        <p:spPr>
          <a:xfrm>
            <a:off x="145473" y="5294506"/>
            <a:ext cx="8363516" cy="532715"/>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6" name="Slide Number Placeholder 5"/>
          <p:cNvSpPr>
            <a:spLocks noGrp="1"/>
          </p:cNvSpPr>
          <p:nvPr>
            <p:ph type="sldNum" sz="quarter" idx="10"/>
          </p:nvPr>
        </p:nvSpPr>
        <p:spPr/>
        <p:txBody>
          <a:bodyPr/>
          <a:lstStyle>
            <a:lvl1pPr>
              <a:defRPr>
                <a:solidFill>
                  <a:schemeClr val="bg1"/>
                </a:solidFill>
              </a:defRPr>
            </a:lvl1pPr>
          </a:lstStyle>
          <a:p>
            <a:fld id="{51B785E3-51D0-49B5-A3F2-7F4742E743D6}" type="slidenum">
              <a:rPr lang="en-US" smtClean="0"/>
              <a:t>‹#›</a:t>
            </a:fld>
            <a:endParaRPr lang="en-US"/>
          </a:p>
        </p:txBody>
      </p:sp>
      <p:sp>
        <p:nvSpPr>
          <p:cNvPr id="7" name="Footer Placeholder 4"/>
          <p:cNvSpPr>
            <a:spLocks noGrp="1"/>
          </p:cNvSpPr>
          <p:nvPr>
            <p:ph type="ftr" sz="quarter" idx="11"/>
          </p:nvPr>
        </p:nvSpPr>
        <p:spPr>
          <a:xfrm>
            <a:off x="146050" y="6269038"/>
            <a:ext cx="8362950" cy="577850"/>
          </a:xfrm>
        </p:spPr>
        <p:txBody>
          <a:bodyPr/>
          <a:lstStyle>
            <a:lvl1pPr algn="l">
              <a:defRPr sz="1000" cap="all" baseline="0">
                <a:solidFill>
                  <a:schemeClr val="tx1"/>
                </a:solidFill>
              </a:defRPr>
            </a:lvl1pPr>
          </a:lstStyle>
          <a:p>
            <a:endParaRPr lang="en-US"/>
          </a:p>
        </p:txBody>
      </p:sp>
      <p:pic>
        <p:nvPicPr>
          <p:cNvPr id="9" name="table"/>
          <p:cNvPicPr>
            <a:picLocks noChangeAspect="1"/>
          </p:cNvPicPr>
          <p:nvPr/>
        </p:nvPicPr>
        <p:blipFill>
          <a:blip r:embed="rId3"/>
          <a:stretch>
            <a:fillRect/>
          </a:stretch>
        </p:blipFill>
        <p:spPr>
          <a:xfrm>
            <a:off x="152400" y="114300"/>
            <a:ext cx="4728676" cy="712834"/>
          </a:xfrm>
          <a:prstGeom prst="rect">
            <a:avLst/>
          </a:prstGeom>
        </p:spPr>
      </p:pic>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4300"/>
            <a:ext cx="2321632" cy="51118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2479784" y="225614"/>
            <a:ext cx="0" cy="27432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213461"/>
      </p:ext>
    </p:extLst>
  </p:cSld>
  <p:clrMapOvr>
    <a:masterClrMapping/>
  </p:clrMapOvr>
  <p:extLst>
    <p:ext uri="{DCECCB84-F9BA-43D5-87BE-67443E8EF086}">
      <p15:sldGuideLst xmlns:p15="http://schemas.microsoft.com/office/powerpoint/2012/main">
        <p15:guide id="1" orient="horz" pos="72">
          <p15:clr>
            <a:srgbClr val="FBAE40"/>
          </p15:clr>
        </p15:guide>
        <p15:guide id="2" pos="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2414907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Footer Placeholder 4"/>
          <p:cNvSpPr>
            <a:spLocks noGrp="1"/>
          </p:cNvSpPr>
          <p:nvPr>
            <p:ph type="ftr" sz="quarter" idx="10"/>
          </p:nvPr>
        </p:nvSpPr>
        <p:spPr/>
        <p:txBody>
          <a:bodyPr/>
          <a:lstStyle>
            <a:lvl1pPr algn="ctr">
              <a:defRPr sz="1000" cap="all" baseline="0">
                <a:solidFill>
                  <a:schemeClr val="bg1"/>
                </a:solidFill>
              </a:defRPr>
            </a:lvl1pPr>
          </a:lstStyle>
          <a:p>
            <a:endParaRPr lang="en-US"/>
          </a:p>
        </p:txBody>
      </p:sp>
      <p:sp>
        <p:nvSpPr>
          <p:cNvPr id="7" name="Slide Number Placeholder 5"/>
          <p:cNvSpPr>
            <a:spLocks noGrp="1"/>
          </p:cNvSpPr>
          <p:nvPr>
            <p:ph type="sldNum" sz="quarter" idx="11"/>
          </p:nvPr>
        </p:nvSpPr>
        <p:spPr/>
        <p:txBody>
          <a:bodyPr/>
          <a:lstStyle>
            <a:lvl1pPr algn="r">
              <a:defRPr sz="1050">
                <a:solidFill>
                  <a:schemeClr val="bg1"/>
                </a:solidFill>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208590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343306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5875" y="6400800"/>
            <a:ext cx="12188825"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bg1"/>
                </a:solidFill>
              </a:defRPr>
            </a:lvl1pPr>
          </a:lstStyle>
          <a:p>
            <a:endParaRPr lang="en-US"/>
          </a:p>
        </p:txBody>
      </p:sp>
      <p:sp>
        <p:nvSpPr>
          <p:cNvPr id="8" name="Slide Number Placeholder 5"/>
          <p:cNvSpPr>
            <a:spLocks noGrp="1"/>
          </p:cNvSpPr>
          <p:nvPr>
            <p:ph type="sldNum" sz="quarter" idx="11"/>
          </p:nvPr>
        </p:nvSpPr>
        <p:spPr/>
        <p:txBody>
          <a:bodyPr/>
          <a:lstStyle>
            <a:lvl1pPr algn="r">
              <a:defRPr sz="1050">
                <a:solidFill>
                  <a:schemeClr val="bg1"/>
                </a:solidFill>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251847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5" name="Rectangle 4"/>
          <p:cNvSpPr/>
          <p:nvPr/>
        </p:nvSpPr>
        <p:spPr>
          <a:xfrm>
            <a:off x="0" y="6400800"/>
            <a:ext cx="12192000"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0" y="0"/>
            <a:ext cx="12192000" cy="1450757"/>
          </a:xfrm>
        </p:spPr>
        <p:txBody>
          <a:bodyPr/>
          <a:lstStyle/>
          <a:p>
            <a:r>
              <a:rPr lang="en-GB"/>
              <a:t>Click to edit Master title style</a:t>
            </a:r>
            <a:endParaRPr lang="en-US" dirty="0"/>
          </a:p>
        </p:txBody>
      </p:sp>
      <p:sp>
        <p:nvSpPr>
          <p:cNvPr id="3" name="Content Placeholder 2"/>
          <p:cNvSpPr>
            <a:spLocks noGrp="1"/>
          </p:cNvSpPr>
          <p:nvPr>
            <p:ph sz="half" idx="1"/>
          </p:nvPr>
        </p:nvSpPr>
        <p:spPr>
          <a:xfrm>
            <a:off x="0" y="1621226"/>
            <a:ext cx="6035039" cy="468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17920" y="1621226"/>
            <a:ext cx="5974080" cy="46800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Footer Placeholder 4"/>
          <p:cNvSpPr>
            <a:spLocks noGrp="1"/>
          </p:cNvSpPr>
          <p:nvPr>
            <p:ph type="ftr" sz="quarter" idx="10"/>
          </p:nvPr>
        </p:nvSpPr>
        <p:spPr/>
        <p:txBody>
          <a:bodyPr/>
          <a:lstStyle>
            <a:lvl1pPr algn="ctr">
              <a:defRPr sz="1000" cap="all" baseline="0">
                <a:solidFill>
                  <a:schemeClr val="bg1"/>
                </a:solidFill>
              </a:defRPr>
            </a:lvl1pPr>
          </a:lstStyle>
          <a:p>
            <a:endParaRPr lang="en-US"/>
          </a:p>
        </p:txBody>
      </p:sp>
      <p:sp>
        <p:nvSpPr>
          <p:cNvPr id="9" name="Slide Number Placeholder 5"/>
          <p:cNvSpPr>
            <a:spLocks noGrp="1"/>
          </p:cNvSpPr>
          <p:nvPr>
            <p:ph type="sldNum" sz="quarter" idx="11"/>
          </p:nvPr>
        </p:nvSpPr>
        <p:spPr/>
        <p:txBody>
          <a:bodyPr/>
          <a:lstStyle>
            <a:lvl1pPr algn="r">
              <a:defRPr sz="1050">
                <a:solidFill>
                  <a:schemeClr val="bg1"/>
                </a:solidFill>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66169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12192000" cy="1450757"/>
          </a:xfrm>
        </p:spPr>
        <p:txBody>
          <a:bodyPr/>
          <a:lstStyle/>
          <a:p>
            <a:r>
              <a:rPr lang="en-GB"/>
              <a:t>Click to edit Master title style</a:t>
            </a:r>
            <a:endParaRPr lang="en-US" dirty="0"/>
          </a:p>
        </p:txBody>
      </p:sp>
      <p:sp>
        <p:nvSpPr>
          <p:cNvPr id="3" name="Text Placeholder 2"/>
          <p:cNvSpPr>
            <a:spLocks noGrp="1"/>
          </p:cNvSpPr>
          <p:nvPr>
            <p:ph type="body" idx="1"/>
          </p:nvPr>
        </p:nvSpPr>
        <p:spPr>
          <a:xfrm>
            <a:off x="0" y="1638232"/>
            <a:ext cx="6035040" cy="736282"/>
          </a:xfrm>
          <a:solidFill>
            <a:srgbClr val="76305C"/>
          </a:solidFill>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0" y="2391520"/>
            <a:ext cx="6035040" cy="390970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7920" y="1638232"/>
            <a:ext cx="5974080" cy="736282"/>
          </a:xfrm>
          <a:solidFill>
            <a:srgbClr val="76305C"/>
          </a:solidFill>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391520"/>
            <a:ext cx="5974080" cy="390970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Footer Placeholder 4"/>
          <p:cNvSpPr>
            <a:spLocks noGrp="1"/>
          </p:cNvSpPr>
          <p:nvPr>
            <p:ph type="ftr" sz="quarter" idx="10"/>
          </p:nvPr>
        </p:nvSpPr>
        <p:spPr/>
        <p:txBody>
          <a:bodyPr/>
          <a:lstStyle>
            <a:lvl1pPr>
              <a:defRPr/>
            </a:lvl1pPr>
          </a:lstStyle>
          <a:p>
            <a:endParaRPr lang="en-US"/>
          </a:p>
        </p:txBody>
      </p:sp>
      <p:sp>
        <p:nvSpPr>
          <p:cNvPr id="8" name="Slide Number Placeholder 5"/>
          <p:cNvSpPr>
            <a:spLocks noGrp="1"/>
          </p:cNvSpPr>
          <p:nvPr>
            <p:ph type="sldNum" sz="quarter" idx="11"/>
          </p:nvPr>
        </p:nvSpPr>
        <p:spPr/>
        <p:txBody>
          <a:bodyPr/>
          <a:lstStyle>
            <a:lvl1pPr>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187798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endParaRPr lang="en-US"/>
          </a:p>
        </p:txBody>
      </p:sp>
      <p:sp>
        <p:nvSpPr>
          <p:cNvPr id="4" name="Slide Number Placeholder 5"/>
          <p:cNvSpPr>
            <a:spLocks noGrp="1"/>
          </p:cNvSpPr>
          <p:nvPr>
            <p:ph type="sldNum" sz="quarter" idx="11"/>
          </p:nvPr>
        </p:nvSpPr>
        <p:spPr/>
        <p:txBody>
          <a:bodyPr/>
          <a:lstStyle>
            <a:lvl1pPr>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2187579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12188825"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4"/>
          <p:cNvSpPr>
            <a:spLocks noGrp="1"/>
          </p:cNvSpPr>
          <p:nvPr>
            <p:ph type="ftr" sz="quarter" idx="10"/>
          </p:nvPr>
        </p:nvSpPr>
        <p:spPr/>
        <p:txBody>
          <a:bodyPr/>
          <a:lstStyle>
            <a:lvl1pPr algn="ctr">
              <a:defRPr sz="1000" cap="all" baseline="0">
                <a:solidFill>
                  <a:schemeClr val="bg1"/>
                </a:solidFill>
              </a:defRPr>
            </a:lvl1pPr>
          </a:lstStyle>
          <a:p>
            <a:endParaRPr lang="en-US"/>
          </a:p>
        </p:txBody>
      </p:sp>
      <p:sp>
        <p:nvSpPr>
          <p:cNvPr id="5" name="Slide Number Placeholder 5"/>
          <p:cNvSpPr>
            <a:spLocks noGrp="1"/>
          </p:cNvSpPr>
          <p:nvPr>
            <p:ph type="sldNum" sz="quarter" idx="11"/>
          </p:nvPr>
        </p:nvSpPr>
        <p:spPr/>
        <p:txBody>
          <a:bodyPr/>
          <a:lstStyle>
            <a:lvl1pPr algn="r">
              <a:defRPr sz="1050">
                <a:solidFill>
                  <a:schemeClr val="bg1"/>
                </a:solidFill>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420404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8209" y="594359"/>
            <a:ext cx="3605646" cy="1812015"/>
          </a:xfrm>
        </p:spPr>
        <p:txBody>
          <a:bodyPr anchor="ctr" anchorCtr="0"/>
          <a:lstStyle>
            <a:lvl1pPr>
              <a:defRPr sz="3600" b="0">
                <a:solidFill>
                  <a:schemeClr val="bg1"/>
                </a:solidFill>
              </a:defRPr>
            </a:lvl1pPr>
          </a:lstStyle>
          <a:p>
            <a:r>
              <a:rPr lang="en-GB"/>
              <a:t>Click to edit Master title style</a:t>
            </a:r>
            <a:endParaRPr lang="en-US" dirty="0"/>
          </a:p>
        </p:txBody>
      </p:sp>
      <p:sp>
        <p:nvSpPr>
          <p:cNvPr id="3" name="Content Placeholder 2"/>
          <p:cNvSpPr>
            <a:spLocks noGrp="1"/>
          </p:cNvSpPr>
          <p:nvPr>
            <p:ph idx="1"/>
          </p:nvPr>
        </p:nvSpPr>
        <p:spPr>
          <a:xfrm>
            <a:off x="4320295" y="594359"/>
            <a:ext cx="7577296" cy="57108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18209" y="2406374"/>
            <a:ext cx="3605646" cy="3898830"/>
          </a:xfrm>
        </p:spPr>
        <p:txBody>
          <a:bodyPr lIns="91440" rIns="91440">
            <a:normAutofit/>
          </a:bodyPr>
          <a:lstStyle>
            <a:lvl1pPr marL="0" indent="0">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Slide Number Placeholder 5"/>
          <p:cNvSpPr>
            <a:spLocks noGrp="1"/>
          </p:cNvSpPr>
          <p:nvPr>
            <p:ph type="sldNum" sz="quarter" idx="10"/>
          </p:nvPr>
        </p:nvSpPr>
        <p:spPr/>
        <p:txBody>
          <a:bodyPr/>
          <a:lstStyle>
            <a:lvl1pPr algn="r">
              <a:defRPr sz="1050">
                <a:solidFill>
                  <a:schemeClr val="tx1"/>
                </a:solidFill>
              </a:defRPr>
            </a:lvl1pPr>
          </a:lstStyle>
          <a:p>
            <a:fld id="{51B785E3-51D0-49B5-A3F2-7F4742E743D6}" type="slidenum">
              <a:rPr lang="en-US" smtClean="0"/>
              <a:t>‹#›</a:t>
            </a:fld>
            <a:endParaRPr lang="en-US"/>
          </a:p>
        </p:txBody>
      </p:sp>
      <p:sp>
        <p:nvSpPr>
          <p:cNvPr id="8" name="Footer Placeholder 4"/>
          <p:cNvSpPr>
            <a:spLocks noGrp="1"/>
          </p:cNvSpPr>
          <p:nvPr>
            <p:ph type="ftr" sz="quarter" idx="11"/>
          </p:nvPr>
        </p:nvSpPr>
        <p:spPr>
          <a:xfrm>
            <a:off x="0" y="6305550"/>
            <a:ext cx="4103688" cy="519113"/>
          </a:xfrm>
        </p:spPr>
        <p:txBody>
          <a:bodyPr/>
          <a:lstStyle>
            <a:lvl1pPr algn="ctr">
              <a:defRPr sz="1000" cap="all" baseline="0">
                <a:solidFill>
                  <a:schemeClr val="bg1"/>
                </a:solidFill>
              </a:defRPr>
            </a:lvl1pPr>
          </a:lstStyle>
          <a:p>
            <a:endParaRPr lang="en-US"/>
          </a:p>
        </p:txBody>
      </p:sp>
    </p:spTree>
    <p:extLst>
      <p:ext uri="{BB962C8B-B14F-4D97-AF65-F5344CB8AC3E}">
        <p14:creationId xmlns:p14="http://schemas.microsoft.com/office/powerpoint/2010/main" val="21832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5" cy="19050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chemeClr val="bg1"/>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lgn="ctr">
              <a:spcBef>
                <a:spcPts val="0"/>
              </a:spcBef>
              <a:spcAft>
                <a:spcPts val="600"/>
              </a:spcAft>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bg1"/>
                </a:solidFill>
              </a:defRPr>
            </a:lvl1pPr>
          </a:lstStyle>
          <a:p>
            <a:endParaRPr lang="en-US"/>
          </a:p>
        </p:txBody>
      </p:sp>
      <p:sp>
        <p:nvSpPr>
          <p:cNvPr id="8" name="Slide Number Placeholder 5"/>
          <p:cNvSpPr>
            <a:spLocks noGrp="1"/>
          </p:cNvSpPr>
          <p:nvPr>
            <p:ph type="sldNum" sz="quarter" idx="11"/>
          </p:nvPr>
        </p:nvSpPr>
        <p:spPr/>
        <p:txBody>
          <a:bodyPr/>
          <a:lstStyle>
            <a:lvl1pPr algn="r">
              <a:defRPr sz="1050">
                <a:solidFill>
                  <a:schemeClr val="bg1"/>
                </a:solidFill>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392342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2192000" cy="1450975"/>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1029" name="Text Placeholder 2"/>
          <p:cNvSpPr>
            <a:spLocks noGrp="1"/>
          </p:cNvSpPr>
          <p:nvPr>
            <p:ph type="body" idx="1"/>
          </p:nvPr>
        </p:nvSpPr>
        <p:spPr bwMode="auto">
          <a:xfrm>
            <a:off x="0" y="1620838"/>
            <a:ext cx="12192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11" name="Footer Placeholder 4"/>
          <p:cNvSpPr>
            <a:spLocks noGrp="1"/>
          </p:cNvSpPr>
          <p:nvPr>
            <p:ph type="ftr" sz="quarter" idx="3"/>
          </p:nvPr>
        </p:nvSpPr>
        <p:spPr>
          <a:xfrm>
            <a:off x="0" y="6459538"/>
            <a:ext cx="10671175" cy="365125"/>
          </a:xfrm>
          <a:prstGeom prst="rect">
            <a:avLst/>
          </a:prstGeom>
        </p:spPr>
        <p:txBody>
          <a:bodyPr vert="horz" lIns="36000" tIns="36000" rIns="36000" bIns="36000" rtlCol="0" anchor="ctr"/>
          <a:lstStyle>
            <a:lvl1pPr algn="ctr" eaLnBrk="1" fontAlgn="auto" hangingPunct="1">
              <a:spcBef>
                <a:spcPts val="0"/>
              </a:spcBef>
              <a:spcAft>
                <a:spcPts val="0"/>
              </a:spcAft>
              <a:defRPr sz="1000" cap="all" baseline="0">
                <a:solidFill>
                  <a:schemeClr val="bg1"/>
                </a:solidFill>
                <a:latin typeface="+mn-lt"/>
              </a:defRPr>
            </a:lvl1pPr>
          </a:lstStyle>
          <a:p>
            <a:endParaRPr lang="en-US"/>
          </a:p>
        </p:txBody>
      </p:sp>
      <p:sp>
        <p:nvSpPr>
          <p:cNvPr id="12" name="Slide Number Placeholder 5"/>
          <p:cNvSpPr>
            <a:spLocks noGrp="1"/>
          </p:cNvSpPr>
          <p:nvPr>
            <p:ph type="sldNum" sz="quarter" idx="4"/>
          </p:nvPr>
        </p:nvSpPr>
        <p:spPr>
          <a:xfrm>
            <a:off x="10866438" y="6459538"/>
            <a:ext cx="1312862"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bg1"/>
                </a:solidFill>
                <a:latin typeface="+mn-lt"/>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3691933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lnSpc>
          <a:spcPct val="85000"/>
        </a:lnSpc>
        <a:spcBef>
          <a:spcPct val="0"/>
        </a:spcBef>
        <a:spcAft>
          <a:spcPct val="0"/>
        </a:spcAft>
        <a:defRPr sz="4800" kern="1200" spc="-50">
          <a:solidFill>
            <a:schemeClr val="tx1"/>
          </a:solidFill>
          <a:latin typeface="+mj-lt"/>
          <a:ea typeface="+mj-ea"/>
          <a:cs typeface="+mj-cs"/>
        </a:defRPr>
      </a:lvl1pPr>
      <a:lvl2pPr algn="ctr" rtl="0" eaLnBrk="1" fontAlgn="base" hangingPunct="1">
        <a:lnSpc>
          <a:spcPct val="85000"/>
        </a:lnSpc>
        <a:spcBef>
          <a:spcPct val="0"/>
        </a:spcBef>
        <a:spcAft>
          <a:spcPct val="0"/>
        </a:spcAft>
        <a:defRPr sz="4800">
          <a:solidFill>
            <a:schemeClr val="tx1"/>
          </a:solidFill>
          <a:latin typeface="Calibri" panose="020F0502020204030204" pitchFamily="34" charset="0"/>
        </a:defRPr>
      </a:lvl2pPr>
      <a:lvl3pPr algn="ctr" rtl="0" eaLnBrk="1" fontAlgn="base" hangingPunct="1">
        <a:lnSpc>
          <a:spcPct val="85000"/>
        </a:lnSpc>
        <a:spcBef>
          <a:spcPct val="0"/>
        </a:spcBef>
        <a:spcAft>
          <a:spcPct val="0"/>
        </a:spcAft>
        <a:defRPr sz="4800">
          <a:solidFill>
            <a:schemeClr val="tx1"/>
          </a:solidFill>
          <a:latin typeface="Calibri" panose="020F0502020204030204" pitchFamily="34" charset="0"/>
        </a:defRPr>
      </a:lvl3pPr>
      <a:lvl4pPr algn="ctr" rtl="0" eaLnBrk="1" fontAlgn="base" hangingPunct="1">
        <a:lnSpc>
          <a:spcPct val="85000"/>
        </a:lnSpc>
        <a:spcBef>
          <a:spcPct val="0"/>
        </a:spcBef>
        <a:spcAft>
          <a:spcPct val="0"/>
        </a:spcAft>
        <a:defRPr sz="4800">
          <a:solidFill>
            <a:schemeClr val="tx1"/>
          </a:solidFill>
          <a:latin typeface="Calibri" panose="020F0502020204030204" pitchFamily="34" charset="0"/>
        </a:defRPr>
      </a:lvl4pPr>
      <a:lvl5pPr algn="ctr" rtl="0" eaLnBrk="1" fontAlgn="base" hangingPunct="1">
        <a:lnSpc>
          <a:spcPct val="85000"/>
        </a:lnSpc>
        <a:spcBef>
          <a:spcPct val="0"/>
        </a:spcBef>
        <a:spcAft>
          <a:spcPct val="0"/>
        </a:spcAft>
        <a:defRPr sz="4800">
          <a:solidFill>
            <a:schemeClr val="tx1"/>
          </a:solidFill>
          <a:latin typeface="Calibri" panose="020F0502020204030204" pitchFamily="34" charset="0"/>
        </a:defRPr>
      </a:lvl5pPr>
      <a:lvl6pPr marL="457200" algn="ctr" rtl="0" eaLnBrk="1" fontAlgn="base" hangingPunct="1">
        <a:lnSpc>
          <a:spcPct val="85000"/>
        </a:lnSpc>
        <a:spcBef>
          <a:spcPct val="0"/>
        </a:spcBef>
        <a:spcAft>
          <a:spcPct val="0"/>
        </a:spcAft>
        <a:defRPr sz="4800">
          <a:solidFill>
            <a:schemeClr val="tx1"/>
          </a:solidFill>
          <a:latin typeface="Calibri" panose="020F0502020204030204" pitchFamily="34" charset="0"/>
        </a:defRPr>
      </a:lvl6pPr>
      <a:lvl7pPr marL="914400" algn="ctr" rtl="0" eaLnBrk="1" fontAlgn="base" hangingPunct="1">
        <a:lnSpc>
          <a:spcPct val="85000"/>
        </a:lnSpc>
        <a:spcBef>
          <a:spcPct val="0"/>
        </a:spcBef>
        <a:spcAft>
          <a:spcPct val="0"/>
        </a:spcAft>
        <a:defRPr sz="4800">
          <a:solidFill>
            <a:schemeClr val="tx1"/>
          </a:solidFill>
          <a:latin typeface="Calibri" panose="020F0502020204030204" pitchFamily="34" charset="0"/>
        </a:defRPr>
      </a:lvl7pPr>
      <a:lvl8pPr marL="1371600" algn="ctr" rtl="0" eaLnBrk="1" fontAlgn="base" hangingPunct="1">
        <a:lnSpc>
          <a:spcPct val="85000"/>
        </a:lnSpc>
        <a:spcBef>
          <a:spcPct val="0"/>
        </a:spcBef>
        <a:spcAft>
          <a:spcPct val="0"/>
        </a:spcAft>
        <a:defRPr sz="4800">
          <a:solidFill>
            <a:schemeClr val="tx1"/>
          </a:solidFill>
          <a:latin typeface="Calibri" panose="020F0502020204030204" pitchFamily="34" charset="0"/>
        </a:defRPr>
      </a:lvl8pPr>
      <a:lvl9pPr marL="1828800" algn="ctr" rtl="0" eaLnBrk="1" fontAlgn="base" hangingPunct="1">
        <a:lnSpc>
          <a:spcPct val="85000"/>
        </a:lnSpc>
        <a:spcBef>
          <a:spcPct val="0"/>
        </a:spcBef>
        <a:spcAft>
          <a:spcPct val="0"/>
        </a:spcAft>
        <a:defRPr sz="4800">
          <a:solidFill>
            <a:schemeClr val="tx1"/>
          </a:solidFill>
          <a:latin typeface="Calibri" panose="020F0502020204030204" pitchFamily="34" charset="0"/>
        </a:defRPr>
      </a:lvl9pPr>
    </p:titleStyle>
    <p:bodyStyle>
      <a:lvl1pPr marL="90488" indent="-144000" algn="l" rtl="0" eaLnBrk="1" fontAlgn="base" hangingPunct="1">
        <a:lnSpc>
          <a:spcPct val="90000"/>
        </a:lnSpc>
        <a:spcBef>
          <a:spcPts val="1200"/>
        </a:spcBef>
        <a:spcAft>
          <a:spcPts val="200"/>
        </a:spcAft>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382588" indent="-182563" algn="l" rtl="0" eaLnBrk="1" fontAlgn="base"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66738" indent="-182563" algn="l" rtl="0" eaLnBrk="1" fontAlgn="base" hangingPunct="1">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3pPr>
      <a:lvl4pPr marL="749300" indent="-182563" algn="l" rtl="0" eaLnBrk="1" fontAlgn="base" hangingPunct="1">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4pPr>
      <a:lvl5pPr marL="931863" indent="-182563" algn="l" rtl="0" eaLnBrk="1" fontAlgn="base" hangingPunct="1">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21.xml"/><Relationship Id="rId5" Type="http://schemas.openxmlformats.org/officeDocument/2006/relationships/diagramQuickStyle" Target="../diagrams/quickStyle21.xml"/><Relationship Id="rId10" Type="http://schemas.openxmlformats.org/officeDocument/2006/relationships/image" Target="../media/image12.png"/><Relationship Id="rId4" Type="http://schemas.openxmlformats.org/officeDocument/2006/relationships/diagramLayout" Target="../diagrams/layout21.xm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23.xml"/><Relationship Id="rId3" Type="http://schemas.openxmlformats.org/officeDocument/2006/relationships/diagramData" Target="../diagrams/data22.xml"/><Relationship Id="rId7" Type="http://schemas.microsoft.com/office/2007/relationships/diagramDrawing" Target="../diagrams/drawing22.xml"/><Relationship Id="rId12" Type="http://schemas.openxmlformats.org/officeDocument/2006/relationships/diagramQuickStyle" Target="../diagrams/quickStyle23.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22.xml"/><Relationship Id="rId11" Type="http://schemas.openxmlformats.org/officeDocument/2006/relationships/diagramLayout" Target="../diagrams/layout23.xml"/><Relationship Id="rId5" Type="http://schemas.openxmlformats.org/officeDocument/2006/relationships/diagramQuickStyle" Target="../diagrams/quickStyle22.xml"/><Relationship Id="rId10" Type="http://schemas.openxmlformats.org/officeDocument/2006/relationships/diagramData" Target="../diagrams/data23.xml"/><Relationship Id="rId4" Type="http://schemas.openxmlformats.org/officeDocument/2006/relationships/diagramLayout" Target="../diagrams/layout22.xml"/><Relationship Id="rId9" Type="http://schemas.openxmlformats.org/officeDocument/2006/relationships/image" Target="../media/image12.png"/><Relationship Id="rId14" Type="http://schemas.microsoft.com/office/2007/relationships/diagramDrawing" Target="../diagrams/drawing23.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25.xml"/><Relationship Id="rId3" Type="http://schemas.openxmlformats.org/officeDocument/2006/relationships/diagramData" Target="../diagrams/data24.xml"/><Relationship Id="rId7" Type="http://schemas.microsoft.com/office/2007/relationships/diagramDrawing" Target="../diagrams/drawing24.xml"/><Relationship Id="rId12" Type="http://schemas.openxmlformats.org/officeDocument/2006/relationships/diagramQuickStyle" Target="../diagrams/quickStyle25.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24.xml"/><Relationship Id="rId11" Type="http://schemas.openxmlformats.org/officeDocument/2006/relationships/diagramLayout" Target="../diagrams/layout25.xml"/><Relationship Id="rId5" Type="http://schemas.openxmlformats.org/officeDocument/2006/relationships/diagramQuickStyle" Target="../diagrams/quickStyle24.xml"/><Relationship Id="rId10" Type="http://schemas.openxmlformats.org/officeDocument/2006/relationships/diagramData" Target="../diagrams/data25.xml"/><Relationship Id="rId4" Type="http://schemas.openxmlformats.org/officeDocument/2006/relationships/diagramLayout" Target="../diagrams/layout24.xml"/><Relationship Id="rId9" Type="http://schemas.openxmlformats.org/officeDocument/2006/relationships/image" Target="../media/image12.png"/><Relationship Id="rId14" Type="http://schemas.microsoft.com/office/2007/relationships/diagramDrawing" Target="../diagrams/drawing25.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27.xml"/><Relationship Id="rId3" Type="http://schemas.openxmlformats.org/officeDocument/2006/relationships/diagramData" Target="../diagrams/data26.xml"/><Relationship Id="rId7" Type="http://schemas.microsoft.com/office/2007/relationships/diagramDrawing" Target="../diagrams/drawing26.xml"/><Relationship Id="rId12" Type="http://schemas.openxmlformats.org/officeDocument/2006/relationships/diagramQuickStyle" Target="../diagrams/quickStyle27.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26.xml"/><Relationship Id="rId11" Type="http://schemas.openxmlformats.org/officeDocument/2006/relationships/diagramLayout" Target="../diagrams/layout27.xml"/><Relationship Id="rId5" Type="http://schemas.openxmlformats.org/officeDocument/2006/relationships/diagramQuickStyle" Target="../diagrams/quickStyle26.xml"/><Relationship Id="rId10" Type="http://schemas.openxmlformats.org/officeDocument/2006/relationships/diagramData" Target="../diagrams/data27.xml"/><Relationship Id="rId4" Type="http://schemas.openxmlformats.org/officeDocument/2006/relationships/diagramLayout" Target="../diagrams/layout26.xml"/><Relationship Id="rId9" Type="http://schemas.openxmlformats.org/officeDocument/2006/relationships/image" Target="../media/image12.png"/><Relationship Id="rId14" Type="http://schemas.microsoft.com/office/2007/relationships/diagramDrawing" Target="../diagrams/drawing27.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29.xml"/><Relationship Id="rId3" Type="http://schemas.openxmlformats.org/officeDocument/2006/relationships/diagramData" Target="../diagrams/data28.xml"/><Relationship Id="rId7" Type="http://schemas.microsoft.com/office/2007/relationships/diagramDrawing" Target="../diagrams/drawing28.xml"/><Relationship Id="rId12" Type="http://schemas.openxmlformats.org/officeDocument/2006/relationships/diagramQuickStyle" Target="../diagrams/quickStyle29.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28.xml"/><Relationship Id="rId11" Type="http://schemas.openxmlformats.org/officeDocument/2006/relationships/diagramLayout" Target="../diagrams/layout29.xml"/><Relationship Id="rId5" Type="http://schemas.openxmlformats.org/officeDocument/2006/relationships/diagramQuickStyle" Target="../diagrams/quickStyle28.xml"/><Relationship Id="rId10" Type="http://schemas.openxmlformats.org/officeDocument/2006/relationships/diagramData" Target="../diagrams/data29.xml"/><Relationship Id="rId4" Type="http://schemas.openxmlformats.org/officeDocument/2006/relationships/diagramLayout" Target="../diagrams/layout28.xml"/><Relationship Id="rId9" Type="http://schemas.openxmlformats.org/officeDocument/2006/relationships/image" Target="../media/image12.png"/><Relationship Id="rId14" Type="http://schemas.microsoft.com/office/2007/relationships/diagramDrawing" Target="../diagrams/drawing29.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31.xml"/><Relationship Id="rId3" Type="http://schemas.openxmlformats.org/officeDocument/2006/relationships/diagramData" Target="../diagrams/data30.xml"/><Relationship Id="rId7" Type="http://schemas.microsoft.com/office/2007/relationships/diagramDrawing" Target="../diagrams/drawing30.xml"/><Relationship Id="rId12" Type="http://schemas.openxmlformats.org/officeDocument/2006/relationships/diagramQuickStyle" Target="../diagrams/quickStyle31.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30.xml"/><Relationship Id="rId11" Type="http://schemas.openxmlformats.org/officeDocument/2006/relationships/diagramLayout" Target="../diagrams/layout31.xml"/><Relationship Id="rId5" Type="http://schemas.openxmlformats.org/officeDocument/2006/relationships/diagramQuickStyle" Target="../diagrams/quickStyle30.xml"/><Relationship Id="rId10" Type="http://schemas.openxmlformats.org/officeDocument/2006/relationships/diagramData" Target="../diagrams/data31.xml"/><Relationship Id="rId4" Type="http://schemas.openxmlformats.org/officeDocument/2006/relationships/diagramLayout" Target="../diagrams/layout30.xml"/><Relationship Id="rId9" Type="http://schemas.openxmlformats.org/officeDocument/2006/relationships/image" Target="../media/image12.png"/><Relationship Id="rId14" Type="http://schemas.microsoft.com/office/2007/relationships/diagramDrawing" Target="../diagrams/drawing3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32.xml"/><Relationship Id="rId3" Type="http://schemas.openxmlformats.org/officeDocument/2006/relationships/image" Target="../media/image11.png"/><Relationship Id="rId7" Type="http://schemas.openxmlformats.org/officeDocument/2006/relationships/diagramQuickStyle" Target="../diagrams/quickStyle32.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Layout" Target="../diagrams/layout32.xml"/><Relationship Id="rId5" Type="http://schemas.openxmlformats.org/officeDocument/2006/relationships/diagramData" Target="../diagrams/data32.xml"/><Relationship Id="rId4" Type="http://schemas.openxmlformats.org/officeDocument/2006/relationships/image" Target="../media/image12.png"/><Relationship Id="rId9" Type="http://schemas.microsoft.com/office/2007/relationships/diagramDrawing" Target="../diagrams/drawing3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33.xml"/><Relationship Id="rId3" Type="http://schemas.openxmlformats.org/officeDocument/2006/relationships/image" Target="../media/image11.png"/><Relationship Id="rId7" Type="http://schemas.openxmlformats.org/officeDocument/2006/relationships/diagramQuickStyle" Target="../diagrams/quickStyle33.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Layout" Target="../diagrams/layout33.xml"/><Relationship Id="rId5" Type="http://schemas.openxmlformats.org/officeDocument/2006/relationships/diagramData" Target="../diagrams/data33.xml"/><Relationship Id="rId4" Type="http://schemas.openxmlformats.org/officeDocument/2006/relationships/image" Target="../media/image12.png"/><Relationship Id="rId9" Type="http://schemas.microsoft.com/office/2007/relationships/diagramDrawing" Target="../diagrams/drawing3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35.xml"/><Relationship Id="rId3" Type="http://schemas.openxmlformats.org/officeDocument/2006/relationships/diagramData" Target="../diagrams/data34.xml"/><Relationship Id="rId7" Type="http://schemas.microsoft.com/office/2007/relationships/diagramDrawing" Target="../diagrams/drawing34.xml"/><Relationship Id="rId12" Type="http://schemas.openxmlformats.org/officeDocument/2006/relationships/diagramQuickStyle" Target="../diagrams/quickStyle35.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34.xml"/><Relationship Id="rId11" Type="http://schemas.openxmlformats.org/officeDocument/2006/relationships/diagramLayout" Target="../diagrams/layout35.xml"/><Relationship Id="rId5" Type="http://schemas.openxmlformats.org/officeDocument/2006/relationships/diagramQuickStyle" Target="../diagrams/quickStyle34.xml"/><Relationship Id="rId10" Type="http://schemas.openxmlformats.org/officeDocument/2006/relationships/diagramData" Target="../diagrams/data35.xml"/><Relationship Id="rId4" Type="http://schemas.openxmlformats.org/officeDocument/2006/relationships/diagramLayout" Target="../diagrams/layout34.xml"/><Relationship Id="rId9" Type="http://schemas.openxmlformats.org/officeDocument/2006/relationships/image" Target="../media/image12.png"/><Relationship Id="rId14" Type="http://schemas.microsoft.com/office/2007/relationships/diagramDrawing" Target="../diagrams/drawing3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37.xml"/><Relationship Id="rId3" Type="http://schemas.openxmlformats.org/officeDocument/2006/relationships/diagramData" Target="../diagrams/data36.xml"/><Relationship Id="rId7" Type="http://schemas.microsoft.com/office/2007/relationships/diagramDrawing" Target="../diagrams/drawing36.xml"/><Relationship Id="rId12" Type="http://schemas.openxmlformats.org/officeDocument/2006/relationships/diagramQuickStyle" Target="../diagrams/quickStyle37.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Colors" Target="../diagrams/colors36.xml"/><Relationship Id="rId11" Type="http://schemas.openxmlformats.org/officeDocument/2006/relationships/diagramLayout" Target="../diagrams/layout37.xml"/><Relationship Id="rId5" Type="http://schemas.openxmlformats.org/officeDocument/2006/relationships/diagramQuickStyle" Target="../diagrams/quickStyle36.xml"/><Relationship Id="rId10" Type="http://schemas.openxmlformats.org/officeDocument/2006/relationships/diagramData" Target="../diagrams/data37.xml"/><Relationship Id="rId4" Type="http://schemas.openxmlformats.org/officeDocument/2006/relationships/diagramLayout" Target="../diagrams/layout36.xml"/><Relationship Id="rId9" Type="http://schemas.openxmlformats.org/officeDocument/2006/relationships/image" Target="../media/image12.png"/><Relationship Id="rId14" Type="http://schemas.microsoft.com/office/2007/relationships/diagramDrawing" Target="../diagrams/drawing3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39.xml"/><Relationship Id="rId3" Type="http://schemas.openxmlformats.org/officeDocument/2006/relationships/diagramData" Target="../diagrams/data38.xml"/><Relationship Id="rId7" Type="http://schemas.microsoft.com/office/2007/relationships/diagramDrawing" Target="../diagrams/drawing38.xml"/><Relationship Id="rId12" Type="http://schemas.openxmlformats.org/officeDocument/2006/relationships/diagramQuickStyle" Target="../diagrams/quickStyle39.xm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diagramColors" Target="../diagrams/colors38.xml"/><Relationship Id="rId11" Type="http://schemas.openxmlformats.org/officeDocument/2006/relationships/diagramLayout" Target="../diagrams/layout39.xml"/><Relationship Id="rId5" Type="http://schemas.openxmlformats.org/officeDocument/2006/relationships/diagramQuickStyle" Target="../diagrams/quickStyle38.xml"/><Relationship Id="rId10" Type="http://schemas.openxmlformats.org/officeDocument/2006/relationships/diagramData" Target="../diagrams/data39.xml"/><Relationship Id="rId4" Type="http://schemas.openxmlformats.org/officeDocument/2006/relationships/diagramLayout" Target="../diagrams/layout38.xml"/><Relationship Id="rId9" Type="http://schemas.openxmlformats.org/officeDocument/2006/relationships/image" Target="../media/image12.png"/><Relationship Id="rId14" Type="http://schemas.microsoft.com/office/2007/relationships/diagramDrawing" Target="../diagrams/drawing39.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41.xml"/><Relationship Id="rId3" Type="http://schemas.openxmlformats.org/officeDocument/2006/relationships/diagramData" Target="../diagrams/data40.xml"/><Relationship Id="rId7" Type="http://schemas.microsoft.com/office/2007/relationships/diagramDrawing" Target="../diagrams/drawing40.xml"/><Relationship Id="rId12" Type="http://schemas.openxmlformats.org/officeDocument/2006/relationships/diagramQuickStyle" Target="../diagrams/quickStyle41.xm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diagramColors" Target="../diagrams/colors40.xml"/><Relationship Id="rId11" Type="http://schemas.openxmlformats.org/officeDocument/2006/relationships/diagramLayout" Target="../diagrams/layout41.xml"/><Relationship Id="rId5" Type="http://schemas.openxmlformats.org/officeDocument/2006/relationships/diagramQuickStyle" Target="../diagrams/quickStyle40.xml"/><Relationship Id="rId10" Type="http://schemas.openxmlformats.org/officeDocument/2006/relationships/diagramData" Target="../diagrams/data41.xml"/><Relationship Id="rId4" Type="http://schemas.openxmlformats.org/officeDocument/2006/relationships/diagramLayout" Target="../diagrams/layout40.xml"/><Relationship Id="rId9" Type="http://schemas.openxmlformats.org/officeDocument/2006/relationships/image" Target="../media/image12.png"/><Relationship Id="rId14" Type="http://schemas.microsoft.com/office/2007/relationships/diagramDrawing" Target="../diagrams/drawing4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43.xml"/><Relationship Id="rId3" Type="http://schemas.openxmlformats.org/officeDocument/2006/relationships/diagramData" Target="../diagrams/data42.xml"/><Relationship Id="rId7" Type="http://schemas.microsoft.com/office/2007/relationships/diagramDrawing" Target="../diagrams/drawing42.xml"/><Relationship Id="rId12" Type="http://schemas.openxmlformats.org/officeDocument/2006/relationships/diagramQuickStyle" Target="../diagrams/quickStyle43.xm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diagramColors" Target="../diagrams/colors42.xml"/><Relationship Id="rId11" Type="http://schemas.openxmlformats.org/officeDocument/2006/relationships/diagramLayout" Target="../diagrams/layout43.xml"/><Relationship Id="rId5" Type="http://schemas.openxmlformats.org/officeDocument/2006/relationships/diagramQuickStyle" Target="../diagrams/quickStyle42.xml"/><Relationship Id="rId10" Type="http://schemas.openxmlformats.org/officeDocument/2006/relationships/diagramData" Target="../diagrams/data43.xml"/><Relationship Id="rId4" Type="http://schemas.openxmlformats.org/officeDocument/2006/relationships/diagramLayout" Target="../diagrams/layout42.xml"/><Relationship Id="rId9" Type="http://schemas.openxmlformats.org/officeDocument/2006/relationships/image" Target="../media/image12.png"/><Relationship Id="rId14" Type="http://schemas.microsoft.com/office/2007/relationships/diagramDrawing" Target="../diagrams/drawing43.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44.xml"/><Relationship Id="rId3" Type="http://schemas.openxmlformats.org/officeDocument/2006/relationships/image" Target="../media/image11.png"/><Relationship Id="rId7" Type="http://schemas.openxmlformats.org/officeDocument/2006/relationships/diagramLayout" Target="../diagrams/layout44.xml"/><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diagramData" Target="../diagrams/data44.xml"/><Relationship Id="rId5" Type="http://schemas.openxmlformats.org/officeDocument/2006/relationships/image" Target="../media/image21.png"/><Relationship Id="rId10" Type="http://schemas.microsoft.com/office/2007/relationships/diagramDrawing" Target="../diagrams/drawing44.xml"/><Relationship Id="rId4" Type="http://schemas.openxmlformats.org/officeDocument/2006/relationships/image" Target="../media/image12.png"/><Relationship Id="rId9" Type="http://schemas.openxmlformats.org/officeDocument/2006/relationships/diagramColors" Target="../diagrams/colors4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46.xml"/><Relationship Id="rId3" Type="http://schemas.openxmlformats.org/officeDocument/2006/relationships/diagramData" Target="../diagrams/data45.xml"/><Relationship Id="rId7" Type="http://schemas.microsoft.com/office/2007/relationships/diagramDrawing" Target="../diagrams/drawing45.xml"/><Relationship Id="rId12" Type="http://schemas.openxmlformats.org/officeDocument/2006/relationships/diagramQuickStyle" Target="../diagrams/quickStyle46.xml"/><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diagramColors" Target="../diagrams/colors45.xml"/><Relationship Id="rId11" Type="http://schemas.openxmlformats.org/officeDocument/2006/relationships/diagramLayout" Target="../diagrams/layout46.xml"/><Relationship Id="rId5" Type="http://schemas.openxmlformats.org/officeDocument/2006/relationships/diagramQuickStyle" Target="../diagrams/quickStyle45.xml"/><Relationship Id="rId10" Type="http://schemas.openxmlformats.org/officeDocument/2006/relationships/diagramData" Target="../diagrams/data46.xml"/><Relationship Id="rId4" Type="http://schemas.openxmlformats.org/officeDocument/2006/relationships/diagramLayout" Target="../diagrams/layout45.xml"/><Relationship Id="rId9" Type="http://schemas.openxmlformats.org/officeDocument/2006/relationships/image" Target="../media/image12.png"/><Relationship Id="rId14" Type="http://schemas.microsoft.com/office/2007/relationships/diagramDrawing" Target="../diagrams/drawing46.xml"/></Relationships>
</file>

<file path=ppt/slides/_rels/slide41.xml.rels><?xml version="1.0" encoding="UTF-8" standalone="yes"?>
<Relationships xmlns="http://schemas.openxmlformats.org/package/2006/relationships"><Relationship Id="rId8" Type="http://schemas.openxmlformats.org/officeDocument/2006/relationships/diagramQuickStyle" Target="../diagrams/quickStyle47.xml"/><Relationship Id="rId3" Type="http://schemas.openxmlformats.org/officeDocument/2006/relationships/image" Target="../media/image11.png"/><Relationship Id="rId7" Type="http://schemas.openxmlformats.org/officeDocument/2006/relationships/diagramLayout" Target="../diagrams/layout47.xml"/><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diagramData" Target="../diagrams/data47.xml"/><Relationship Id="rId11" Type="http://schemas.openxmlformats.org/officeDocument/2006/relationships/hyperlink" Target="https://www.aop.bg/ssearch.php?mode=search&amp;word=&amp;case_code=&amp;ca=" TargetMode="External"/><Relationship Id="rId5" Type="http://schemas.openxmlformats.org/officeDocument/2006/relationships/image" Target="../media/image22.png"/><Relationship Id="rId10" Type="http://schemas.microsoft.com/office/2007/relationships/diagramDrawing" Target="../diagrams/drawing47.xml"/><Relationship Id="rId4" Type="http://schemas.openxmlformats.org/officeDocument/2006/relationships/image" Target="../media/image12.png"/><Relationship Id="rId9" Type="http://schemas.openxmlformats.org/officeDocument/2006/relationships/diagramColors" Target="../diagrams/colors47.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48.xml"/><Relationship Id="rId3" Type="http://schemas.openxmlformats.org/officeDocument/2006/relationships/image" Target="../media/image11.png"/><Relationship Id="rId7" Type="http://schemas.openxmlformats.org/officeDocument/2006/relationships/diagramLayout" Target="../diagrams/layout48.xml"/><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diagramData" Target="../diagrams/data48.xml"/><Relationship Id="rId11" Type="http://schemas.openxmlformats.org/officeDocument/2006/relationships/hyperlink" Target="https://app.eop.bg/today" TargetMode="External"/><Relationship Id="rId5" Type="http://schemas.openxmlformats.org/officeDocument/2006/relationships/image" Target="../media/image23.png"/><Relationship Id="rId10" Type="http://schemas.microsoft.com/office/2007/relationships/diagramDrawing" Target="../diagrams/drawing48.xml"/><Relationship Id="rId4" Type="http://schemas.openxmlformats.org/officeDocument/2006/relationships/image" Target="../media/image12.png"/><Relationship Id="rId9" Type="http://schemas.openxmlformats.org/officeDocument/2006/relationships/diagramColors" Target="../diagrams/colors48.xml"/></Relationships>
</file>

<file path=ppt/slides/_rels/slide43.xml.rels><?xml version="1.0" encoding="UTF-8" standalone="yes"?>
<Relationships xmlns="http://schemas.openxmlformats.org/package/2006/relationships"><Relationship Id="rId8" Type="http://schemas.openxmlformats.org/officeDocument/2006/relationships/diagramQuickStyle" Target="../diagrams/quickStyle49.xml"/><Relationship Id="rId3" Type="http://schemas.openxmlformats.org/officeDocument/2006/relationships/image" Target="../media/image11.png"/><Relationship Id="rId7" Type="http://schemas.openxmlformats.org/officeDocument/2006/relationships/diagramLayout" Target="../diagrams/layout49.xml"/><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diagramData" Target="../diagrams/data49.xml"/><Relationship Id="rId11" Type="http://schemas.openxmlformats.org/officeDocument/2006/relationships/hyperlink" Target="https://dv.parliament.bg/DVWeb/registerDV.faces" TargetMode="External"/><Relationship Id="rId5" Type="http://schemas.openxmlformats.org/officeDocument/2006/relationships/image" Target="../media/image24.png"/><Relationship Id="rId10" Type="http://schemas.microsoft.com/office/2007/relationships/diagramDrawing" Target="../diagrams/drawing49.xml"/><Relationship Id="rId4" Type="http://schemas.openxmlformats.org/officeDocument/2006/relationships/image" Target="../media/image12.png"/><Relationship Id="rId9" Type="http://schemas.openxmlformats.org/officeDocument/2006/relationships/diagramColors" Target="../diagrams/colors49.xml"/></Relationships>
</file>

<file path=ppt/slides/_rels/slide4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51.xml"/><Relationship Id="rId3" Type="http://schemas.openxmlformats.org/officeDocument/2006/relationships/diagramData" Target="../diagrams/data50.xml"/><Relationship Id="rId7" Type="http://schemas.microsoft.com/office/2007/relationships/diagramDrawing" Target="../diagrams/drawing50.xml"/><Relationship Id="rId12" Type="http://schemas.openxmlformats.org/officeDocument/2006/relationships/diagramQuickStyle" Target="../diagrams/quickStyle51.xml"/><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diagramColors" Target="../diagrams/colors50.xml"/><Relationship Id="rId11" Type="http://schemas.openxmlformats.org/officeDocument/2006/relationships/diagramLayout" Target="../diagrams/layout51.xml"/><Relationship Id="rId5" Type="http://schemas.openxmlformats.org/officeDocument/2006/relationships/diagramQuickStyle" Target="../diagrams/quickStyle50.xml"/><Relationship Id="rId10" Type="http://schemas.openxmlformats.org/officeDocument/2006/relationships/diagramData" Target="../diagrams/data51.xml"/><Relationship Id="rId4" Type="http://schemas.openxmlformats.org/officeDocument/2006/relationships/diagramLayout" Target="../diagrams/layout50.xml"/><Relationship Id="rId9" Type="http://schemas.openxmlformats.org/officeDocument/2006/relationships/image" Target="../media/image12.png"/><Relationship Id="rId14" Type="http://schemas.microsoft.com/office/2007/relationships/diagramDrawing" Target="../diagrams/drawing51.xml"/></Relationships>
</file>

<file path=ppt/slides/_rels/slide45.xml.rels><?xml version="1.0" encoding="UTF-8" standalone="yes"?>
<Relationships xmlns="http://schemas.openxmlformats.org/package/2006/relationships"><Relationship Id="rId8" Type="http://schemas.openxmlformats.org/officeDocument/2006/relationships/diagramQuickStyle" Target="../diagrams/quickStyle52.xml"/><Relationship Id="rId3" Type="http://schemas.openxmlformats.org/officeDocument/2006/relationships/image" Target="../media/image11.png"/><Relationship Id="rId7" Type="http://schemas.openxmlformats.org/officeDocument/2006/relationships/diagramLayout" Target="../diagrams/layout52.xml"/><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diagramData" Target="../diagrams/data52.xml"/><Relationship Id="rId11" Type="http://schemas.openxmlformats.org/officeDocument/2006/relationships/hyperlink" Target="https://www2.aop.bg/" TargetMode="External"/><Relationship Id="rId5" Type="http://schemas.openxmlformats.org/officeDocument/2006/relationships/image" Target="../media/image25.png"/><Relationship Id="rId10" Type="http://schemas.microsoft.com/office/2007/relationships/diagramDrawing" Target="../diagrams/drawing52.xml"/><Relationship Id="rId4" Type="http://schemas.openxmlformats.org/officeDocument/2006/relationships/image" Target="../media/image12.png"/><Relationship Id="rId9" Type="http://schemas.openxmlformats.org/officeDocument/2006/relationships/diagramColors" Target="../diagrams/colors5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noAutofit/>
          </a:bodyPr>
          <a:lstStyle/>
          <a:p>
            <a:r>
              <a:rPr lang="en-US" sz="6000" dirty="0" err="1"/>
              <a:t>Нива</a:t>
            </a:r>
            <a:r>
              <a:rPr lang="en-US" sz="6000" dirty="0"/>
              <a:t> 5-6 </a:t>
            </a:r>
            <a:r>
              <a:rPr lang="en-US" sz="6000" dirty="0" err="1"/>
              <a:t>Тема</a:t>
            </a:r>
            <a:r>
              <a:rPr lang="en-US" sz="6000" dirty="0"/>
              <a:t> </a:t>
            </a:r>
            <a:r>
              <a:rPr lang="bg-BG" sz="6000" dirty="0"/>
              <a:t>2.3 </a:t>
            </a:r>
            <a:br>
              <a:rPr lang="en-BG" sz="6000" dirty="0"/>
            </a:br>
            <a:r>
              <a:rPr lang="bg-BG" sz="6000" dirty="0"/>
              <a:t>Участие в гражданските процеси чрез дигитални технологии</a:t>
            </a:r>
            <a:endParaRPr lang="en-US" sz="6000" dirty="0"/>
          </a:p>
        </p:txBody>
      </p:sp>
      <p:sp>
        <p:nvSpPr>
          <p:cNvPr id="3" name="Subtitle 5">
            <a:extLst>
              <a:ext uri="{FF2B5EF4-FFF2-40B4-BE49-F238E27FC236}">
                <a16:creationId xmlns:a16="http://schemas.microsoft.com/office/drawing/2014/main" id="{EF69FDD9-122E-DA80-83D1-476BDF28CC83}"/>
              </a:ext>
            </a:extLst>
          </p:cNvPr>
          <p:cNvSpPr>
            <a:spLocks noGrp="1"/>
          </p:cNvSpPr>
          <p:nvPr>
            <p:ph type="subTitle" idx="1"/>
          </p:nvPr>
        </p:nvSpPr>
        <p:spPr>
          <a:xfrm>
            <a:off x="145473" y="5294506"/>
            <a:ext cx="8363516" cy="532715"/>
          </a:xfrm>
        </p:spPr>
        <p:txBody>
          <a:bodyPr/>
          <a:lstStyle/>
          <a:p>
            <a:r>
              <a:rPr lang="bg-BG" dirty="0"/>
              <a:t>МУЛТИМЕДИЙНА ПРЕЗЕНТАЦИЯ</a:t>
            </a:r>
            <a:endParaRPr lang="en-US" dirty="0"/>
          </a:p>
        </p:txBody>
      </p:sp>
      <p:sp>
        <p:nvSpPr>
          <p:cNvPr id="4" name="Footer Placeholder 3">
            <a:extLst>
              <a:ext uri="{FF2B5EF4-FFF2-40B4-BE49-F238E27FC236}">
                <a16:creationId xmlns:a16="http://schemas.microsoft.com/office/drawing/2014/main" id="{55CA5C42-9F0E-79D0-098E-CFF7E4A307DD}"/>
              </a:ext>
            </a:extLst>
          </p:cNvPr>
          <p:cNvSpPr>
            <a:spLocks noGrp="1"/>
          </p:cNvSpPr>
          <p:nvPr>
            <p:ph type="ftr" sz="quarter" idx="11"/>
          </p:nvPr>
        </p:nvSpPr>
        <p:spPr>
          <a:xfrm>
            <a:off x="146050" y="6269038"/>
            <a:ext cx="8362950" cy="577850"/>
          </a:xfrm>
        </p:spPr>
        <p:txBody>
          <a:bodyPr/>
          <a:lstStyle/>
          <a:p>
            <a:pPr>
              <a:defRPr/>
            </a:pPr>
            <a:r>
              <a:rPr lang="ru-RU" dirty="0"/>
              <a:t> Европейска Рамка на дигиталните компетентности с петте области на дигитална компетентност</a:t>
            </a:r>
            <a:br>
              <a:rPr lang="en-GB" dirty="0"/>
            </a:br>
            <a:r>
              <a:rPr lang="ru-RU" dirty="0"/>
              <a:t>и 21 дигитални умения/ компетентности (DigComp 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0"/>
            <a:ext cx="12192000" cy="978195"/>
          </a:xfrm>
        </p:spPr>
        <p:txBody>
          <a:bodyPr/>
          <a:lstStyle/>
          <a:p>
            <a:r>
              <a:rPr lang="bg-BG"/>
              <a:t>Портал за публични консултации</a:t>
            </a:r>
          </a:p>
        </p:txBody>
      </p:sp>
      <p:pic>
        <p:nvPicPr>
          <p:cNvPr id="2049" name="Picture 1" descr="page7image18640256">
            <a:extLst>
              <a:ext uri="{FF2B5EF4-FFF2-40B4-BE49-F238E27FC236}">
                <a16:creationId xmlns:a16="http://schemas.microsoft.com/office/drawing/2014/main" id="{50A5686F-9EF9-16FF-A1DC-72CC1C6B8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3584" y="-5418041"/>
            <a:ext cx="6172065" cy="457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ge7image18644208">
            <a:extLst>
              <a:ext uri="{FF2B5EF4-FFF2-40B4-BE49-F238E27FC236}">
                <a16:creationId xmlns:a16="http://schemas.microsoft.com/office/drawing/2014/main" id="{F5D9C5CF-F567-6AEE-571D-EA9480909A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0967" y="978195"/>
            <a:ext cx="9470065" cy="539573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3">
            <a:extLst>
              <a:ext uri="{FF2B5EF4-FFF2-40B4-BE49-F238E27FC236}">
                <a16:creationId xmlns:a16="http://schemas.microsoft.com/office/drawing/2014/main" id="{C2A7FBB6-A1E1-8D53-0909-D14A5C250022}"/>
              </a:ext>
            </a:extLst>
          </p:cNvPr>
          <p:cNvSpPr txBox="1">
            <a:spLocks/>
          </p:cNvSpPr>
          <p:nvPr/>
        </p:nvSpPr>
        <p:spPr>
          <a:xfrm>
            <a:off x="146050" y="6400800"/>
            <a:ext cx="11867760" cy="446088"/>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5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a:lstStyle>
          <a:p>
            <a:pPr algn="ctr">
              <a:defRPr/>
            </a:pPr>
            <a:r>
              <a:rPr lang="bg-BG" dirty="0"/>
              <a:t> ЕВРОПЕЙСКА РАМКА НА ДИГИТАЛНИТЕ КОМПЕТЕНТНОСТИ С ПЕТТЕ ОБЛАСТИ НА ДИГИТАЛНА КОМПЕТЕНТНОСТ</a:t>
            </a:r>
            <a:r>
              <a:rPr lang="en-US" dirty="0"/>
              <a:t> </a:t>
            </a:r>
            <a:r>
              <a:rPr lang="bg-BG" dirty="0"/>
              <a:t>И 21 ДИГИТАЛНИ УМЕНИЯ/ КОМПЕТЕНТНОСТИ (DIGCOMP 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18209" y="594359"/>
            <a:ext cx="3605646" cy="1812015"/>
          </a:xfrm>
        </p:spPr>
        <p:txBody>
          <a:bodyPr anchor="ctr">
            <a:normAutofit/>
          </a:bodyPr>
          <a:lstStyle/>
          <a:p>
            <a:r>
              <a:rPr lang="bg-BG"/>
              <a:t>Портал за публични консултации</a:t>
            </a:r>
          </a:p>
        </p:txBody>
      </p:sp>
      <p:graphicFrame>
        <p:nvGraphicFramePr>
          <p:cNvPr id="5" name="Content Placeholder 4">
            <a:extLst>
              <a:ext uri="{FF2B5EF4-FFF2-40B4-BE49-F238E27FC236}">
                <a16:creationId xmlns:a16="http://schemas.microsoft.com/office/drawing/2014/main" id="{E366D272-2B2F-14DE-59FB-872B4028D6AC}"/>
              </a:ext>
            </a:extLst>
          </p:cNvPr>
          <p:cNvGraphicFramePr>
            <a:graphicFrameLocks noGrp="1"/>
          </p:cNvGraphicFramePr>
          <p:nvPr>
            <p:ph idx="1"/>
            <p:extLst>
              <p:ext uri="{D42A27DB-BD31-4B8C-83A1-F6EECF244321}">
                <p14:modId xmlns:p14="http://schemas.microsoft.com/office/powerpoint/2010/main" val="721499942"/>
              </p:ext>
            </p:extLst>
          </p:nvPr>
        </p:nvGraphicFramePr>
        <p:xfrm>
          <a:off x="4681801" y="1"/>
          <a:ext cx="6971483"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CD3BAD71-0508-B3CE-3F4A-A76049D25E70}"/>
              </a:ext>
            </a:extLst>
          </p:cNvPr>
          <p:cNvGraphicFramePr/>
          <p:nvPr>
            <p:extLst>
              <p:ext uri="{D42A27DB-BD31-4B8C-83A1-F6EECF244321}">
                <p14:modId xmlns:p14="http://schemas.microsoft.com/office/powerpoint/2010/main" val="2144279954"/>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3">
            <a:extLst>
              <a:ext uri="{FF2B5EF4-FFF2-40B4-BE49-F238E27FC236}">
                <a16:creationId xmlns:a16="http://schemas.microsoft.com/office/drawing/2014/main" id="{4AA1137A-B62A-41BA-431E-5431207ECA79}"/>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2973020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18209" y="594359"/>
            <a:ext cx="3605646" cy="1812015"/>
          </a:xfrm>
        </p:spPr>
        <p:txBody>
          <a:bodyPr anchor="ctr">
            <a:normAutofit/>
          </a:bodyPr>
          <a:lstStyle/>
          <a:p>
            <a:r>
              <a:rPr lang="bg-BG"/>
              <a:t>Портал за публични консултации</a:t>
            </a:r>
          </a:p>
        </p:txBody>
      </p:sp>
      <p:graphicFrame>
        <p:nvGraphicFramePr>
          <p:cNvPr id="4" name="Diagram 3">
            <a:extLst>
              <a:ext uri="{FF2B5EF4-FFF2-40B4-BE49-F238E27FC236}">
                <a16:creationId xmlns:a16="http://schemas.microsoft.com/office/drawing/2014/main" id="{C380AD7B-1B11-3006-60CE-FDA3CB0FA128}"/>
              </a:ext>
            </a:extLst>
          </p:cNvPr>
          <p:cNvGraphicFramePr/>
          <p:nvPr>
            <p:extLst>
              <p:ext uri="{D42A27DB-BD31-4B8C-83A1-F6EECF244321}">
                <p14:modId xmlns:p14="http://schemas.microsoft.com/office/powerpoint/2010/main" val="3447857350"/>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a:extLst>
              <a:ext uri="{FF2B5EF4-FFF2-40B4-BE49-F238E27FC236}">
                <a16:creationId xmlns:a16="http://schemas.microsoft.com/office/drawing/2014/main" id="{B983A094-59CC-9756-20EF-B4501EB4313D}"/>
              </a:ext>
            </a:extLst>
          </p:cNvPr>
          <p:cNvGraphicFramePr>
            <a:graphicFrameLocks noGrp="1"/>
          </p:cNvGraphicFramePr>
          <p:nvPr>
            <p:ph idx="1"/>
            <p:extLst>
              <p:ext uri="{D42A27DB-BD31-4B8C-83A1-F6EECF244321}">
                <p14:modId xmlns:p14="http://schemas.microsoft.com/office/powerpoint/2010/main" val="1663157962"/>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3">
            <a:extLst>
              <a:ext uri="{FF2B5EF4-FFF2-40B4-BE49-F238E27FC236}">
                <a16:creationId xmlns:a16="http://schemas.microsoft.com/office/drawing/2014/main" id="{3081A1EC-E311-5A76-48BD-5D0331DFC69F}"/>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Content Placeholder 3" descr="Database outline">
            <a:extLst>
              <a:ext uri="{FF2B5EF4-FFF2-40B4-BE49-F238E27FC236}">
                <a16:creationId xmlns:a16="http://schemas.microsoft.com/office/drawing/2014/main" id="{14911D6A-69B4-B5C7-DAE9-7F47B7627A54}"/>
              </a:ext>
            </a:extLst>
          </p:cNvPr>
          <p:cNvGrpSpPr/>
          <p:nvPr/>
        </p:nvGrpSpPr>
        <p:grpSpPr>
          <a:xfrm>
            <a:off x="1338213" y="1869380"/>
            <a:ext cx="1211362" cy="1629073"/>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15" name="Freeform 14">
              <a:extLst>
                <a:ext uri="{FF2B5EF4-FFF2-40B4-BE49-F238E27FC236}">
                  <a16:creationId xmlns:a16="http://schemas.microsoft.com/office/drawing/2014/main" id="{6535061D-76CF-761A-22A0-776C2EA496F0}"/>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16" name="Freeform 15">
              <a:extLst>
                <a:ext uri="{FF2B5EF4-FFF2-40B4-BE49-F238E27FC236}">
                  <a16:creationId xmlns:a16="http://schemas.microsoft.com/office/drawing/2014/main" id="{27C60F25-928B-0BD9-C439-EED91ABB696A}"/>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7" name="Freeform 16">
              <a:extLst>
                <a:ext uri="{FF2B5EF4-FFF2-40B4-BE49-F238E27FC236}">
                  <a16:creationId xmlns:a16="http://schemas.microsoft.com/office/drawing/2014/main" id="{4102DC54-5770-8CC2-1118-063C60DCA1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8" name="Freeform 17">
              <a:extLst>
                <a:ext uri="{FF2B5EF4-FFF2-40B4-BE49-F238E27FC236}">
                  <a16:creationId xmlns:a16="http://schemas.microsoft.com/office/drawing/2014/main" id="{042E2629-EC24-2579-7781-0638A0CF7D0F}"/>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pSp>
        <p:nvGrpSpPr>
          <p:cNvPr id="24" name="Content Placeholder 3" descr="Database outline">
            <a:extLst>
              <a:ext uri="{FF2B5EF4-FFF2-40B4-BE49-F238E27FC236}">
                <a16:creationId xmlns:a16="http://schemas.microsoft.com/office/drawing/2014/main" id="{3397DF30-4D01-C755-BD7E-1A82D6462CBC}"/>
              </a:ext>
            </a:extLst>
          </p:cNvPr>
          <p:cNvGrpSpPr/>
          <p:nvPr/>
        </p:nvGrpSpPr>
        <p:grpSpPr>
          <a:xfrm>
            <a:off x="3414663" y="1869380"/>
            <a:ext cx="1211362" cy="1629073"/>
            <a:chOff x="341466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25" name="Freeform 24">
              <a:extLst>
                <a:ext uri="{FF2B5EF4-FFF2-40B4-BE49-F238E27FC236}">
                  <a16:creationId xmlns:a16="http://schemas.microsoft.com/office/drawing/2014/main" id="{FBD30605-153E-DF01-49B0-B16B43D69318}"/>
                </a:ext>
              </a:extLst>
            </p:cNvPr>
            <p:cNvSpPr/>
            <p:nvPr/>
          </p:nvSpPr>
          <p:spPr>
            <a:xfrm>
              <a:off x="341466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26" name="Freeform 25">
              <a:extLst>
                <a:ext uri="{FF2B5EF4-FFF2-40B4-BE49-F238E27FC236}">
                  <a16:creationId xmlns:a16="http://schemas.microsoft.com/office/drawing/2014/main" id="{4247957D-B4DB-646B-6203-C85B109B0FA6}"/>
                </a:ext>
              </a:extLst>
            </p:cNvPr>
            <p:cNvSpPr/>
            <p:nvPr/>
          </p:nvSpPr>
          <p:spPr>
            <a:xfrm>
              <a:off x="439628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27" name="Freeform 26">
              <a:extLst>
                <a:ext uri="{FF2B5EF4-FFF2-40B4-BE49-F238E27FC236}">
                  <a16:creationId xmlns:a16="http://schemas.microsoft.com/office/drawing/2014/main" id="{F9E97A71-1605-2675-1CF6-28A3F29EF1C1}"/>
                </a:ext>
              </a:extLst>
            </p:cNvPr>
            <p:cNvSpPr/>
            <p:nvPr/>
          </p:nvSpPr>
          <p:spPr>
            <a:xfrm>
              <a:off x="439628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28" name="Freeform 27">
              <a:extLst>
                <a:ext uri="{FF2B5EF4-FFF2-40B4-BE49-F238E27FC236}">
                  <a16:creationId xmlns:a16="http://schemas.microsoft.com/office/drawing/2014/main" id="{C97ED8E0-8DBA-76E8-9204-ACF9C90B9E1F}"/>
                </a:ext>
              </a:extLst>
            </p:cNvPr>
            <p:cNvSpPr/>
            <p:nvPr/>
          </p:nvSpPr>
          <p:spPr>
            <a:xfrm>
              <a:off x="439628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pSp>
        <p:nvGrpSpPr>
          <p:cNvPr id="34" name="Content Placeholder 3" descr="Database outline">
            <a:extLst>
              <a:ext uri="{FF2B5EF4-FFF2-40B4-BE49-F238E27FC236}">
                <a16:creationId xmlns:a16="http://schemas.microsoft.com/office/drawing/2014/main" id="{A27608BA-259D-F39A-93B8-F7F9EDACEBD3}"/>
              </a:ext>
            </a:extLst>
          </p:cNvPr>
          <p:cNvGrpSpPr/>
          <p:nvPr/>
        </p:nvGrpSpPr>
        <p:grpSpPr>
          <a:xfrm>
            <a:off x="5489525" y="1869380"/>
            <a:ext cx="1211362" cy="1629073"/>
            <a:chOff x="5489525"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35" name="Freeform 34">
              <a:extLst>
                <a:ext uri="{FF2B5EF4-FFF2-40B4-BE49-F238E27FC236}">
                  <a16:creationId xmlns:a16="http://schemas.microsoft.com/office/drawing/2014/main" id="{2A0003BA-C6C5-6D90-34A4-9C253960530E}"/>
                </a:ext>
              </a:extLst>
            </p:cNvPr>
            <p:cNvSpPr/>
            <p:nvPr/>
          </p:nvSpPr>
          <p:spPr>
            <a:xfrm>
              <a:off x="5489525"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36" name="Freeform 35">
              <a:extLst>
                <a:ext uri="{FF2B5EF4-FFF2-40B4-BE49-F238E27FC236}">
                  <a16:creationId xmlns:a16="http://schemas.microsoft.com/office/drawing/2014/main" id="{660CBF98-1BC9-9B3B-541F-F377BC5CB39E}"/>
                </a:ext>
              </a:extLst>
            </p:cNvPr>
            <p:cNvSpPr/>
            <p:nvPr/>
          </p:nvSpPr>
          <p:spPr>
            <a:xfrm>
              <a:off x="6471146"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37" name="Freeform 36">
              <a:extLst>
                <a:ext uri="{FF2B5EF4-FFF2-40B4-BE49-F238E27FC236}">
                  <a16:creationId xmlns:a16="http://schemas.microsoft.com/office/drawing/2014/main" id="{9F3843D8-BCE9-57A8-FFB2-86B02A7A7841}"/>
                </a:ext>
              </a:extLst>
            </p:cNvPr>
            <p:cNvSpPr/>
            <p:nvPr/>
          </p:nvSpPr>
          <p:spPr>
            <a:xfrm>
              <a:off x="6471146"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38" name="Freeform 37">
              <a:extLst>
                <a:ext uri="{FF2B5EF4-FFF2-40B4-BE49-F238E27FC236}">
                  <a16:creationId xmlns:a16="http://schemas.microsoft.com/office/drawing/2014/main" id="{569457A6-5D54-7584-0DC6-3A58027704AC}"/>
                </a:ext>
              </a:extLst>
            </p:cNvPr>
            <p:cNvSpPr/>
            <p:nvPr/>
          </p:nvSpPr>
          <p:spPr>
            <a:xfrm>
              <a:off x="6471146"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pSp>
        <p:nvGrpSpPr>
          <p:cNvPr id="44" name="Content Placeholder 3" descr="Database outline">
            <a:extLst>
              <a:ext uri="{FF2B5EF4-FFF2-40B4-BE49-F238E27FC236}">
                <a16:creationId xmlns:a16="http://schemas.microsoft.com/office/drawing/2014/main" id="{46BB79A7-8524-26EF-70C1-180F9BC66B5F}"/>
              </a:ext>
            </a:extLst>
          </p:cNvPr>
          <p:cNvGrpSpPr/>
          <p:nvPr/>
        </p:nvGrpSpPr>
        <p:grpSpPr>
          <a:xfrm>
            <a:off x="7565975" y="1869380"/>
            <a:ext cx="1211362" cy="1629073"/>
            <a:chOff x="7565975"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45" name="Freeform 44">
              <a:extLst>
                <a:ext uri="{FF2B5EF4-FFF2-40B4-BE49-F238E27FC236}">
                  <a16:creationId xmlns:a16="http://schemas.microsoft.com/office/drawing/2014/main" id="{E8D6BE2D-36D2-9FF1-0EEE-EFDCAB349826}"/>
                </a:ext>
              </a:extLst>
            </p:cNvPr>
            <p:cNvSpPr/>
            <p:nvPr/>
          </p:nvSpPr>
          <p:spPr>
            <a:xfrm>
              <a:off x="7565975"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46" name="Freeform 45">
              <a:extLst>
                <a:ext uri="{FF2B5EF4-FFF2-40B4-BE49-F238E27FC236}">
                  <a16:creationId xmlns:a16="http://schemas.microsoft.com/office/drawing/2014/main" id="{853D7AC5-0D54-C628-8A21-B0C6D54B01D2}"/>
                </a:ext>
              </a:extLst>
            </p:cNvPr>
            <p:cNvSpPr/>
            <p:nvPr/>
          </p:nvSpPr>
          <p:spPr>
            <a:xfrm>
              <a:off x="8547596"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47" name="Freeform 46">
              <a:extLst>
                <a:ext uri="{FF2B5EF4-FFF2-40B4-BE49-F238E27FC236}">
                  <a16:creationId xmlns:a16="http://schemas.microsoft.com/office/drawing/2014/main" id="{DE76A52D-A071-AC7A-5019-5954B679E5E2}"/>
                </a:ext>
              </a:extLst>
            </p:cNvPr>
            <p:cNvSpPr/>
            <p:nvPr/>
          </p:nvSpPr>
          <p:spPr>
            <a:xfrm>
              <a:off x="8547596"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48" name="Freeform 47">
              <a:extLst>
                <a:ext uri="{FF2B5EF4-FFF2-40B4-BE49-F238E27FC236}">
                  <a16:creationId xmlns:a16="http://schemas.microsoft.com/office/drawing/2014/main" id="{87915366-92EF-2A23-4F64-9EB2D09EBAFE}"/>
                </a:ext>
              </a:extLst>
            </p:cNvPr>
            <p:cNvSpPr/>
            <p:nvPr/>
          </p:nvSpPr>
          <p:spPr>
            <a:xfrm>
              <a:off x="8547596"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pSp>
        <p:nvGrpSpPr>
          <p:cNvPr id="54" name="Content Placeholder 3" descr="Database outline">
            <a:extLst>
              <a:ext uri="{FF2B5EF4-FFF2-40B4-BE49-F238E27FC236}">
                <a16:creationId xmlns:a16="http://schemas.microsoft.com/office/drawing/2014/main" id="{72F8496B-891B-D56C-A7DE-1F35E3649E05}"/>
              </a:ext>
            </a:extLst>
          </p:cNvPr>
          <p:cNvGrpSpPr/>
          <p:nvPr/>
        </p:nvGrpSpPr>
        <p:grpSpPr>
          <a:xfrm>
            <a:off x="9642425" y="1869380"/>
            <a:ext cx="1211362" cy="1629073"/>
            <a:chOff x="9642425"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55" name="Freeform 54">
              <a:extLst>
                <a:ext uri="{FF2B5EF4-FFF2-40B4-BE49-F238E27FC236}">
                  <a16:creationId xmlns:a16="http://schemas.microsoft.com/office/drawing/2014/main" id="{59178938-3EDE-81B4-D2F3-0D0B1FC48946}"/>
                </a:ext>
              </a:extLst>
            </p:cNvPr>
            <p:cNvSpPr/>
            <p:nvPr/>
          </p:nvSpPr>
          <p:spPr>
            <a:xfrm>
              <a:off x="9642425"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56" name="Freeform 55">
              <a:extLst>
                <a:ext uri="{FF2B5EF4-FFF2-40B4-BE49-F238E27FC236}">
                  <a16:creationId xmlns:a16="http://schemas.microsoft.com/office/drawing/2014/main" id="{9B003763-AD56-F21E-5D77-978A4CE522F2}"/>
                </a:ext>
              </a:extLst>
            </p:cNvPr>
            <p:cNvSpPr/>
            <p:nvPr/>
          </p:nvSpPr>
          <p:spPr>
            <a:xfrm>
              <a:off x="10624046"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57" name="Freeform 56">
              <a:extLst>
                <a:ext uri="{FF2B5EF4-FFF2-40B4-BE49-F238E27FC236}">
                  <a16:creationId xmlns:a16="http://schemas.microsoft.com/office/drawing/2014/main" id="{677328B8-D2DF-CD72-74FD-5797467765DF}"/>
                </a:ext>
              </a:extLst>
            </p:cNvPr>
            <p:cNvSpPr/>
            <p:nvPr/>
          </p:nvSpPr>
          <p:spPr>
            <a:xfrm>
              <a:off x="10624046"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58" name="Freeform 57">
              <a:extLst>
                <a:ext uri="{FF2B5EF4-FFF2-40B4-BE49-F238E27FC236}">
                  <a16:creationId xmlns:a16="http://schemas.microsoft.com/office/drawing/2014/main" id="{B606063C-FC49-3601-34F0-3D92581E9411}"/>
                </a:ext>
              </a:extLst>
            </p:cNvPr>
            <p:cNvSpPr/>
            <p:nvPr/>
          </p:nvSpPr>
          <p:spPr>
            <a:xfrm>
              <a:off x="10624046"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pSp>
        <p:nvGrpSpPr>
          <p:cNvPr id="19" name="Content Placeholder 3" descr="Database outline">
            <a:extLst>
              <a:ext uri="{FF2B5EF4-FFF2-40B4-BE49-F238E27FC236}">
                <a16:creationId xmlns:a16="http://schemas.microsoft.com/office/drawing/2014/main" id="{77573466-76BB-B291-8422-770157BD9712}"/>
              </a:ext>
            </a:extLst>
          </p:cNvPr>
          <p:cNvGrpSpPr/>
          <p:nvPr/>
        </p:nvGrpSpPr>
        <p:grpSpPr>
          <a:xfrm>
            <a:off x="1440954" y="3999904"/>
            <a:ext cx="1524992" cy="2050851"/>
            <a:chOff x="1440954" y="3999904"/>
            <a:chExt cx="1524992" cy="2050851"/>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20" name="Freeform 19">
              <a:extLst>
                <a:ext uri="{FF2B5EF4-FFF2-40B4-BE49-F238E27FC236}">
                  <a16:creationId xmlns:a16="http://schemas.microsoft.com/office/drawing/2014/main" id="{EF3B921F-5606-0C4E-5548-C6FFE98A98A6}"/>
                </a:ext>
              </a:extLst>
            </p:cNvPr>
            <p:cNvSpPr/>
            <p:nvPr/>
          </p:nvSpPr>
          <p:spPr>
            <a:xfrm>
              <a:off x="1440954" y="3999904"/>
              <a:ext cx="1524992" cy="2050851"/>
            </a:xfrm>
            <a:custGeom>
              <a:avLst/>
              <a:gdLst>
                <a:gd name="connsiteX0" fmla="*/ 1524992 w 1524992"/>
                <a:gd name="connsiteY0" fmla="*/ 1814215 h 2050851"/>
                <a:gd name="connsiteX1" fmla="*/ 1524992 w 1524992"/>
                <a:gd name="connsiteY1" fmla="*/ 236637 h 2050851"/>
                <a:gd name="connsiteX2" fmla="*/ 762496 w 1524992"/>
                <a:gd name="connsiteY2" fmla="*/ 0 h 2050851"/>
                <a:gd name="connsiteX3" fmla="*/ 0 w 1524992"/>
                <a:gd name="connsiteY3" fmla="*/ 236637 h 2050851"/>
                <a:gd name="connsiteX4" fmla="*/ 0 w 1524992"/>
                <a:gd name="connsiteY4" fmla="*/ 1814215 h 2050851"/>
                <a:gd name="connsiteX5" fmla="*/ 762496 w 1524992"/>
                <a:gd name="connsiteY5" fmla="*/ 2050852 h 2050851"/>
                <a:gd name="connsiteX6" fmla="*/ 1524992 w 1524992"/>
                <a:gd name="connsiteY6" fmla="*/ 1814215 h 2050851"/>
                <a:gd name="connsiteX7" fmla="*/ 762496 w 1524992"/>
                <a:gd name="connsiteY7" fmla="*/ 52586 h 2050851"/>
                <a:gd name="connsiteX8" fmla="*/ 1472406 w 1524992"/>
                <a:gd name="connsiteY8" fmla="*/ 236637 h 2050851"/>
                <a:gd name="connsiteX9" fmla="*/ 762496 w 1524992"/>
                <a:gd name="connsiteY9" fmla="*/ 420688 h 2050851"/>
                <a:gd name="connsiteX10" fmla="*/ 52586 w 1524992"/>
                <a:gd name="connsiteY10" fmla="*/ 236637 h 2050851"/>
                <a:gd name="connsiteX11" fmla="*/ 762496 w 1524992"/>
                <a:gd name="connsiteY11" fmla="*/ 52586 h 2050851"/>
                <a:gd name="connsiteX12" fmla="*/ 52586 w 1524992"/>
                <a:gd name="connsiteY12" fmla="*/ 327610 h 2050851"/>
                <a:gd name="connsiteX13" fmla="*/ 762496 w 1524992"/>
                <a:gd name="connsiteY13" fmla="*/ 473273 h 2050851"/>
                <a:gd name="connsiteX14" fmla="*/ 1472406 w 1524992"/>
                <a:gd name="connsiteY14" fmla="*/ 327610 h 2050851"/>
                <a:gd name="connsiteX15" fmla="*/ 1472406 w 1524992"/>
                <a:gd name="connsiteY15" fmla="*/ 762496 h 2050851"/>
                <a:gd name="connsiteX16" fmla="*/ 762496 w 1524992"/>
                <a:gd name="connsiteY16" fmla="*/ 946547 h 2050851"/>
                <a:gd name="connsiteX17" fmla="*/ 52586 w 1524992"/>
                <a:gd name="connsiteY17" fmla="*/ 762496 h 2050851"/>
                <a:gd name="connsiteX18" fmla="*/ 52586 w 1524992"/>
                <a:gd name="connsiteY18" fmla="*/ 853470 h 2050851"/>
                <a:gd name="connsiteX19" fmla="*/ 762496 w 1524992"/>
                <a:gd name="connsiteY19" fmla="*/ 999133 h 2050851"/>
                <a:gd name="connsiteX20" fmla="*/ 1472406 w 1524992"/>
                <a:gd name="connsiteY20" fmla="*/ 853470 h 2050851"/>
                <a:gd name="connsiteX21" fmla="*/ 1472406 w 1524992"/>
                <a:gd name="connsiteY21" fmla="*/ 1288356 h 2050851"/>
                <a:gd name="connsiteX22" fmla="*/ 762496 w 1524992"/>
                <a:gd name="connsiteY22" fmla="*/ 1472406 h 2050851"/>
                <a:gd name="connsiteX23" fmla="*/ 52586 w 1524992"/>
                <a:gd name="connsiteY23" fmla="*/ 1288356 h 2050851"/>
                <a:gd name="connsiteX24" fmla="*/ 52586 w 1524992"/>
                <a:gd name="connsiteY24" fmla="*/ 1814215 h 2050851"/>
                <a:gd name="connsiteX25" fmla="*/ 52586 w 1524992"/>
                <a:gd name="connsiteY25" fmla="*/ 1379329 h 2050851"/>
                <a:gd name="connsiteX26" fmla="*/ 762496 w 1524992"/>
                <a:gd name="connsiteY26" fmla="*/ 1524992 h 2050851"/>
                <a:gd name="connsiteX27" fmla="*/ 1472406 w 1524992"/>
                <a:gd name="connsiteY27" fmla="*/ 1379329 h 2050851"/>
                <a:gd name="connsiteX28" fmla="*/ 1472406 w 1524992"/>
                <a:gd name="connsiteY28" fmla="*/ 1814215 h 2050851"/>
                <a:gd name="connsiteX29" fmla="*/ 762496 w 1524992"/>
                <a:gd name="connsiteY29" fmla="*/ 1998266 h 2050851"/>
                <a:gd name="connsiteX30" fmla="*/ 52586 w 1524992"/>
                <a:gd name="connsiteY30" fmla="*/ 1814215 h 205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992" h="2050851">
                  <a:moveTo>
                    <a:pt x="1524992" y="1814215"/>
                  </a:moveTo>
                  <a:lnTo>
                    <a:pt x="1524992" y="236637"/>
                  </a:lnTo>
                  <a:cubicBezTo>
                    <a:pt x="1524992" y="82928"/>
                    <a:pt x="1132149" y="0"/>
                    <a:pt x="762496" y="0"/>
                  </a:cubicBezTo>
                  <a:cubicBezTo>
                    <a:pt x="392843" y="0"/>
                    <a:pt x="0" y="82928"/>
                    <a:pt x="0" y="236637"/>
                  </a:cubicBezTo>
                  <a:lnTo>
                    <a:pt x="0" y="1814215"/>
                  </a:lnTo>
                  <a:cubicBezTo>
                    <a:pt x="0" y="1967924"/>
                    <a:pt x="392843" y="2050852"/>
                    <a:pt x="762496" y="2050852"/>
                  </a:cubicBezTo>
                  <a:cubicBezTo>
                    <a:pt x="1132149" y="2050852"/>
                    <a:pt x="1524992" y="1967924"/>
                    <a:pt x="1524992" y="1814215"/>
                  </a:cubicBezTo>
                  <a:close/>
                  <a:moveTo>
                    <a:pt x="762496" y="52586"/>
                  </a:moveTo>
                  <a:cubicBezTo>
                    <a:pt x="1168801" y="52586"/>
                    <a:pt x="1472406" y="149870"/>
                    <a:pt x="1472406" y="236637"/>
                  </a:cubicBezTo>
                  <a:cubicBezTo>
                    <a:pt x="1472406" y="323404"/>
                    <a:pt x="1168801" y="420688"/>
                    <a:pt x="762496" y="420688"/>
                  </a:cubicBezTo>
                  <a:cubicBezTo>
                    <a:pt x="356191" y="420688"/>
                    <a:pt x="52586" y="323404"/>
                    <a:pt x="52586" y="236637"/>
                  </a:cubicBezTo>
                  <a:cubicBezTo>
                    <a:pt x="52586" y="149870"/>
                    <a:pt x="356191" y="52586"/>
                    <a:pt x="762496" y="52586"/>
                  </a:cubicBezTo>
                  <a:close/>
                  <a:moveTo>
                    <a:pt x="52586" y="327610"/>
                  </a:moveTo>
                  <a:cubicBezTo>
                    <a:pt x="171667" y="422791"/>
                    <a:pt x="474141" y="473273"/>
                    <a:pt x="762496" y="473273"/>
                  </a:cubicBezTo>
                  <a:cubicBezTo>
                    <a:pt x="1050851" y="473273"/>
                    <a:pt x="1353325" y="422791"/>
                    <a:pt x="1472406" y="327610"/>
                  </a:cubicBezTo>
                  <a:lnTo>
                    <a:pt x="1472406" y="762496"/>
                  </a:lnTo>
                  <a:cubicBezTo>
                    <a:pt x="1472406" y="849263"/>
                    <a:pt x="1168801" y="946547"/>
                    <a:pt x="762496" y="946547"/>
                  </a:cubicBezTo>
                  <a:cubicBezTo>
                    <a:pt x="356191" y="946547"/>
                    <a:pt x="52586" y="849263"/>
                    <a:pt x="52586" y="762496"/>
                  </a:cubicBezTo>
                  <a:close/>
                  <a:moveTo>
                    <a:pt x="52586" y="853470"/>
                  </a:moveTo>
                  <a:cubicBezTo>
                    <a:pt x="171667" y="948650"/>
                    <a:pt x="474141" y="999133"/>
                    <a:pt x="762496" y="999133"/>
                  </a:cubicBezTo>
                  <a:cubicBezTo>
                    <a:pt x="1050851" y="999133"/>
                    <a:pt x="1353325" y="948650"/>
                    <a:pt x="1472406" y="853470"/>
                  </a:cubicBezTo>
                  <a:lnTo>
                    <a:pt x="1472406" y="1288356"/>
                  </a:lnTo>
                  <a:cubicBezTo>
                    <a:pt x="1472406" y="1375122"/>
                    <a:pt x="1168801" y="1472406"/>
                    <a:pt x="762496" y="1472406"/>
                  </a:cubicBezTo>
                  <a:cubicBezTo>
                    <a:pt x="356191" y="1472406"/>
                    <a:pt x="52586" y="1375122"/>
                    <a:pt x="52586" y="1288356"/>
                  </a:cubicBezTo>
                  <a:close/>
                  <a:moveTo>
                    <a:pt x="52586" y="1814215"/>
                  </a:moveTo>
                  <a:lnTo>
                    <a:pt x="52586" y="1379329"/>
                  </a:lnTo>
                  <a:cubicBezTo>
                    <a:pt x="171667" y="1474510"/>
                    <a:pt x="474141" y="1524992"/>
                    <a:pt x="762496" y="1524992"/>
                  </a:cubicBezTo>
                  <a:cubicBezTo>
                    <a:pt x="1050851" y="1524992"/>
                    <a:pt x="1353325" y="1474510"/>
                    <a:pt x="1472406" y="1379329"/>
                  </a:cubicBezTo>
                  <a:lnTo>
                    <a:pt x="1472406" y="1814215"/>
                  </a:lnTo>
                  <a:cubicBezTo>
                    <a:pt x="1472406" y="1900982"/>
                    <a:pt x="1168801" y="1998266"/>
                    <a:pt x="762496" y="1998266"/>
                  </a:cubicBezTo>
                  <a:cubicBezTo>
                    <a:pt x="356191" y="1998266"/>
                    <a:pt x="52586" y="1900982"/>
                    <a:pt x="52586" y="1814215"/>
                  </a:cubicBezTo>
                  <a:close/>
                </a:path>
              </a:pathLst>
            </a:custGeom>
            <a:grpFill/>
            <a:ln w="26293" cap="flat">
              <a:noFill/>
              <a:prstDash val="solid"/>
              <a:miter/>
            </a:ln>
          </p:spPr>
          <p:txBody>
            <a:bodyPr rtlCol="0" anchor="ctr"/>
            <a:lstStyle/>
            <a:p>
              <a:endParaRPr lang="bg-BG"/>
            </a:p>
          </p:txBody>
        </p:sp>
        <p:sp>
          <p:nvSpPr>
            <p:cNvPr id="21" name="Freeform 20">
              <a:extLst>
                <a:ext uri="{FF2B5EF4-FFF2-40B4-BE49-F238E27FC236}">
                  <a16:creationId xmlns:a16="http://schemas.microsoft.com/office/drawing/2014/main" id="{4DA0FE18-3CCE-036D-EA85-87C084D3922E}"/>
                </a:ext>
              </a:extLst>
            </p:cNvPr>
            <p:cNvSpPr/>
            <p:nvPr/>
          </p:nvSpPr>
          <p:spPr>
            <a:xfrm>
              <a:off x="2676723" y="4630935"/>
              <a:ext cx="105171" cy="105171"/>
            </a:xfrm>
            <a:custGeom>
              <a:avLst/>
              <a:gdLst>
                <a:gd name="connsiteX0" fmla="*/ 105172 w 105171"/>
                <a:gd name="connsiteY0" fmla="*/ 52586 h 105171"/>
                <a:gd name="connsiteX1" fmla="*/ 52586 w 105171"/>
                <a:gd name="connsiteY1" fmla="*/ 105172 h 105171"/>
                <a:gd name="connsiteX2" fmla="*/ 0 w 105171"/>
                <a:gd name="connsiteY2" fmla="*/ 52586 h 105171"/>
                <a:gd name="connsiteX3" fmla="*/ 52586 w 105171"/>
                <a:gd name="connsiteY3" fmla="*/ 0 h 105171"/>
                <a:gd name="connsiteX4" fmla="*/ 105172 w 105171"/>
                <a:gd name="connsiteY4" fmla="*/ 52586 h 10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71" h="105171">
                  <a:moveTo>
                    <a:pt x="105172" y="52586"/>
                  </a:moveTo>
                  <a:cubicBezTo>
                    <a:pt x="105172" y="81628"/>
                    <a:pt x="81628" y="105172"/>
                    <a:pt x="52586" y="105172"/>
                  </a:cubicBezTo>
                  <a:cubicBezTo>
                    <a:pt x="23544" y="105172"/>
                    <a:pt x="0" y="81628"/>
                    <a:pt x="0" y="52586"/>
                  </a:cubicBezTo>
                  <a:cubicBezTo>
                    <a:pt x="0" y="23544"/>
                    <a:pt x="23544" y="0"/>
                    <a:pt x="52586" y="0"/>
                  </a:cubicBezTo>
                  <a:cubicBezTo>
                    <a:pt x="81628" y="0"/>
                    <a:pt x="105172" y="23544"/>
                    <a:pt x="105172" y="52586"/>
                  </a:cubicBezTo>
                  <a:close/>
                </a:path>
              </a:pathLst>
            </a:custGeom>
            <a:grpFill/>
            <a:ln w="26293" cap="flat">
              <a:noFill/>
              <a:prstDash val="solid"/>
              <a:miter/>
            </a:ln>
          </p:spPr>
          <p:txBody>
            <a:bodyPr rtlCol="0" anchor="ctr"/>
            <a:lstStyle/>
            <a:p>
              <a:endParaRPr lang="bg-BG"/>
            </a:p>
          </p:txBody>
        </p:sp>
        <p:sp>
          <p:nvSpPr>
            <p:cNvPr id="22" name="Freeform 21">
              <a:extLst>
                <a:ext uri="{FF2B5EF4-FFF2-40B4-BE49-F238E27FC236}">
                  <a16:creationId xmlns:a16="http://schemas.microsoft.com/office/drawing/2014/main" id="{745DBE6B-0468-475E-4761-2973D64AD076}"/>
                </a:ext>
              </a:extLst>
            </p:cNvPr>
            <p:cNvSpPr/>
            <p:nvPr/>
          </p:nvSpPr>
          <p:spPr>
            <a:xfrm>
              <a:off x="2676723" y="5156795"/>
              <a:ext cx="105171" cy="105171"/>
            </a:xfrm>
            <a:custGeom>
              <a:avLst/>
              <a:gdLst>
                <a:gd name="connsiteX0" fmla="*/ 105172 w 105171"/>
                <a:gd name="connsiteY0" fmla="*/ 52586 h 105171"/>
                <a:gd name="connsiteX1" fmla="*/ 52586 w 105171"/>
                <a:gd name="connsiteY1" fmla="*/ 105172 h 105171"/>
                <a:gd name="connsiteX2" fmla="*/ 0 w 105171"/>
                <a:gd name="connsiteY2" fmla="*/ 52586 h 105171"/>
                <a:gd name="connsiteX3" fmla="*/ 52586 w 105171"/>
                <a:gd name="connsiteY3" fmla="*/ 0 h 105171"/>
                <a:gd name="connsiteX4" fmla="*/ 105172 w 105171"/>
                <a:gd name="connsiteY4" fmla="*/ 52586 h 10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71" h="105171">
                  <a:moveTo>
                    <a:pt x="105172" y="52586"/>
                  </a:moveTo>
                  <a:cubicBezTo>
                    <a:pt x="105172" y="81628"/>
                    <a:pt x="81628" y="105172"/>
                    <a:pt x="52586" y="105172"/>
                  </a:cubicBezTo>
                  <a:cubicBezTo>
                    <a:pt x="23544" y="105172"/>
                    <a:pt x="0" y="81628"/>
                    <a:pt x="0" y="52586"/>
                  </a:cubicBezTo>
                  <a:cubicBezTo>
                    <a:pt x="0" y="23544"/>
                    <a:pt x="23544" y="0"/>
                    <a:pt x="52586" y="0"/>
                  </a:cubicBezTo>
                  <a:cubicBezTo>
                    <a:pt x="81628" y="0"/>
                    <a:pt x="105172" y="23544"/>
                    <a:pt x="105172" y="52586"/>
                  </a:cubicBezTo>
                  <a:close/>
                </a:path>
              </a:pathLst>
            </a:custGeom>
            <a:grpFill/>
            <a:ln w="26293" cap="flat">
              <a:noFill/>
              <a:prstDash val="solid"/>
              <a:miter/>
            </a:ln>
          </p:spPr>
          <p:txBody>
            <a:bodyPr rtlCol="0" anchor="ctr"/>
            <a:lstStyle/>
            <a:p>
              <a:endParaRPr lang="bg-BG"/>
            </a:p>
          </p:txBody>
        </p:sp>
        <p:sp>
          <p:nvSpPr>
            <p:cNvPr id="23" name="Freeform 22">
              <a:extLst>
                <a:ext uri="{FF2B5EF4-FFF2-40B4-BE49-F238E27FC236}">
                  <a16:creationId xmlns:a16="http://schemas.microsoft.com/office/drawing/2014/main" id="{9CD07344-E101-8AB0-FFFE-F0C4E7B3DBD7}"/>
                </a:ext>
              </a:extLst>
            </p:cNvPr>
            <p:cNvSpPr/>
            <p:nvPr/>
          </p:nvSpPr>
          <p:spPr>
            <a:xfrm>
              <a:off x="2676723" y="5682654"/>
              <a:ext cx="105171" cy="105171"/>
            </a:xfrm>
            <a:custGeom>
              <a:avLst/>
              <a:gdLst>
                <a:gd name="connsiteX0" fmla="*/ 105172 w 105171"/>
                <a:gd name="connsiteY0" fmla="*/ 52586 h 105171"/>
                <a:gd name="connsiteX1" fmla="*/ 52586 w 105171"/>
                <a:gd name="connsiteY1" fmla="*/ 105172 h 105171"/>
                <a:gd name="connsiteX2" fmla="*/ 0 w 105171"/>
                <a:gd name="connsiteY2" fmla="*/ 52586 h 105171"/>
                <a:gd name="connsiteX3" fmla="*/ 52586 w 105171"/>
                <a:gd name="connsiteY3" fmla="*/ 0 h 105171"/>
                <a:gd name="connsiteX4" fmla="*/ 105172 w 105171"/>
                <a:gd name="connsiteY4" fmla="*/ 52586 h 10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71" h="105171">
                  <a:moveTo>
                    <a:pt x="105172" y="52586"/>
                  </a:moveTo>
                  <a:cubicBezTo>
                    <a:pt x="105172" y="81628"/>
                    <a:pt x="81628" y="105172"/>
                    <a:pt x="52586" y="105172"/>
                  </a:cubicBezTo>
                  <a:cubicBezTo>
                    <a:pt x="23544" y="105172"/>
                    <a:pt x="0" y="81628"/>
                    <a:pt x="0" y="52586"/>
                  </a:cubicBezTo>
                  <a:cubicBezTo>
                    <a:pt x="0" y="23544"/>
                    <a:pt x="23544" y="0"/>
                    <a:pt x="52586" y="0"/>
                  </a:cubicBezTo>
                  <a:cubicBezTo>
                    <a:pt x="81628" y="0"/>
                    <a:pt x="105172" y="23544"/>
                    <a:pt x="105172" y="52586"/>
                  </a:cubicBezTo>
                  <a:close/>
                </a:path>
              </a:pathLst>
            </a:custGeom>
            <a:grpFill/>
            <a:ln w="26293" cap="flat">
              <a:noFill/>
              <a:prstDash val="solid"/>
              <a:miter/>
            </a:ln>
          </p:spPr>
          <p:txBody>
            <a:bodyPr rtlCol="0" anchor="ctr"/>
            <a:lstStyle/>
            <a:p>
              <a:endParaRPr lang="bg-BG"/>
            </a:p>
          </p:txBody>
        </p:sp>
      </p:grpSp>
      <p:grpSp>
        <p:nvGrpSpPr>
          <p:cNvPr id="29" name="Content Placeholder 3" descr="Database outline">
            <a:extLst>
              <a:ext uri="{FF2B5EF4-FFF2-40B4-BE49-F238E27FC236}">
                <a16:creationId xmlns:a16="http://schemas.microsoft.com/office/drawing/2014/main" id="{988BB187-462C-DAB3-177D-1807E4B22BA2}"/>
              </a:ext>
            </a:extLst>
          </p:cNvPr>
          <p:cNvGrpSpPr/>
          <p:nvPr/>
        </p:nvGrpSpPr>
        <p:grpSpPr>
          <a:xfrm>
            <a:off x="4036516" y="3999904"/>
            <a:ext cx="1524992" cy="2050851"/>
            <a:chOff x="4036516" y="3999904"/>
            <a:chExt cx="1524992" cy="2050851"/>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30" name="Freeform 29">
              <a:extLst>
                <a:ext uri="{FF2B5EF4-FFF2-40B4-BE49-F238E27FC236}">
                  <a16:creationId xmlns:a16="http://schemas.microsoft.com/office/drawing/2014/main" id="{CE1540E5-2D8D-E72C-F7FC-A2ABEA27A633}"/>
                </a:ext>
              </a:extLst>
            </p:cNvPr>
            <p:cNvSpPr/>
            <p:nvPr/>
          </p:nvSpPr>
          <p:spPr>
            <a:xfrm>
              <a:off x="4036516" y="3999904"/>
              <a:ext cx="1524992" cy="2050851"/>
            </a:xfrm>
            <a:custGeom>
              <a:avLst/>
              <a:gdLst>
                <a:gd name="connsiteX0" fmla="*/ 1524992 w 1524992"/>
                <a:gd name="connsiteY0" fmla="*/ 1814215 h 2050851"/>
                <a:gd name="connsiteX1" fmla="*/ 1524992 w 1524992"/>
                <a:gd name="connsiteY1" fmla="*/ 236637 h 2050851"/>
                <a:gd name="connsiteX2" fmla="*/ 762496 w 1524992"/>
                <a:gd name="connsiteY2" fmla="*/ 0 h 2050851"/>
                <a:gd name="connsiteX3" fmla="*/ 0 w 1524992"/>
                <a:gd name="connsiteY3" fmla="*/ 236637 h 2050851"/>
                <a:gd name="connsiteX4" fmla="*/ 0 w 1524992"/>
                <a:gd name="connsiteY4" fmla="*/ 1814215 h 2050851"/>
                <a:gd name="connsiteX5" fmla="*/ 762496 w 1524992"/>
                <a:gd name="connsiteY5" fmla="*/ 2050852 h 2050851"/>
                <a:gd name="connsiteX6" fmla="*/ 1524992 w 1524992"/>
                <a:gd name="connsiteY6" fmla="*/ 1814215 h 2050851"/>
                <a:gd name="connsiteX7" fmla="*/ 762496 w 1524992"/>
                <a:gd name="connsiteY7" fmla="*/ 52586 h 2050851"/>
                <a:gd name="connsiteX8" fmla="*/ 1472406 w 1524992"/>
                <a:gd name="connsiteY8" fmla="*/ 236637 h 2050851"/>
                <a:gd name="connsiteX9" fmla="*/ 762496 w 1524992"/>
                <a:gd name="connsiteY9" fmla="*/ 420688 h 2050851"/>
                <a:gd name="connsiteX10" fmla="*/ 52586 w 1524992"/>
                <a:gd name="connsiteY10" fmla="*/ 236637 h 2050851"/>
                <a:gd name="connsiteX11" fmla="*/ 762496 w 1524992"/>
                <a:gd name="connsiteY11" fmla="*/ 52586 h 2050851"/>
                <a:gd name="connsiteX12" fmla="*/ 52586 w 1524992"/>
                <a:gd name="connsiteY12" fmla="*/ 327610 h 2050851"/>
                <a:gd name="connsiteX13" fmla="*/ 762496 w 1524992"/>
                <a:gd name="connsiteY13" fmla="*/ 473273 h 2050851"/>
                <a:gd name="connsiteX14" fmla="*/ 1472406 w 1524992"/>
                <a:gd name="connsiteY14" fmla="*/ 327610 h 2050851"/>
                <a:gd name="connsiteX15" fmla="*/ 1472406 w 1524992"/>
                <a:gd name="connsiteY15" fmla="*/ 762496 h 2050851"/>
                <a:gd name="connsiteX16" fmla="*/ 762496 w 1524992"/>
                <a:gd name="connsiteY16" fmla="*/ 946547 h 2050851"/>
                <a:gd name="connsiteX17" fmla="*/ 52586 w 1524992"/>
                <a:gd name="connsiteY17" fmla="*/ 762496 h 2050851"/>
                <a:gd name="connsiteX18" fmla="*/ 52586 w 1524992"/>
                <a:gd name="connsiteY18" fmla="*/ 853470 h 2050851"/>
                <a:gd name="connsiteX19" fmla="*/ 762496 w 1524992"/>
                <a:gd name="connsiteY19" fmla="*/ 999133 h 2050851"/>
                <a:gd name="connsiteX20" fmla="*/ 1472406 w 1524992"/>
                <a:gd name="connsiteY20" fmla="*/ 853470 h 2050851"/>
                <a:gd name="connsiteX21" fmla="*/ 1472406 w 1524992"/>
                <a:gd name="connsiteY21" fmla="*/ 1288356 h 2050851"/>
                <a:gd name="connsiteX22" fmla="*/ 762496 w 1524992"/>
                <a:gd name="connsiteY22" fmla="*/ 1472406 h 2050851"/>
                <a:gd name="connsiteX23" fmla="*/ 52586 w 1524992"/>
                <a:gd name="connsiteY23" fmla="*/ 1288356 h 2050851"/>
                <a:gd name="connsiteX24" fmla="*/ 52586 w 1524992"/>
                <a:gd name="connsiteY24" fmla="*/ 1814215 h 2050851"/>
                <a:gd name="connsiteX25" fmla="*/ 52586 w 1524992"/>
                <a:gd name="connsiteY25" fmla="*/ 1379329 h 2050851"/>
                <a:gd name="connsiteX26" fmla="*/ 762496 w 1524992"/>
                <a:gd name="connsiteY26" fmla="*/ 1524992 h 2050851"/>
                <a:gd name="connsiteX27" fmla="*/ 1472406 w 1524992"/>
                <a:gd name="connsiteY27" fmla="*/ 1379329 h 2050851"/>
                <a:gd name="connsiteX28" fmla="*/ 1472406 w 1524992"/>
                <a:gd name="connsiteY28" fmla="*/ 1814215 h 2050851"/>
                <a:gd name="connsiteX29" fmla="*/ 762496 w 1524992"/>
                <a:gd name="connsiteY29" fmla="*/ 1998266 h 2050851"/>
                <a:gd name="connsiteX30" fmla="*/ 52586 w 1524992"/>
                <a:gd name="connsiteY30" fmla="*/ 1814215 h 205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992" h="2050851">
                  <a:moveTo>
                    <a:pt x="1524992" y="1814215"/>
                  </a:moveTo>
                  <a:lnTo>
                    <a:pt x="1524992" y="236637"/>
                  </a:lnTo>
                  <a:cubicBezTo>
                    <a:pt x="1524992" y="82928"/>
                    <a:pt x="1132149" y="0"/>
                    <a:pt x="762496" y="0"/>
                  </a:cubicBezTo>
                  <a:cubicBezTo>
                    <a:pt x="392843" y="0"/>
                    <a:pt x="0" y="82928"/>
                    <a:pt x="0" y="236637"/>
                  </a:cubicBezTo>
                  <a:lnTo>
                    <a:pt x="0" y="1814215"/>
                  </a:lnTo>
                  <a:cubicBezTo>
                    <a:pt x="0" y="1967924"/>
                    <a:pt x="392843" y="2050852"/>
                    <a:pt x="762496" y="2050852"/>
                  </a:cubicBezTo>
                  <a:cubicBezTo>
                    <a:pt x="1132149" y="2050852"/>
                    <a:pt x="1524992" y="1967924"/>
                    <a:pt x="1524992" y="1814215"/>
                  </a:cubicBezTo>
                  <a:close/>
                  <a:moveTo>
                    <a:pt x="762496" y="52586"/>
                  </a:moveTo>
                  <a:cubicBezTo>
                    <a:pt x="1168801" y="52586"/>
                    <a:pt x="1472406" y="149870"/>
                    <a:pt x="1472406" y="236637"/>
                  </a:cubicBezTo>
                  <a:cubicBezTo>
                    <a:pt x="1472406" y="323404"/>
                    <a:pt x="1168801" y="420688"/>
                    <a:pt x="762496" y="420688"/>
                  </a:cubicBezTo>
                  <a:cubicBezTo>
                    <a:pt x="356191" y="420688"/>
                    <a:pt x="52586" y="323404"/>
                    <a:pt x="52586" y="236637"/>
                  </a:cubicBezTo>
                  <a:cubicBezTo>
                    <a:pt x="52586" y="149870"/>
                    <a:pt x="356191" y="52586"/>
                    <a:pt x="762496" y="52586"/>
                  </a:cubicBezTo>
                  <a:close/>
                  <a:moveTo>
                    <a:pt x="52586" y="327610"/>
                  </a:moveTo>
                  <a:cubicBezTo>
                    <a:pt x="171667" y="422791"/>
                    <a:pt x="474141" y="473273"/>
                    <a:pt x="762496" y="473273"/>
                  </a:cubicBezTo>
                  <a:cubicBezTo>
                    <a:pt x="1050851" y="473273"/>
                    <a:pt x="1353325" y="422791"/>
                    <a:pt x="1472406" y="327610"/>
                  </a:cubicBezTo>
                  <a:lnTo>
                    <a:pt x="1472406" y="762496"/>
                  </a:lnTo>
                  <a:cubicBezTo>
                    <a:pt x="1472406" y="849263"/>
                    <a:pt x="1168801" y="946547"/>
                    <a:pt x="762496" y="946547"/>
                  </a:cubicBezTo>
                  <a:cubicBezTo>
                    <a:pt x="356191" y="946547"/>
                    <a:pt x="52586" y="849263"/>
                    <a:pt x="52586" y="762496"/>
                  </a:cubicBezTo>
                  <a:close/>
                  <a:moveTo>
                    <a:pt x="52586" y="853470"/>
                  </a:moveTo>
                  <a:cubicBezTo>
                    <a:pt x="171667" y="948650"/>
                    <a:pt x="474141" y="999133"/>
                    <a:pt x="762496" y="999133"/>
                  </a:cubicBezTo>
                  <a:cubicBezTo>
                    <a:pt x="1050851" y="999133"/>
                    <a:pt x="1353325" y="948650"/>
                    <a:pt x="1472406" y="853470"/>
                  </a:cubicBezTo>
                  <a:lnTo>
                    <a:pt x="1472406" y="1288356"/>
                  </a:lnTo>
                  <a:cubicBezTo>
                    <a:pt x="1472406" y="1375122"/>
                    <a:pt x="1168801" y="1472406"/>
                    <a:pt x="762496" y="1472406"/>
                  </a:cubicBezTo>
                  <a:cubicBezTo>
                    <a:pt x="356191" y="1472406"/>
                    <a:pt x="52586" y="1375122"/>
                    <a:pt x="52586" y="1288356"/>
                  </a:cubicBezTo>
                  <a:close/>
                  <a:moveTo>
                    <a:pt x="52586" y="1814215"/>
                  </a:moveTo>
                  <a:lnTo>
                    <a:pt x="52586" y="1379329"/>
                  </a:lnTo>
                  <a:cubicBezTo>
                    <a:pt x="171667" y="1474510"/>
                    <a:pt x="474141" y="1524992"/>
                    <a:pt x="762496" y="1524992"/>
                  </a:cubicBezTo>
                  <a:cubicBezTo>
                    <a:pt x="1050851" y="1524992"/>
                    <a:pt x="1353325" y="1474510"/>
                    <a:pt x="1472406" y="1379329"/>
                  </a:cubicBezTo>
                  <a:lnTo>
                    <a:pt x="1472406" y="1814215"/>
                  </a:lnTo>
                  <a:cubicBezTo>
                    <a:pt x="1472406" y="1900982"/>
                    <a:pt x="1168801" y="1998266"/>
                    <a:pt x="762496" y="1998266"/>
                  </a:cubicBezTo>
                  <a:cubicBezTo>
                    <a:pt x="356191" y="1998266"/>
                    <a:pt x="52586" y="1900982"/>
                    <a:pt x="52586" y="1814215"/>
                  </a:cubicBezTo>
                  <a:close/>
                </a:path>
              </a:pathLst>
            </a:custGeom>
            <a:grpFill/>
            <a:ln w="26293" cap="flat">
              <a:noFill/>
              <a:prstDash val="solid"/>
              <a:miter/>
            </a:ln>
          </p:spPr>
          <p:txBody>
            <a:bodyPr rtlCol="0" anchor="ctr"/>
            <a:lstStyle/>
            <a:p>
              <a:endParaRPr lang="bg-BG"/>
            </a:p>
          </p:txBody>
        </p:sp>
        <p:sp>
          <p:nvSpPr>
            <p:cNvPr id="31" name="Freeform 30">
              <a:extLst>
                <a:ext uri="{FF2B5EF4-FFF2-40B4-BE49-F238E27FC236}">
                  <a16:creationId xmlns:a16="http://schemas.microsoft.com/office/drawing/2014/main" id="{3727199E-3B98-FA17-19B5-FB173174105E}"/>
                </a:ext>
              </a:extLst>
            </p:cNvPr>
            <p:cNvSpPr/>
            <p:nvPr/>
          </p:nvSpPr>
          <p:spPr>
            <a:xfrm>
              <a:off x="5272285" y="4630935"/>
              <a:ext cx="105171" cy="105171"/>
            </a:xfrm>
            <a:custGeom>
              <a:avLst/>
              <a:gdLst>
                <a:gd name="connsiteX0" fmla="*/ 105172 w 105171"/>
                <a:gd name="connsiteY0" fmla="*/ 52586 h 105171"/>
                <a:gd name="connsiteX1" fmla="*/ 52586 w 105171"/>
                <a:gd name="connsiteY1" fmla="*/ 105172 h 105171"/>
                <a:gd name="connsiteX2" fmla="*/ 0 w 105171"/>
                <a:gd name="connsiteY2" fmla="*/ 52586 h 105171"/>
                <a:gd name="connsiteX3" fmla="*/ 52586 w 105171"/>
                <a:gd name="connsiteY3" fmla="*/ 0 h 105171"/>
                <a:gd name="connsiteX4" fmla="*/ 105172 w 105171"/>
                <a:gd name="connsiteY4" fmla="*/ 52586 h 10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71" h="105171">
                  <a:moveTo>
                    <a:pt x="105172" y="52586"/>
                  </a:moveTo>
                  <a:cubicBezTo>
                    <a:pt x="105172" y="81628"/>
                    <a:pt x="81628" y="105172"/>
                    <a:pt x="52586" y="105172"/>
                  </a:cubicBezTo>
                  <a:cubicBezTo>
                    <a:pt x="23544" y="105172"/>
                    <a:pt x="0" y="81628"/>
                    <a:pt x="0" y="52586"/>
                  </a:cubicBezTo>
                  <a:cubicBezTo>
                    <a:pt x="0" y="23544"/>
                    <a:pt x="23544" y="0"/>
                    <a:pt x="52586" y="0"/>
                  </a:cubicBezTo>
                  <a:cubicBezTo>
                    <a:pt x="81628" y="0"/>
                    <a:pt x="105172" y="23544"/>
                    <a:pt x="105172" y="52586"/>
                  </a:cubicBezTo>
                  <a:close/>
                </a:path>
              </a:pathLst>
            </a:custGeom>
            <a:grpFill/>
            <a:ln w="26293" cap="flat">
              <a:noFill/>
              <a:prstDash val="solid"/>
              <a:miter/>
            </a:ln>
          </p:spPr>
          <p:txBody>
            <a:bodyPr rtlCol="0" anchor="ctr"/>
            <a:lstStyle/>
            <a:p>
              <a:endParaRPr lang="bg-BG"/>
            </a:p>
          </p:txBody>
        </p:sp>
        <p:sp>
          <p:nvSpPr>
            <p:cNvPr id="32" name="Freeform 31">
              <a:extLst>
                <a:ext uri="{FF2B5EF4-FFF2-40B4-BE49-F238E27FC236}">
                  <a16:creationId xmlns:a16="http://schemas.microsoft.com/office/drawing/2014/main" id="{8ACC696F-3864-400E-C225-373E8CD99413}"/>
                </a:ext>
              </a:extLst>
            </p:cNvPr>
            <p:cNvSpPr/>
            <p:nvPr/>
          </p:nvSpPr>
          <p:spPr>
            <a:xfrm>
              <a:off x="5272285" y="5156795"/>
              <a:ext cx="105171" cy="105171"/>
            </a:xfrm>
            <a:custGeom>
              <a:avLst/>
              <a:gdLst>
                <a:gd name="connsiteX0" fmla="*/ 105172 w 105171"/>
                <a:gd name="connsiteY0" fmla="*/ 52586 h 105171"/>
                <a:gd name="connsiteX1" fmla="*/ 52586 w 105171"/>
                <a:gd name="connsiteY1" fmla="*/ 105172 h 105171"/>
                <a:gd name="connsiteX2" fmla="*/ 0 w 105171"/>
                <a:gd name="connsiteY2" fmla="*/ 52586 h 105171"/>
                <a:gd name="connsiteX3" fmla="*/ 52586 w 105171"/>
                <a:gd name="connsiteY3" fmla="*/ 0 h 105171"/>
                <a:gd name="connsiteX4" fmla="*/ 105172 w 105171"/>
                <a:gd name="connsiteY4" fmla="*/ 52586 h 10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71" h="105171">
                  <a:moveTo>
                    <a:pt x="105172" y="52586"/>
                  </a:moveTo>
                  <a:cubicBezTo>
                    <a:pt x="105172" y="81628"/>
                    <a:pt x="81628" y="105172"/>
                    <a:pt x="52586" y="105172"/>
                  </a:cubicBezTo>
                  <a:cubicBezTo>
                    <a:pt x="23544" y="105172"/>
                    <a:pt x="0" y="81628"/>
                    <a:pt x="0" y="52586"/>
                  </a:cubicBezTo>
                  <a:cubicBezTo>
                    <a:pt x="0" y="23544"/>
                    <a:pt x="23544" y="0"/>
                    <a:pt x="52586" y="0"/>
                  </a:cubicBezTo>
                  <a:cubicBezTo>
                    <a:pt x="81628" y="0"/>
                    <a:pt x="105172" y="23544"/>
                    <a:pt x="105172" y="52586"/>
                  </a:cubicBezTo>
                  <a:close/>
                </a:path>
              </a:pathLst>
            </a:custGeom>
            <a:grpFill/>
            <a:ln w="26293" cap="flat">
              <a:noFill/>
              <a:prstDash val="solid"/>
              <a:miter/>
            </a:ln>
          </p:spPr>
          <p:txBody>
            <a:bodyPr rtlCol="0" anchor="ctr"/>
            <a:lstStyle/>
            <a:p>
              <a:endParaRPr lang="bg-BG"/>
            </a:p>
          </p:txBody>
        </p:sp>
        <p:sp>
          <p:nvSpPr>
            <p:cNvPr id="33" name="Freeform 32">
              <a:extLst>
                <a:ext uri="{FF2B5EF4-FFF2-40B4-BE49-F238E27FC236}">
                  <a16:creationId xmlns:a16="http://schemas.microsoft.com/office/drawing/2014/main" id="{C18CAEE0-63C4-4788-EF9F-4D37D4444867}"/>
                </a:ext>
              </a:extLst>
            </p:cNvPr>
            <p:cNvSpPr/>
            <p:nvPr/>
          </p:nvSpPr>
          <p:spPr>
            <a:xfrm>
              <a:off x="5272285" y="5682654"/>
              <a:ext cx="105171" cy="105171"/>
            </a:xfrm>
            <a:custGeom>
              <a:avLst/>
              <a:gdLst>
                <a:gd name="connsiteX0" fmla="*/ 105172 w 105171"/>
                <a:gd name="connsiteY0" fmla="*/ 52586 h 105171"/>
                <a:gd name="connsiteX1" fmla="*/ 52586 w 105171"/>
                <a:gd name="connsiteY1" fmla="*/ 105172 h 105171"/>
                <a:gd name="connsiteX2" fmla="*/ 0 w 105171"/>
                <a:gd name="connsiteY2" fmla="*/ 52586 h 105171"/>
                <a:gd name="connsiteX3" fmla="*/ 52586 w 105171"/>
                <a:gd name="connsiteY3" fmla="*/ 0 h 105171"/>
                <a:gd name="connsiteX4" fmla="*/ 105172 w 105171"/>
                <a:gd name="connsiteY4" fmla="*/ 52586 h 10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71" h="105171">
                  <a:moveTo>
                    <a:pt x="105172" y="52586"/>
                  </a:moveTo>
                  <a:cubicBezTo>
                    <a:pt x="105172" y="81628"/>
                    <a:pt x="81628" y="105172"/>
                    <a:pt x="52586" y="105172"/>
                  </a:cubicBezTo>
                  <a:cubicBezTo>
                    <a:pt x="23544" y="105172"/>
                    <a:pt x="0" y="81628"/>
                    <a:pt x="0" y="52586"/>
                  </a:cubicBezTo>
                  <a:cubicBezTo>
                    <a:pt x="0" y="23544"/>
                    <a:pt x="23544" y="0"/>
                    <a:pt x="52586" y="0"/>
                  </a:cubicBezTo>
                  <a:cubicBezTo>
                    <a:pt x="81628" y="0"/>
                    <a:pt x="105172" y="23544"/>
                    <a:pt x="105172" y="52586"/>
                  </a:cubicBezTo>
                  <a:close/>
                </a:path>
              </a:pathLst>
            </a:custGeom>
            <a:grpFill/>
            <a:ln w="26293" cap="flat">
              <a:noFill/>
              <a:prstDash val="solid"/>
              <a:miter/>
            </a:ln>
          </p:spPr>
          <p:txBody>
            <a:bodyPr rtlCol="0" anchor="ctr"/>
            <a:lstStyle/>
            <a:p>
              <a:endParaRPr lang="bg-BG"/>
            </a:p>
          </p:txBody>
        </p:sp>
      </p:grpSp>
      <p:grpSp>
        <p:nvGrpSpPr>
          <p:cNvPr id="39" name="Content Placeholder 3" descr="Database outline">
            <a:extLst>
              <a:ext uri="{FF2B5EF4-FFF2-40B4-BE49-F238E27FC236}">
                <a16:creationId xmlns:a16="http://schemas.microsoft.com/office/drawing/2014/main" id="{402C9D8D-4DEE-AE1C-ECDA-AB58367F600D}"/>
              </a:ext>
            </a:extLst>
          </p:cNvPr>
          <p:cNvGrpSpPr/>
          <p:nvPr/>
        </p:nvGrpSpPr>
        <p:grpSpPr>
          <a:xfrm>
            <a:off x="6630491" y="3999904"/>
            <a:ext cx="1524992" cy="2050851"/>
            <a:chOff x="6630491" y="3999904"/>
            <a:chExt cx="1524992" cy="2050851"/>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40" name="Freeform 39">
              <a:extLst>
                <a:ext uri="{FF2B5EF4-FFF2-40B4-BE49-F238E27FC236}">
                  <a16:creationId xmlns:a16="http://schemas.microsoft.com/office/drawing/2014/main" id="{006A37A7-585D-6764-7C53-E997F669FD5E}"/>
                </a:ext>
              </a:extLst>
            </p:cNvPr>
            <p:cNvSpPr/>
            <p:nvPr/>
          </p:nvSpPr>
          <p:spPr>
            <a:xfrm>
              <a:off x="6630491" y="3999904"/>
              <a:ext cx="1524992" cy="2050851"/>
            </a:xfrm>
            <a:custGeom>
              <a:avLst/>
              <a:gdLst>
                <a:gd name="connsiteX0" fmla="*/ 1524992 w 1524992"/>
                <a:gd name="connsiteY0" fmla="*/ 1814215 h 2050851"/>
                <a:gd name="connsiteX1" fmla="*/ 1524992 w 1524992"/>
                <a:gd name="connsiteY1" fmla="*/ 236637 h 2050851"/>
                <a:gd name="connsiteX2" fmla="*/ 762496 w 1524992"/>
                <a:gd name="connsiteY2" fmla="*/ 0 h 2050851"/>
                <a:gd name="connsiteX3" fmla="*/ 0 w 1524992"/>
                <a:gd name="connsiteY3" fmla="*/ 236637 h 2050851"/>
                <a:gd name="connsiteX4" fmla="*/ 0 w 1524992"/>
                <a:gd name="connsiteY4" fmla="*/ 1814215 h 2050851"/>
                <a:gd name="connsiteX5" fmla="*/ 762496 w 1524992"/>
                <a:gd name="connsiteY5" fmla="*/ 2050852 h 2050851"/>
                <a:gd name="connsiteX6" fmla="*/ 1524992 w 1524992"/>
                <a:gd name="connsiteY6" fmla="*/ 1814215 h 2050851"/>
                <a:gd name="connsiteX7" fmla="*/ 762496 w 1524992"/>
                <a:gd name="connsiteY7" fmla="*/ 52586 h 2050851"/>
                <a:gd name="connsiteX8" fmla="*/ 1472406 w 1524992"/>
                <a:gd name="connsiteY8" fmla="*/ 236637 h 2050851"/>
                <a:gd name="connsiteX9" fmla="*/ 762496 w 1524992"/>
                <a:gd name="connsiteY9" fmla="*/ 420688 h 2050851"/>
                <a:gd name="connsiteX10" fmla="*/ 52586 w 1524992"/>
                <a:gd name="connsiteY10" fmla="*/ 236637 h 2050851"/>
                <a:gd name="connsiteX11" fmla="*/ 762496 w 1524992"/>
                <a:gd name="connsiteY11" fmla="*/ 52586 h 2050851"/>
                <a:gd name="connsiteX12" fmla="*/ 52586 w 1524992"/>
                <a:gd name="connsiteY12" fmla="*/ 327610 h 2050851"/>
                <a:gd name="connsiteX13" fmla="*/ 762496 w 1524992"/>
                <a:gd name="connsiteY13" fmla="*/ 473273 h 2050851"/>
                <a:gd name="connsiteX14" fmla="*/ 1472406 w 1524992"/>
                <a:gd name="connsiteY14" fmla="*/ 327610 h 2050851"/>
                <a:gd name="connsiteX15" fmla="*/ 1472406 w 1524992"/>
                <a:gd name="connsiteY15" fmla="*/ 762496 h 2050851"/>
                <a:gd name="connsiteX16" fmla="*/ 762496 w 1524992"/>
                <a:gd name="connsiteY16" fmla="*/ 946547 h 2050851"/>
                <a:gd name="connsiteX17" fmla="*/ 52586 w 1524992"/>
                <a:gd name="connsiteY17" fmla="*/ 762496 h 2050851"/>
                <a:gd name="connsiteX18" fmla="*/ 52586 w 1524992"/>
                <a:gd name="connsiteY18" fmla="*/ 853470 h 2050851"/>
                <a:gd name="connsiteX19" fmla="*/ 762496 w 1524992"/>
                <a:gd name="connsiteY19" fmla="*/ 999133 h 2050851"/>
                <a:gd name="connsiteX20" fmla="*/ 1472406 w 1524992"/>
                <a:gd name="connsiteY20" fmla="*/ 853470 h 2050851"/>
                <a:gd name="connsiteX21" fmla="*/ 1472406 w 1524992"/>
                <a:gd name="connsiteY21" fmla="*/ 1288356 h 2050851"/>
                <a:gd name="connsiteX22" fmla="*/ 762496 w 1524992"/>
                <a:gd name="connsiteY22" fmla="*/ 1472406 h 2050851"/>
                <a:gd name="connsiteX23" fmla="*/ 52586 w 1524992"/>
                <a:gd name="connsiteY23" fmla="*/ 1288356 h 2050851"/>
                <a:gd name="connsiteX24" fmla="*/ 52586 w 1524992"/>
                <a:gd name="connsiteY24" fmla="*/ 1814215 h 2050851"/>
                <a:gd name="connsiteX25" fmla="*/ 52586 w 1524992"/>
                <a:gd name="connsiteY25" fmla="*/ 1379329 h 2050851"/>
                <a:gd name="connsiteX26" fmla="*/ 762496 w 1524992"/>
                <a:gd name="connsiteY26" fmla="*/ 1524992 h 2050851"/>
                <a:gd name="connsiteX27" fmla="*/ 1472406 w 1524992"/>
                <a:gd name="connsiteY27" fmla="*/ 1379329 h 2050851"/>
                <a:gd name="connsiteX28" fmla="*/ 1472406 w 1524992"/>
                <a:gd name="connsiteY28" fmla="*/ 1814215 h 2050851"/>
                <a:gd name="connsiteX29" fmla="*/ 762496 w 1524992"/>
                <a:gd name="connsiteY29" fmla="*/ 1998266 h 2050851"/>
                <a:gd name="connsiteX30" fmla="*/ 52586 w 1524992"/>
                <a:gd name="connsiteY30" fmla="*/ 1814215 h 205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992" h="2050851">
                  <a:moveTo>
                    <a:pt x="1524992" y="1814215"/>
                  </a:moveTo>
                  <a:lnTo>
                    <a:pt x="1524992" y="236637"/>
                  </a:lnTo>
                  <a:cubicBezTo>
                    <a:pt x="1524992" y="82928"/>
                    <a:pt x="1132149" y="0"/>
                    <a:pt x="762496" y="0"/>
                  </a:cubicBezTo>
                  <a:cubicBezTo>
                    <a:pt x="392843" y="0"/>
                    <a:pt x="0" y="82928"/>
                    <a:pt x="0" y="236637"/>
                  </a:cubicBezTo>
                  <a:lnTo>
                    <a:pt x="0" y="1814215"/>
                  </a:lnTo>
                  <a:cubicBezTo>
                    <a:pt x="0" y="1967924"/>
                    <a:pt x="392843" y="2050852"/>
                    <a:pt x="762496" y="2050852"/>
                  </a:cubicBezTo>
                  <a:cubicBezTo>
                    <a:pt x="1132149" y="2050852"/>
                    <a:pt x="1524992" y="1967924"/>
                    <a:pt x="1524992" y="1814215"/>
                  </a:cubicBezTo>
                  <a:close/>
                  <a:moveTo>
                    <a:pt x="762496" y="52586"/>
                  </a:moveTo>
                  <a:cubicBezTo>
                    <a:pt x="1168801" y="52586"/>
                    <a:pt x="1472406" y="149870"/>
                    <a:pt x="1472406" y="236637"/>
                  </a:cubicBezTo>
                  <a:cubicBezTo>
                    <a:pt x="1472406" y="323404"/>
                    <a:pt x="1168801" y="420688"/>
                    <a:pt x="762496" y="420688"/>
                  </a:cubicBezTo>
                  <a:cubicBezTo>
                    <a:pt x="356191" y="420688"/>
                    <a:pt x="52586" y="323404"/>
                    <a:pt x="52586" y="236637"/>
                  </a:cubicBezTo>
                  <a:cubicBezTo>
                    <a:pt x="52586" y="149870"/>
                    <a:pt x="356191" y="52586"/>
                    <a:pt x="762496" y="52586"/>
                  </a:cubicBezTo>
                  <a:close/>
                  <a:moveTo>
                    <a:pt x="52586" y="327610"/>
                  </a:moveTo>
                  <a:cubicBezTo>
                    <a:pt x="171667" y="422791"/>
                    <a:pt x="474141" y="473273"/>
                    <a:pt x="762496" y="473273"/>
                  </a:cubicBezTo>
                  <a:cubicBezTo>
                    <a:pt x="1050851" y="473273"/>
                    <a:pt x="1353325" y="422791"/>
                    <a:pt x="1472406" y="327610"/>
                  </a:cubicBezTo>
                  <a:lnTo>
                    <a:pt x="1472406" y="762496"/>
                  </a:lnTo>
                  <a:cubicBezTo>
                    <a:pt x="1472406" y="849263"/>
                    <a:pt x="1168801" y="946547"/>
                    <a:pt x="762496" y="946547"/>
                  </a:cubicBezTo>
                  <a:cubicBezTo>
                    <a:pt x="356191" y="946547"/>
                    <a:pt x="52586" y="849263"/>
                    <a:pt x="52586" y="762496"/>
                  </a:cubicBezTo>
                  <a:close/>
                  <a:moveTo>
                    <a:pt x="52586" y="853470"/>
                  </a:moveTo>
                  <a:cubicBezTo>
                    <a:pt x="171667" y="948650"/>
                    <a:pt x="474141" y="999133"/>
                    <a:pt x="762496" y="999133"/>
                  </a:cubicBezTo>
                  <a:cubicBezTo>
                    <a:pt x="1050851" y="999133"/>
                    <a:pt x="1353325" y="948650"/>
                    <a:pt x="1472406" y="853470"/>
                  </a:cubicBezTo>
                  <a:lnTo>
                    <a:pt x="1472406" y="1288356"/>
                  </a:lnTo>
                  <a:cubicBezTo>
                    <a:pt x="1472406" y="1375122"/>
                    <a:pt x="1168801" y="1472406"/>
                    <a:pt x="762496" y="1472406"/>
                  </a:cubicBezTo>
                  <a:cubicBezTo>
                    <a:pt x="356191" y="1472406"/>
                    <a:pt x="52586" y="1375122"/>
                    <a:pt x="52586" y="1288356"/>
                  </a:cubicBezTo>
                  <a:close/>
                  <a:moveTo>
                    <a:pt x="52586" y="1814215"/>
                  </a:moveTo>
                  <a:lnTo>
                    <a:pt x="52586" y="1379329"/>
                  </a:lnTo>
                  <a:cubicBezTo>
                    <a:pt x="171667" y="1474510"/>
                    <a:pt x="474141" y="1524992"/>
                    <a:pt x="762496" y="1524992"/>
                  </a:cubicBezTo>
                  <a:cubicBezTo>
                    <a:pt x="1050851" y="1524992"/>
                    <a:pt x="1353325" y="1474510"/>
                    <a:pt x="1472406" y="1379329"/>
                  </a:cubicBezTo>
                  <a:lnTo>
                    <a:pt x="1472406" y="1814215"/>
                  </a:lnTo>
                  <a:cubicBezTo>
                    <a:pt x="1472406" y="1900982"/>
                    <a:pt x="1168801" y="1998266"/>
                    <a:pt x="762496" y="1998266"/>
                  </a:cubicBezTo>
                  <a:cubicBezTo>
                    <a:pt x="356191" y="1998266"/>
                    <a:pt x="52586" y="1900982"/>
                    <a:pt x="52586" y="1814215"/>
                  </a:cubicBezTo>
                  <a:close/>
                </a:path>
              </a:pathLst>
            </a:custGeom>
            <a:grpFill/>
            <a:ln w="26293" cap="flat">
              <a:noFill/>
              <a:prstDash val="solid"/>
              <a:miter/>
            </a:ln>
          </p:spPr>
          <p:txBody>
            <a:bodyPr rtlCol="0" anchor="ctr"/>
            <a:lstStyle/>
            <a:p>
              <a:endParaRPr lang="bg-BG"/>
            </a:p>
          </p:txBody>
        </p:sp>
        <p:sp>
          <p:nvSpPr>
            <p:cNvPr id="41" name="Freeform 40">
              <a:extLst>
                <a:ext uri="{FF2B5EF4-FFF2-40B4-BE49-F238E27FC236}">
                  <a16:creationId xmlns:a16="http://schemas.microsoft.com/office/drawing/2014/main" id="{395991AE-BF21-B252-33C4-B42745EACA94}"/>
                </a:ext>
              </a:extLst>
            </p:cNvPr>
            <p:cNvSpPr/>
            <p:nvPr/>
          </p:nvSpPr>
          <p:spPr>
            <a:xfrm>
              <a:off x="7866260" y="4630935"/>
              <a:ext cx="105171" cy="105171"/>
            </a:xfrm>
            <a:custGeom>
              <a:avLst/>
              <a:gdLst>
                <a:gd name="connsiteX0" fmla="*/ 105172 w 105171"/>
                <a:gd name="connsiteY0" fmla="*/ 52586 h 105171"/>
                <a:gd name="connsiteX1" fmla="*/ 52586 w 105171"/>
                <a:gd name="connsiteY1" fmla="*/ 105172 h 105171"/>
                <a:gd name="connsiteX2" fmla="*/ 0 w 105171"/>
                <a:gd name="connsiteY2" fmla="*/ 52586 h 105171"/>
                <a:gd name="connsiteX3" fmla="*/ 52586 w 105171"/>
                <a:gd name="connsiteY3" fmla="*/ 0 h 105171"/>
                <a:gd name="connsiteX4" fmla="*/ 105172 w 105171"/>
                <a:gd name="connsiteY4" fmla="*/ 52586 h 10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71" h="105171">
                  <a:moveTo>
                    <a:pt x="105172" y="52586"/>
                  </a:moveTo>
                  <a:cubicBezTo>
                    <a:pt x="105172" y="81628"/>
                    <a:pt x="81628" y="105172"/>
                    <a:pt x="52586" y="105172"/>
                  </a:cubicBezTo>
                  <a:cubicBezTo>
                    <a:pt x="23544" y="105172"/>
                    <a:pt x="0" y="81628"/>
                    <a:pt x="0" y="52586"/>
                  </a:cubicBezTo>
                  <a:cubicBezTo>
                    <a:pt x="0" y="23544"/>
                    <a:pt x="23544" y="0"/>
                    <a:pt x="52586" y="0"/>
                  </a:cubicBezTo>
                  <a:cubicBezTo>
                    <a:pt x="81628" y="0"/>
                    <a:pt x="105172" y="23544"/>
                    <a:pt x="105172" y="52586"/>
                  </a:cubicBezTo>
                  <a:close/>
                </a:path>
              </a:pathLst>
            </a:custGeom>
            <a:grpFill/>
            <a:ln w="26293" cap="flat">
              <a:noFill/>
              <a:prstDash val="solid"/>
              <a:miter/>
            </a:ln>
          </p:spPr>
          <p:txBody>
            <a:bodyPr rtlCol="0" anchor="ctr"/>
            <a:lstStyle/>
            <a:p>
              <a:endParaRPr lang="bg-BG"/>
            </a:p>
          </p:txBody>
        </p:sp>
        <p:sp>
          <p:nvSpPr>
            <p:cNvPr id="42" name="Freeform 41">
              <a:extLst>
                <a:ext uri="{FF2B5EF4-FFF2-40B4-BE49-F238E27FC236}">
                  <a16:creationId xmlns:a16="http://schemas.microsoft.com/office/drawing/2014/main" id="{8A9BD03B-827C-8869-1DFA-B8D439867833}"/>
                </a:ext>
              </a:extLst>
            </p:cNvPr>
            <p:cNvSpPr/>
            <p:nvPr/>
          </p:nvSpPr>
          <p:spPr>
            <a:xfrm>
              <a:off x="7866260" y="5156795"/>
              <a:ext cx="105171" cy="105171"/>
            </a:xfrm>
            <a:custGeom>
              <a:avLst/>
              <a:gdLst>
                <a:gd name="connsiteX0" fmla="*/ 105172 w 105171"/>
                <a:gd name="connsiteY0" fmla="*/ 52586 h 105171"/>
                <a:gd name="connsiteX1" fmla="*/ 52586 w 105171"/>
                <a:gd name="connsiteY1" fmla="*/ 105172 h 105171"/>
                <a:gd name="connsiteX2" fmla="*/ 0 w 105171"/>
                <a:gd name="connsiteY2" fmla="*/ 52586 h 105171"/>
                <a:gd name="connsiteX3" fmla="*/ 52586 w 105171"/>
                <a:gd name="connsiteY3" fmla="*/ 0 h 105171"/>
                <a:gd name="connsiteX4" fmla="*/ 105172 w 105171"/>
                <a:gd name="connsiteY4" fmla="*/ 52586 h 10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71" h="105171">
                  <a:moveTo>
                    <a:pt x="105172" y="52586"/>
                  </a:moveTo>
                  <a:cubicBezTo>
                    <a:pt x="105172" y="81628"/>
                    <a:pt x="81628" y="105172"/>
                    <a:pt x="52586" y="105172"/>
                  </a:cubicBezTo>
                  <a:cubicBezTo>
                    <a:pt x="23544" y="105172"/>
                    <a:pt x="0" y="81628"/>
                    <a:pt x="0" y="52586"/>
                  </a:cubicBezTo>
                  <a:cubicBezTo>
                    <a:pt x="0" y="23544"/>
                    <a:pt x="23544" y="0"/>
                    <a:pt x="52586" y="0"/>
                  </a:cubicBezTo>
                  <a:cubicBezTo>
                    <a:pt x="81628" y="0"/>
                    <a:pt x="105172" y="23544"/>
                    <a:pt x="105172" y="52586"/>
                  </a:cubicBezTo>
                  <a:close/>
                </a:path>
              </a:pathLst>
            </a:custGeom>
            <a:grpFill/>
            <a:ln w="26293" cap="flat">
              <a:noFill/>
              <a:prstDash val="solid"/>
              <a:miter/>
            </a:ln>
          </p:spPr>
          <p:txBody>
            <a:bodyPr rtlCol="0" anchor="ctr"/>
            <a:lstStyle/>
            <a:p>
              <a:endParaRPr lang="bg-BG"/>
            </a:p>
          </p:txBody>
        </p:sp>
        <p:sp>
          <p:nvSpPr>
            <p:cNvPr id="43" name="Freeform 42">
              <a:extLst>
                <a:ext uri="{FF2B5EF4-FFF2-40B4-BE49-F238E27FC236}">
                  <a16:creationId xmlns:a16="http://schemas.microsoft.com/office/drawing/2014/main" id="{A6AE656C-8B11-8FE3-449D-7DB08DEEAFC8}"/>
                </a:ext>
              </a:extLst>
            </p:cNvPr>
            <p:cNvSpPr/>
            <p:nvPr/>
          </p:nvSpPr>
          <p:spPr>
            <a:xfrm>
              <a:off x="7866260" y="5682654"/>
              <a:ext cx="105171" cy="105171"/>
            </a:xfrm>
            <a:custGeom>
              <a:avLst/>
              <a:gdLst>
                <a:gd name="connsiteX0" fmla="*/ 105172 w 105171"/>
                <a:gd name="connsiteY0" fmla="*/ 52586 h 105171"/>
                <a:gd name="connsiteX1" fmla="*/ 52586 w 105171"/>
                <a:gd name="connsiteY1" fmla="*/ 105172 h 105171"/>
                <a:gd name="connsiteX2" fmla="*/ 0 w 105171"/>
                <a:gd name="connsiteY2" fmla="*/ 52586 h 105171"/>
                <a:gd name="connsiteX3" fmla="*/ 52586 w 105171"/>
                <a:gd name="connsiteY3" fmla="*/ 0 h 105171"/>
                <a:gd name="connsiteX4" fmla="*/ 105172 w 105171"/>
                <a:gd name="connsiteY4" fmla="*/ 52586 h 10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71" h="105171">
                  <a:moveTo>
                    <a:pt x="105172" y="52586"/>
                  </a:moveTo>
                  <a:cubicBezTo>
                    <a:pt x="105172" y="81628"/>
                    <a:pt x="81628" y="105172"/>
                    <a:pt x="52586" y="105172"/>
                  </a:cubicBezTo>
                  <a:cubicBezTo>
                    <a:pt x="23544" y="105172"/>
                    <a:pt x="0" y="81628"/>
                    <a:pt x="0" y="52586"/>
                  </a:cubicBezTo>
                  <a:cubicBezTo>
                    <a:pt x="0" y="23544"/>
                    <a:pt x="23544" y="0"/>
                    <a:pt x="52586" y="0"/>
                  </a:cubicBezTo>
                  <a:cubicBezTo>
                    <a:pt x="81628" y="0"/>
                    <a:pt x="105172" y="23544"/>
                    <a:pt x="105172" y="52586"/>
                  </a:cubicBezTo>
                  <a:close/>
                </a:path>
              </a:pathLst>
            </a:custGeom>
            <a:grpFill/>
            <a:ln w="26293" cap="flat">
              <a:noFill/>
              <a:prstDash val="solid"/>
              <a:miter/>
            </a:ln>
          </p:spPr>
          <p:txBody>
            <a:bodyPr rtlCol="0" anchor="ctr"/>
            <a:lstStyle/>
            <a:p>
              <a:endParaRPr lang="bg-BG"/>
            </a:p>
          </p:txBody>
        </p:sp>
      </p:grpSp>
      <p:grpSp>
        <p:nvGrpSpPr>
          <p:cNvPr id="49" name="Content Placeholder 3" descr="Database outline">
            <a:extLst>
              <a:ext uri="{FF2B5EF4-FFF2-40B4-BE49-F238E27FC236}">
                <a16:creationId xmlns:a16="http://schemas.microsoft.com/office/drawing/2014/main" id="{D09FA4E2-37EA-F611-8F8D-B491FA241460}"/>
              </a:ext>
            </a:extLst>
          </p:cNvPr>
          <p:cNvGrpSpPr/>
          <p:nvPr/>
        </p:nvGrpSpPr>
        <p:grpSpPr>
          <a:xfrm>
            <a:off x="9226054" y="3999904"/>
            <a:ext cx="1524992" cy="2050851"/>
            <a:chOff x="9226054" y="3999904"/>
            <a:chExt cx="1524992" cy="2050851"/>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50" name="Freeform 49">
              <a:extLst>
                <a:ext uri="{FF2B5EF4-FFF2-40B4-BE49-F238E27FC236}">
                  <a16:creationId xmlns:a16="http://schemas.microsoft.com/office/drawing/2014/main" id="{A38F0D8F-65D0-0A5B-5BED-A8563094A603}"/>
                </a:ext>
              </a:extLst>
            </p:cNvPr>
            <p:cNvSpPr/>
            <p:nvPr/>
          </p:nvSpPr>
          <p:spPr>
            <a:xfrm>
              <a:off x="9226054" y="3999904"/>
              <a:ext cx="1524992" cy="2050851"/>
            </a:xfrm>
            <a:custGeom>
              <a:avLst/>
              <a:gdLst>
                <a:gd name="connsiteX0" fmla="*/ 1524992 w 1524992"/>
                <a:gd name="connsiteY0" fmla="*/ 1814215 h 2050851"/>
                <a:gd name="connsiteX1" fmla="*/ 1524992 w 1524992"/>
                <a:gd name="connsiteY1" fmla="*/ 236637 h 2050851"/>
                <a:gd name="connsiteX2" fmla="*/ 762496 w 1524992"/>
                <a:gd name="connsiteY2" fmla="*/ 0 h 2050851"/>
                <a:gd name="connsiteX3" fmla="*/ 0 w 1524992"/>
                <a:gd name="connsiteY3" fmla="*/ 236637 h 2050851"/>
                <a:gd name="connsiteX4" fmla="*/ 0 w 1524992"/>
                <a:gd name="connsiteY4" fmla="*/ 1814215 h 2050851"/>
                <a:gd name="connsiteX5" fmla="*/ 762496 w 1524992"/>
                <a:gd name="connsiteY5" fmla="*/ 2050852 h 2050851"/>
                <a:gd name="connsiteX6" fmla="*/ 1524992 w 1524992"/>
                <a:gd name="connsiteY6" fmla="*/ 1814215 h 2050851"/>
                <a:gd name="connsiteX7" fmla="*/ 762496 w 1524992"/>
                <a:gd name="connsiteY7" fmla="*/ 52586 h 2050851"/>
                <a:gd name="connsiteX8" fmla="*/ 1472406 w 1524992"/>
                <a:gd name="connsiteY8" fmla="*/ 236637 h 2050851"/>
                <a:gd name="connsiteX9" fmla="*/ 762496 w 1524992"/>
                <a:gd name="connsiteY9" fmla="*/ 420688 h 2050851"/>
                <a:gd name="connsiteX10" fmla="*/ 52586 w 1524992"/>
                <a:gd name="connsiteY10" fmla="*/ 236637 h 2050851"/>
                <a:gd name="connsiteX11" fmla="*/ 762496 w 1524992"/>
                <a:gd name="connsiteY11" fmla="*/ 52586 h 2050851"/>
                <a:gd name="connsiteX12" fmla="*/ 52586 w 1524992"/>
                <a:gd name="connsiteY12" fmla="*/ 327610 h 2050851"/>
                <a:gd name="connsiteX13" fmla="*/ 762496 w 1524992"/>
                <a:gd name="connsiteY13" fmla="*/ 473273 h 2050851"/>
                <a:gd name="connsiteX14" fmla="*/ 1472406 w 1524992"/>
                <a:gd name="connsiteY14" fmla="*/ 327610 h 2050851"/>
                <a:gd name="connsiteX15" fmla="*/ 1472406 w 1524992"/>
                <a:gd name="connsiteY15" fmla="*/ 762496 h 2050851"/>
                <a:gd name="connsiteX16" fmla="*/ 762496 w 1524992"/>
                <a:gd name="connsiteY16" fmla="*/ 946547 h 2050851"/>
                <a:gd name="connsiteX17" fmla="*/ 52586 w 1524992"/>
                <a:gd name="connsiteY17" fmla="*/ 762496 h 2050851"/>
                <a:gd name="connsiteX18" fmla="*/ 52586 w 1524992"/>
                <a:gd name="connsiteY18" fmla="*/ 853470 h 2050851"/>
                <a:gd name="connsiteX19" fmla="*/ 762496 w 1524992"/>
                <a:gd name="connsiteY19" fmla="*/ 999133 h 2050851"/>
                <a:gd name="connsiteX20" fmla="*/ 1472406 w 1524992"/>
                <a:gd name="connsiteY20" fmla="*/ 853470 h 2050851"/>
                <a:gd name="connsiteX21" fmla="*/ 1472406 w 1524992"/>
                <a:gd name="connsiteY21" fmla="*/ 1288356 h 2050851"/>
                <a:gd name="connsiteX22" fmla="*/ 762496 w 1524992"/>
                <a:gd name="connsiteY22" fmla="*/ 1472406 h 2050851"/>
                <a:gd name="connsiteX23" fmla="*/ 52586 w 1524992"/>
                <a:gd name="connsiteY23" fmla="*/ 1288356 h 2050851"/>
                <a:gd name="connsiteX24" fmla="*/ 52586 w 1524992"/>
                <a:gd name="connsiteY24" fmla="*/ 1814215 h 2050851"/>
                <a:gd name="connsiteX25" fmla="*/ 52586 w 1524992"/>
                <a:gd name="connsiteY25" fmla="*/ 1379329 h 2050851"/>
                <a:gd name="connsiteX26" fmla="*/ 762496 w 1524992"/>
                <a:gd name="connsiteY26" fmla="*/ 1524992 h 2050851"/>
                <a:gd name="connsiteX27" fmla="*/ 1472406 w 1524992"/>
                <a:gd name="connsiteY27" fmla="*/ 1379329 h 2050851"/>
                <a:gd name="connsiteX28" fmla="*/ 1472406 w 1524992"/>
                <a:gd name="connsiteY28" fmla="*/ 1814215 h 2050851"/>
                <a:gd name="connsiteX29" fmla="*/ 762496 w 1524992"/>
                <a:gd name="connsiteY29" fmla="*/ 1998266 h 2050851"/>
                <a:gd name="connsiteX30" fmla="*/ 52586 w 1524992"/>
                <a:gd name="connsiteY30" fmla="*/ 1814215 h 205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992" h="2050851">
                  <a:moveTo>
                    <a:pt x="1524992" y="1814215"/>
                  </a:moveTo>
                  <a:lnTo>
                    <a:pt x="1524992" y="236637"/>
                  </a:lnTo>
                  <a:cubicBezTo>
                    <a:pt x="1524992" y="82928"/>
                    <a:pt x="1132149" y="0"/>
                    <a:pt x="762496" y="0"/>
                  </a:cubicBezTo>
                  <a:cubicBezTo>
                    <a:pt x="392843" y="0"/>
                    <a:pt x="0" y="82928"/>
                    <a:pt x="0" y="236637"/>
                  </a:cubicBezTo>
                  <a:lnTo>
                    <a:pt x="0" y="1814215"/>
                  </a:lnTo>
                  <a:cubicBezTo>
                    <a:pt x="0" y="1967924"/>
                    <a:pt x="392843" y="2050852"/>
                    <a:pt x="762496" y="2050852"/>
                  </a:cubicBezTo>
                  <a:cubicBezTo>
                    <a:pt x="1132149" y="2050852"/>
                    <a:pt x="1524992" y="1967924"/>
                    <a:pt x="1524992" y="1814215"/>
                  </a:cubicBezTo>
                  <a:close/>
                  <a:moveTo>
                    <a:pt x="762496" y="52586"/>
                  </a:moveTo>
                  <a:cubicBezTo>
                    <a:pt x="1168801" y="52586"/>
                    <a:pt x="1472406" y="149870"/>
                    <a:pt x="1472406" y="236637"/>
                  </a:cubicBezTo>
                  <a:cubicBezTo>
                    <a:pt x="1472406" y="323404"/>
                    <a:pt x="1168801" y="420688"/>
                    <a:pt x="762496" y="420688"/>
                  </a:cubicBezTo>
                  <a:cubicBezTo>
                    <a:pt x="356191" y="420688"/>
                    <a:pt x="52586" y="323404"/>
                    <a:pt x="52586" y="236637"/>
                  </a:cubicBezTo>
                  <a:cubicBezTo>
                    <a:pt x="52586" y="149870"/>
                    <a:pt x="356191" y="52586"/>
                    <a:pt x="762496" y="52586"/>
                  </a:cubicBezTo>
                  <a:close/>
                  <a:moveTo>
                    <a:pt x="52586" y="327610"/>
                  </a:moveTo>
                  <a:cubicBezTo>
                    <a:pt x="171667" y="422791"/>
                    <a:pt x="474141" y="473273"/>
                    <a:pt x="762496" y="473273"/>
                  </a:cubicBezTo>
                  <a:cubicBezTo>
                    <a:pt x="1050851" y="473273"/>
                    <a:pt x="1353325" y="422791"/>
                    <a:pt x="1472406" y="327610"/>
                  </a:cubicBezTo>
                  <a:lnTo>
                    <a:pt x="1472406" y="762496"/>
                  </a:lnTo>
                  <a:cubicBezTo>
                    <a:pt x="1472406" y="849263"/>
                    <a:pt x="1168801" y="946547"/>
                    <a:pt x="762496" y="946547"/>
                  </a:cubicBezTo>
                  <a:cubicBezTo>
                    <a:pt x="356191" y="946547"/>
                    <a:pt x="52586" y="849263"/>
                    <a:pt x="52586" y="762496"/>
                  </a:cubicBezTo>
                  <a:close/>
                  <a:moveTo>
                    <a:pt x="52586" y="853470"/>
                  </a:moveTo>
                  <a:cubicBezTo>
                    <a:pt x="171667" y="948650"/>
                    <a:pt x="474141" y="999133"/>
                    <a:pt x="762496" y="999133"/>
                  </a:cubicBezTo>
                  <a:cubicBezTo>
                    <a:pt x="1050851" y="999133"/>
                    <a:pt x="1353325" y="948650"/>
                    <a:pt x="1472406" y="853470"/>
                  </a:cubicBezTo>
                  <a:lnTo>
                    <a:pt x="1472406" y="1288356"/>
                  </a:lnTo>
                  <a:cubicBezTo>
                    <a:pt x="1472406" y="1375122"/>
                    <a:pt x="1168801" y="1472406"/>
                    <a:pt x="762496" y="1472406"/>
                  </a:cubicBezTo>
                  <a:cubicBezTo>
                    <a:pt x="356191" y="1472406"/>
                    <a:pt x="52586" y="1375122"/>
                    <a:pt x="52586" y="1288356"/>
                  </a:cubicBezTo>
                  <a:close/>
                  <a:moveTo>
                    <a:pt x="52586" y="1814215"/>
                  </a:moveTo>
                  <a:lnTo>
                    <a:pt x="52586" y="1379329"/>
                  </a:lnTo>
                  <a:cubicBezTo>
                    <a:pt x="171667" y="1474510"/>
                    <a:pt x="474141" y="1524992"/>
                    <a:pt x="762496" y="1524992"/>
                  </a:cubicBezTo>
                  <a:cubicBezTo>
                    <a:pt x="1050851" y="1524992"/>
                    <a:pt x="1353325" y="1474510"/>
                    <a:pt x="1472406" y="1379329"/>
                  </a:cubicBezTo>
                  <a:lnTo>
                    <a:pt x="1472406" y="1814215"/>
                  </a:lnTo>
                  <a:cubicBezTo>
                    <a:pt x="1472406" y="1900982"/>
                    <a:pt x="1168801" y="1998266"/>
                    <a:pt x="762496" y="1998266"/>
                  </a:cubicBezTo>
                  <a:cubicBezTo>
                    <a:pt x="356191" y="1998266"/>
                    <a:pt x="52586" y="1900982"/>
                    <a:pt x="52586" y="1814215"/>
                  </a:cubicBezTo>
                  <a:close/>
                </a:path>
              </a:pathLst>
            </a:custGeom>
            <a:grpFill/>
            <a:ln w="26293" cap="flat">
              <a:noFill/>
              <a:prstDash val="solid"/>
              <a:miter/>
            </a:ln>
          </p:spPr>
          <p:txBody>
            <a:bodyPr rtlCol="0" anchor="ctr"/>
            <a:lstStyle/>
            <a:p>
              <a:endParaRPr lang="bg-BG"/>
            </a:p>
          </p:txBody>
        </p:sp>
        <p:sp>
          <p:nvSpPr>
            <p:cNvPr id="51" name="Freeform 50">
              <a:extLst>
                <a:ext uri="{FF2B5EF4-FFF2-40B4-BE49-F238E27FC236}">
                  <a16:creationId xmlns:a16="http://schemas.microsoft.com/office/drawing/2014/main" id="{C70E96BD-4CC0-4AB5-C69B-D205E8BEC18A}"/>
                </a:ext>
              </a:extLst>
            </p:cNvPr>
            <p:cNvSpPr/>
            <p:nvPr/>
          </p:nvSpPr>
          <p:spPr>
            <a:xfrm>
              <a:off x="10461823" y="4630935"/>
              <a:ext cx="105171" cy="105171"/>
            </a:xfrm>
            <a:custGeom>
              <a:avLst/>
              <a:gdLst>
                <a:gd name="connsiteX0" fmla="*/ 105172 w 105171"/>
                <a:gd name="connsiteY0" fmla="*/ 52586 h 105171"/>
                <a:gd name="connsiteX1" fmla="*/ 52586 w 105171"/>
                <a:gd name="connsiteY1" fmla="*/ 105172 h 105171"/>
                <a:gd name="connsiteX2" fmla="*/ 0 w 105171"/>
                <a:gd name="connsiteY2" fmla="*/ 52586 h 105171"/>
                <a:gd name="connsiteX3" fmla="*/ 52586 w 105171"/>
                <a:gd name="connsiteY3" fmla="*/ 0 h 105171"/>
                <a:gd name="connsiteX4" fmla="*/ 105172 w 105171"/>
                <a:gd name="connsiteY4" fmla="*/ 52586 h 10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71" h="105171">
                  <a:moveTo>
                    <a:pt x="105172" y="52586"/>
                  </a:moveTo>
                  <a:cubicBezTo>
                    <a:pt x="105172" y="81628"/>
                    <a:pt x="81628" y="105172"/>
                    <a:pt x="52586" y="105172"/>
                  </a:cubicBezTo>
                  <a:cubicBezTo>
                    <a:pt x="23544" y="105172"/>
                    <a:pt x="0" y="81628"/>
                    <a:pt x="0" y="52586"/>
                  </a:cubicBezTo>
                  <a:cubicBezTo>
                    <a:pt x="0" y="23544"/>
                    <a:pt x="23544" y="0"/>
                    <a:pt x="52586" y="0"/>
                  </a:cubicBezTo>
                  <a:cubicBezTo>
                    <a:pt x="81628" y="0"/>
                    <a:pt x="105172" y="23544"/>
                    <a:pt x="105172" y="52586"/>
                  </a:cubicBezTo>
                  <a:close/>
                </a:path>
              </a:pathLst>
            </a:custGeom>
            <a:grpFill/>
            <a:ln w="26293" cap="flat">
              <a:noFill/>
              <a:prstDash val="solid"/>
              <a:miter/>
            </a:ln>
          </p:spPr>
          <p:txBody>
            <a:bodyPr rtlCol="0" anchor="ctr"/>
            <a:lstStyle/>
            <a:p>
              <a:endParaRPr lang="bg-BG"/>
            </a:p>
          </p:txBody>
        </p:sp>
        <p:sp>
          <p:nvSpPr>
            <p:cNvPr id="52" name="Freeform 51">
              <a:extLst>
                <a:ext uri="{FF2B5EF4-FFF2-40B4-BE49-F238E27FC236}">
                  <a16:creationId xmlns:a16="http://schemas.microsoft.com/office/drawing/2014/main" id="{AB001233-EB14-BD76-4269-ED5755C9F47D}"/>
                </a:ext>
              </a:extLst>
            </p:cNvPr>
            <p:cNvSpPr/>
            <p:nvPr/>
          </p:nvSpPr>
          <p:spPr>
            <a:xfrm>
              <a:off x="10461823" y="5156795"/>
              <a:ext cx="105171" cy="105171"/>
            </a:xfrm>
            <a:custGeom>
              <a:avLst/>
              <a:gdLst>
                <a:gd name="connsiteX0" fmla="*/ 105172 w 105171"/>
                <a:gd name="connsiteY0" fmla="*/ 52586 h 105171"/>
                <a:gd name="connsiteX1" fmla="*/ 52586 w 105171"/>
                <a:gd name="connsiteY1" fmla="*/ 105172 h 105171"/>
                <a:gd name="connsiteX2" fmla="*/ 0 w 105171"/>
                <a:gd name="connsiteY2" fmla="*/ 52586 h 105171"/>
                <a:gd name="connsiteX3" fmla="*/ 52586 w 105171"/>
                <a:gd name="connsiteY3" fmla="*/ 0 h 105171"/>
                <a:gd name="connsiteX4" fmla="*/ 105172 w 105171"/>
                <a:gd name="connsiteY4" fmla="*/ 52586 h 10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71" h="105171">
                  <a:moveTo>
                    <a:pt x="105172" y="52586"/>
                  </a:moveTo>
                  <a:cubicBezTo>
                    <a:pt x="105172" y="81628"/>
                    <a:pt x="81628" y="105172"/>
                    <a:pt x="52586" y="105172"/>
                  </a:cubicBezTo>
                  <a:cubicBezTo>
                    <a:pt x="23544" y="105172"/>
                    <a:pt x="0" y="81628"/>
                    <a:pt x="0" y="52586"/>
                  </a:cubicBezTo>
                  <a:cubicBezTo>
                    <a:pt x="0" y="23544"/>
                    <a:pt x="23544" y="0"/>
                    <a:pt x="52586" y="0"/>
                  </a:cubicBezTo>
                  <a:cubicBezTo>
                    <a:pt x="81628" y="0"/>
                    <a:pt x="105172" y="23544"/>
                    <a:pt x="105172" y="52586"/>
                  </a:cubicBezTo>
                  <a:close/>
                </a:path>
              </a:pathLst>
            </a:custGeom>
            <a:grpFill/>
            <a:ln w="26293" cap="flat">
              <a:noFill/>
              <a:prstDash val="solid"/>
              <a:miter/>
            </a:ln>
          </p:spPr>
          <p:txBody>
            <a:bodyPr rtlCol="0" anchor="ctr"/>
            <a:lstStyle/>
            <a:p>
              <a:endParaRPr lang="bg-BG"/>
            </a:p>
          </p:txBody>
        </p:sp>
        <p:sp>
          <p:nvSpPr>
            <p:cNvPr id="53" name="Freeform 52">
              <a:extLst>
                <a:ext uri="{FF2B5EF4-FFF2-40B4-BE49-F238E27FC236}">
                  <a16:creationId xmlns:a16="http://schemas.microsoft.com/office/drawing/2014/main" id="{080FCCEA-CEC9-AF3F-68C1-494E6A23EE60}"/>
                </a:ext>
              </a:extLst>
            </p:cNvPr>
            <p:cNvSpPr/>
            <p:nvPr/>
          </p:nvSpPr>
          <p:spPr>
            <a:xfrm>
              <a:off x="10461823" y="5682654"/>
              <a:ext cx="105171" cy="105171"/>
            </a:xfrm>
            <a:custGeom>
              <a:avLst/>
              <a:gdLst>
                <a:gd name="connsiteX0" fmla="*/ 105172 w 105171"/>
                <a:gd name="connsiteY0" fmla="*/ 52586 h 105171"/>
                <a:gd name="connsiteX1" fmla="*/ 52586 w 105171"/>
                <a:gd name="connsiteY1" fmla="*/ 105172 h 105171"/>
                <a:gd name="connsiteX2" fmla="*/ 0 w 105171"/>
                <a:gd name="connsiteY2" fmla="*/ 52586 h 105171"/>
                <a:gd name="connsiteX3" fmla="*/ 52586 w 105171"/>
                <a:gd name="connsiteY3" fmla="*/ 0 h 105171"/>
                <a:gd name="connsiteX4" fmla="*/ 105172 w 105171"/>
                <a:gd name="connsiteY4" fmla="*/ 52586 h 10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71" h="105171">
                  <a:moveTo>
                    <a:pt x="105172" y="52586"/>
                  </a:moveTo>
                  <a:cubicBezTo>
                    <a:pt x="105172" y="81628"/>
                    <a:pt x="81628" y="105172"/>
                    <a:pt x="52586" y="105172"/>
                  </a:cubicBezTo>
                  <a:cubicBezTo>
                    <a:pt x="23544" y="105172"/>
                    <a:pt x="0" y="81628"/>
                    <a:pt x="0" y="52586"/>
                  </a:cubicBezTo>
                  <a:cubicBezTo>
                    <a:pt x="0" y="23544"/>
                    <a:pt x="23544" y="0"/>
                    <a:pt x="52586" y="0"/>
                  </a:cubicBezTo>
                  <a:cubicBezTo>
                    <a:pt x="81628" y="0"/>
                    <a:pt x="105172" y="23544"/>
                    <a:pt x="105172" y="52586"/>
                  </a:cubicBezTo>
                  <a:close/>
                </a:path>
              </a:pathLst>
            </a:custGeom>
            <a:grpFill/>
            <a:ln w="26293" cap="flat">
              <a:noFill/>
              <a:prstDash val="solid"/>
              <a:miter/>
            </a:ln>
          </p:spPr>
          <p:txBody>
            <a:bodyPr rtlCol="0" anchor="ctr"/>
            <a:lstStyle/>
            <a:p>
              <a:endParaRPr lang="bg-BG"/>
            </a:p>
          </p:txBody>
        </p:sp>
      </p:grpSp>
      <p:sp>
        <p:nvSpPr>
          <p:cNvPr id="2" name="Title 1">
            <a:extLst>
              <a:ext uri="{FF2B5EF4-FFF2-40B4-BE49-F238E27FC236}">
                <a16:creationId xmlns:a16="http://schemas.microsoft.com/office/drawing/2014/main" id="{BCFBAF27-5141-D94D-0451-86837DE4BA3D}"/>
              </a:ext>
            </a:extLst>
          </p:cNvPr>
          <p:cNvSpPr>
            <a:spLocks noGrp="1"/>
          </p:cNvSpPr>
          <p:nvPr>
            <p:ph type="title"/>
          </p:nvPr>
        </p:nvSpPr>
        <p:spPr>
          <a:xfrm>
            <a:off x="0" y="0"/>
            <a:ext cx="12192000" cy="1450975"/>
          </a:xfrm>
        </p:spPr>
        <p:txBody>
          <a:bodyPr anchor="b">
            <a:normAutofit/>
          </a:bodyPr>
          <a:lstStyle/>
          <a:p>
            <a:r>
              <a:rPr lang="bg-BG" dirty="0"/>
              <a:t>ПОРТАЛИ ЗА ОТВОРЕНИ ДАННИ</a:t>
            </a:r>
          </a:p>
        </p:txBody>
      </p:sp>
      <p:sp>
        <p:nvSpPr>
          <p:cNvPr id="3" name="Footer Placeholder 3">
            <a:extLst>
              <a:ext uri="{FF2B5EF4-FFF2-40B4-BE49-F238E27FC236}">
                <a16:creationId xmlns:a16="http://schemas.microsoft.com/office/drawing/2014/main" id="{AF46F2C4-5449-B377-AB34-EC7E00F04017}"/>
              </a:ext>
            </a:extLst>
          </p:cNvPr>
          <p:cNvSpPr txBox="1">
            <a:spLocks/>
          </p:cNvSpPr>
          <p:nvPr/>
        </p:nvSpPr>
        <p:spPr>
          <a:xfrm>
            <a:off x="146050" y="6400800"/>
            <a:ext cx="11867760" cy="446088"/>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5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a:lstStyle>
          <a:p>
            <a:pPr algn="ctr">
              <a:defRPr/>
            </a:pPr>
            <a:r>
              <a:rPr lang="bg-BG" dirty="0"/>
              <a:t> ЕВРОПЕЙСКА РАМКА НА ДИГИТАЛНИТЕ КОМПЕТЕНТНОСТИ С ПЕТТЕ ОБЛАСТИ НА ДИГИТАЛНА КОМПЕТЕНТНОСТ</a:t>
            </a:r>
            <a:r>
              <a:rPr lang="en-US" dirty="0"/>
              <a:t> </a:t>
            </a:r>
            <a:r>
              <a:rPr lang="bg-BG" dirty="0"/>
              <a:t>И 21 ДИГИТАЛНИ УМЕНИЯ/ КОМПЕТЕНТНОСТИ (DIGCOMP 2.1)</a:t>
            </a:r>
          </a:p>
        </p:txBody>
      </p:sp>
    </p:spTree>
    <p:extLst>
      <p:ext uri="{BB962C8B-B14F-4D97-AF65-F5344CB8AC3E}">
        <p14:creationId xmlns:p14="http://schemas.microsoft.com/office/powerpoint/2010/main" val="854967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18209" y="594359"/>
            <a:ext cx="3605646" cy="1812015"/>
          </a:xfrm>
        </p:spPr>
        <p:txBody>
          <a:bodyPr anchor="ctr">
            <a:normAutofit/>
          </a:bodyPr>
          <a:lstStyle/>
          <a:p>
            <a:r>
              <a:rPr lang="bg-BG"/>
              <a:t>Портали за отворени данни</a:t>
            </a:r>
          </a:p>
        </p:txBody>
      </p:sp>
      <p:graphicFrame>
        <p:nvGraphicFramePr>
          <p:cNvPr id="5" name="Content Placeholder 4">
            <a:extLst>
              <a:ext uri="{FF2B5EF4-FFF2-40B4-BE49-F238E27FC236}">
                <a16:creationId xmlns:a16="http://schemas.microsoft.com/office/drawing/2014/main" id="{B1CDCA29-CB19-5DEF-FECF-860BB6B8E72F}"/>
              </a:ext>
            </a:extLst>
          </p:cNvPr>
          <p:cNvGraphicFramePr>
            <a:graphicFrameLocks noGrp="1"/>
          </p:cNvGraphicFramePr>
          <p:nvPr>
            <p:ph idx="1"/>
            <p:extLst>
              <p:ext uri="{D42A27DB-BD31-4B8C-83A1-F6EECF244321}">
                <p14:modId xmlns:p14="http://schemas.microsoft.com/office/powerpoint/2010/main" val="3834216653"/>
              </p:ext>
            </p:extLst>
          </p:nvPr>
        </p:nvGraphicFramePr>
        <p:xfrm>
          <a:off x="4660537" y="122462"/>
          <a:ext cx="7014012" cy="6613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0EAE46F3-0501-8B0A-3786-4B68BC3B8A91}"/>
              </a:ext>
            </a:extLst>
          </p:cNvPr>
          <p:cNvGraphicFramePr/>
          <p:nvPr>
            <p:extLst>
              <p:ext uri="{D42A27DB-BD31-4B8C-83A1-F6EECF244321}">
                <p14:modId xmlns:p14="http://schemas.microsoft.com/office/powerpoint/2010/main" val="680646967"/>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3">
            <a:extLst>
              <a:ext uri="{FF2B5EF4-FFF2-40B4-BE49-F238E27FC236}">
                <a16:creationId xmlns:a16="http://schemas.microsoft.com/office/drawing/2014/main" id="{585EB9BE-B31F-161A-23EB-C0A78A7BCC93}"/>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18209" y="594359"/>
            <a:ext cx="3605646" cy="1812015"/>
          </a:xfrm>
        </p:spPr>
        <p:txBody>
          <a:bodyPr anchor="ctr">
            <a:normAutofit/>
          </a:bodyPr>
          <a:lstStyle/>
          <a:p>
            <a:r>
              <a:rPr lang="bg-BG"/>
              <a:t>Портали за отворени данни</a:t>
            </a:r>
          </a:p>
        </p:txBody>
      </p:sp>
      <p:graphicFrame>
        <p:nvGraphicFramePr>
          <p:cNvPr id="5" name="Content Placeholder 4">
            <a:extLst>
              <a:ext uri="{FF2B5EF4-FFF2-40B4-BE49-F238E27FC236}">
                <a16:creationId xmlns:a16="http://schemas.microsoft.com/office/drawing/2014/main" id="{5DA5CC72-65F4-1751-0F14-4099401CF13B}"/>
              </a:ext>
            </a:extLst>
          </p:cNvPr>
          <p:cNvGraphicFramePr>
            <a:graphicFrameLocks noGrp="1"/>
          </p:cNvGraphicFramePr>
          <p:nvPr>
            <p:ph idx="1"/>
            <p:extLst>
              <p:ext uri="{D42A27DB-BD31-4B8C-83A1-F6EECF244321}">
                <p14:modId xmlns:p14="http://schemas.microsoft.com/office/powerpoint/2010/main" val="3900028161"/>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64A27CFB-7265-3BA9-15E9-9214CFB60210}"/>
              </a:ext>
            </a:extLst>
          </p:cNvPr>
          <p:cNvGraphicFramePr/>
          <p:nvPr>
            <p:extLst>
              <p:ext uri="{D42A27DB-BD31-4B8C-83A1-F6EECF244321}">
                <p14:modId xmlns:p14="http://schemas.microsoft.com/office/powerpoint/2010/main" val="34174093"/>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3">
            <a:extLst>
              <a:ext uri="{FF2B5EF4-FFF2-40B4-BE49-F238E27FC236}">
                <a16:creationId xmlns:a16="http://schemas.microsoft.com/office/drawing/2014/main" id="{7C96CD3F-45A5-2C2D-6AA3-A70AE8D41548}"/>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18209" y="594359"/>
            <a:ext cx="3605646" cy="1812015"/>
          </a:xfrm>
        </p:spPr>
        <p:txBody>
          <a:bodyPr anchor="ctr">
            <a:normAutofit/>
          </a:bodyPr>
          <a:lstStyle/>
          <a:p>
            <a:r>
              <a:rPr lang="bg-BG"/>
              <a:t>Портали за отворени данни</a:t>
            </a:r>
          </a:p>
        </p:txBody>
      </p:sp>
      <p:graphicFrame>
        <p:nvGraphicFramePr>
          <p:cNvPr id="5" name="Content Placeholder 4">
            <a:extLst>
              <a:ext uri="{FF2B5EF4-FFF2-40B4-BE49-F238E27FC236}">
                <a16:creationId xmlns:a16="http://schemas.microsoft.com/office/drawing/2014/main" id="{14FBA830-7ACC-1FB4-B053-5CB54BB6D944}"/>
              </a:ext>
            </a:extLst>
          </p:cNvPr>
          <p:cNvGraphicFramePr>
            <a:graphicFrameLocks noGrp="1"/>
          </p:cNvGraphicFramePr>
          <p:nvPr>
            <p:ph idx="1"/>
            <p:extLst>
              <p:ext uri="{D42A27DB-BD31-4B8C-83A1-F6EECF244321}">
                <p14:modId xmlns:p14="http://schemas.microsoft.com/office/powerpoint/2010/main" val="4155197158"/>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64A27CFB-7265-3BA9-15E9-9214CFB60210}"/>
              </a:ext>
            </a:extLst>
          </p:cNvPr>
          <p:cNvGraphicFramePr/>
          <p:nvPr>
            <p:extLst>
              <p:ext uri="{D42A27DB-BD31-4B8C-83A1-F6EECF244321}">
                <p14:modId xmlns:p14="http://schemas.microsoft.com/office/powerpoint/2010/main" val="1638480367"/>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3">
            <a:extLst>
              <a:ext uri="{FF2B5EF4-FFF2-40B4-BE49-F238E27FC236}">
                <a16:creationId xmlns:a16="http://schemas.microsoft.com/office/drawing/2014/main" id="{70D2285E-3AFE-E59C-CF0A-634781D1D1FD}"/>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1336797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graphicFrame>
        <p:nvGraphicFramePr>
          <p:cNvPr id="3" name="Diagram 2">
            <a:extLst>
              <a:ext uri="{FF2B5EF4-FFF2-40B4-BE49-F238E27FC236}">
                <a16:creationId xmlns:a16="http://schemas.microsoft.com/office/drawing/2014/main" id="{7720452C-2BE8-3323-A3E1-86B972D3DA36}"/>
              </a:ext>
            </a:extLst>
          </p:cNvPr>
          <p:cNvGraphicFramePr/>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3" name="Picture 1" descr="page11image18689616">
            <a:extLst>
              <a:ext uri="{FF2B5EF4-FFF2-40B4-BE49-F238E27FC236}">
                <a16:creationId xmlns:a16="http://schemas.microsoft.com/office/drawing/2014/main" id="{1FD5E789-1728-46C1-5130-254C79C513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945" y="124095"/>
            <a:ext cx="7468846" cy="660980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sp>
        <p:nvSpPr>
          <p:cNvPr id="2" name="Footer Placeholder 3">
            <a:extLst>
              <a:ext uri="{FF2B5EF4-FFF2-40B4-BE49-F238E27FC236}">
                <a16:creationId xmlns:a16="http://schemas.microsoft.com/office/drawing/2014/main" id="{FBD3ACC7-4157-16F9-D1A7-3D13380CC717}"/>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1902366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a:t>Портали за отворени данни</a:t>
            </a:r>
          </a:p>
        </p:txBody>
      </p:sp>
      <p:graphicFrame>
        <p:nvGraphicFramePr>
          <p:cNvPr id="3" name="Diagram 2">
            <a:extLst>
              <a:ext uri="{FF2B5EF4-FFF2-40B4-BE49-F238E27FC236}">
                <a16:creationId xmlns:a16="http://schemas.microsoft.com/office/drawing/2014/main" id="{7720452C-2BE8-3323-A3E1-86B972D3DA36}"/>
              </a:ext>
            </a:extLst>
          </p:cNvPr>
          <p:cNvGraphicFramePr/>
          <p:nvPr>
            <p:extLst>
              <p:ext uri="{D42A27DB-BD31-4B8C-83A1-F6EECF244321}">
                <p14:modId xmlns:p14="http://schemas.microsoft.com/office/powerpoint/2010/main" val="4076593045"/>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FFA4AD51-B830-F8DC-4AA4-C5675AAB16E3}"/>
              </a:ext>
            </a:extLst>
          </p:cNvPr>
          <p:cNvGraphicFramePr/>
          <p:nvPr>
            <p:extLst>
              <p:ext uri="{D42A27DB-BD31-4B8C-83A1-F6EECF244321}">
                <p14:modId xmlns:p14="http://schemas.microsoft.com/office/powerpoint/2010/main" val="1716418016"/>
              </p:ext>
            </p:extLst>
          </p:nvPr>
        </p:nvGraphicFramePr>
        <p:xfrm>
          <a:off x="4781389" y="425301"/>
          <a:ext cx="6935690" cy="587990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6" name="Content Placeholder 3" descr="Database outline">
            <a:extLst>
              <a:ext uri="{FF2B5EF4-FFF2-40B4-BE49-F238E27FC236}">
                <a16:creationId xmlns:a16="http://schemas.microsoft.com/office/drawing/2014/main" id="{29BF6E5C-4DAF-7D5A-AED5-BED4032F65A8}"/>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8" name="Freeform 7">
              <a:extLst>
                <a:ext uri="{FF2B5EF4-FFF2-40B4-BE49-F238E27FC236}">
                  <a16:creationId xmlns:a16="http://schemas.microsoft.com/office/drawing/2014/main" id="{A05F8C97-9D5E-E96B-D3F6-5D4F19949E54}"/>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AE911C22-E740-39E9-8898-954FB612AD7E}"/>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2" name="Freeform 11">
              <a:extLst>
                <a:ext uri="{FF2B5EF4-FFF2-40B4-BE49-F238E27FC236}">
                  <a16:creationId xmlns:a16="http://schemas.microsoft.com/office/drawing/2014/main" id="{F95BC299-A3F7-952E-BA68-06C616195CD5}"/>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3" name="Freeform 12">
              <a:extLst>
                <a:ext uri="{FF2B5EF4-FFF2-40B4-BE49-F238E27FC236}">
                  <a16:creationId xmlns:a16="http://schemas.microsoft.com/office/drawing/2014/main" id="{4CF06B87-090C-BC0E-CD91-63C22DB7F15C}"/>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sp>
        <p:nvSpPr>
          <p:cNvPr id="2" name="Footer Placeholder 3">
            <a:extLst>
              <a:ext uri="{FF2B5EF4-FFF2-40B4-BE49-F238E27FC236}">
                <a16:creationId xmlns:a16="http://schemas.microsoft.com/office/drawing/2014/main" id="{0026616F-9709-7280-CAC8-7C2AF9B16C07}"/>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3383107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a:t>Портали за отворени данни</a:t>
            </a:r>
          </a:p>
        </p:txBody>
      </p:sp>
      <p:graphicFrame>
        <p:nvGraphicFramePr>
          <p:cNvPr id="3" name="Diagram 2">
            <a:extLst>
              <a:ext uri="{FF2B5EF4-FFF2-40B4-BE49-F238E27FC236}">
                <a16:creationId xmlns:a16="http://schemas.microsoft.com/office/drawing/2014/main" id="{7720452C-2BE8-3323-A3E1-86B972D3DA36}"/>
              </a:ext>
            </a:extLst>
          </p:cNvPr>
          <p:cNvGraphicFramePr/>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FFA4AD51-B830-F8DC-4AA4-C5675AAB16E3}"/>
              </a:ext>
            </a:extLst>
          </p:cNvPr>
          <p:cNvGraphicFramePr/>
          <p:nvPr>
            <p:extLst>
              <p:ext uri="{D42A27DB-BD31-4B8C-83A1-F6EECF244321}">
                <p14:modId xmlns:p14="http://schemas.microsoft.com/office/powerpoint/2010/main" val="2194222440"/>
              </p:ext>
            </p:extLst>
          </p:nvPr>
        </p:nvGraphicFramePr>
        <p:xfrm>
          <a:off x="4781389" y="425301"/>
          <a:ext cx="6935690" cy="587990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2" name="Content Placeholder 3" descr="Database outline">
            <a:extLst>
              <a:ext uri="{FF2B5EF4-FFF2-40B4-BE49-F238E27FC236}">
                <a16:creationId xmlns:a16="http://schemas.microsoft.com/office/drawing/2014/main" id="{901E6199-F931-F15E-0CDD-7F8B637401F2}"/>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4" name="Freeform 3">
              <a:extLst>
                <a:ext uri="{FF2B5EF4-FFF2-40B4-BE49-F238E27FC236}">
                  <a16:creationId xmlns:a16="http://schemas.microsoft.com/office/drawing/2014/main" id="{EBD793E1-0507-0DDB-C233-15018A47B6C4}"/>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6" name="Freeform 5">
              <a:extLst>
                <a:ext uri="{FF2B5EF4-FFF2-40B4-BE49-F238E27FC236}">
                  <a16:creationId xmlns:a16="http://schemas.microsoft.com/office/drawing/2014/main" id="{F7624D44-6F9C-FA93-9B49-58CB2CA911A2}"/>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91EFD24C-1356-103E-F887-499E62B633E7}"/>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7C523305-E1F5-1E64-E61C-BA80B6A585CA}"/>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sp>
        <p:nvSpPr>
          <p:cNvPr id="10" name="Footer Placeholder 3">
            <a:extLst>
              <a:ext uri="{FF2B5EF4-FFF2-40B4-BE49-F238E27FC236}">
                <a16:creationId xmlns:a16="http://schemas.microsoft.com/office/drawing/2014/main" id="{EA5F782F-B01D-3A06-B7C2-1391C15EA9E4}"/>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67702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E6CE-94E0-05E3-DECE-F6631323C6D7}"/>
              </a:ext>
            </a:extLst>
          </p:cNvPr>
          <p:cNvSpPr>
            <a:spLocks noGrp="1"/>
          </p:cNvSpPr>
          <p:nvPr>
            <p:ph type="title"/>
          </p:nvPr>
        </p:nvSpPr>
        <p:spPr/>
        <p:txBody>
          <a:bodyPr anchor="ctr">
            <a:normAutofit/>
          </a:bodyPr>
          <a:lstStyle/>
          <a:p>
            <a:r>
              <a:rPr lang="en-GB" sz="4800" err="1">
                <a:cs typeface="Calibri Light"/>
              </a:rPr>
              <a:t>Какво</a:t>
            </a:r>
            <a:r>
              <a:rPr lang="en-GB" sz="4800">
                <a:cs typeface="Calibri Light"/>
              </a:rPr>
              <a:t> </a:t>
            </a:r>
            <a:r>
              <a:rPr lang="en-GB" sz="4800" err="1">
                <a:cs typeface="Calibri Light"/>
              </a:rPr>
              <a:t>ще</a:t>
            </a:r>
            <a:r>
              <a:rPr lang="en-GB" sz="4800">
                <a:cs typeface="Calibri Light"/>
              </a:rPr>
              <a:t> </a:t>
            </a:r>
            <a:r>
              <a:rPr lang="en-GB" sz="4800" err="1">
                <a:cs typeface="Calibri Light"/>
              </a:rPr>
              <a:t>получите</a:t>
            </a:r>
            <a:r>
              <a:rPr lang="en-GB" sz="4800">
                <a:cs typeface="Calibri Light"/>
              </a:rPr>
              <a:t> </a:t>
            </a:r>
            <a:r>
              <a:rPr lang="en-GB" sz="4800" err="1">
                <a:cs typeface="Calibri Light"/>
              </a:rPr>
              <a:t>от</a:t>
            </a:r>
            <a:r>
              <a:rPr lang="en-GB" sz="4800">
                <a:cs typeface="Calibri Light"/>
              </a:rPr>
              <a:t> </a:t>
            </a:r>
            <a:r>
              <a:rPr lang="en-GB" sz="4800" err="1">
                <a:cs typeface="Calibri Light"/>
              </a:rPr>
              <a:t>тази</a:t>
            </a:r>
            <a:r>
              <a:rPr lang="en-GB" sz="4800">
                <a:cs typeface="Calibri Light"/>
              </a:rPr>
              <a:t> </a:t>
            </a:r>
            <a:r>
              <a:rPr lang="en-GB" sz="4800" err="1">
                <a:cs typeface="Calibri Light"/>
              </a:rPr>
              <a:t>тема</a:t>
            </a:r>
            <a:r>
              <a:rPr lang="en-GB" sz="4800">
                <a:cs typeface="Calibri Light"/>
              </a:rPr>
              <a:t>?</a:t>
            </a:r>
          </a:p>
        </p:txBody>
      </p:sp>
      <p:graphicFrame>
        <p:nvGraphicFramePr>
          <p:cNvPr id="5" name="Content Placeholder 2">
            <a:extLst>
              <a:ext uri="{FF2B5EF4-FFF2-40B4-BE49-F238E27FC236}">
                <a16:creationId xmlns:a16="http://schemas.microsoft.com/office/drawing/2014/main" id="{E7F4E8D7-C0E3-A33E-9DC2-177A86CC56C9}"/>
              </a:ext>
            </a:extLst>
          </p:cNvPr>
          <p:cNvGraphicFramePr>
            <a:graphicFrameLocks noGrp="1"/>
          </p:cNvGraphicFramePr>
          <p:nvPr>
            <p:ph sz="half" idx="2"/>
            <p:extLst>
              <p:ext uri="{D42A27DB-BD31-4B8C-83A1-F6EECF244321}">
                <p14:modId xmlns:p14="http://schemas.microsoft.com/office/powerpoint/2010/main" val="3864767630"/>
              </p:ext>
            </p:extLst>
          </p:nvPr>
        </p:nvGraphicFramePr>
        <p:xfrm>
          <a:off x="4060688" y="1113135"/>
          <a:ext cx="7953122" cy="5034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7A202317-B9F8-0FFF-ACC2-ECED72841324}"/>
              </a:ext>
            </a:extLst>
          </p:cNvPr>
          <p:cNvGraphicFramePr/>
          <p:nvPr/>
        </p:nvGraphicFramePr>
        <p:xfrm>
          <a:off x="455041" y="1607015"/>
          <a:ext cx="3605646" cy="389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3">
            <a:extLst>
              <a:ext uri="{FF2B5EF4-FFF2-40B4-BE49-F238E27FC236}">
                <a16:creationId xmlns:a16="http://schemas.microsoft.com/office/drawing/2014/main" id="{FAC9E568-542D-0F06-2AE4-68827BF7D201}"/>
              </a:ext>
            </a:extLst>
          </p:cNvPr>
          <p:cNvSpPr txBox="1">
            <a:spLocks/>
          </p:cNvSpPr>
          <p:nvPr/>
        </p:nvSpPr>
        <p:spPr>
          <a:xfrm>
            <a:off x="146050" y="6400800"/>
            <a:ext cx="11867760" cy="446088"/>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5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a:lstStyle>
          <a:p>
            <a:pPr algn="ctr">
              <a:defRPr/>
            </a:pPr>
            <a:r>
              <a:rPr lang="bg-BG" dirty="0"/>
              <a:t> ЕВРОПЕЙСКА РАМКА НА ДИГИТАЛНИТЕ КОМПЕТЕНТНОСТИ С ПЕТТЕ ОБЛАСТИ НА ДИГИТАЛНА КОМПЕТЕНТНОСТ</a:t>
            </a:r>
            <a:r>
              <a:rPr lang="en-US" dirty="0"/>
              <a:t> </a:t>
            </a:r>
            <a:r>
              <a:rPr lang="bg-BG" dirty="0"/>
              <a:t>И 21 ДИГИТАЛНИ УМЕНИЯ/ КОМПЕТЕНТНОСТИ (DIGCOMP 2.1)</a:t>
            </a:r>
          </a:p>
        </p:txBody>
      </p:sp>
    </p:spTree>
    <p:extLst>
      <p:ext uri="{BB962C8B-B14F-4D97-AF65-F5344CB8AC3E}">
        <p14:creationId xmlns:p14="http://schemas.microsoft.com/office/powerpoint/2010/main" val="105380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a:t>Портали за отворени данни</a:t>
            </a:r>
          </a:p>
        </p:txBody>
      </p:sp>
      <p:graphicFrame>
        <p:nvGraphicFramePr>
          <p:cNvPr id="3" name="Diagram 2">
            <a:extLst>
              <a:ext uri="{FF2B5EF4-FFF2-40B4-BE49-F238E27FC236}">
                <a16:creationId xmlns:a16="http://schemas.microsoft.com/office/drawing/2014/main" id="{7720452C-2BE8-3323-A3E1-86B972D3DA36}"/>
              </a:ext>
            </a:extLst>
          </p:cNvPr>
          <p:cNvGraphicFramePr/>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FFA4AD51-B830-F8DC-4AA4-C5675AAB16E3}"/>
              </a:ext>
            </a:extLst>
          </p:cNvPr>
          <p:cNvGraphicFramePr/>
          <p:nvPr>
            <p:extLst>
              <p:ext uri="{D42A27DB-BD31-4B8C-83A1-F6EECF244321}">
                <p14:modId xmlns:p14="http://schemas.microsoft.com/office/powerpoint/2010/main" val="2031650059"/>
              </p:ext>
            </p:extLst>
          </p:nvPr>
        </p:nvGraphicFramePr>
        <p:xfrm>
          <a:off x="4781389" y="425301"/>
          <a:ext cx="6935690" cy="587990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2" name="Content Placeholder 3" descr="Database outline">
            <a:extLst>
              <a:ext uri="{FF2B5EF4-FFF2-40B4-BE49-F238E27FC236}">
                <a16:creationId xmlns:a16="http://schemas.microsoft.com/office/drawing/2014/main" id="{C969CC65-0448-6E4B-838B-429A4A88F280}"/>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4" name="Freeform 3">
              <a:extLst>
                <a:ext uri="{FF2B5EF4-FFF2-40B4-BE49-F238E27FC236}">
                  <a16:creationId xmlns:a16="http://schemas.microsoft.com/office/drawing/2014/main" id="{E3C145F0-0945-9F08-4559-1651FD2AD2AD}"/>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6" name="Freeform 5">
              <a:extLst>
                <a:ext uri="{FF2B5EF4-FFF2-40B4-BE49-F238E27FC236}">
                  <a16:creationId xmlns:a16="http://schemas.microsoft.com/office/drawing/2014/main" id="{D72419D1-ECF1-263F-9349-AAA42C95446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66330044-24E6-9BC6-E786-3250388F7B88}"/>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91FCE27D-749C-0EB8-C5F6-977A908D298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sp>
        <p:nvSpPr>
          <p:cNvPr id="10" name="Footer Placeholder 3">
            <a:extLst>
              <a:ext uri="{FF2B5EF4-FFF2-40B4-BE49-F238E27FC236}">
                <a16:creationId xmlns:a16="http://schemas.microsoft.com/office/drawing/2014/main" id="{CF98772E-F366-FB60-B440-CE86FE72D68B}"/>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4163471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a:t>Портали за отворени данни</a:t>
            </a:r>
          </a:p>
        </p:txBody>
      </p:sp>
      <p:graphicFrame>
        <p:nvGraphicFramePr>
          <p:cNvPr id="3" name="Diagram 2">
            <a:extLst>
              <a:ext uri="{FF2B5EF4-FFF2-40B4-BE49-F238E27FC236}">
                <a16:creationId xmlns:a16="http://schemas.microsoft.com/office/drawing/2014/main" id="{7720452C-2BE8-3323-A3E1-86B972D3DA36}"/>
              </a:ext>
            </a:extLst>
          </p:cNvPr>
          <p:cNvGraphicFramePr/>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FFA4AD51-B830-F8DC-4AA4-C5675AAB16E3}"/>
              </a:ext>
            </a:extLst>
          </p:cNvPr>
          <p:cNvGraphicFramePr/>
          <p:nvPr>
            <p:extLst>
              <p:ext uri="{D42A27DB-BD31-4B8C-83A1-F6EECF244321}">
                <p14:modId xmlns:p14="http://schemas.microsoft.com/office/powerpoint/2010/main" val="3639513869"/>
              </p:ext>
            </p:extLst>
          </p:nvPr>
        </p:nvGraphicFramePr>
        <p:xfrm>
          <a:off x="4781389" y="425301"/>
          <a:ext cx="6935690" cy="587990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2" name="Content Placeholder 3" descr="Database outline">
            <a:extLst>
              <a:ext uri="{FF2B5EF4-FFF2-40B4-BE49-F238E27FC236}">
                <a16:creationId xmlns:a16="http://schemas.microsoft.com/office/drawing/2014/main" id="{9901718D-CB3D-123D-347C-370D9C9157C0}"/>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4" name="Freeform 3">
              <a:extLst>
                <a:ext uri="{FF2B5EF4-FFF2-40B4-BE49-F238E27FC236}">
                  <a16:creationId xmlns:a16="http://schemas.microsoft.com/office/drawing/2014/main" id="{3C2F97B9-5E75-BEE6-9D26-CB75E807266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6" name="Freeform 5">
              <a:extLst>
                <a:ext uri="{FF2B5EF4-FFF2-40B4-BE49-F238E27FC236}">
                  <a16:creationId xmlns:a16="http://schemas.microsoft.com/office/drawing/2014/main" id="{AF2A5973-EDA6-705A-EDFD-3815BFC9E836}"/>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AFF8C006-A91D-8C26-7332-4D56876351AE}"/>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F25B25B8-5924-2205-02E9-C569F8088AB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sp>
        <p:nvSpPr>
          <p:cNvPr id="10" name="Footer Placeholder 3">
            <a:extLst>
              <a:ext uri="{FF2B5EF4-FFF2-40B4-BE49-F238E27FC236}">
                <a16:creationId xmlns:a16="http://schemas.microsoft.com/office/drawing/2014/main" id="{D1CCC479-A7AA-4F51-9BEA-D14F097214D3}"/>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1947624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3" name="Picture 1">
            <a:extLst>
              <a:ext uri="{FF2B5EF4-FFF2-40B4-BE49-F238E27FC236}">
                <a16:creationId xmlns:a16="http://schemas.microsoft.com/office/drawing/2014/main" id="{1FD5E789-1728-46C1-5130-254C79C51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504945" y="875162"/>
            <a:ext cx="7468846" cy="510767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pSp>
        <p:nvGrpSpPr>
          <p:cNvPr id="2" name="Group 1">
            <a:extLst>
              <a:ext uri="{FF2B5EF4-FFF2-40B4-BE49-F238E27FC236}">
                <a16:creationId xmlns:a16="http://schemas.microsoft.com/office/drawing/2014/main" id="{A9E742C3-0BA8-8EE2-FB3A-15AEC54D6EEF}"/>
              </a:ext>
            </a:extLst>
          </p:cNvPr>
          <p:cNvGrpSpPr/>
          <p:nvPr/>
        </p:nvGrpSpPr>
        <p:grpSpPr>
          <a:xfrm>
            <a:off x="213712" y="2598747"/>
            <a:ext cx="3605646" cy="3605646"/>
            <a:chOff x="0" y="146591"/>
            <a:chExt cx="3605646" cy="3605646"/>
          </a:xfrm>
          <a:scene3d>
            <a:camera prst="orthographicFront"/>
            <a:lightRig rig="flat" dir="t"/>
          </a:scene3d>
        </p:grpSpPr>
        <p:sp>
          <p:nvSpPr>
            <p:cNvPr id="4" name="Oval 3">
              <a:extLst>
                <a:ext uri="{FF2B5EF4-FFF2-40B4-BE49-F238E27FC236}">
                  <a16:creationId xmlns:a16="http://schemas.microsoft.com/office/drawing/2014/main" id="{3CA23E26-A23E-CB0D-5D92-E647CD881915}"/>
                </a:ext>
              </a:extLst>
            </p:cNvPr>
            <p:cNvSpPr/>
            <p:nvPr/>
          </p:nvSpPr>
          <p:spPr>
            <a:xfrm>
              <a:off x="0" y="146591"/>
              <a:ext cx="3605646" cy="3605646"/>
            </a:xfrm>
            <a:prstGeom prst="ellipse">
              <a:avLst/>
            </a:prstGeom>
            <a:solidFill>
              <a:srgbClr val="FFC000"/>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03D3CDC5-3D41-DE4E-6E86-1DA2142E43B3}"/>
                </a:ext>
              </a:extLst>
            </p:cNvPr>
            <p:cNvSpPr txBox="1"/>
            <p:nvPr/>
          </p:nvSpPr>
          <p:spPr>
            <a:xfrm>
              <a:off x="528035" y="674626"/>
              <a:ext cx="2549576" cy="2549576"/>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rPr>
                <a:t>Портал за отворени научни данни : </a:t>
              </a:r>
              <a:r>
                <a:rPr lang="en-GB" sz="2400" b="0" i="1" kern="1200" dirty="0">
                  <a:ln/>
                </a:rPr>
                <a:t>https://</a:t>
              </a:r>
              <a:r>
                <a:rPr lang="en-GB" sz="2400" b="0" i="1" kern="1200" dirty="0" err="1">
                  <a:ln/>
                </a:rPr>
                <a:t>bpos.bg</a:t>
              </a:r>
              <a:endParaRPr lang="en-BG" sz="2400" i="1" kern="1200" dirty="0">
                <a:ln/>
              </a:endParaRPr>
            </a:p>
          </p:txBody>
        </p:sp>
      </p:grpSp>
      <p:sp>
        <p:nvSpPr>
          <p:cNvPr id="3" name="Footer Placeholder 3">
            <a:extLst>
              <a:ext uri="{FF2B5EF4-FFF2-40B4-BE49-F238E27FC236}">
                <a16:creationId xmlns:a16="http://schemas.microsoft.com/office/drawing/2014/main" id="{AC8799CD-868D-4CE5-5E27-B348EE73BA6B}"/>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3742860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graphicFrame>
        <p:nvGraphicFramePr>
          <p:cNvPr id="3" name="Diagram 2">
            <a:extLst>
              <a:ext uri="{FF2B5EF4-FFF2-40B4-BE49-F238E27FC236}">
                <a16:creationId xmlns:a16="http://schemas.microsoft.com/office/drawing/2014/main" id="{7720452C-2BE8-3323-A3E1-86B972D3DA36}"/>
              </a:ext>
            </a:extLst>
          </p:cNvPr>
          <p:cNvGraphicFramePr/>
          <p:nvPr>
            <p:extLst>
              <p:ext uri="{D42A27DB-BD31-4B8C-83A1-F6EECF244321}">
                <p14:modId xmlns:p14="http://schemas.microsoft.com/office/powerpoint/2010/main" val="2447698695"/>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aphicFrame>
        <p:nvGraphicFramePr>
          <p:cNvPr id="4" name="Diagram 3">
            <a:extLst>
              <a:ext uri="{FF2B5EF4-FFF2-40B4-BE49-F238E27FC236}">
                <a16:creationId xmlns:a16="http://schemas.microsoft.com/office/drawing/2014/main" id="{D3CC7D83-5F78-92B0-7382-0AA9514C6057}"/>
              </a:ext>
            </a:extLst>
          </p:cNvPr>
          <p:cNvGraphicFramePr/>
          <p:nvPr>
            <p:extLst>
              <p:ext uri="{D42A27DB-BD31-4B8C-83A1-F6EECF244321}">
                <p14:modId xmlns:p14="http://schemas.microsoft.com/office/powerpoint/2010/main" val="2116531170"/>
              </p:ext>
            </p:extLst>
          </p:nvPr>
        </p:nvGraphicFramePr>
        <p:xfrm>
          <a:off x="4504943" y="516122"/>
          <a:ext cx="7105810" cy="578908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Footer Placeholder 3">
            <a:extLst>
              <a:ext uri="{FF2B5EF4-FFF2-40B4-BE49-F238E27FC236}">
                <a16:creationId xmlns:a16="http://schemas.microsoft.com/office/drawing/2014/main" id="{FE17691F-6337-EAB7-CDDC-02FD36FE9CD3}"/>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954783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pSp>
        <p:nvGrpSpPr>
          <p:cNvPr id="2" name="Group 1">
            <a:extLst>
              <a:ext uri="{FF2B5EF4-FFF2-40B4-BE49-F238E27FC236}">
                <a16:creationId xmlns:a16="http://schemas.microsoft.com/office/drawing/2014/main" id="{A9E742C3-0BA8-8EE2-FB3A-15AEC54D6EEF}"/>
              </a:ext>
            </a:extLst>
          </p:cNvPr>
          <p:cNvGrpSpPr/>
          <p:nvPr/>
        </p:nvGrpSpPr>
        <p:grpSpPr>
          <a:xfrm>
            <a:off x="213712" y="2598747"/>
            <a:ext cx="3605646" cy="3605646"/>
            <a:chOff x="0" y="146591"/>
            <a:chExt cx="3605646" cy="3605646"/>
          </a:xfrm>
          <a:solidFill>
            <a:srgbClr val="92D050"/>
          </a:solidFill>
          <a:scene3d>
            <a:camera prst="orthographicFront"/>
            <a:lightRig rig="flat" dir="t"/>
          </a:scene3d>
        </p:grpSpPr>
        <p:sp>
          <p:nvSpPr>
            <p:cNvPr id="4" name="Oval 3">
              <a:extLst>
                <a:ext uri="{FF2B5EF4-FFF2-40B4-BE49-F238E27FC236}">
                  <a16:creationId xmlns:a16="http://schemas.microsoft.com/office/drawing/2014/main" id="{3CA23E26-A23E-CB0D-5D92-E647CD881915}"/>
                </a:ext>
              </a:extLst>
            </p:cNvPr>
            <p:cNvSpPr/>
            <p:nvPr/>
          </p:nvSpPr>
          <p:spPr>
            <a:xfrm>
              <a:off x="0" y="146591"/>
              <a:ext cx="3605646" cy="3605646"/>
            </a:xfrm>
            <a:prstGeom prst="ellipse">
              <a:avLst/>
            </a:prstGeom>
            <a:grp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03D3CDC5-3D41-DE4E-6E86-1DA2142E43B3}"/>
                </a:ext>
              </a:extLst>
            </p:cNvPr>
            <p:cNvSpPr txBox="1"/>
            <p:nvPr/>
          </p:nvSpPr>
          <p:spPr>
            <a:xfrm>
              <a:off x="528035" y="674626"/>
              <a:ext cx="2549576" cy="2549576"/>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rPr>
                <a:t>Портал за пространствени данни </a:t>
              </a:r>
              <a:r>
                <a:rPr lang="en-GB" sz="2400" b="0" i="1" kern="1200" dirty="0">
                  <a:ln/>
                </a:rPr>
                <a:t>https://</a:t>
              </a:r>
              <a:r>
                <a:rPr lang="en-GB" sz="2400" b="0" i="1" kern="1200" dirty="0" err="1">
                  <a:ln/>
                </a:rPr>
                <a:t>inspire.egov.bg</a:t>
              </a:r>
              <a:r>
                <a:rPr lang="en-GB" sz="2400" b="0" i="1" kern="1200" dirty="0">
                  <a:ln/>
                </a:rPr>
                <a:t>/</a:t>
              </a:r>
              <a:endParaRPr lang="en-BG" sz="2400" i="1" kern="1200" dirty="0">
                <a:ln/>
              </a:endParaRPr>
            </a:p>
          </p:txBody>
        </p:sp>
      </p:grpSp>
      <p:pic>
        <p:nvPicPr>
          <p:cNvPr id="6146" name="Picture 2" descr="page15image18488016">
            <a:extLst>
              <a:ext uri="{FF2B5EF4-FFF2-40B4-BE49-F238E27FC236}">
                <a16:creationId xmlns:a16="http://schemas.microsoft.com/office/drawing/2014/main" id="{31A5C6C7-0FC0-FFA8-D99B-79229331B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3088" y="2598747"/>
            <a:ext cx="7585200" cy="360016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3">
            <a:extLst>
              <a:ext uri="{FF2B5EF4-FFF2-40B4-BE49-F238E27FC236}">
                <a16:creationId xmlns:a16="http://schemas.microsoft.com/office/drawing/2014/main" id="{74E5D738-BB69-B271-F9E3-7900B3BEFF82}"/>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1303969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aphicFrame>
        <p:nvGraphicFramePr>
          <p:cNvPr id="4" name="Diagram 3">
            <a:extLst>
              <a:ext uri="{FF2B5EF4-FFF2-40B4-BE49-F238E27FC236}">
                <a16:creationId xmlns:a16="http://schemas.microsoft.com/office/drawing/2014/main" id="{D3CC7D83-5F78-92B0-7382-0AA9514C6057}"/>
              </a:ext>
            </a:extLst>
          </p:cNvPr>
          <p:cNvGraphicFramePr/>
          <p:nvPr>
            <p:extLst>
              <p:ext uri="{D42A27DB-BD31-4B8C-83A1-F6EECF244321}">
                <p14:modId xmlns:p14="http://schemas.microsoft.com/office/powerpoint/2010/main" val="277421165"/>
              </p:ext>
            </p:extLst>
          </p:nvPr>
        </p:nvGraphicFramePr>
        <p:xfrm>
          <a:off x="4504943" y="516122"/>
          <a:ext cx="7105810" cy="57890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 name="Group 1">
            <a:extLst>
              <a:ext uri="{FF2B5EF4-FFF2-40B4-BE49-F238E27FC236}">
                <a16:creationId xmlns:a16="http://schemas.microsoft.com/office/drawing/2014/main" id="{47ACBFBE-9A9A-591F-A4B0-06A5C58886BD}"/>
              </a:ext>
            </a:extLst>
          </p:cNvPr>
          <p:cNvGrpSpPr/>
          <p:nvPr/>
        </p:nvGrpSpPr>
        <p:grpSpPr>
          <a:xfrm>
            <a:off x="213712" y="2598747"/>
            <a:ext cx="3605646" cy="3605646"/>
            <a:chOff x="0" y="146591"/>
            <a:chExt cx="3605646" cy="3605646"/>
          </a:xfrm>
          <a:solidFill>
            <a:srgbClr val="92D050"/>
          </a:solidFill>
          <a:scene3d>
            <a:camera prst="orthographicFront"/>
            <a:lightRig rig="flat" dir="t"/>
          </a:scene3d>
        </p:grpSpPr>
        <p:sp>
          <p:nvSpPr>
            <p:cNvPr id="11" name="Oval 10">
              <a:extLst>
                <a:ext uri="{FF2B5EF4-FFF2-40B4-BE49-F238E27FC236}">
                  <a16:creationId xmlns:a16="http://schemas.microsoft.com/office/drawing/2014/main" id="{0822E6BB-5070-9E58-F7FE-2CDE2E400140}"/>
                </a:ext>
              </a:extLst>
            </p:cNvPr>
            <p:cNvSpPr/>
            <p:nvPr/>
          </p:nvSpPr>
          <p:spPr>
            <a:xfrm>
              <a:off x="0" y="146591"/>
              <a:ext cx="3605646" cy="3605646"/>
            </a:xfrm>
            <a:prstGeom prst="ellipse">
              <a:avLst/>
            </a:prstGeom>
            <a:grp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4">
              <a:extLst>
                <a:ext uri="{FF2B5EF4-FFF2-40B4-BE49-F238E27FC236}">
                  <a16:creationId xmlns:a16="http://schemas.microsoft.com/office/drawing/2014/main" id="{6FDB5668-0B0D-9DC9-4B6E-8806E31E465B}"/>
                </a:ext>
              </a:extLst>
            </p:cNvPr>
            <p:cNvSpPr txBox="1"/>
            <p:nvPr/>
          </p:nvSpPr>
          <p:spPr>
            <a:xfrm>
              <a:off x="528035" y="674626"/>
              <a:ext cx="2549576" cy="2549576"/>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rPr>
                <a:t>Портал за пространствени данни </a:t>
              </a:r>
              <a:r>
                <a:rPr lang="en-GB" sz="2400" b="0" i="1" kern="1200" dirty="0">
                  <a:ln/>
                </a:rPr>
                <a:t>https://</a:t>
              </a:r>
              <a:r>
                <a:rPr lang="en-GB" sz="2400" b="0" i="1" kern="1200" dirty="0" err="1">
                  <a:ln/>
                </a:rPr>
                <a:t>inspire.egov.bg</a:t>
              </a:r>
              <a:r>
                <a:rPr lang="en-GB" sz="2400" b="0" i="1" kern="1200" dirty="0">
                  <a:ln/>
                </a:rPr>
                <a:t>/</a:t>
              </a:r>
              <a:endParaRPr lang="en-BG" sz="2400" i="1" kern="1200" dirty="0">
                <a:ln/>
              </a:endParaRPr>
            </a:p>
          </p:txBody>
        </p:sp>
      </p:grpSp>
      <p:sp>
        <p:nvSpPr>
          <p:cNvPr id="3" name="Footer Placeholder 3">
            <a:extLst>
              <a:ext uri="{FF2B5EF4-FFF2-40B4-BE49-F238E27FC236}">
                <a16:creationId xmlns:a16="http://schemas.microsoft.com/office/drawing/2014/main" id="{65D34E29-0CD5-977F-BA6B-2820CA8FEE6C}"/>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2355232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pSp>
        <p:nvGrpSpPr>
          <p:cNvPr id="2" name="Group 1">
            <a:extLst>
              <a:ext uri="{FF2B5EF4-FFF2-40B4-BE49-F238E27FC236}">
                <a16:creationId xmlns:a16="http://schemas.microsoft.com/office/drawing/2014/main" id="{A9E742C3-0BA8-8EE2-FB3A-15AEC54D6EEF}"/>
              </a:ext>
            </a:extLst>
          </p:cNvPr>
          <p:cNvGrpSpPr/>
          <p:nvPr/>
        </p:nvGrpSpPr>
        <p:grpSpPr>
          <a:xfrm>
            <a:off x="213712" y="2598747"/>
            <a:ext cx="3605646" cy="3605646"/>
            <a:chOff x="0" y="146591"/>
            <a:chExt cx="3605646" cy="3605646"/>
          </a:xfrm>
          <a:solidFill>
            <a:srgbClr val="00B0F0"/>
          </a:solidFill>
          <a:scene3d>
            <a:camera prst="orthographicFront"/>
            <a:lightRig rig="flat" dir="t"/>
          </a:scene3d>
        </p:grpSpPr>
        <p:sp>
          <p:nvSpPr>
            <p:cNvPr id="4" name="Oval 3">
              <a:extLst>
                <a:ext uri="{FF2B5EF4-FFF2-40B4-BE49-F238E27FC236}">
                  <a16:creationId xmlns:a16="http://schemas.microsoft.com/office/drawing/2014/main" id="{3CA23E26-A23E-CB0D-5D92-E647CD881915}"/>
                </a:ext>
              </a:extLst>
            </p:cNvPr>
            <p:cNvSpPr/>
            <p:nvPr/>
          </p:nvSpPr>
          <p:spPr>
            <a:xfrm>
              <a:off x="0" y="146591"/>
              <a:ext cx="3605646" cy="3605646"/>
            </a:xfrm>
            <a:prstGeom prst="ellipse">
              <a:avLst/>
            </a:prstGeom>
            <a:grp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03D3CDC5-3D41-DE4E-6E86-1DA2142E43B3}"/>
                </a:ext>
              </a:extLst>
            </p:cNvPr>
            <p:cNvSpPr txBox="1"/>
            <p:nvPr/>
          </p:nvSpPr>
          <p:spPr>
            <a:xfrm>
              <a:off x="528035" y="674626"/>
              <a:ext cx="2549576" cy="2549576"/>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rPr>
                <a:t>Платформа за достъп до обществена информация: </a:t>
              </a:r>
              <a:r>
                <a:rPr lang="en-GB" sz="2400" b="0" i="1" kern="1200" dirty="0">
                  <a:ln/>
                </a:rPr>
                <a:t>https://</a:t>
              </a:r>
              <a:r>
                <a:rPr lang="en-GB" sz="2400" b="0" i="1" kern="1200" dirty="0" err="1">
                  <a:ln/>
                </a:rPr>
                <a:t>pitay.government.bg</a:t>
              </a:r>
              <a:endParaRPr lang="en-BG" sz="2400" i="1" kern="1200" dirty="0">
                <a:ln/>
              </a:endParaRPr>
            </a:p>
          </p:txBody>
        </p:sp>
      </p:grpSp>
      <p:pic>
        <p:nvPicPr>
          <p:cNvPr id="6146" name="Picture 2">
            <a:extLst>
              <a:ext uri="{FF2B5EF4-FFF2-40B4-BE49-F238E27FC236}">
                <a16:creationId xmlns:a16="http://schemas.microsoft.com/office/drawing/2014/main" id="{31A5C6C7-0FC0-FFA8-D99B-79229331B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393088" y="2687125"/>
            <a:ext cx="7585200" cy="342340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3">
            <a:extLst>
              <a:ext uri="{FF2B5EF4-FFF2-40B4-BE49-F238E27FC236}">
                <a16:creationId xmlns:a16="http://schemas.microsoft.com/office/drawing/2014/main" id="{A37549EE-F166-8FC6-991E-43B49F6B2A3B}"/>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170338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aphicFrame>
        <p:nvGraphicFramePr>
          <p:cNvPr id="4" name="Diagram 3">
            <a:extLst>
              <a:ext uri="{FF2B5EF4-FFF2-40B4-BE49-F238E27FC236}">
                <a16:creationId xmlns:a16="http://schemas.microsoft.com/office/drawing/2014/main" id="{D3CC7D83-5F78-92B0-7382-0AA9514C6057}"/>
              </a:ext>
            </a:extLst>
          </p:cNvPr>
          <p:cNvGraphicFramePr/>
          <p:nvPr>
            <p:extLst>
              <p:ext uri="{D42A27DB-BD31-4B8C-83A1-F6EECF244321}">
                <p14:modId xmlns:p14="http://schemas.microsoft.com/office/powerpoint/2010/main" val="677714749"/>
              </p:ext>
            </p:extLst>
          </p:nvPr>
        </p:nvGraphicFramePr>
        <p:xfrm>
          <a:off x="4504943" y="516122"/>
          <a:ext cx="7105810" cy="57890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 name="Group 1">
            <a:extLst>
              <a:ext uri="{FF2B5EF4-FFF2-40B4-BE49-F238E27FC236}">
                <a16:creationId xmlns:a16="http://schemas.microsoft.com/office/drawing/2014/main" id="{7025754F-63D1-5598-58EC-441240BF257B}"/>
              </a:ext>
            </a:extLst>
          </p:cNvPr>
          <p:cNvGrpSpPr/>
          <p:nvPr/>
        </p:nvGrpSpPr>
        <p:grpSpPr>
          <a:xfrm>
            <a:off x="213712" y="2598747"/>
            <a:ext cx="3605646" cy="3605646"/>
            <a:chOff x="0" y="146591"/>
            <a:chExt cx="3605646" cy="3605646"/>
          </a:xfrm>
          <a:solidFill>
            <a:srgbClr val="00B0F0"/>
          </a:solidFill>
          <a:scene3d>
            <a:camera prst="orthographicFront"/>
            <a:lightRig rig="flat" dir="t"/>
          </a:scene3d>
        </p:grpSpPr>
        <p:sp>
          <p:nvSpPr>
            <p:cNvPr id="11" name="Oval 10">
              <a:extLst>
                <a:ext uri="{FF2B5EF4-FFF2-40B4-BE49-F238E27FC236}">
                  <a16:creationId xmlns:a16="http://schemas.microsoft.com/office/drawing/2014/main" id="{628A58F8-789B-AF55-9EAB-338E8BDD91E6}"/>
                </a:ext>
              </a:extLst>
            </p:cNvPr>
            <p:cNvSpPr/>
            <p:nvPr/>
          </p:nvSpPr>
          <p:spPr>
            <a:xfrm>
              <a:off x="0" y="146591"/>
              <a:ext cx="3605646" cy="3605646"/>
            </a:xfrm>
            <a:prstGeom prst="ellipse">
              <a:avLst/>
            </a:prstGeom>
            <a:grp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4">
              <a:extLst>
                <a:ext uri="{FF2B5EF4-FFF2-40B4-BE49-F238E27FC236}">
                  <a16:creationId xmlns:a16="http://schemas.microsoft.com/office/drawing/2014/main" id="{38541E39-684D-729B-625F-AD3BE63F6586}"/>
                </a:ext>
              </a:extLst>
            </p:cNvPr>
            <p:cNvSpPr txBox="1"/>
            <p:nvPr/>
          </p:nvSpPr>
          <p:spPr>
            <a:xfrm>
              <a:off x="528035" y="674626"/>
              <a:ext cx="2549576" cy="2549576"/>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rPr>
                <a:t>Платформа за достъп до обществена информация: </a:t>
              </a:r>
              <a:r>
                <a:rPr lang="en-GB" sz="2400" b="0" i="1" kern="1200" dirty="0">
                  <a:ln/>
                </a:rPr>
                <a:t>https://</a:t>
              </a:r>
              <a:r>
                <a:rPr lang="en-GB" sz="2400" b="0" i="1" kern="1200" dirty="0" err="1">
                  <a:ln/>
                </a:rPr>
                <a:t>pitay.government.bg</a:t>
              </a:r>
              <a:endParaRPr lang="en-BG" sz="2400" i="1" kern="1200" dirty="0">
                <a:ln/>
              </a:endParaRPr>
            </a:p>
          </p:txBody>
        </p:sp>
      </p:grpSp>
      <p:sp>
        <p:nvSpPr>
          <p:cNvPr id="3" name="Footer Placeholder 3">
            <a:extLst>
              <a:ext uri="{FF2B5EF4-FFF2-40B4-BE49-F238E27FC236}">
                <a16:creationId xmlns:a16="http://schemas.microsoft.com/office/drawing/2014/main" id="{80D0DF4E-749E-34EE-3320-4703E9BAF73B}"/>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1943940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pSp>
        <p:nvGrpSpPr>
          <p:cNvPr id="2" name="Group 1">
            <a:extLst>
              <a:ext uri="{FF2B5EF4-FFF2-40B4-BE49-F238E27FC236}">
                <a16:creationId xmlns:a16="http://schemas.microsoft.com/office/drawing/2014/main" id="{A9E742C3-0BA8-8EE2-FB3A-15AEC54D6EEF}"/>
              </a:ext>
            </a:extLst>
          </p:cNvPr>
          <p:cNvGrpSpPr/>
          <p:nvPr/>
        </p:nvGrpSpPr>
        <p:grpSpPr>
          <a:xfrm>
            <a:off x="213712" y="2598747"/>
            <a:ext cx="3605646" cy="3605646"/>
            <a:chOff x="0" y="146591"/>
            <a:chExt cx="3605646" cy="3605646"/>
          </a:xfrm>
          <a:solidFill>
            <a:srgbClr val="C00000"/>
          </a:solidFill>
          <a:scene3d>
            <a:camera prst="orthographicFront"/>
            <a:lightRig rig="flat" dir="t"/>
          </a:scene3d>
        </p:grpSpPr>
        <p:sp>
          <p:nvSpPr>
            <p:cNvPr id="4" name="Oval 3">
              <a:extLst>
                <a:ext uri="{FF2B5EF4-FFF2-40B4-BE49-F238E27FC236}">
                  <a16:creationId xmlns:a16="http://schemas.microsoft.com/office/drawing/2014/main" id="{3CA23E26-A23E-CB0D-5D92-E647CD881915}"/>
                </a:ext>
              </a:extLst>
            </p:cNvPr>
            <p:cNvSpPr/>
            <p:nvPr/>
          </p:nvSpPr>
          <p:spPr>
            <a:xfrm>
              <a:off x="0" y="146591"/>
              <a:ext cx="3605646" cy="3605646"/>
            </a:xfrm>
            <a:prstGeom prst="ellipse">
              <a:avLst/>
            </a:prstGeom>
            <a:grp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03D3CDC5-3D41-DE4E-6E86-1DA2142E43B3}"/>
                </a:ext>
              </a:extLst>
            </p:cNvPr>
            <p:cNvSpPr txBox="1"/>
            <p:nvPr/>
          </p:nvSpPr>
          <p:spPr>
            <a:xfrm>
              <a:off x="528035" y="674626"/>
              <a:ext cx="2549576" cy="2549576"/>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Национален статистически институт: </a:t>
              </a:r>
              <a:r>
                <a:rPr lang="en-GB" sz="2400" b="0" i="1" kern="1200" dirty="0">
                  <a:ln/>
                  <a:solidFill>
                    <a:schemeClr val="bg1"/>
                  </a:solidFill>
                </a:rPr>
                <a:t>https://</a:t>
              </a:r>
              <a:r>
                <a:rPr lang="en-GB" sz="2400" b="0" i="1" kern="1200" dirty="0" err="1">
                  <a:ln/>
                  <a:solidFill>
                    <a:schemeClr val="bg1"/>
                  </a:solidFill>
                </a:rPr>
                <a:t>www.nsi.bg</a:t>
              </a:r>
              <a:r>
                <a:rPr lang="en-GB" sz="2400" b="0" i="1" kern="1200" dirty="0">
                  <a:ln/>
                  <a:solidFill>
                    <a:schemeClr val="bg1"/>
                  </a:solidFill>
                </a:rPr>
                <a:t>/</a:t>
              </a:r>
              <a:r>
                <a:rPr lang="en-GB" sz="2400" b="0" i="1" kern="1200" dirty="0" err="1">
                  <a:ln/>
                  <a:solidFill>
                    <a:schemeClr val="bg1"/>
                  </a:solidFill>
                </a:rPr>
                <a:t>bg</a:t>
              </a:r>
              <a:endParaRPr lang="en-BG" sz="2400" i="1" kern="1200" dirty="0">
                <a:ln/>
                <a:solidFill>
                  <a:schemeClr val="bg1"/>
                </a:solidFill>
              </a:endParaRPr>
            </a:p>
          </p:txBody>
        </p:sp>
      </p:grpSp>
      <p:pic>
        <p:nvPicPr>
          <p:cNvPr id="6146" name="Picture 2">
            <a:extLst>
              <a:ext uri="{FF2B5EF4-FFF2-40B4-BE49-F238E27FC236}">
                <a16:creationId xmlns:a16="http://schemas.microsoft.com/office/drawing/2014/main" id="{31A5C6C7-0FC0-FFA8-D99B-79229331B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761222" y="189000"/>
            <a:ext cx="6689031" cy="64800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3">
            <a:extLst>
              <a:ext uri="{FF2B5EF4-FFF2-40B4-BE49-F238E27FC236}">
                <a16:creationId xmlns:a16="http://schemas.microsoft.com/office/drawing/2014/main" id="{FEAB94FF-115B-F4BC-9EF7-B695029D8E4F}"/>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1401294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graphicFrame>
        <p:nvGraphicFramePr>
          <p:cNvPr id="3" name="Diagram 2">
            <a:extLst>
              <a:ext uri="{FF2B5EF4-FFF2-40B4-BE49-F238E27FC236}">
                <a16:creationId xmlns:a16="http://schemas.microsoft.com/office/drawing/2014/main" id="{7720452C-2BE8-3323-A3E1-86B972D3DA36}"/>
              </a:ext>
            </a:extLst>
          </p:cNvPr>
          <p:cNvGraphicFramePr/>
          <p:nvPr>
            <p:extLst>
              <p:ext uri="{D42A27DB-BD31-4B8C-83A1-F6EECF244321}">
                <p14:modId xmlns:p14="http://schemas.microsoft.com/office/powerpoint/2010/main" val="2175888955"/>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aphicFrame>
        <p:nvGraphicFramePr>
          <p:cNvPr id="4" name="Diagram 3">
            <a:extLst>
              <a:ext uri="{FF2B5EF4-FFF2-40B4-BE49-F238E27FC236}">
                <a16:creationId xmlns:a16="http://schemas.microsoft.com/office/drawing/2014/main" id="{D3CC7D83-5F78-92B0-7382-0AA9514C6057}"/>
              </a:ext>
            </a:extLst>
          </p:cNvPr>
          <p:cNvGraphicFramePr/>
          <p:nvPr>
            <p:extLst>
              <p:ext uri="{D42A27DB-BD31-4B8C-83A1-F6EECF244321}">
                <p14:modId xmlns:p14="http://schemas.microsoft.com/office/powerpoint/2010/main" val="1047499719"/>
              </p:ext>
            </p:extLst>
          </p:nvPr>
        </p:nvGraphicFramePr>
        <p:xfrm>
          <a:off x="4504943" y="516122"/>
          <a:ext cx="7105810" cy="578908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Footer Placeholder 3">
            <a:extLst>
              <a:ext uri="{FF2B5EF4-FFF2-40B4-BE49-F238E27FC236}">
                <a16:creationId xmlns:a16="http://schemas.microsoft.com/office/drawing/2014/main" id="{EE281F12-059A-851F-6728-5E05B39499F9}"/>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3585202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8329-9318-AA9A-FA6F-5F61A25DB67D}"/>
              </a:ext>
            </a:extLst>
          </p:cNvPr>
          <p:cNvSpPr>
            <a:spLocks noGrp="1"/>
          </p:cNvSpPr>
          <p:nvPr>
            <p:ph type="title"/>
          </p:nvPr>
        </p:nvSpPr>
        <p:spPr>
          <a:xfrm>
            <a:off x="218209" y="594359"/>
            <a:ext cx="3605646" cy="1812015"/>
          </a:xfrm>
        </p:spPr>
        <p:txBody>
          <a:bodyPr vert="horz" lIns="91440" tIns="45720" rIns="91440" bIns="45720" rtlCol="0" anchor="ctr" anchorCtr="0">
            <a:normAutofit/>
          </a:bodyPr>
          <a:lstStyle/>
          <a:p>
            <a:r>
              <a:rPr lang="bg-BG"/>
              <a:t>Съдържание на презентацията</a:t>
            </a:r>
          </a:p>
        </p:txBody>
      </p:sp>
      <p:graphicFrame>
        <p:nvGraphicFramePr>
          <p:cNvPr id="18" name="Content Placeholder 2">
            <a:extLst>
              <a:ext uri="{FF2B5EF4-FFF2-40B4-BE49-F238E27FC236}">
                <a16:creationId xmlns:a16="http://schemas.microsoft.com/office/drawing/2014/main" id="{7397B08F-4C28-416E-4793-80BD09671DA4}"/>
              </a:ext>
            </a:extLst>
          </p:cNvPr>
          <p:cNvGraphicFramePr>
            <a:graphicFrameLocks noGrp="1"/>
          </p:cNvGraphicFramePr>
          <p:nvPr>
            <p:ph idx="1"/>
            <p:extLst>
              <p:ext uri="{D42A27DB-BD31-4B8C-83A1-F6EECF244321}">
                <p14:modId xmlns:p14="http://schemas.microsoft.com/office/powerpoint/2010/main" val="2736950502"/>
              </p:ext>
            </p:extLst>
          </p:nvPr>
        </p:nvGraphicFramePr>
        <p:xfrm>
          <a:off x="4253023" y="318976"/>
          <a:ext cx="7720768" cy="6539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3">
            <a:extLst>
              <a:ext uri="{FF2B5EF4-FFF2-40B4-BE49-F238E27FC236}">
                <a16:creationId xmlns:a16="http://schemas.microsoft.com/office/drawing/2014/main" id="{36E23044-C9DE-C813-09E5-83FD03EA1622}"/>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3448189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pSp>
        <p:nvGrpSpPr>
          <p:cNvPr id="2" name="Group 1">
            <a:extLst>
              <a:ext uri="{FF2B5EF4-FFF2-40B4-BE49-F238E27FC236}">
                <a16:creationId xmlns:a16="http://schemas.microsoft.com/office/drawing/2014/main" id="{A9E742C3-0BA8-8EE2-FB3A-15AEC54D6EEF}"/>
              </a:ext>
            </a:extLst>
          </p:cNvPr>
          <p:cNvGrpSpPr/>
          <p:nvPr/>
        </p:nvGrpSpPr>
        <p:grpSpPr>
          <a:xfrm>
            <a:off x="213712" y="2598747"/>
            <a:ext cx="3605646" cy="3605646"/>
            <a:chOff x="0" y="146591"/>
            <a:chExt cx="3605646" cy="3605646"/>
          </a:xfrm>
          <a:solidFill>
            <a:srgbClr val="7030A0"/>
          </a:solidFill>
          <a:scene3d>
            <a:camera prst="orthographicFront"/>
            <a:lightRig rig="flat" dir="t"/>
          </a:scene3d>
        </p:grpSpPr>
        <p:sp>
          <p:nvSpPr>
            <p:cNvPr id="4" name="Oval 3">
              <a:extLst>
                <a:ext uri="{FF2B5EF4-FFF2-40B4-BE49-F238E27FC236}">
                  <a16:creationId xmlns:a16="http://schemas.microsoft.com/office/drawing/2014/main" id="{3CA23E26-A23E-CB0D-5D92-E647CD881915}"/>
                </a:ext>
              </a:extLst>
            </p:cNvPr>
            <p:cNvSpPr/>
            <p:nvPr/>
          </p:nvSpPr>
          <p:spPr>
            <a:xfrm>
              <a:off x="0" y="146591"/>
              <a:ext cx="3605646" cy="3605646"/>
            </a:xfrm>
            <a:prstGeom prst="ellipse">
              <a:avLst/>
            </a:prstGeom>
            <a:grp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03D3CDC5-3D41-DE4E-6E86-1DA2142E43B3}"/>
                </a:ext>
              </a:extLst>
            </p:cNvPr>
            <p:cNvSpPr txBox="1"/>
            <p:nvPr/>
          </p:nvSpPr>
          <p:spPr>
            <a:xfrm>
              <a:off x="528035" y="674626"/>
              <a:ext cx="2549576" cy="2549576"/>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Информационна система за правна информация на Министерски Съвет: </a:t>
              </a:r>
              <a:r>
                <a:rPr lang="en-GB" sz="2400" b="0" i="1" kern="1200" dirty="0">
                  <a:ln/>
                  <a:solidFill>
                    <a:schemeClr val="bg1"/>
                  </a:solidFill>
                </a:rPr>
                <a:t>https://</a:t>
              </a:r>
              <a:r>
                <a:rPr lang="en-GB" sz="2400" b="0" i="1" kern="1200" dirty="0" err="1">
                  <a:ln/>
                  <a:solidFill>
                    <a:schemeClr val="bg1"/>
                  </a:solidFill>
                </a:rPr>
                <a:t>pris.government.bg</a:t>
              </a:r>
              <a:endParaRPr lang="en-BG" sz="2400" i="1" kern="1200" dirty="0">
                <a:ln/>
                <a:solidFill>
                  <a:schemeClr val="bg1"/>
                </a:solidFill>
              </a:endParaRPr>
            </a:p>
          </p:txBody>
        </p:sp>
      </p:grpSp>
      <p:pic>
        <p:nvPicPr>
          <p:cNvPr id="6146" name="Picture 2">
            <a:extLst>
              <a:ext uri="{FF2B5EF4-FFF2-40B4-BE49-F238E27FC236}">
                <a16:creationId xmlns:a16="http://schemas.microsoft.com/office/drawing/2014/main" id="{31A5C6C7-0FC0-FFA8-D99B-79229331B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761222" y="2727133"/>
            <a:ext cx="6689031" cy="361529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3">
            <a:extLst>
              <a:ext uri="{FF2B5EF4-FFF2-40B4-BE49-F238E27FC236}">
                <a16:creationId xmlns:a16="http://schemas.microsoft.com/office/drawing/2014/main" id="{C94C740A-9E1D-5D9E-3639-36EBDD237A1C}"/>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3653949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graphicFrame>
        <p:nvGraphicFramePr>
          <p:cNvPr id="3" name="Diagram 2">
            <a:extLst>
              <a:ext uri="{FF2B5EF4-FFF2-40B4-BE49-F238E27FC236}">
                <a16:creationId xmlns:a16="http://schemas.microsoft.com/office/drawing/2014/main" id="{7720452C-2BE8-3323-A3E1-86B972D3DA36}"/>
              </a:ext>
            </a:extLst>
          </p:cNvPr>
          <p:cNvGraphicFramePr/>
          <p:nvPr>
            <p:extLst>
              <p:ext uri="{D42A27DB-BD31-4B8C-83A1-F6EECF244321}">
                <p14:modId xmlns:p14="http://schemas.microsoft.com/office/powerpoint/2010/main" val="3363160196"/>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aphicFrame>
        <p:nvGraphicFramePr>
          <p:cNvPr id="2" name="Diagram 1">
            <a:extLst>
              <a:ext uri="{FF2B5EF4-FFF2-40B4-BE49-F238E27FC236}">
                <a16:creationId xmlns:a16="http://schemas.microsoft.com/office/drawing/2014/main" id="{2C9F32E8-668D-F2AA-B468-614D3EEF4192}"/>
              </a:ext>
            </a:extLst>
          </p:cNvPr>
          <p:cNvGraphicFramePr/>
          <p:nvPr>
            <p:extLst>
              <p:ext uri="{D42A27DB-BD31-4B8C-83A1-F6EECF244321}">
                <p14:modId xmlns:p14="http://schemas.microsoft.com/office/powerpoint/2010/main" val="2924699778"/>
              </p:ext>
            </p:extLst>
          </p:nvPr>
        </p:nvGraphicFramePr>
        <p:xfrm>
          <a:off x="4167963" y="516122"/>
          <a:ext cx="7805828" cy="578908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Footer Placeholder 3">
            <a:extLst>
              <a:ext uri="{FF2B5EF4-FFF2-40B4-BE49-F238E27FC236}">
                <a16:creationId xmlns:a16="http://schemas.microsoft.com/office/drawing/2014/main" id="{7A2A8D56-19DE-2358-19CB-35E3B6A0A532}"/>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1207391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pSp>
        <p:nvGrpSpPr>
          <p:cNvPr id="2" name="Group 1">
            <a:extLst>
              <a:ext uri="{FF2B5EF4-FFF2-40B4-BE49-F238E27FC236}">
                <a16:creationId xmlns:a16="http://schemas.microsoft.com/office/drawing/2014/main" id="{A9E742C3-0BA8-8EE2-FB3A-15AEC54D6EEF}"/>
              </a:ext>
            </a:extLst>
          </p:cNvPr>
          <p:cNvGrpSpPr/>
          <p:nvPr/>
        </p:nvGrpSpPr>
        <p:grpSpPr>
          <a:xfrm>
            <a:off x="213712" y="2598747"/>
            <a:ext cx="3605646" cy="3605646"/>
            <a:chOff x="0" y="146591"/>
            <a:chExt cx="3605646" cy="3605646"/>
          </a:xfrm>
          <a:solidFill>
            <a:srgbClr val="7030A0"/>
          </a:solidFill>
          <a:scene3d>
            <a:camera prst="orthographicFront"/>
            <a:lightRig rig="flat" dir="t"/>
          </a:scene3d>
        </p:grpSpPr>
        <p:sp>
          <p:nvSpPr>
            <p:cNvPr id="4" name="Oval 3">
              <a:extLst>
                <a:ext uri="{FF2B5EF4-FFF2-40B4-BE49-F238E27FC236}">
                  <a16:creationId xmlns:a16="http://schemas.microsoft.com/office/drawing/2014/main" id="{3CA23E26-A23E-CB0D-5D92-E647CD881915}"/>
                </a:ext>
              </a:extLst>
            </p:cNvPr>
            <p:cNvSpPr/>
            <p:nvPr/>
          </p:nvSpPr>
          <p:spPr>
            <a:xfrm>
              <a:off x="0" y="146591"/>
              <a:ext cx="3605646" cy="3605646"/>
            </a:xfrm>
            <a:prstGeom prst="ellipse">
              <a:avLst/>
            </a:prstGeom>
            <a:grp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03D3CDC5-3D41-DE4E-6E86-1DA2142E43B3}"/>
                </a:ext>
              </a:extLst>
            </p:cNvPr>
            <p:cNvSpPr txBox="1"/>
            <p:nvPr/>
          </p:nvSpPr>
          <p:spPr>
            <a:xfrm>
              <a:off x="528035" y="674626"/>
              <a:ext cx="2549576" cy="2549576"/>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Информационна система за правна информация на Министерски Съвет: </a:t>
              </a:r>
              <a:r>
                <a:rPr lang="en-GB" sz="2400" b="0" i="1" kern="1200" dirty="0">
                  <a:ln/>
                  <a:solidFill>
                    <a:schemeClr val="bg1"/>
                  </a:solidFill>
                </a:rPr>
                <a:t>https://</a:t>
              </a:r>
              <a:r>
                <a:rPr lang="en-GB" sz="2400" b="0" i="1" kern="1200" dirty="0" err="1">
                  <a:ln/>
                  <a:solidFill>
                    <a:schemeClr val="bg1"/>
                  </a:solidFill>
                </a:rPr>
                <a:t>pris.government.bg</a:t>
              </a:r>
              <a:endParaRPr lang="en-BG" sz="2400" i="1" kern="1200" dirty="0">
                <a:ln/>
                <a:solidFill>
                  <a:schemeClr val="bg1"/>
                </a:solidFill>
              </a:endParaRPr>
            </a:p>
          </p:txBody>
        </p:sp>
      </p:grpSp>
      <p:pic>
        <p:nvPicPr>
          <p:cNvPr id="6146" name="Picture 2">
            <a:extLst>
              <a:ext uri="{FF2B5EF4-FFF2-40B4-BE49-F238E27FC236}">
                <a16:creationId xmlns:a16="http://schemas.microsoft.com/office/drawing/2014/main" id="{31A5C6C7-0FC0-FFA8-D99B-79229331B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125432" y="2927218"/>
            <a:ext cx="8066567" cy="32314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3696185-B697-2965-A205-7A0C52227B5D}"/>
              </a:ext>
            </a:extLst>
          </p:cNvPr>
          <p:cNvSpPr txBox="1"/>
          <p:nvPr/>
        </p:nvSpPr>
        <p:spPr>
          <a:xfrm>
            <a:off x="5103628" y="1216174"/>
            <a:ext cx="6060558" cy="954107"/>
          </a:xfrm>
          <a:prstGeom prst="rect">
            <a:avLst/>
          </a:prstGeom>
          <a:solidFill>
            <a:srgbClr val="7030A0"/>
          </a:solidFill>
        </p:spPr>
        <p:txBody>
          <a:bodyPr wrap="square" rtlCol="0">
            <a:spAutoFit/>
          </a:bodyPr>
          <a:lstStyle/>
          <a:p>
            <a:pPr algn="ctr"/>
            <a:r>
              <a:rPr lang="bg-BG" sz="28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Резултат от търсене по думата "бюджет"</a:t>
            </a:r>
            <a:r>
              <a:rPr lang="en-BG" sz="2800" dirty="0">
                <a:solidFill>
                  <a:schemeClr val="bg1"/>
                </a:solidFill>
                <a:effectLst/>
              </a:rPr>
              <a:t> </a:t>
            </a:r>
            <a:endParaRPr lang="bg-BG" sz="2800" dirty="0">
              <a:solidFill>
                <a:schemeClr val="bg1"/>
              </a:solidFill>
            </a:endParaRPr>
          </a:p>
        </p:txBody>
      </p:sp>
      <p:sp>
        <p:nvSpPr>
          <p:cNvPr id="12" name="Footer Placeholder 3">
            <a:extLst>
              <a:ext uri="{FF2B5EF4-FFF2-40B4-BE49-F238E27FC236}">
                <a16:creationId xmlns:a16="http://schemas.microsoft.com/office/drawing/2014/main" id="{E810F5F2-3DE4-2389-BF21-352064FFC116}"/>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1487024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pSp>
        <p:nvGrpSpPr>
          <p:cNvPr id="2" name="Group 1">
            <a:extLst>
              <a:ext uri="{FF2B5EF4-FFF2-40B4-BE49-F238E27FC236}">
                <a16:creationId xmlns:a16="http://schemas.microsoft.com/office/drawing/2014/main" id="{A9E742C3-0BA8-8EE2-FB3A-15AEC54D6EEF}"/>
              </a:ext>
            </a:extLst>
          </p:cNvPr>
          <p:cNvGrpSpPr/>
          <p:nvPr/>
        </p:nvGrpSpPr>
        <p:grpSpPr>
          <a:xfrm>
            <a:off x="213712" y="2598747"/>
            <a:ext cx="3605646" cy="3605646"/>
            <a:chOff x="0" y="146591"/>
            <a:chExt cx="3605646" cy="3605646"/>
          </a:xfrm>
          <a:solidFill>
            <a:srgbClr val="1D493C"/>
          </a:solidFill>
          <a:scene3d>
            <a:camera prst="orthographicFront"/>
            <a:lightRig rig="flat" dir="t"/>
          </a:scene3d>
        </p:grpSpPr>
        <p:sp>
          <p:nvSpPr>
            <p:cNvPr id="4" name="Oval 3">
              <a:extLst>
                <a:ext uri="{FF2B5EF4-FFF2-40B4-BE49-F238E27FC236}">
                  <a16:creationId xmlns:a16="http://schemas.microsoft.com/office/drawing/2014/main" id="{3CA23E26-A23E-CB0D-5D92-E647CD881915}"/>
                </a:ext>
              </a:extLst>
            </p:cNvPr>
            <p:cNvSpPr/>
            <p:nvPr/>
          </p:nvSpPr>
          <p:spPr>
            <a:xfrm>
              <a:off x="0" y="146591"/>
              <a:ext cx="3605646" cy="3605646"/>
            </a:xfrm>
            <a:prstGeom prst="ellipse">
              <a:avLst/>
            </a:prstGeom>
            <a:grp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03D3CDC5-3D41-DE4E-6E86-1DA2142E43B3}"/>
                </a:ext>
              </a:extLst>
            </p:cNvPr>
            <p:cNvSpPr txBox="1"/>
            <p:nvPr/>
          </p:nvSpPr>
          <p:spPr>
            <a:xfrm>
              <a:off x="528035" y="674626"/>
              <a:ext cx="2549576" cy="2549576"/>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Народно събрание на РБ: </a:t>
              </a:r>
              <a:r>
                <a:rPr lang="en-GB" sz="2400" b="0" i="1" kern="1200" dirty="0">
                  <a:ln/>
                  <a:solidFill>
                    <a:schemeClr val="bg1"/>
                  </a:solidFill>
                </a:rPr>
                <a:t>https://</a:t>
              </a:r>
              <a:r>
                <a:rPr lang="en-GB" sz="2400" b="0" i="1" kern="1200" dirty="0" err="1">
                  <a:ln/>
                  <a:solidFill>
                    <a:schemeClr val="bg1"/>
                  </a:solidFill>
                </a:rPr>
                <a:t>www.parliament.bg</a:t>
              </a:r>
              <a:r>
                <a:rPr lang="en-GB" sz="2400" b="0" i="1" kern="1200" dirty="0">
                  <a:ln/>
                  <a:solidFill>
                    <a:schemeClr val="bg1"/>
                  </a:solidFill>
                </a:rPr>
                <a:t>/</a:t>
              </a:r>
              <a:r>
                <a:rPr lang="en-GB" sz="2400" b="0" i="1" kern="1200" dirty="0" err="1">
                  <a:ln/>
                  <a:solidFill>
                    <a:schemeClr val="bg1"/>
                  </a:solidFill>
                </a:rPr>
                <a:t>bg</a:t>
              </a:r>
              <a:endParaRPr lang="en-BG" sz="2400" i="1" kern="1200" dirty="0">
                <a:ln/>
                <a:solidFill>
                  <a:schemeClr val="bg1"/>
                </a:solidFill>
              </a:endParaRPr>
            </a:p>
          </p:txBody>
        </p:sp>
      </p:grpSp>
      <p:pic>
        <p:nvPicPr>
          <p:cNvPr id="6146" name="Picture 2">
            <a:extLst>
              <a:ext uri="{FF2B5EF4-FFF2-40B4-BE49-F238E27FC236}">
                <a16:creationId xmlns:a16="http://schemas.microsoft.com/office/drawing/2014/main" id="{31A5C6C7-0FC0-FFA8-D99B-79229331B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347393" y="2464497"/>
            <a:ext cx="7630895" cy="387414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3">
            <a:extLst>
              <a:ext uri="{FF2B5EF4-FFF2-40B4-BE49-F238E27FC236}">
                <a16:creationId xmlns:a16="http://schemas.microsoft.com/office/drawing/2014/main" id="{6DA9E1DE-C6CA-2F3D-28ED-B3071B1EA67E}"/>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3448340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graphicFrame>
        <p:nvGraphicFramePr>
          <p:cNvPr id="3" name="Diagram 2">
            <a:extLst>
              <a:ext uri="{FF2B5EF4-FFF2-40B4-BE49-F238E27FC236}">
                <a16:creationId xmlns:a16="http://schemas.microsoft.com/office/drawing/2014/main" id="{7720452C-2BE8-3323-A3E1-86B972D3DA36}"/>
              </a:ext>
            </a:extLst>
          </p:cNvPr>
          <p:cNvGraphicFramePr/>
          <p:nvPr>
            <p:extLst>
              <p:ext uri="{D42A27DB-BD31-4B8C-83A1-F6EECF244321}">
                <p14:modId xmlns:p14="http://schemas.microsoft.com/office/powerpoint/2010/main" val="3121564805"/>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aphicFrame>
        <p:nvGraphicFramePr>
          <p:cNvPr id="4" name="Diagram 3">
            <a:extLst>
              <a:ext uri="{FF2B5EF4-FFF2-40B4-BE49-F238E27FC236}">
                <a16:creationId xmlns:a16="http://schemas.microsoft.com/office/drawing/2014/main" id="{D3CC7D83-5F78-92B0-7382-0AA9514C6057}"/>
              </a:ext>
            </a:extLst>
          </p:cNvPr>
          <p:cNvGraphicFramePr/>
          <p:nvPr>
            <p:extLst>
              <p:ext uri="{D42A27DB-BD31-4B8C-83A1-F6EECF244321}">
                <p14:modId xmlns:p14="http://schemas.microsoft.com/office/powerpoint/2010/main" val="4127511616"/>
              </p:ext>
            </p:extLst>
          </p:nvPr>
        </p:nvGraphicFramePr>
        <p:xfrm>
          <a:off x="5059790" y="246192"/>
          <a:ext cx="6574183" cy="636561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Footer Placeholder 3">
            <a:extLst>
              <a:ext uri="{FF2B5EF4-FFF2-40B4-BE49-F238E27FC236}">
                <a16:creationId xmlns:a16="http://schemas.microsoft.com/office/drawing/2014/main" id="{03762753-95B6-02D1-A45B-E802B358DEA4}"/>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739183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graphicFrame>
        <p:nvGraphicFramePr>
          <p:cNvPr id="3" name="Diagram 2">
            <a:extLst>
              <a:ext uri="{FF2B5EF4-FFF2-40B4-BE49-F238E27FC236}">
                <a16:creationId xmlns:a16="http://schemas.microsoft.com/office/drawing/2014/main" id="{7720452C-2BE8-3323-A3E1-86B972D3DA36}"/>
              </a:ext>
            </a:extLst>
          </p:cNvPr>
          <p:cNvGraphicFramePr/>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aphicFrame>
        <p:nvGraphicFramePr>
          <p:cNvPr id="4" name="Diagram 3">
            <a:extLst>
              <a:ext uri="{FF2B5EF4-FFF2-40B4-BE49-F238E27FC236}">
                <a16:creationId xmlns:a16="http://schemas.microsoft.com/office/drawing/2014/main" id="{D3CC7D83-5F78-92B0-7382-0AA9514C6057}"/>
              </a:ext>
            </a:extLst>
          </p:cNvPr>
          <p:cNvGraphicFramePr/>
          <p:nvPr>
            <p:extLst>
              <p:ext uri="{D42A27DB-BD31-4B8C-83A1-F6EECF244321}">
                <p14:modId xmlns:p14="http://schemas.microsoft.com/office/powerpoint/2010/main" val="783860025"/>
              </p:ext>
            </p:extLst>
          </p:nvPr>
        </p:nvGraphicFramePr>
        <p:xfrm>
          <a:off x="4504943" y="516122"/>
          <a:ext cx="7105810" cy="578908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Footer Placeholder 3">
            <a:extLst>
              <a:ext uri="{FF2B5EF4-FFF2-40B4-BE49-F238E27FC236}">
                <a16:creationId xmlns:a16="http://schemas.microsoft.com/office/drawing/2014/main" id="{873B20D0-50DB-7D25-3678-F221AA35F18E}"/>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542698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pSp>
        <p:nvGrpSpPr>
          <p:cNvPr id="2" name="Group 1">
            <a:extLst>
              <a:ext uri="{FF2B5EF4-FFF2-40B4-BE49-F238E27FC236}">
                <a16:creationId xmlns:a16="http://schemas.microsoft.com/office/drawing/2014/main" id="{A9E742C3-0BA8-8EE2-FB3A-15AEC54D6EEF}"/>
              </a:ext>
            </a:extLst>
          </p:cNvPr>
          <p:cNvGrpSpPr/>
          <p:nvPr/>
        </p:nvGrpSpPr>
        <p:grpSpPr>
          <a:xfrm>
            <a:off x="213712" y="2598747"/>
            <a:ext cx="3605646" cy="3605646"/>
            <a:chOff x="0" y="146591"/>
            <a:chExt cx="3605646" cy="3605646"/>
          </a:xfrm>
          <a:solidFill>
            <a:srgbClr val="063A5A"/>
          </a:solidFill>
          <a:scene3d>
            <a:camera prst="orthographicFront"/>
            <a:lightRig rig="flat" dir="t"/>
          </a:scene3d>
        </p:grpSpPr>
        <p:sp>
          <p:nvSpPr>
            <p:cNvPr id="4" name="Oval 3">
              <a:extLst>
                <a:ext uri="{FF2B5EF4-FFF2-40B4-BE49-F238E27FC236}">
                  <a16:creationId xmlns:a16="http://schemas.microsoft.com/office/drawing/2014/main" id="{3CA23E26-A23E-CB0D-5D92-E647CD881915}"/>
                </a:ext>
              </a:extLst>
            </p:cNvPr>
            <p:cNvSpPr/>
            <p:nvPr/>
          </p:nvSpPr>
          <p:spPr>
            <a:xfrm>
              <a:off x="0" y="146591"/>
              <a:ext cx="3605646" cy="3605646"/>
            </a:xfrm>
            <a:prstGeom prst="ellipse">
              <a:avLst/>
            </a:prstGeom>
            <a:grp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03D3CDC5-3D41-DE4E-6E86-1DA2142E43B3}"/>
                </a:ext>
              </a:extLst>
            </p:cNvPr>
            <p:cNvSpPr txBox="1"/>
            <p:nvPr/>
          </p:nvSpPr>
          <p:spPr>
            <a:xfrm>
              <a:off x="528035" y="674626"/>
              <a:ext cx="2549576" cy="2549576"/>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Държавен вестник: </a:t>
              </a:r>
              <a:r>
                <a:rPr lang="en-GB" sz="2400" b="0" i="1" kern="1200" dirty="0">
                  <a:ln/>
                  <a:solidFill>
                    <a:schemeClr val="bg1"/>
                  </a:solidFill>
                </a:rPr>
                <a:t>https://</a:t>
              </a:r>
              <a:r>
                <a:rPr lang="en-GB" sz="2400" b="0" i="1" kern="1200" dirty="0" err="1">
                  <a:ln/>
                  <a:solidFill>
                    <a:schemeClr val="bg1"/>
                  </a:solidFill>
                </a:rPr>
                <a:t>dv.parliament.bg</a:t>
              </a:r>
              <a:endParaRPr lang="en-BG" sz="2400" i="1" kern="1200" dirty="0">
                <a:ln/>
                <a:solidFill>
                  <a:schemeClr val="bg1"/>
                </a:solidFill>
              </a:endParaRPr>
            </a:p>
          </p:txBody>
        </p:sp>
      </p:grpSp>
      <p:pic>
        <p:nvPicPr>
          <p:cNvPr id="6146" name="Picture 2">
            <a:extLst>
              <a:ext uri="{FF2B5EF4-FFF2-40B4-BE49-F238E27FC236}">
                <a16:creationId xmlns:a16="http://schemas.microsoft.com/office/drawing/2014/main" id="{31A5C6C7-0FC0-FFA8-D99B-79229331B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347393" y="2567140"/>
            <a:ext cx="7630895" cy="36688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3">
            <a:extLst>
              <a:ext uri="{FF2B5EF4-FFF2-40B4-BE49-F238E27FC236}">
                <a16:creationId xmlns:a16="http://schemas.microsoft.com/office/drawing/2014/main" id="{5EC6A860-CF52-025F-4C35-4C61D6984865}"/>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2291341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graphicFrame>
        <p:nvGraphicFramePr>
          <p:cNvPr id="3" name="Diagram 2">
            <a:extLst>
              <a:ext uri="{FF2B5EF4-FFF2-40B4-BE49-F238E27FC236}">
                <a16:creationId xmlns:a16="http://schemas.microsoft.com/office/drawing/2014/main" id="{7720452C-2BE8-3323-A3E1-86B972D3DA36}"/>
              </a:ext>
            </a:extLst>
          </p:cNvPr>
          <p:cNvGraphicFramePr/>
          <p:nvPr>
            <p:extLst>
              <p:ext uri="{D42A27DB-BD31-4B8C-83A1-F6EECF244321}">
                <p14:modId xmlns:p14="http://schemas.microsoft.com/office/powerpoint/2010/main" val="2200574819"/>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aphicFrame>
        <p:nvGraphicFramePr>
          <p:cNvPr id="4" name="Diagram 3">
            <a:extLst>
              <a:ext uri="{FF2B5EF4-FFF2-40B4-BE49-F238E27FC236}">
                <a16:creationId xmlns:a16="http://schemas.microsoft.com/office/drawing/2014/main" id="{D3CC7D83-5F78-92B0-7382-0AA9514C6057}"/>
              </a:ext>
            </a:extLst>
          </p:cNvPr>
          <p:cNvGraphicFramePr/>
          <p:nvPr>
            <p:extLst>
              <p:ext uri="{D42A27DB-BD31-4B8C-83A1-F6EECF244321}">
                <p14:modId xmlns:p14="http://schemas.microsoft.com/office/powerpoint/2010/main" val="2692343406"/>
              </p:ext>
            </p:extLst>
          </p:nvPr>
        </p:nvGraphicFramePr>
        <p:xfrm>
          <a:off x="4023748" y="81566"/>
          <a:ext cx="8209417" cy="668818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Footer Placeholder 3">
            <a:extLst>
              <a:ext uri="{FF2B5EF4-FFF2-40B4-BE49-F238E27FC236}">
                <a16:creationId xmlns:a16="http://schemas.microsoft.com/office/drawing/2014/main" id="{9158D4A1-E208-4B56-E07D-C50985F5083D}"/>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3715531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pSp>
        <p:nvGrpSpPr>
          <p:cNvPr id="2" name="Group 1">
            <a:extLst>
              <a:ext uri="{FF2B5EF4-FFF2-40B4-BE49-F238E27FC236}">
                <a16:creationId xmlns:a16="http://schemas.microsoft.com/office/drawing/2014/main" id="{A9E742C3-0BA8-8EE2-FB3A-15AEC54D6EEF}"/>
              </a:ext>
            </a:extLst>
          </p:cNvPr>
          <p:cNvGrpSpPr/>
          <p:nvPr/>
        </p:nvGrpSpPr>
        <p:grpSpPr>
          <a:xfrm>
            <a:off x="213712" y="2598747"/>
            <a:ext cx="3605646" cy="3605646"/>
            <a:chOff x="0" y="146591"/>
            <a:chExt cx="3605646" cy="3605646"/>
          </a:xfrm>
          <a:solidFill>
            <a:schemeClr val="accent2">
              <a:lumMod val="75000"/>
            </a:schemeClr>
          </a:solidFill>
          <a:scene3d>
            <a:camera prst="orthographicFront"/>
            <a:lightRig rig="flat" dir="t"/>
          </a:scene3d>
        </p:grpSpPr>
        <p:sp>
          <p:nvSpPr>
            <p:cNvPr id="4" name="Oval 3">
              <a:extLst>
                <a:ext uri="{FF2B5EF4-FFF2-40B4-BE49-F238E27FC236}">
                  <a16:creationId xmlns:a16="http://schemas.microsoft.com/office/drawing/2014/main" id="{3CA23E26-A23E-CB0D-5D92-E647CD881915}"/>
                </a:ext>
              </a:extLst>
            </p:cNvPr>
            <p:cNvSpPr/>
            <p:nvPr/>
          </p:nvSpPr>
          <p:spPr>
            <a:xfrm>
              <a:off x="0" y="146591"/>
              <a:ext cx="3605646" cy="3605646"/>
            </a:xfrm>
            <a:prstGeom prst="ellipse">
              <a:avLst/>
            </a:prstGeom>
            <a:grp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03D3CDC5-3D41-DE4E-6E86-1DA2142E43B3}"/>
                </a:ext>
              </a:extLst>
            </p:cNvPr>
            <p:cNvSpPr txBox="1"/>
            <p:nvPr/>
          </p:nvSpPr>
          <p:spPr>
            <a:xfrm>
              <a:off x="528035" y="674626"/>
              <a:ext cx="2549576" cy="2549576"/>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Публичен достъп до обществените поръчки</a:t>
              </a:r>
              <a:endParaRPr lang="en-BG" sz="2400" i="1" kern="1200" dirty="0">
                <a:ln/>
                <a:solidFill>
                  <a:schemeClr val="bg1"/>
                </a:solidFill>
              </a:endParaRPr>
            </a:p>
          </p:txBody>
        </p:sp>
      </p:grpSp>
      <p:sp>
        <p:nvSpPr>
          <p:cNvPr id="3" name="TextBox 2">
            <a:extLst>
              <a:ext uri="{FF2B5EF4-FFF2-40B4-BE49-F238E27FC236}">
                <a16:creationId xmlns:a16="http://schemas.microsoft.com/office/drawing/2014/main" id="{FE900A74-7227-6CFA-3810-2AB285244AF3}"/>
              </a:ext>
            </a:extLst>
          </p:cNvPr>
          <p:cNvSpPr txBox="1"/>
          <p:nvPr/>
        </p:nvSpPr>
        <p:spPr>
          <a:xfrm>
            <a:off x="4657060" y="516123"/>
            <a:ext cx="6932428" cy="5455981"/>
          </a:xfrm>
          <a:prstGeom prst="rect">
            <a:avLst/>
          </a:prstGeom>
          <a:noFill/>
        </p:spPr>
        <p:txBody>
          <a:bodyPr wrap="square" rtlCol="0">
            <a:spAutoFit/>
          </a:bodyPr>
          <a:lstStyle/>
          <a:p>
            <a:pPr algn="just">
              <a:lnSpc>
                <a:spcPct val="107000"/>
              </a:lnSpc>
              <a:spcAft>
                <a:spcPts val="800"/>
              </a:spcAft>
            </a:pPr>
            <a:r>
              <a:rPr lang="bg-BG" sz="2800" dirty="0">
                <a:effectLst/>
                <a:latin typeface="Cambria" panose="02040503050406030204" pitchFamily="18" charset="0"/>
                <a:ea typeface="Times New Roman" panose="02020603050405020304" pitchFamily="18" charset="0"/>
                <a:cs typeface="Times New Roman" panose="02020603050405020304" pitchFamily="18" charset="0"/>
              </a:rPr>
              <a:t>Според Закона за обществените поръчки, дефиницията за „обществена поръчка“ гласи, че: </a:t>
            </a:r>
            <a:endParaRPr lang="en-BG" sz="2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2800" i="1" dirty="0">
                <a:effectLst/>
                <a:latin typeface="Cambria" panose="02040503050406030204" pitchFamily="18" charset="0"/>
                <a:ea typeface="Times New Roman" panose="02020603050405020304" pitchFamily="18" charset="0"/>
                <a:cs typeface="Times New Roman" panose="02020603050405020304" pitchFamily="18" charset="0"/>
              </a:rPr>
              <a:t>„Обществена поръчка е придобиването от един или няколко възложители посредством договор за обществена поръчка на строителство, доставки или услуги от избрани от тях изпълнители, предназначени за обществени цели или за нуждите на публични възложители, а при секторни възложители - за изпълнение на секторни дейности.” </a:t>
            </a:r>
            <a:endParaRPr lang="bg-BG" sz="2800" dirty="0"/>
          </a:p>
        </p:txBody>
      </p:sp>
      <p:sp>
        <p:nvSpPr>
          <p:cNvPr id="12" name="Footer Placeholder 3">
            <a:extLst>
              <a:ext uri="{FF2B5EF4-FFF2-40B4-BE49-F238E27FC236}">
                <a16:creationId xmlns:a16="http://schemas.microsoft.com/office/drawing/2014/main" id="{D213A833-41E6-32F2-2E25-68C4BC8DC96E}"/>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3366021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pic>
        <p:nvPicPr>
          <p:cNvPr id="6146" name="Picture 2">
            <a:extLst>
              <a:ext uri="{FF2B5EF4-FFF2-40B4-BE49-F238E27FC236}">
                <a16:creationId xmlns:a16="http://schemas.microsoft.com/office/drawing/2014/main" id="{31A5C6C7-0FC0-FFA8-D99B-79229331B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347393" y="2571713"/>
            <a:ext cx="7630895" cy="36597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23C40884-6FEF-7189-1B84-4F2E07F72ACD}"/>
              </a:ext>
            </a:extLst>
          </p:cNvPr>
          <p:cNvGraphicFramePr/>
          <p:nvPr>
            <p:extLst>
              <p:ext uri="{D42A27DB-BD31-4B8C-83A1-F6EECF244321}">
                <p14:modId xmlns:p14="http://schemas.microsoft.com/office/powerpoint/2010/main" val="2983086775"/>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Footer Placeholder 3">
            <a:extLst>
              <a:ext uri="{FF2B5EF4-FFF2-40B4-BE49-F238E27FC236}">
                <a16:creationId xmlns:a16="http://schemas.microsoft.com/office/drawing/2014/main" id="{A8FBC524-1ACE-168B-DF03-7BDF7FE37482}"/>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3780150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18209" y="594359"/>
            <a:ext cx="3605646" cy="4339148"/>
          </a:xfrm>
        </p:spPr>
        <p:txBody>
          <a:bodyPr anchor="ctr">
            <a:normAutofit/>
          </a:bodyPr>
          <a:lstStyle/>
          <a:p>
            <a:r>
              <a:rPr lang="bg-BG" sz="2800" dirty="0"/>
              <a:t>Значение на порталите за публични услуги, консултации и отворени данни</a:t>
            </a:r>
          </a:p>
        </p:txBody>
      </p:sp>
      <p:graphicFrame>
        <p:nvGraphicFramePr>
          <p:cNvPr id="5" name="Content Placeholder">
            <a:extLst>
              <a:ext uri="{FF2B5EF4-FFF2-40B4-BE49-F238E27FC236}">
                <a16:creationId xmlns:a16="http://schemas.microsoft.com/office/drawing/2014/main" id="{50BA4E31-C990-9C8D-BF78-44F6565625B7}"/>
              </a:ext>
            </a:extLst>
          </p:cNvPr>
          <p:cNvGraphicFramePr>
            <a:graphicFrameLocks noGrp="1"/>
          </p:cNvGraphicFramePr>
          <p:nvPr>
            <p:ph idx="1"/>
            <p:extLst>
              <p:ext uri="{D42A27DB-BD31-4B8C-83A1-F6EECF244321}">
                <p14:modId xmlns:p14="http://schemas.microsoft.com/office/powerpoint/2010/main" val="2169772884"/>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3">
            <a:extLst>
              <a:ext uri="{FF2B5EF4-FFF2-40B4-BE49-F238E27FC236}">
                <a16:creationId xmlns:a16="http://schemas.microsoft.com/office/drawing/2014/main" id="{C24BEA99-4672-32B8-F048-84A9677FF479}"/>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graphicFrame>
        <p:nvGraphicFramePr>
          <p:cNvPr id="3" name="Diagram 2">
            <a:extLst>
              <a:ext uri="{FF2B5EF4-FFF2-40B4-BE49-F238E27FC236}">
                <a16:creationId xmlns:a16="http://schemas.microsoft.com/office/drawing/2014/main" id="{7720452C-2BE8-3323-A3E1-86B972D3DA36}"/>
              </a:ext>
            </a:extLst>
          </p:cNvPr>
          <p:cNvGraphicFramePr/>
          <p:nvPr>
            <p:extLst>
              <p:ext uri="{D42A27DB-BD31-4B8C-83A1-F6EECF244321}">
                <p14:modId xmlns:p14="http://schemas.microsoft.com/office/powerpoint/2010/main" val="274277884"/>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aphicFrame>
        <p:nvGraphicFramePr>
          <p:cNvPr id="4" name="Diagram 3">
            <a:extLst>
              <a:ext uri="{FF2B5EF4-FFF2-40B4-BE49-F238E27FC236}">
                <a16:creationId xmlns:a16="http://schemas.microsoft.com/office/drawing/2014/main" id="{D3CC7D83-5F78-92B0-7382-0AA9514C6057}"/>
              </a:ext>
            </a:extLst>
          </p:cNvPr>
          <p:cNvGraphicFramePr/>
          <p:nvPr>
            <p:extLst>
              <p:ext uri="{D42A27DB-BD31-4B8C-83A1-F6EECF244321}">
                <p14:modId xmlns:p14="http://schemas.microsoft.com/office/powerpoint/2010/main" val="2040637375"/>
              </p:ext>
            </p:extLst>
          </p:nvPr>
        </p:nvGraphicFramePr>
        <p:xfrm>
          <a:off x="5059790" y="246192"/>
          <a:ext cx="6574183" cy="636561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Footer Placeholder 3">
            <a:extLst>
              <a:ext uri="{FF2B5EF4-FFF2-40B4-BE49-F238E27FC236}">
                <a16:creationId xmlns:a16="http://schemas.microsoft.com/office/drawing/2014/main" id="{50DF43EA-8871-2587-24D5-5EC81A054400}"/>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2356747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pic>
        <p:nvPicPr>
          <p:cNvPr id="6146" name="Picture 2">
            <a:extLst>
              <a:ext uri="{FF2B5EF4-FFF2-40B4-BE49-F238E27FC236}">
                <a16:creationId xmlns:a16="http://schemas.microsoft.com/office/drawing/2014/main" id="{31A5C6C7-0FC0-FFA8-D99B-79229331B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347393" y="2577518"/>
            <a:ext cx="7630895" cy="36481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23C40884-6FEF-7189-1B84-4F2E07F72ACD}"/>
              </a:ext>
            </a:extLst>
          </p:cNvPr>
          <p:cNvGraphicFramePr/>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extBox 1">
            <a:extLst>
              <a:ext uri="{FF2B5EF4-FFF2-40B4-BE49-F238E27FC236}">
                <a16:creationId xmlns:a16="http://schemas.microsoft.com/office/drawing/2014/main" id="{B7ABF473-70B4-9B1C-35BC-BAEDD67A3053}"/>
              </a:ext>
            </a:extLst>
          </p:cNvPr>
          <p:cNvSpPr txBox="1"/>
          <p:nvPr/>
        </p:nvSpPr>
        <p:spPr>
          <a:xfrm>
            <a:off x="4425163" y="433327"/>
            <a:ext cx="7548628" cy="1077218"/>
          </a:xfrm>
          <a:prstGeom prst="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BG" sz="3200" noProof="0" dirty="0">
                <a:solidFill>
                  <a:schemeClr val="bg1"/>
                </a:solidFill>
              </a:rPr>
              <a:t>Регистър, действащ преди въвеждането на ЦАИС ЕОП</a:t>
            </a:r>
            <a:endParaRPr lang="bg-BG" sz="3200" noProof="0" dirty="0">
              <a:solidFill>
                <a:schemeClr val="bg1"/>
              </a:solidFill>
            </a:endParaRPr>
          </a:p>
        </p:txBody>
      </p:sp>
      <p:sp>
        <p:nvSpPr>
          <p:cNvPr id="4" name="TextBox 3">
            <a:extLst>
              <a:ext uri="{FF2B5EF4-FFF2-40B4-BE49-F238E27FC236}">
                <a16:creationId xmlns:a16="http://schemas.microsoft.com/office/drawing/2014/main" id="{D8AF00E8-67B6-3749-D83F-45E68D0CF394}"/>
              </a:ext>
            </a:extLst>
          </p:cNvPr>
          <p:cNvSpPr txBox="1"/>
          <p:nvPr/>
        </p:nvSpPr>
        <p:spPr>
          <a:xfrm>
            <a:off x="4347393" y="1786269"/>
            <a:ext cx="7626398" cy="369332"/>
          </a:xfrm>
          <a:prstGeom prst="rect">
            <a:avLst/>
          </a:prstGeom>
          <a:noFill/>
        </p:spPr>
        <p:txBody>
          <a:bodyPr wrap="square" rtlCol="0">
            <a:spAutoFit/>
          </a:bodyPr>
          <a:lstStyle/>
          <a:p>
            <a:pPr algn="ctr"/>
            <a:r>
              <a:rPr lang="bg-BG" sz="1800" dirty="0">
                <a:effectLst/>
                <a:latin typeface="Cambria" panose="02040503050406030204" pitchFamily="18" charset="0"/>
                <a:ea typeface="Times New Roman" panose="02020603050405020304" pitchFamily="18" charset="0"/>
                <a:cs typeface="Times New Roman" panose="02020603050405020304" pitchFamily="18" charset="0"/>
                <a:hlinkClick r:id="rId11"/>
              </a:rPr>
              <a:t>https://www.aop.bg/ssearch.php?mode=search&amp;word=&amp;case_code=&amp;ca=</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bg-BG" dirty="0"/>
          </a:p>
        </p:txBody>
      </p:sp>
      <p:sp>
        <p:nvSpPr>
          <p:cNvPr id="11" name="Footer Placeholder 3">
            <a:extLst>
              <a:ext uri="{FF2B5EF4-FFF2-40B4-BE49-F238E27FC236}">
                <a16:creationId xmlns:a16="http://schemas.microsoft.com/office/drawing/2014/main" id="{13061F2D-C7D8-81B0-B947-F87B4482A6AB}"/>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3072022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pic>
        <p:nvPicPr>
          <p:cNvPr id="6146" name="Picture 2">
            <a:extLst>
              <a:ext uri="{FF2B5EF4-FFF2-40B4-BE49-F238E27FC236}">
                <a16:creationId xmlns:a16="http://schemas.microsoft.com/office/drawing/2014/main" id="{31A5C6C7-0FC0-FFA8-D99B-79229331B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348915" y="2577518"/>
            <a:ext cx="7627851" cy="36481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23C40884-6FEF-7189-1B84-4F2E07F72ACD}"/>
              </a:ext>
            </a:extLst>
          </p:cNvPr>
          <p:cNvGraphicFramePr/>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extBox 1">
            <a:extLst>
              <a:ext uri="{FF2B5EF4-FFF2-40B4-BE49-F238E27FC236}">
                <a16:creationId xmlns:a16="http://schemas.microsoft.com/office/drawing/2014/main" id="{B7ABF473-70B4-9B1C-35BC-BAEDD67A3053}"/>
              </a:ext>
            </a:extLst>
          </p:cNvPr>
          <p:cNvSpPr txBox="1"/>
          <p:nvPr/>
        </p:nvSpPr>
        <p:spPr>
          <a:xfrm>
            <a:off x="4425163" y="433327"/>
            <a:ext cx="7548628" cy="584775"/>
          </a:xfrm>
          <a:prstGeom prst="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BG" sz="3200" noProof="0" dirty="0">
                <a:solidFill>
                  <a:schemeClr val="bg1"/>
                </a:solidFill>
              </a:rPr>
              <a:t>ЦАИС ЕОП</a:t>
            </a:r>
            <a:endParaRPr lang="bg-BG" sz="3200" noProof="0" dirty="0">
              <a:solidFill>
                <a:schemeClr val="bg1"/>
              </a:solidFill>
            </a:endParaRPr>
          </a:p>
        </p:txBody>
      </p:sp>
      <p:sp>
        <p:nvSpPr>
          <p:cNvPr id="4" name="TextBox 3">
            <a:extLst>
              <a:ext uri="{FF2B5EF4-FFF2-40B4-BE49-F238E27FC236}">
                <a16:creationId xmlns:a16="http://schemas.microsoft.com/office/drawing/2014/main" id="{D8AF00E8-67B6-3749-D83F-45E68D0CF394}"/>
              </a:ext>
            </a:extLst>
          </p:cNvPr>
          <p:cNvSpPr txBox="1"/>
          <p:nvPr/>
        </p:nvSpPr>
        <p:spPr>
          <a:xfrm>
            <a:off x="4347393" y="1786269"/>
            <a:ext cx="7626398" cy="369332"/>
          </a:xfrm>
          <a:prstGeom prst="rect">
            <a:avLst/>
          </a:prstGeom>
          <a:noFill/>
        </p:spPr>
        <p:txBody>
          <a:bodyPr wrap="square" rtlCol="0">
            <a:spAutoFit/>
          </a:bodyPr>
          <a:lstStyle/>
          <a:p>
            <a:pPr algn="ctr"/>
            <a:r>
              <a:rPr lang="en-GB" sz="1800" dirty="0">
                <a:effectLst/>
                <a:latin typeface="Cambria" panose="02040503050406030204" pitchFamily="18" charset="0"/>
                <a:ea typeface="Times New Roman" panose="02020603050405020304" pitchFamily="18" charset="0"/>
                <a:cs typeface="Times New Roman" panose="02020603050405020304" pitchFamily="18" charset="0"/>
                <a:hlinkClick r:id="rId11"/>
              </a:rPr>
              <a:t>https</a:t>
            </a:r>
            <a:r>
              <a:rPr lang="bg-BG" sz="1800" dirty="0">
                <a:effectLst/>
                <a:latin typeface="Cambria" panose="02040503050406030204" pitchFamily="18" charset="0"/>
                <a:ea typeface="Times New Roman" panose="02020603050405020304" pitchFamily="18" charset="0"/>
                <a:cs typeface="Times New Roman" panose="02020603050405020304" pitchFamily="18" charset="0"/>
                <a:hlinkClick r:id="rId11"/>
              </a:rPr>
              <a:t>://</a:t>
            </a:r>
            <a:r>
              <a:rPr lang="en-GB" sz="1800" dirty="0">
                <a:effectLst/>
                <a:latin typeface="Cambria" panose="02040503050406030204" pitchFamily="18" charset="0"/>
                <a:ea typeface="Times New Roman" panose="02020603050405020304" pitchFamily="18" charset="0"/>
                <a:cs typeface="Times New Roman" panose="02020603050405020304" pitchFamily="18" charset="0"/>
                <a:hlinkClick r:id="rId11"/>
              </a:rPr>
              <a:t>app</a:t>
            </a:r>
            <a:r>
              <a:rPr lang="bg-BG" sz="1800" dirty="0">
                <a:effectLst/>
                <a:latin typeface="Cambria" panose="02040503050406030204" pitchFamily="18" charset="0"/>
                <a:ea typeface="Times New Roman" panose="02020603050405020304" pitchFamily="18" charset="0"/>
                <a:cs typeface="Times New Roman" panose="02020603050405020304" pitchFamily="18" charset="0"/>
                <a:hlinkClick r:id="rId11"/>
              </a:rPr>
              <a:t>.</a:t>
            </a:r>
            <a:r>
              <a:rPr lang="en-GB" sz="1800" dirty="0" err="1">
                <a:effectLst/>
                <a:latin typeface="Cambria" panose="02040503050406030204" pitchFamily="18" charset="0"/>
                <a:ea typeface="Times New Roman" panose="02020603050405020304" pitchFamily="18" charset="0"/>
                <a:cs typeface="Times New Roman" panose="02020603050405020304" pitchFamily="18" charset="0"/>
                <a:hlinkClick r:id="rId11"/>
              </a:rPr>
              <a:t>eop</a:t>
            </a:r>
            <a:r>
              <a:rPr lang="bg-BG" sz="1800" dirty="0">
                <a:effectLst/>
                <a:latin typeface="Cambria" panose="02040503050406030204" pitchFamily="18" charset="0"/>
                <a:ea typeface="Times New Roman" panose="02020603050405020304" pitchFamily="18" charset="0"/>
                <a:cs typeface="Times New Roman" panose="02020603050405020304" pitchFamily="18" charset="0"/>
                <a:hlinkClick r:id="rId11"/>
              </a:rPr>
              <a:t>.</a:t>
            </a:r>
            <a:r>
              <a:rPr lang="en-GB" sz="1800" dirty="0" err="1">
                <a:effectLst/>
                <a:latin typeface="Cambria" panose="02040503050406030204" pitchFamily="18" charset="0"/>
                <a:ea typeface="Times New Roman" panose="02020603050405020304" pitchFamily="18" charset="0"/>
                <a:cs typeface="Times New Roman" panose="02020603050405020304" pitchFamily="18" charset="0"/>
                <a:hlinkClick r:id="rId11"/>
              </a:rPr>
              <a:t>bg</a:t>
            </a:r>
            <a:r>
              <a:rPr lang="bg-BG" sz="1800" dirty="0">
                <a:effectLst/>
                <a:latin typeface="Cambria" panose="02040503050406030204" pitchFamily="18" charset="0"/>
                <a:ea typeface="Times New Roman" panose="02020603050405020304" pitchFamily="18" charset="0"/>
                <a:cs typeface="Times New Roman" panose="02020603050405020304" pitchFamily="18" charset="0"/>
                <a:hlinkClick r:id="rId11"/>
              </a:rPr>
              <a:t>/</a:t>
            </a:r>
            <a:r>
              <a:rPr lang="en-GB" sz="1800" dirty="0">
                <a:effectLst/>
                <a:latin typeface="Cambria" panose="02040503050406030204" pitchFamily="18" charset="0"/>
                <a:ea typeface="Times New Roman" panose="02020603050405020304" pitchFamily="18" charset="0"/>
                <a:cs typeface="Times New Roman" panose="02020603050405020304" pitchFamily="18" charset="0"/>
                <a:hlinkClick r:id="rId11"/>
              </a:rPr>
              <a:t>today</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en-BG" sz="1800" dirty="0">
                <a:latin typeface="Cambria" panose="02040503050406030204" pitchFamily="18" charset="0"/>
                <a:ea typeface="Times New Roman" panose="02020603050405020304" pitchFamily="18" charset="0"/>
                <a:cs typeface="Times New Roman" panose="02020603050405020304" pitchFamily="18" charset="0"/>
              </a:rPr>
              <a:t> </a:t>
            </a:r>
            <a:endParaRPr lang="bg-BG" dirty="0"/>
          </a:p>
        </p:txBody>
      </p:sp>
      <p:sp>
        <p:nvSpPr>
          <p:cNvPr id="11" name="Footer Placeholder 3">
            <a:extLst>
              <a:ext uri="{FF2B5EF4-FFF2-40B4-BE49-F238E27FC236}">
                <a16:creationId xmlns:a16="http://schemas.microsoft.com/office/drawing/2014/main" id="{78A11C95-AB47-CF7C-1A22-B492D59331CE}"/>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3721373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pic>
        <p:nvPicPr>
          <p:cNvPr id="6146" name="Picture 2">
            <a:extLst>
              <a:ext uri="{FF2B5EF4-FFF2-40B4-BE49-F238E27FC236}">
                <a16:creationId xmlns:a16="http://schemas.microsoft.com/office/drawing/2014/main" id="{31A5C6C7-0FC0-FFA8-D99B-79229331B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348915" y="2674758"/>
            <a:ext cx="7627851" cy="3453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 name="Diagram 2">
            <a:extLst>
              <a:ext uri="{FF2B5EF4-FFF2-40B4-BE49-F238E27FC236}">
                <a16:creationId xmlns:a16="http://schemas.microsoft.com/office/drawing/2014/main" id="{23C40884-6FEF-7189-1B84-4F2E07F72ACD}"/>
              </a:ext>
            </a:extLst>
          </p:cNvPr>
          <p:cNvGraphicFramePr/>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extBox 1">
            <a:extLst>
              <a:ext uri="{FF2B5EF4-FFF2-40B4-BE49-F238E27FC236}">
                <a16:creationId xmlns:a16="http://schemas.microsoft.com/office/drawing/2014/main" id="{B7ABF473-70B4-9B1C-35BC-BAEDD67A3053}"/>
              </a:ext>
            </a:extLst>
          </p:cNvPr>
          <p:cNvSpPr txBox="1"/>
          <p:nvPr/>
        </p:nvSpPr>
        <p:spPr>
          <a:xfrm>
            <a:off x="4425163" y="433327"/>
            <a:ext cx="7548628" cy="584775"/>
          </a:xfrm>
          <a:prstGeom prst="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BG" sz="3200" noProof="0" dirty="0">
                <a:solidFill>
                  <a:schemeClr val="bg1"/>
                </a:solidFill>
              </a:rPr>
              <a:t>Архив на ОП в ДВ</a:t>
            </a:r>
            <a:endParaRPr lang="bg-BG" sz="3200" noProof="0" dirty="0">
              <a:solidFill>
                <a:schemeClr val="bg1"/>
              </a:solidFill>
            </a:endParaRPr>
          </a:p>
        </p:txBody>
      </p:sp>
      <p:sp>
        <p:nvSpPr>
          <p:cNvPr id="4" name="TextBox 3">
            <a:extLst>
              <a:ext uri="{FF2B5EF4-FFF2-40B4-BE49-F238E27FC236}">
                <a16:creationId xmlns:a16="http://schemas.microsoft.com/office/drawing/2014/main" id="{D8AF00E8-67B6-3749-D83F-45E68D0CF394}"/>
              </a:ext>
            </a:extLst>
          </p:cNvPr>
          <p:cNvSpPr txBox="1"/>
          <p:nvPr/>
        </p:nvSpPr>
        <p:spPr>
          <a:xfrm>
            <a:off x="4347393" y="1428478"/>
            <a:ext cx="7626398" cy="369332"/>
          </a:xfrm>
          <a:prstGeom prst="rect">
            <a:avLst/>
          </a:prstGeom>
          <a:noFill/>
        </p:spPr>
        <p:txBody>
          <a:bodyPr wrap="square" rtlCol="0">
            <a:spAutoFit/>
          </a:bodyPr>
          <a:lstStyle/>
          <a:p>
            <a:pPr algn="ctr"/>
            <a:r>
              <a:rPr lang="en-GB" dirty="0">
                <a:hlinkClick r:id="rId11"/>
              </a:rPr>
              <a:t>https://dv.parliament.bg/DVWeb/registerDV.faces</a:t>
            </a:r>
            <a:r>
              <a:rPr lang="en-GB" dirty="0"/>
              <a:t> </a:t>
            </a:r>
            <a:endParaRPr lang="bg-BG" dirty="0"/>
          </a:p>
        </p:txBody>
      </p:sp>
      <p:sp>
        <p:nvSpPr>
          <p:cNvPr id="11" name="Footer Placeholder 3">
            <a:extLst>
              <a:ext uri="{FF2B5EF4-FFF2-40B4-BE49-F238E27FC236}">
                <a16:creationId xmlns:a16="http://schemas.microsoft.com/office/drawing/2014/main" id="{CB887C2E-C9FB-0410-F725-4DD23F148F89}"/>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2098129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graphicFrame>
        <p:nvGraphicFramePr>
          <p:cNvPr id="3" name="Diagram 2">
            <a:extLst>
              <a:ext uri="{FF2B5EF4-FFF2-40B4-BE49-F238E27FC236}">
                <a16:creationId xmlns:a16="http://schemas.microsoft.com/office/drawing/2014/main" id="{7720452C-2BE8-3323-A3E1-86B972D3DA36}"/>
              </a:ext>
            </a:extLst>
          </p:cNvPr>
          <p:cNvGraphicFramePr/>
          <p:nvPr>
            <p:extLst>
              <p:ext uri="{D42A27DB-BD31-4B8C-83A1-F6EECF244321}">
                <p14:modId xmlns:p14="http://schemas.microsoft.com/office/powerpoint/2010/main" val="2789143952"/>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aphicFrame>
        <p:nvGraphicFramePr>
          <p:cNvPr id="4" name="Diagram 3">
            <a:extLst>
              <a:ext uri="{FF2B5EF4-FFF2-40B4-BE49-F238E27FC236}">
                <a16:creationId xmlns:a16="http://schemas.microsoft.com/office/drawing/2014/main" id="{D3CC7D83-5F78-92B0-7382-0AA9514C6057}"/>
              </a:ext>
            </a:extLst>
          </p:cNvPr>
          <p:cNvGraphicFramePr/>
          <p:nvPr>
            <p:extLst>
              <p:ext uri="{D42A27DB-BD31-4B8C-83A1-F6EECF244321}">
                <p14:modId xmlns:p14="http://schemas.microsoft.com/office/powerpoint/2010/main" val="1234176764"/>
              </p:ext>
            </p:extLst>
          </p:nvPr>
        </p:nvGraphicFramePr>
        <p:xfrm>
          <a:off x="4504943" y="516122"/>
          <a:ext cx="7105810" cy="578908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Footer Placeholder 3">
            <a:extLst>
              <a:ext uri="{FF2B5EF4-FFF2-40B4-BE49-F238E27FC236}">
                <a16:creationId xmlns:a16="http://schemas.microsoft.com/office/drawing/2014/main" id="{4117375C-8BEF-2B17-9E3C-9204F81B61C1}"/>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908044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pic>
        <p:nvPicPr>
          <p:cNvPr id="6146" name="Picture 2">
            <a:extLst>
              <a:ext uri="{FF2B5EF4-FFF2-40B4-BE49-F238E27FC236}">
                <a16:creationId xmlns:a16="http://schemas.microsoft.com/office/drawing/2014/main" id="{31A5C6C7-0FC0-FFA8-D99B-79229331B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5932967" y="1552572"/>
            <a:ext cx="4890977" cy="5236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 name="Diagram 2">
            <a:extLst>
              <a:ext uri="{FF2B5EF4-FFF2-40B4-BE49-F238E27FC236}">
                <a16:creationId xmlns:a16="http://schemas.microsoft.com/office/drawing/2014/main" id="{23C40884-6FEF-7189-1B84-4F2E07F72ACD}"/>
              </a:ext>
            </a:extLst>
          </p:cNvPr>
          <p:cNvGraphicFramePr/>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extBox 1">
            <a:extLst>
              <a:ext uri="{FF2B5EF4-FFF2-40B4-BE49-F238E27FC236}">
                <a16:creationId xmlns:a16="http://schemas.microsoft.com/office/drawing/2014/main" id="{B7ABF473-70B4-9B1C-35BC-BAEDD67A3053}"/>
              </a:ext>
            </a:extLst>
          </p:cNvPr>
          <p:cNvSpPr txBox="1"/>
          <p:nvPr/>
        </p:nvSpPr>
        <p:spPr>
          <a:xfrm>
            <a:off x="4425163" y="433327"/>
            <a:ext cx="7548628" cy="584775"/>
          </a:xfrm>
          <a:prstGeom prst="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BG" sz="3200" noProof="0" dirty="0">
                <a:solidFill>
                  <a:schemeClr val="bg1"/>
                </a:solidFill>
              </a:rPr>
              <a:t>Портал за Обществени поръчки</a:t>
            </a:r>
            <a:endParaRPr lang="bg-BG" sz="3200" noProof="0" dirty="0">
              <a:solidFill>
                <a:schemeClr val="bg1"/>
              </a:solidFill>
            </a:endParaRPr>
          </a:p>
        </p:txBody>
      </p:sp>
      <p:sp>
        <p:nvSpPr>
          <p:cNvPr id="4" name="TextBox 3">
            <a:extLst>
              <a:ext uri="{FF2B5EF4-FFF2-40B4-BE49-F238E27FC236}">
                <a16:creationId xmlns:a16="http://schemas.microsoft.com/office/drawing/2014/main" id="{D8AF00E8-67B6-3749-D83F-45E68D0CF394}"/>
              </a:ext>
            </a:extLst>
          </p:cNvPr>
          <p:cNvSpPr txBox="1"/>
          <p:nvPr/>
        </p:nvSpPr>
        <p:spPr>
          <a:xfrm>
            <a:off x="4347393" y="1131034"/>
            <a:ext cx="7626398" cy="369332"/>
          </a:xfrm>
          <a:prstGeom prst="rect">
            <a:avLst/>
          </a:prstGeom>
          <a:noFill/>
        </p:spPr>
        <p:txBody>
          <a:bodyPr wrap="square" rtlCol="0">
            <a:spAutoFit/>
          </a:bodyPr>
          <a:lstStyle/>
          <a:p>
            <a:pPr algn="ctr"/>
            <a:r>
              <a:rPr lang="en-GB" dirty="0">
                <a:hlinkClick r:id="rId11"/>
              </a:rPr>
              <a:t>https://www2.aop.bg</a:t>
            </a:r>
            <a:r>
              <a:rPr lang="en-GB" dirty="0"/>
              <a:t> </a:t>
            </a:r>
            <a:endParaRPr lang="bg-BG" dirty="0"/>
          </a:p>
        </p:txBody>
      </p:sp>
      <p:sp>
        <p:nvSpPr>
          <p:cNvPr id="11" name="Footer Placeholder 3">
            <a:extLst>
              <a:ext uri="{FF2B5EF4-FFF2-40B4-BE49-F238E27FC236}">
                <a16:creationId xmlns:a16="http://schemas.microsoft.com/office/drawing/2014/main" id="{772357A1-2958-445B-D93C-0B376D4F4A6A}"/>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1575072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bg-BG" sz="3600" dirty="0">
                <a:ea typeface="+mj-lt"/>
                <a:cs typeface="+mj-lt"/>
              </a:rPr>
              <a:t>Нива</a:t>
            </a:r>
            <a:r>
              <a:rPr lang="en-BG" sz="3600" dirty="0">
                <a:ea typeface="+mj-lt"/>
                <a:cs typeface="+mj-lt"/>
              </a:rPr>
              <a:t> </a:t>
            </a:r>
            <a:r>
              <a:rPr lang="bg-BG" sz="3600" dirty="0">
                <a:ea typeface="+mj-lt"/>
                <a:cs typeface="+mj-lt"/>
              </a:rPr>
              <a:t>5-6 Тема 2.3 </a:t>
            </a:r>
            <a:br>
              <a:rPr lang="en-BG" sz="3600" dirty="0">
                <a:ea typeface="+mj-lt"/>
                <a:cs typeface="+mj-lt"/>
              </a:rPr>
            </a:br>
            <a:br>
              <a:rPr lang="bg-BG" sz="3600" dirty="0">
                <a:ea typeface="+mj-lt"/>
                <a:cs typeface="+mj-lt"/>
              </a:rPr>
            </a:br>
            <a:r>
              <a:rPr lang="bg-BG" sz="3600" dirty="0">
                <a:ea typeface="+mj-lt"/>
                <a:cs typeface="+mj-lt"/>
              </a:rPr>
              <a:t>Участие в гражданските процеси чрез дигитални технологии</a:t>
            </a:r>
            <a:br>
              <a:rPr lang="en-BG" sz="3600" dirty="0">
                <a:ea typeface="+mj-lt"/>
                <a:cs typeface="+mj-lt"/>
              </a:rPr>
            </a:br>
            <a:br>
              <a:rPr lang="en-BG" sz="3600" dirty="0">
                <a:ea typeface="+mj-lt"/>
                <a:cs typeface="+mj-lt"/>
              </a:rPr>
            </a:br>
            <a:r>
              <a:rPr lang="en-BG" sz="3600" i="1" dirty="0">
                <a:ea typeface="+mj-lt"/>
                <a:cs typeface="+mj-lt"/>
              </a:rPr>
              <a:t>Край на презентацията</a:t>
            </a:r>
            <a:endParaRPr lang="bg-BG" sz="3600" i="1" dirty="0"/>
          </a:p>
        </p:txBody>
      </p:sp>
      <p:sp>
        <p:nvSpPr>
          <p:cNvPr id="6" name="Subtitle 5"/>
          <p:cNvSpPr>
            <a:spLocks noGrp="1"/>
          </p:cNvSpPr>
          <p:nvPr>
            <p:ph type="subTitle" idx="1"/>
          </p:nvPr>
        </p:nvSpPr>
        <p:spPr/>
        <p:txBody>
          <a:bodyPr/>
          <a:lstStyle/>
          <a:p>
            <a:r>
              <a:rPr lang="bg-BG"/>
              <a:t>МУЛТИМЕДИЙНА ПРЕЗЕНТАЦИЯ</a:t>
            </a:r>
            <a:endParaRPr lang="en-US"/>
          </a:p>
        </p:txBody>
      </p:sp>
      <p:sp>
        <p:nvSpPr>
          <p:cNvPr id="4" name="Footer Placeholder 3"/>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a:t>
            </a:r>
            <a:br>
              <a:rPr lang="en-GB"/>
            </a:br>
            <a:r>
              <a:rPr lang="ru-RU"/>
              <a:t>и 21 дигитални умения/ компетентности (DigComp 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18209" y="594359"/>
            <a:ext cx="3605646" cy="4615594"/>
          </a:xfrm>
        </p:spPr>
        <p:txBody>
          <a:bodyPr anchor="ctr">
            <a:normAutofit/>
          </a:bodyPr>
          <a:lstStyle/>
          <a:p>
            <a:r>
              <a:rPr lang="bg-BG" dirty="0"/>
              <a:t>Основни типове услуги, които се предлагат</a:t>
            </a:r>
          </a:p>
        </p:txBody>
      </p:sp>
      <p:graphicFrame>
        <p:nvGraphicFramePr>
          <p:cNvPr id="5" name="Content Placeholder">
            <a:extLst>
              <a:ext uri="{FF2B5EF4-FFF2-40B4-BE49-F238E27FC236}">
                <a16:creationId xmlns:a16="http://schemas.microsoft.com/office/drawing/2014/main" id="{8C8B509C-08EA-8B33-C056-F8A19C9C3AB5}"/>
              </a:ext>
            </a:extLst>
          </p:cNvPr>
          <p:cNvGraphicFramePr>
            <a:graphicFrameLocks noGrp="1"/>
          </p:cNvGraphicFramePr>
          <p:nvPr>
            <p:ph idx="1"/>
            <p:extLst>
              <p:ext uri="{D42A27DB-BD31-4B8C-83A1-F6EECF244321}">
                <p14:modId xmlns:p14="http://schemas.microsoft.com/office/powerpoint/2010/main" val="1102271638"/>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3">
            <a:extLst>
              <a:ext uri="{FF2B5EF4-FFF2-40B4-BE49-F238E27FC236}">
                <a16:creationId xmlns:a16="http://schemas.microsoft.com/office/drawing/2014/main" id="{731FABBF-2846-4C0D-7EA8-2C14AABA727F}"/>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18209" y="594359"/>
            <a:ext cx="3605646" cy="3679929"/>
          </a:xfrm>
        </p:spPr>
        <p:txBody>
          <a:bodyPr anchor="ctr">
            <a:normAutofit/>
          </a:bodyPr>
          <a:lstStyle/>
          <a:p>
            <a:r>
              <a:rPr lang="en-US" dirty="0"/>
              <a:t>Дефиниции</a:t>
            </a:r>
          </a:p>
        </p:txBody>
      </p:sp>
      <p:graphicFrame>
        <p:nvGraphicFramePr>
          <p:cNvPr id="16" name="Content Placeholder">
            <a:extLst>
              <a:ext uri="{FF2B5EF4-FFF2-40B4-BE49-F238E27FC236}">
                <a16:creationId xmlns:a16="http://schemas.microsoft.com/office/drawing/2014/main" id="{CCB8A4AF-2B21-3682-94FC-F903D2D33CF7}"/>
              </a:ext>
            </a:extLst>
          </p:cNvPr>
          <p:cNvGraphicFramePr>
            <a:graphicFrameLocks noGrp="1"/>
          </p:cNvGraphicFramePr>
          <p:nvPr>
            <p:ph idx="1"/>
            <p:extLst>
              <p:ext uri="{D42A27DB-BD31-4B8C-83A1-F6EECF244321}">
                <p14:modId xmlns:p14="http://schemas.microsoft.com/office/powerpoint/2010/main" val="1675223707"/>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3">
            <a:extLst>
              <a:ext uri="{FF2B5EF4-FFF2-40B4-BE49-F238E27FC236}">
                <a16:creationId xmlns:a16="http://schemas.microsoft.com/office/drawing/2014/main" id="{8F139B71-663E-B2F2-08D2-08BD07999965}"/>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
            <a:ext cx="12192000" cy="1143886"/>
          </a:xfrm>
        </p:spPr>
        <p:txBody>
          <a:bodyPr/>
          <a:lstStyle/>
          <a:p>
            <a:r>
              <a:rPr lang="en-US" dirty="0"/>
              <a:t>Портал за публични услуги</a:t>
            </a:r>
          </a:p>
        </p:txBody>
      </p:sp>
      <p:pic>
        <p:nvPicPr>
          <p:cNvPr id="1031" name="Picture 7" descr="page5image18837072">
            <a:extLst>
              <a:ext uri="{FF2B5EF4-FFF2-40B4-BE49-F238E27FC236}">
                <a16:creationId xmlns:a16="http://schemas.microsoft.com/office/drawing/2014/main" id="{9106C4AD-78CE-8EFA-F3A9-212D5CE38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1830" y="-5950876"/>
            <a:ext cx="26413213" cy="580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5image18831872">
            <a:extLst>
              <a:ext uri="{FF2B5EF4-FFF2-40B4-BE49-F238E27FC236}">
                <a16:creationId xmlns:a16="http://schemas.microsoft.com/office/drawing/2014/main" id="{10404608-D240-4A0F-47F7-ACE577984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2145" y="-5950876"/>
            <a:ext cx="4702132" cy="5805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5image18831456">
            <a:extLst>
              <a:ext uri="{FF2B5EF4-FFF2-40B4-BE49-F238E27FC236}">
                <a16:creationId xmlns:a16="http://schemas.microsoft.com/office/drawing/2014/main" id="{F39526C2-0FAC-1BBB-DA85-C89893FFDD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84" y="1143886"/>
            <a:ext cx="10826514" cy="530756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3">
            <a:extLst>
              <a:ext uri="{FF2B5EF4-FFF2-40B4-BE49-F238E27FC236}">
                <a16:creationId xmlns:a16="http://schemas.microsoft.com/office/drawing/2014/main" id="{85C50809-A416-0D08-BC55-C84BB97B1324}"/>
              </a:ext>
            </a:extLst>
          </p:cNvPr>
          <p:cNvSpPr txBox="1">
            <a:spLocks/>
          </p:cNvSpPr>
          <p:nvPr/>
        </p:nvSpPr>
        <p:spPr>
          <a:xfrm>
            <a:off x="146050" y="6400800"/>
            <a:ext cx="11867760" cy="446088"/>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5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a:lstStyle>
          <a:p>
            <a:pPr algn="ctr">
              <a:defRPr/>
            </a:pPr>
            <a:r>
              <a:rPr lang="bg-BG" dirty="0"/>
              <a:t> ЕВРОПЕЙСКА РАМКА НА ДИГИТАЛНИТЕ КОМПЕТЕНТНОСТИ С ПЕТТЕ ОБЛАСТИ НА ДИГИТАЛНА КОМПЕТЕНТНОСТ</a:t>
            </a:r>
            <a:r>
              <a:rPr lang="en-US" dirty="0"/>
              <a:t> </a:t>
            </a:r>
            <a:r>
              <a:rPr lang="bg-BG" dirty="0"/>
              <a:t>И 21 ДИГИТАЛНИ УМЕНИЯ/ КОМПЕТЕНТНОСТИ (DIGCOMP 2.1)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18209" y="594359"/>
            <a:ext cx="3605646" cy="1812015"/>
          </a:xfrm>
        </p:spPr>
        <p:txBody>
          <a:bodyPr anchor="ctr">
            <a:normAutofit/>
          </a:bodyPr>
          <a:lstStyle/>
          <a:p>
            <a:r>
              <a:rPr lang="en-US" dirty="0"/>
              <a:t>Портал за публични услуги</a:t>
            </a:r>
          </a:p>
        </p:txBody>
      </p:sp>
      <p:graphicFrame>
        <p:nvGraphicFramePr>
          <p:cNvPr id="4" name="Diagram 3">
            <a:extLst>
              <a:ext uri="{FF2B5EF4-FFF2-40B4-BE49-F238E27FC236}">
                <a16:creationId xmlns:a16="http://schemas.microsoft.com/office/drawing/2014/main" id="{142440E2-1905-8712-CF40-6480F94F05F4}"/>
              </a:ext>
            </a:extLst>
          </p:cNvPr>
          <p:cNvGraphicFramePr/>
          <p:nvPr>
            <p:extLst>
              <p:ext uri="{D42A27DB-BD31-4B8C-83A1-F6EECF244321}">
                <p14:modId xmlns:p14="http://schemas.microsoft.com/office/powerpoint/2010/main" val="480443128"/>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a:extLst>
              <a:ext uri="{FF2B5EF4-FFF2-40B4-BE49-F238E27FC236}">
                <a16:creationId xmlns:a16="http://schemas.microsoft.com/office/drawing/2014/main" id="{A501589A-2641-F63A-76FA-B63E2D9AAAD8}"/>
              </a:ext>
            </a:extLst>
          </p:cNvPr>
          <p:cNvGraphicFramePr>
            <a:graphicFrameLocks noGrp="1"/>
          </p:cNvGraphicFramePr>
          <p:nvPr>
            <p:ph idx="1"/>
            <p:extLst>
              <p:ext uri="{D42A27DB-BD31-4B8C-83A1-F6EECF244321}">
                <p14:modId xmlns:p14="http://schemas.microsoft.com/office/powerpoint/2010/main" val="500007411"/>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3">
            <a:extLst>
              <a:ext uri="{FF2B5EF4-FFF2-40B4-BE49-F238E27FC236}">
                <a16:creationId xmlns:a16="http://schemas.microsoft.com/office/drawing/2014/main" id="{CEB1F6EE-FECB-0EE7-CDC7-A4F265816AB1}"/>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102253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18209" y="594359"/>
            <a:ext cx="3605646" cy="1812015"/>
          </a:xfrm>
        </p:spPr>
        <p:txBody>
          <a:bodyPr anchor="ctr">
            <a:normAutofit/>
          </a:bodyPr>
          <a:lstStyle/>
          <a:p>
            <a:r>
              <a:rPr lang="en-US" dirty="0"/>
              <a:t>Портал за публични услуги</a:t>
            </a:r>
          </a:p>
        </p:txBody>
      </p:sp>
      <p:graphicFrame>
        <p:nvGraphicFramePr>
          <p:cNvPr id="4" name="Diagram 3">
            <a:extLst>
              <a:ext uri="{FF2B5EF4-FFF2-40B4-BE49-F238E27FC236}">
                <a16:creationId xmlns:a16="http://schemas.microsoft.com/office/drawing/2014/main" id="{D348ED36-2502-BA94-5433-53F09B3FDEDF}"/>
              </a:ext>
            </a:extLst>
          </p:cNvPr>
          <p:cNvGraphicFramePr/>
          <p:nvPr>
            <p:extLst>
              <p:ext uri="{D42A27DB-BD31-4B8C-83A1-F6EECF244321}">
                <p14:modId xmlns:p14="http://schemas.microsoft.com/office/powerpoint/2010/main" val="2720779176"/>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a:extLst>
              <a:ext uri="{FF2B5EF4-FFF2-40B4-BE49-F238E27FC236}">
                <a16:creationId xmlns:a16="http://schemas.microsoft.com/office/drawing/2014/main" id="{FAA74DEF-4A34-D1BE-BC75-D1A98F054A87}"/>
              </a:ext>
            </a:extLst>
          </p:cNvPr>
          <p:cNvGraphicFramePr>
            <a:graphicFrameLocks noGrp="1"/>
          </p:cNvGraphicFramePr>
          <p:nvPr>
            <p:ph idx="1"/>
            <p:extLst>
              <p:ext uri="{D42A27DB-BD31-4B8C-83A1-F6EECF244321}">
                <p14:modId xmlns:p14="http://schemas.microsoft.com/office/powerpoint/2010/main" val="1930775686"/>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3">
            <a:extLst>
              <a:ext uri="{FF2B5EF4-FFF2-40B4-BE49-F238E27FC236}">
                <a16:creationId xmlns:a16="http://schemas.microsoft.com/office/drawing/2014/main" id="{4B377AD9-7E49-1657-7D55-8C0356D650B4}"/>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cSld>
  <p:clrMapOvr>
    <a:masterClrMapping/>
  </p:clrMapOvr>
</p:sld>
</file>

<file path=ppt/theme/theme1.xml><?xml version="1.0" encoding="utf-8"?>
<a:theme xmlns:a="http://schemas.openxmlformats.org/drawingml/2006/main" name="DigComp_68">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igComp_68" id="{4563A184-5D2F-DD4A-827B-B6A938A3082D}" vid="{651A366E-9DDB-EC4D-AD10-817912DAAB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DigComp_68</Template>
  <TotalTime>392</TotalTime>
  <Words>10074</Words>
  <Application>Microsoft Macintosh PowerPoint</Application>
  <PresentationFormat>Widescreen</PresentationFormat>
  <Paragraphs>623</Paragraphs>
  <Slides>46</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Cambria</vt:lpstr>
      <vt:lpstr>Courier New</vt:lpstr>
      <vt:lpstr>Symbol</vt:lpstr>
      <vt:lpstr>SymbolMT</vt:lpstr>
      <vt:lpstr>DigComp_68</vt:lpstr>
      <vt:lpstr>Нива 5-6 Тема 2.3  Участие в гражданските процеси чрез дигитални технологии</vt:lpstr>
      <vt:lpstr>Какво ще получите от тази тема?</vt:lpstr>
      <vt:lpstr>Съдържание на презентацията</vt:lpstr>
      <vt:lpstr>Значение на порталите за публични услуги, консултации и отворени данни</vt:lpstr>
      <vt:lpstr>Основни типове услуги, които се предлагат</vt:lpstr>
      <vt:lpstr>Дефиниции</vt:lpstr>
      <vt:lpstr>Портал за публични услуги</vt:lpstr>
      <vt:lpstr>Портал за публични услуги</vt:lpstr>
      <vt:lpstr>Портал за публични услуги</vt:lpstr>
      <vt:lpstr>Портал за публични консултации</vt:lpstr>
      <vt:lpstr>Портал за публични консултации</vt:lpstr>
      <vt:lpstr>Портал за публични консултации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Нива 5-6 Тема 2.3   Участие в гражданските процеси чрез дигитални технологии  Край на презентацията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Валерия Николаева Симеонова</cp:lastModifiedBy>
  <cp:revision>2</cp:revision>
  <dcterms:created xsi:type="dcterms:W3CDTF">2023-08-06T14:15:17Z</dcterms:created>
  <dcterms:modified xsi:type="dcterms:W3CDTF">2023-09-25T09:30:01Z</dcterms:modified>
</cp:coreProperties>
</file>