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58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305C"/>
    <a:srgbClr val="E85781"/>
    <a:srgbClr val="003399"/>
    <a:srgbClr val="256C8D"/>
    <a:srgbClr val="F08262"/>
    <a:srgbClr val="CAA873"/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0" y="82"/>
      </p:cViewPr>
      <p:guideLst>
        <p:guide orient="horz" pos="2160"/>
        <p:guide pos="35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science.com/51294-cyberbullying-social-media-teen-depression.html" TargetMode="External"/><Relationship Id="rId2" Type="http://schemas.openxmlformats.org/officeDocument/2006/relationships/hyperlink" Target="https://www.news-medical.net/health/Screen-Time-and-Mental-Health.aspx" TargetMode="External"/><Relationship Id="rId1" Type="http://schemas.openxmlformats.org/officeDocument/2006/relationships/hyperlink" Target="https://www.nih.gov/news-events/news-releases/depression-high-among-youth-victims-school-cyber-bullying-nih-researchers-report" TargetMode="External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science.com/51294-cyberbullying-social-media-teen-depression.html" TargetMode="External"/><Relationship Id="rId2" Type="http://schemas.openxmlformats.org/officeDocument/2006/relationships/hyperlink" Target="https://www.news-medical.net/health/Screen-Time-and-Mental-Health.aspx" TargetMode="External"/><Relationship Id="rId1" Type="http://schemas.openxmlformats.org/officeDocument/2006/relationships/hyperlink" Target="https://www.nih.gov/news-events/news-releases/depression-high-among-youth-victims-school-cyber-bullying-nih-researchers-repor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0FD918-C4E2-834E-BCCB-09F5FC11B40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E9655446-F695-0F4A-A465-3C608CC64FA7}">
      <dgm:prSet/>
      <dgm:spPr/>
      <dgm:t>
        <a:bodyPr/>
        <a:lstStyle/>
        <a:p>
          <a:r>
            <a:rPr lang="en-GB"/>
            <a:t>В тази тема ще научите</a:t>
          </a:r>
          <a:r>
            <a:rPr lang="bg-BG"/>
            <a:t> да</a:t>
          </a:r>
          <a:r>
            <a:rPr lang="en-GB"/>
            <a:t>:</a:t>
          </a:r>
          <a:endParaRPr lang="en-BG"/>
        </a:p>
      </dgm:t>
    </dgm:pt>
    <dgm:pt modelId="{E7A04737-62BD-0949-BB37-370A93488F96}" type="parTrans" cxnId="{43A66806-07D3-594D-A0B5-985D37B10B9E}">
      <dgm:prSet/>
      <dgm:spPr/>
      <dgm:t>
        <a:bodyPr/>
        <a:lstStyle/>
        <a:p>
          <a:endParaRPr lang="en-GB"/>
        </a:p>
      </dgm:t>
    </dgm:pt>
    <dgm:pt modelId="{6AFE41F8-A547-4C44-97D2-F6D65C265E48}" type="sibTrans" cxnId="{43A66806-07D3-594D-A0B5-985D37B10B9E}">
      <dgm:prSet/>
      <dgm:spPr/>
      <dgm:t>
        <a:bodyPr/>
        <a:lstStyle/>
        <a:p>
          <a:endParaRPr lang="en-GB"/>
        </a:p>
      </dgm:t>
    </dgm:pt>
    <dgm:pt modelId="{0FB48C70-8C53-C242-8DB9-5BD62927C317}">
      <dgm:prSet/>
      <dgm:spPr/>
      <dgm:t>
        <a:bodyPr/>
        <a:lstStyle/>
        <a:p>
          <a:r>
            <a:rPr lang="bg-BG"/>
            <a:t>познавате и избягвате различни рискове и заплахи за здравето, свързани с използването на дигитални устройства и дигитални среди </a:t>
          </a:r>
          <a:endParaRPr lang="en-BG"/>
        </a:p>
      </dgm:t>
    </dgm:pt>
    <dgm:pt modelId="{5F3F2C77-0834-E448-BEFB-54CE70DB9EC1}" type="parTrans" cxnId="{181A0550-2977-6C4E-B61E-6D1078BDEDFE}">
      <dgm:prSet/>
      <dgm:spPr/>
      <dgm:t>
        <a:bodyPr/>
        <a:lstStyle/>
        <a:p>
          <a:endParaRPr lang="en-GB"/>
        </a:p>
      </dgm:t>
    </dgm:pt>
    <dgm:pt modelId="{1471135C-7126-5549-B13E-A1BC427875AC}" type="sibTrans" cxnId="{181A0550-2977-6C4E-B61E-6D1078BDEDFE}">
      <dgm:prSet/>
      <dgm:spPr/>
      <dgm:t>
        <a:bodyPr/>
        <a:lstStyle/>
        <a:p>
          <a:endParaRPr lang="en-GB"/>
        </a:p>
      </dgm:t>
    </dgm:pt>
    <dgm:pt modelId="{065FEC01-96FB-054F-9D78-50E4D842E575}">
      <dgm:prSet/>
      <dgm:spPr/>
      <dgm:t>
        <a:bodyPr/>
        <a:lstStyle/>
        <a:p>
          <a:r>
            <a:rPr lang="bg-BG"/>
            <a:t>прилагате различни стратегии и подходи за собствена защита и защита на другите от влиянието на технологиите върху физическото и психологичното състояние</a:t>
          </a:r>
          <a:endParaRPr lang="en-BG"/>
        </a:p>
      </dgm:t>
    </dgm:pt>
    <dgm:pt modelId="{9A578FBB-4D8A-1840-96AD-C0AB12B8D3A1}" type="parTrans" cxnId="{B9EF40BE-BC04-C74D-A07B-77E19DCD616A}">
      <dgm:prSet/>
      <dgm:spPr/>
      <dgm:t>
        <a:bodyPr/>
        <a:lstStyle/>
        <a:p>
          <a:endParaRPr lang="en-GB"/>
        </a:p>
      </dgm:t>
    </dgm:pt>
    <dgm:pt modelId="{5AE9305E-8F15-FF4A-87C2-BD2C01A0B7A1}" type="sibTrans" cxnId="{B9EF40BE-BC04-C74D-A07B-77E19DCD616A}">
      <dgm:prSet/>
      <dgm:spPr/>
      <dgm:t>
        <a:bodyPr/>
        <a:lstStyle/>
        <a:p>
          <a:endParaRPr lang="en-GB"/>
        </a:p>
      </dgm:t>
    </dgm:pt>
    <dgm:pt modelId="{3828DDFC-1B05-374E-9F36-C4B15240C67E}">
      <dgm:prSet/>
      <dgm:spPr/>
      <dgm:t>
        <a:bodyPr/>
        <a:lstStyle/>
        <a:p>
          <a:r>
            <a:rPr lang="bg-BG"/>
            <a:t>Ще придобиете у</a:t>
          </a:r>
          <a:r>
            <a:rPr lang="bg-BG" b="1"/>
            <a:t>мения</a:t>
          </a:r>
          <a:r>
            <a:rPr lang="bg-BG"/>
            <a:t> да</a:t>
          </a:r>
          <a:r>
            <a:rPr lang="bg-BG" b="1"/>
            <a:t>:</a:t>
          </a:r>
          <a:r>
            <a:rPr lang="bg-BG"/>
            <a:t> </a:t>
          </a:r>
          <a:endParaRPr lang="en-BG"/>
        </a:p>
      </dgm:t>
    </dgm:pt>
    <dgm:pt modelId="{17B48916-5CB9-4F4F-8C55-9DA57728D890}" type="parTrans" cxnId="{BF87D5CE-DC86-6F40-9A08-4B5BDC070505}">
      <dgm:prSet/>
      <dgm:spPr/>
      <dgm:t>
        <a:bodyPr/>
        <a:lstStyle/>
        <a:p>
          <a:endParaRPr lang="en-GB"/>
        </a:p>
      </dgm:t>
    </dgm:pt>
    <dgm:pt modelId="{C9B36433-A85F-4E48-8D93-0670DB9C6554}" type="sibTrans" cxnId="{BF87D5CE-DC86-6F40-9A08-4B5BDC070505}">
      <dgm:prSet/>
      <dgm:spPr/>
      <dgm:t>
        <a:bodyPr/>
        <a:lstStyle/>
        <a:p>
          <a:endParaRPr lang="en-GB"/>
        </a:p>
      </dgm:t>
    </dgm:pt>
    <dgm:pt modelId="{F628A2A3-3629-8748-BDCB-071AB5A3B3E3}">
      <dgm:prSet/>
      <dgm:spPr/>
      <dgm:t>
        <a:bodyPr/>
        <a:lstStyle/>
        <a:p>
          <a:r>
            <a:rPr lang="bg-BG"/>
            <a:t>създавате методи за използване на дигиталните устройства по здравословен начин</a:t>
          </a:r>
          <a:endParaRPr lang="en-BG"/>
        </a:p>
      </dgm:t>
    </dgm:pt>
    <dgm:pt modelId="{2B9553EB-9E2B-3041-8990-7E285C0BD28B}" type="parTrans" cxnId="{A0075B2A-7CF7-764A-A763-18C336046BBB}">
      <dgm:prSet/>
      <dgm:spPr/>
      <dgm:t>
        <a:bodyPr/>
        <a:lstStyle/>
        <a:p>
          <a:endParaRPr lang="en-GB"/>
        </a:p>
      </dgm:t>
    </dgm:pt>
    <dgm:pt modelId="{1F8BA112-7978-0F49-B580-AA2D3104A18E}" type="sibTrans" cxnId="{A0075B2A-7CF7-764A-A763-18C336046BBB}">
      <dgm:prSet/>
      <dgm:spPr/>
      <dgm:t>
        <a:bodyPr/>
        <a:lstStyle/>
        <a:p>
          <a:endParaRPr lang="en-GB"/>
        </a:p>
      </dgm:t>
    </dgm:pt>
    <dgm:pt modelId="{E4F721B5-F417-B34D-B267-02E51AD1D1BF}">
      <dgm:prSet/>
      <dgm:spPr/>
      <dgm:t>
        <a:bodyPr/>
        <a:lstStyle/>
        <a:p>
          <a:r>
            <a:rPr lang="bg-BG"/>
            <a:t>спазвате правила за физическа, психологическа и емоционална безопасност</a:t>
          </a:r>
          <a:endParaRPr lang="en-BG"/>
        </a:p>
      </dgm:t>
    </dgm:pt>
    <dgm:pt modelId="{3ACFCFC2-4019-4742-B028-40EC1BD90E0E}" type="parTrans" cxnId="{DAFE42C8-A78E-3C4D-A23B-3DFB87FA606F}">
      <dgm:prSet/>
      <dgm:spPr/>
      <dgm:t>
        <a:bodyPr/>
        <a:lstStyle/>
        <a:p>
          <a:endParaRPr lang="en-GB"/>
        </a:p>
      </dgm:t>
    </dgm:pt>
    <dgm:pt modelId="{458277E1-0198-5047-BC39-1E4312A7845A}" type="sibTrans" cxnId="{DAFE42C8-A78E-3C4D-A23B-3DFB87FA606F}">
      <dgm:prSet/>
      <dgm:spPr/>
      <dgm:t>
        <a:bodyPr/>
        <a:lstStyle/>
        <a:p>
          <a:endParaRPr lang="en-GB"/>
        </a:p>
      </dgm:t>
    </dgm:pt>
    <dgm:pt modelId="{B1B8A352-ED68-6C42-99D7-8A38F3768928}">
      <dgm:prSet/>
      <dgm:spPr/>
      <dgm:t>
        <a:bodyPr/>
        <a:lstStyle/>
        <a:p>
          <a:r>
            <a:rPr lang="bg-BG"/>
            <a:t>насърчавате безопасно и здравословно използване на дигиталните технологии в различни целеви групи</a:t>
          </a:r>
          <a:endParaRPr lang="en-BG"/>
        </a:p>
      </dgm:t>
    </dgm:pt>
    <dgm:pt modelId="{7D9AB9AA-E4AF-0043-A375-665CA2432BC3}" type="parTrans" cxnId="{69DECD74-29EE-7B41-AF08-24BEF19299E4}">
      <dgm:prSet/>
      <dgm:spPr/>
      <dgm:t>
        <a:bodyPr/>
        <a:lstStyle/>
        <a:p>
          <a:endParaRPr lang="en-GB"/>
        </a:p>
      </dgm:t>
    </dgm:pt>
    <dgm:pt modelId="{22172028-04CD-764B-8BAD-F66D0D4B6304}" type="sibTrans" cxnId="{69DECD74-29EE-7B41-AF08-24BEF19299E4}">
      <dgm:prSet/>
      <dgm:spPr/>
      <dgm:t>
        <a:bodyPr/>
        <a:lstStyle/>
        <a:p>
          <a:endParaRPr lang="en-GB"/>
        </a:p>
      </dgm:t>
    </dgm:pt>
    <dgm:pt modelId="{F10EEC7D-EE7C-8C42-8ECC-E23D6A410FBE}" type="pres">
      <dgm:prSet presAssocID="{370FD918-C4E2-834E-BCCB-09F5FC11B4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DF165B-DAF7-9142-BB68-D7A4ED64E2DA}" type="pres">
      <dgm:prSet presAssocID="{E9655446-F695-0F4A-A465-3C608CC64FA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2A13E-2B58-8844-8CD2-03D48F7BA7C4}" type="pres">
      <dgm:prSet presAssocID="{E9655446-F695-0F4A-A465-3C608CC64FA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EC7AC9-AB7D-0A46-A016-723F648C47E0}" type="pres">
      <dgm:prSet presAssocID="{3828DDFC-1B05-374E-9F36-C4B15240C67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037E2F-4070-D84D-BA6E-BBA6C0FE359D}" type="pres">
      <dgm:prSet presAssocID="{3828DDFC-1B05-374E-9F36-C4B15240C67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6365A0-694D-3D4D-B8B1-1383B4F3D6A6}" type="presOf" srcId="{E9655446-F695-0F4A-A465-3C608CC64FA7}" destId="{90DF165B-DAF7-9142-BB68-D7A4ED64E2DA}" srcOrd="0" destOrd="0" presId="urn:microsoft.com/office/officeart/2005/8/layout/vList2"/>
    <dgm:cxn modelId="{6FB0859C-1433-5D49-96EA-C8FBBF3BA23B}" type="presOf" srcId="{F628A2A3-3629-8748-BDCB-071AB5A3B3E3}" destId="{F1037E2F-4070-D84D-BA6E-BBA6C0FE359D}" srcOrd="0" destOrd="0" presId="urn:microsoft.com/office/officeart/2005/8/layout/vList2"/>
    <dgm:cxn modelId="{F4A6C538-E436-AD44-AC54-0966DBF32FE3}" type="presOf" srcId="{370FD918-C4E2-834E-BCCB-09F5FC11B405}" destId="{F10EEC7D-EE7C-8C42-8ECC-E23D6A410FBE}" srcOrd="0" destOrd="0" presId="urn:microsoft.com/office/officeart/2005/8/layout/vList2"/>
    <dgm:cxn modelId="{B9EF40BE-BC04-C74D-A07B-77E19DCD616A}" srcId="{E9655446-F695-0F4A-A465-3C608CC64FA7}" destId="{065FEC01-96FB-054F-9D78-50E4D842E575}" srcOrd="1" destOrd="0" parTransId="{9A578FBB-4D8A-1840-96AD-C0AB12B8D3A1}" sibTransId="{5AE9305E-8F15-FF4A-87C2-BD2C01A0B7A1}"/>
    <dgm:cxn modelId="{69DECD74-29EE-7B41-AF08-24BEF19299E4}" srcId="{3828DDFC-1B05-374E-9F36-C4B15240C67E}" destId="{B1B8A352-ED68-6C42-99D7-8A38F3768928}" srcOrd="2" destOrd="0" parTransId="{7D9AB9AA-E4AF-0043-A375-665CA2432BC3}" sibTransId="{22172028-04CD-764B-8BAD-F66D0D4B6304}"/>
    <dgm:cxn modelId="{43A66806-07D3-594D-A0B5-985D37B10B9E}" srcId="{370FD918-C4E2-834E-BCCB-09F5FC11B405}" destId="{E9655446-F695-0F4A-A465-3C608CC64FA7}" srcOrd="0" destOrd="0" parTransId="{E7A04737-62BD-0949-BB37-370A93488F96}" sibTransId="{6AFE41F8-A547-4C44-97D2-F6D65C265E48}"/>
    <dgm:cxn modelId="{F3846660-7167-D94E-95E9-4C1EEC6B47AF}" type="presOf" srcId="{B1B8A352-ED68-6C42-99D7-8A38F3768928}" destId="{F1037E2F-4070-D84D-BA6E-BBA6C0FE359D}" srcOrd="0" destOrd="2" presId="urn:microsoft.com/office/officeart/2005/8/layout/vList2"/>
    <dgm:cxn modelId="{81DA1DC8-1DAD-354C-9F36-1FAFF29395FC}" type="presOf" srcId="{E4F721B5-F417-B34D-B267-02E51AD1D1BF}" destId="{F1037E2F-4070-D84D-BA6E-BBA6C0FE359D}" srcOrd="0" destOrd="1" presId="urn:microsoft.com/office/officeart/2005/8/layout/vList2"/>
    <dgm:cxn modelId="{181A0550-2977-6C4E-B61E-6D1078BDEDFE}" srcId="{E9655446-F695-0F4A-A465-3C608CC64FA7}" destId="{0FB48C70-8C53-C242-8DB9-5BD62927C317}" srcOrd="0" destOrd="0" parTransId="{5F3F2C77-0834-E448-BEFB-54CE70DB9EC1}" sibTransId="{1471135C-7126-5549-B13E-A1BC427875AC}"/>
    <dgm:cxn modelId="{A0075B2A-7CF7-764A-A763-18C336046BBB}" srcId="{3828DDFC-1B05-374E-9F36-C4B15240C67E}" destId="{F628A2A3-3629-8748-BDCB-071AB5A3B3E3}" srcOrd="0" destOrd="0" parTransId="{2B9553EB-9E2B-3041-8990-7E285C0BD28B}" sibTransId="{1F8BA112-7978-0F49-B580-AA2D3104A18E}"/>
    <dgm:cxn modelId="{DAFE42C8-A78E-3C4D-A23B-3DFB87FA606F}" srcId="{3828DDFC-1B05-374E-9F36-C4B15240C67E}" destId="{E4F721B5-F417-B34D-B267-02E51AD1D1BF}" srcOrd="1" destOrd="0" parTransId="{3ACFCFC2-4019-4742-B028-40EC1BD90E0E}" sibTransId="{458277E1-0198-5047-BC39-1E4312A7845A}"/>
    <dgm:cxn modelId="{FF74C316-E455-0B40-B90C-AE0579F8F201}" type="presOf" srcId="{3828DDFC-1B05-374E-9F36-C4B15240C67E}" destId="{24EC7AC9-AB7D-0A46-A016-723F648C47E0}" srcOrd="0" destOrd="0" presId="urn:microsoft.com/office/officeart/2005/8/layout/vList2"/>
    <dgm:cxn modelId="{842D476E-2ED7-8E47-A141-2A8D3231E581}" type="presOf" srcId="{0FB48C70-8C53-C242-8DB9-5BD62927C317}" destId="{7EE2A13E-2B58-8844-8CD2-03D48F7BA7C4}" srcOrd="0" destOrd="0" presId="urn:microsoft.com/office/officeart/2005/8/layout/vList2"/>
    <dgm:cxn modelId="{BF87D5CE-DC86-6F40-9A08-4B5BDC070505}" srcId="{370FD918-C4E2-834E-BCCB-09F5FC11B405}" destId="{3828DDFC-1B05-374E-9F36-C4B15240C67E}" srcOrd="1" destOrd="0" parTransId="{17B48916-5CB9-4F4F-8C55-9DA57728D890}" sibTransId="{C9B36433-A85F-4E48-8D93-0670DB9C6554}"/>
    <dgm:cxn modelId="{8CA9A1CE-1EA7-CB42-B908-DC45C0EB0054}" type="presOf" srcId="{065FEC01-96FB-054F-9D78-50E4D842E575}" destId="{7EE2A13E-2B58-8844-8CD2-03D48F7BA7C4}" srcOrd="0" destOrd="1" presId="urn:microsoft.com/office/officeart/2005/8/layout/vList2"/>
    <dgm:cxn modelId="{69368F3A-A4FC-5247-8878-FE0D48EE1733}" type="presParOf" srcId="{F10EEC7D-EE7C-8C42-8ECC-E23D6A410FBE}" destId="{90DF165B-DAF7-9142-BB68-D7A4ED64E2DA}" srcOrd="0" destOrd="0" presId="urn:microsoft.com/office/officeart/2005/8/layout/vList2"/>
    <dgm:cxn modelId="{B4E4E1D8-6502-8145-8AD9-2234F3ADB522}" type="presParOf" srcId="{F10EEC7D-EE7C-8C42-8ECC-E23D6A410FBE}" destId="{7EE2A13E-2B58-8844-8CD2-03D48F7BA7C4}" srcOrd="1" destOrd="0" presId="urn:microsoft.com/office/officeart/2005/8/layout/vList2"/>
    <dgm:cxn modelId="{83FFB4F2-28FD-5C42-94F2-2A90FA619088}" type="presParOf" srcId="{F10EEC7D-EE7C-8C42-8ECC-E23D6A410FBE}" destId="{24EC7AC9-AB7D-0A46-A016-723F648C47E0}" srcOrd="2" destOrd="0" presId="urn:microsoft.com/office/officeart/2005/8/layout/vList2"/>
    <dgm:cxn modelId="{3D162B7D-9822-BD47-ABBB-E7B233193D53}" type="presParOf" srcId="{F10EEC7D-EE7C-8C42-8ECC-E23D6A410FBE}" destId="{F1037E2F-4070-D84D-BA6E-BBA6C0FE359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F1D595-D40E-DF4C-BA2C-F2D93ECF4C7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4219C36-5495-0F49-96D0-9DAFB04348EE}">
      <dgm:prSet/>
      <dgm:spPr/>
      <dgm:t>
        <a:bodyPr/>
        <a:lstStyle/>
        <a:p>
          <a:r>
            <a:rPr lang="bg-BG" i="0" baseline="0"/>
            <a:t>Съдържание</a:t>
          </a:r>
          <a:endParaRPr lang="en-BG"/>
        </a:p>
      </dgm:t>
    </dgm:pt>
    <dgm:pt modelId="{6D0143F9-3727-2948-810D-04B2140FEC79}" type="parTrans" cxnId="{31D44A7E-0A06-4E4C-A150-A29A2240D194}">
      <dgm:prSet/>
      <dgm:spPr/>
      <dgm:t>
        <a:bodyPr/>
        <a:lstStyle/>
        <a:p>
          <a:endParaRPr lang="en-GB"/>
        </a:p>
      </dgm:t>
    </dgm:pt>
    <dgm:pt modelId="{BAB79E16-11EA-844E-A567-C47A6E7C0C50}" type="sibTrans" cxnId="{31D44A7E-0A06-4E4C-A150-A29A2240D194}">
      <dgm:prSet/>
      <dgm:spPr/>
      <dgm:t>
        <a:bodyPr/>
        <a:lstStyle/>
        <a:p>
          <a:endParaRPr lang="en-GB"/>
        </a:p>
      </dgm:t>
    </dgm:pt>
    <dgm:pt modelId="{E2DAD873-F200-F543-9874-F57C18CDF8F0}">
      <dgm:prSet/>
      <dgm:spPr/>
      <dgm:t>
        <a:bodyPr/>
        <a:lstStyle/>
        <a:p>
          <a:r>
            <a:rPr lang="bg-BG"/>
            <a:t>Увреждане на зрението </a:t>
          </a:r>
          <a:endParaRPr lang="en-BG"/>
        </a:p>
      </dgm:t>
    </dgm:pt>
    <dgm:pt modelId="{FB335EC0-D670-D743-9676-78D23E126A95}" type="parTrans" cxnId="{EE2BABAB-E5CD-014B-A5FF-53F27484A9ED}">
      <dgm:prSet/>
      <dgm:spPr/>
      <dgm:t>
        <a:bodyPr/>
        <a:lstStyle/>
        <a:p>
          <a:endParaRPr lang="en-GB"/>
        </a:p>
      </dgm:t>
    </dgm:pt>
    <dgm:pt modelId="{0C48D515-C1DF-1748-8B7C-9C1EC66F73EB}" type="sibTrans" cxnId="{EE2BABAB-E5CD-014B-A5FF-53F27484A9ED}">
      <dgm:prSet/>
      <dgm:spPr/>
      <dgm:t>
        <a:bodyPr/>
        <a:lstStyle/>
        <a:p>
          <a:endParaRPr lang="en-GB"/>
        </a:p>
      </dgm:t>
    </dgm:pt>
    <dgm:pt modelId="{32226CD2-21AA-A44F-BED0-AA9DF2C653E3}">
      <dgm:prSet/>
      <dgm:spPr/>
      <dgm:t>
        <a:bodyPr/>
        <a:lstStyle/>
        <a:p>
          <a:r>
            <a:rPr lang="bg-BG" i="0" baseline="0" dirty="0"/>
            <a:t>Увреждане на психиката</a:t>
          </a:r>
          <a:endParaRPr lang="en-BG" dirty="0"/>
        </a:p>
      </dgm:t>
    </dgm:pt>
    <dgm:pt modelId="{5589F740-48D8-1146-8917-44D36E21369C}" type="parTrans" cxnId="{9C418AB6-F85F-2343-BE5E-D0232A606472}">
      <dgm:prSet/>
      <dgm:spPr/>
      <dgm:t>
        <a:bodyPr/>
        <a:lstStyle/>
        <a:p>
          <a:endParaRPr lang="en-GB"/>
        </a:p>
      </dgm:t>
    </dgm:pt>
    <dgm:pt modelId="{7FF3A78F-B9B3-5B47-9471-08D56EAF4A23}" type="sibTrans" cxnId="{9C418AB6-F85F-2343-BE5E-D0232A606472}">
      <dgm:prSet/>
      <dgm:spPr/>
      <dgm:t>
        <a:bodyPr/>
        <a:lstStyle/>
        <a:p>
          <a:endParaRPr lang="en-GB"/>
        </a:p>
      </dgm:t>
    </dgm:pt>
    <dgm:pt modelId="{7335BBC4-3724-4B45-BF36-30ED2F1C2691}">
      <dgm:prSet/>
      <dgm:spPr/>
      <dgm:t>
        <a:bodyPr/>
        <a:lstStyle/>
        <a:p>
          <a:r>
            <a:rPr lang="en-BG" i="0" baseline="0" dirty="0"/>
            <a:t>Кибертормоз</a:t>
          </a:r>
          <a:r>
            <a:rPr lang="bg-BG" i="0" baseline="0" dirty="0"/>
            <a:t> </a:t>
          </a:r>
          <a:endParaRPr lang="en-BG" dirty="0"/>
        </a:p>
      </dgm:t>
    </dgm:pt>
    <dgm:pt modelId="{40E54D3D-2796-CB4F-82E4-4EEF1AC32F01}" type="parTrans" cxnId="{AC462A97-995A-A542-B130-0392FBD4ECF3}">
      <dgm:prSet/>
      <dgm:spPr/>
      <dgm:t>
        <a:bodyPr/>
        <a:lstStyle/>
        <a:p>
          <a:endParaRPr lang="en-GB"/>
        </a:p>
      </dgm:t>
    </dgm:pt>
    <dgm:pt modelId="{919D92A3-6AAC-1E49-8DB6-F89B2D95E6A2}" type="sibTrans" cxnId="{AC462A97-995A-A542-B130-0392FBD4ECF3}">
      <dgm:prSet/>
      <dgm:spPr/>
      <dgm:t>
        <a:bodyPr/>
        <a:lstStyle/>
        <a:p>
          <a:endParaRPr lang="en-GB"/>
        </a:p>
      </dgm:t>
    </dgm:pt>
    <dgm:pt modelId="{177811B6-18C8-A14E-996C-DE19561D955A}" type="pres">
      <dgm:prSet presAssocID="{AEF1D595-D40E-DF4C-BA2C-F2D93ECF4C7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80289C-52F4-7D42-A7A3-0287190A323C}" type="pres">
      <dgm:prSet presAssocID="{B4219C36-5495-0F49-96D0-9DAFB04348E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09DAB3-6183-C243-A9EA-563A48B0EC75}" type="pres">
      <dgm:prSet presAssocID="{B4219C36-5495-0F49-96D0-9DAFB04348E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3D4569-31FE-2F4F-9780-9BD2E9866CC3}" type="presOf" srcId="{E2DAD873-F200-F543-9874-F57C18CDF8F0}" destId="{4A09DAB3-6183-C243-A9EA-563A48B0EC75}" srcOrd="0" destOrd="0" presId="urn:microsoft.com/office/officeart/2005/8/layout/vList2"/>
    <dgm:cxn modelId="{9C418AB6-F85F-2343-BE5E-D0232A606472}" srcId="{B4219C36-5495-0F49-96D0-9DAFB04348EE}" destId="{32226CD2-21AA-A44F-BED0-AA9DF2C653E3}" srcOrd="1" destOrd="0" parTransId="{5589F740-48D8-1146-8917-44D36E21369C}" sibTransId="{7FF3A78F-B9B3-5B47-9471-08D56EAF4A23}"/>
    <dgm:cxn modelId="{31D44A7E-0A06-4E4C-A150-A29A2240D194}" srcId="{AEF1D595-D40E-DF4C-BA2C-F2D93ECF4C73}" destId="{B4219C36-5495-0F49-96D0-9DAFB04348EE}" srcOrd="0" destOrd="0" parTransId="{6D0143F9-3727-2948-810D-04B2140FEC79}" sibTransId="{BAB79E16-11EA-844E-A567-C47A6E7C0C50}"/>
    <dgm:cxn modelId="{FDE581C6-1334-B94E-9F8D-CF6A04E377F5}" type="presOf" srcId="{B4219C36-5495-0F49-96D0-9DAFB04348EE}" destId="{CA80289C-52F4-7D42-A7A3-0287190A323C}" srcOrd="0" destOrd="0" presId="urn:microsoft.com/office/officeart/2005/8/layout/vList2"/>
    <dgm:cxn modelId="{4A13206A-2854-E141-9FEA-075DC4CDF2A0}" type="presOf" srcId="{7335BBC4-3724-4B45-BF36-30ED2F1C2691}" destId="{4A09DAB3-6183-C243-A9EA-563A48B0EC75}" srcOrd="0" destOrd="2" presId="urn:microsoft.com/office/officeart/2005/8/layout/vList2"/>
    <dgm:cxn modelId="{EE2BABAB-E5CD-014B-A5FF-53F27484A9ED}" srcId="{B4219C36-5495-0F49-96D0-9DAFB04348EE}" destId="{E2DAD873-F200-F543-9874-F57C18CDF8F0}" srcOrd="0" destOrd="0" parTransId="{FB335EC0-D670-D743-9676-78D23E126A95}" sibTransId="{0C48D515-C1DF-1748-8B7C-9C1EC66F73EB}"/>
    <dgm:cxn modelId="{AC462A97-995A-A542-B130-0392FBD4ECF3}" srcId="{B4219C36-5495-0F49-96D0-9DAFB04348EE}" destId="{7335BBC4-3724-4B45-BF36-30ED2F1C2691}" srcOrd="2" destOrd="0" parTransId="{40E54D3D-2796-CB4F-82E4-4EEF1AC32F01}" sibTransId="{919D92A3-6AAC-1E49-8DB6-F89B2D95E6A2}"/>
    <dgm:cxn modelId="{EACE8B38-B615-1745-A377-44184BF03442}" type="presOf" srcId="{AEF1D595-D40E-DF4C-BA2C-F2D93ECF4C73}" destId="{177811B6-18C8-A14E-996C-DE19561D955A}" srcOrd="0" destOrd="0" presId="urn:microsoft.com/office/officeart/2005/8/layout/vList2"/>
    <dgm:cxn modelId="{FF499EF4-9F5A-7948-AAA2-85495FB2D0F3}" type="presOf" srcId="{32226CD2-21AA-A44F-BED0-AA9DF2C653E3}" destId="{4A09DAB3-6183-C243-A9EA-563A48B0EC75}" srcOrd="0" destOrd="1" presId="urn:microsoft.com/office/officeart/2005/8/layout/vList2"/>
    <dgm:cxn modelId="{A56C6257-1186-BD41-9B7D-6D87ABA9052A}" type="presParOf" srcId="{177811B6-18C8-A14E-996C-DE19561D955A}" destId="{CA80289C-52F4-7D42-A7A3-0287190A323C}" srcOrd="0" destOrd="0" presId="urn:microsoft.com/office/officeart/2005/8/layout/vList2"/>
    <dgm:cxn modelId="{14B57413-38E8-534E-9B7B-DA77DBBB556B}" type="presParOf" srcId="{177811B6-18C8-A14E-996C-DE19561D955A}" destId="{4A09DAB3-6183-C243-A9EA-563A48B0EC7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9B4D98-12DC-AE45-B492-112B0C2A72A9}" type="doc">
      <dgm:prSet loTypeId="urn:microsoft.com/office/officeart/2005/8/layout/venn1" loCatId="relationship" qsTypeId="urn:microsoft.com/office/officeart/2005/8/quickstyle/3d3" qsCatId="3D" csTypeId="urn:microsoft.com/office/officeart/2005/8/colors/accent1_1" csCatId="accent1"/>
      <dgm:spPr/>
      <dgm:t>
        <a:bodyPr/>
        <a:lstStyle/>
        <a:p>
          <a:endParaRPr lang="en-GB"/>
        </a:p>
      </dgm:t>
    </dgm:pt>
    <dgm:pt modelId="{129B3FD0-7C5B-BA40-A86E-C9D6DF38CB7B}">
      <dgm:prSet/>
      <dgm:spPr/>
      <dgm:t>
        <a:bodyPr/>
        <a:lstStyle/>
        <a:p>
          <a:r>
            <a:rPr lang="bg-BG" b="1" dirty="0">
              <a:solidFill>
                <a:srgbClr val="E85781"/>
              </a:solidFill>
            </a:rPr>
            <a:t>Увреждане на зрението </a:t>
          </a:r>
          <a:endParaRPr lang="en-BG" dirty="0">
            <a:solidFill>
              <a:srgbClr val="E85781"/>
            </a:solidFill>
          </a:endParaRPr>
        </a:p>
      </dgm:t>
    </dgm:pt>
    <dgm:pt modelId="{FFCA22CC-F983-7346-A49A-2F65D9710740}" type="parTrans" cxnId="{158E5EF6-1A06-2842-99F4-F0EC7B91F0DE}">
      <dgm:prSet/>
      <dgm:spPr/>
      <dgm:t>
        <a:bodyPr/>
        <a:lstStyle/>
        <a:p>
          <a:endParaRPr lang="en-GB"/>
        </a:p>
      </dgm:t>
    </dgm:pt>
    <dgm:pt modelId="{A9CDA972-AB46-874C-A79B-5448DE685804}" type="sibTrans" cxnId="{158E5EF6-1A06-2842-99F4-F0EC7B91F0DE}">
      <dgm:prSet/>
      <dgm:spPr/>
      <dgm:t>
        <a:bodyPr/>
        <a:lstStyle/>
        <a:p>
          <a:endParaRPr lang="en-GB"/>
        </a:p>
      </dgm:t>
    </dgm:pt>
    <dgm:pt modelId="{B1D7E3BC-A20F-AF4C-A87A-8F1025324168}" type="pres">
      <dgm:prSet presAssocID="{B89B4D98-12DC-AE45-B492-112B0C2A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CADD31-4C1D-0447-BD68-19ADD43326A6}" type="pres">
      <dgm:prSet presAssocID="{129B3FD0-7C5B-BA40-A86E-C9D6DF38CB7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B5488BD4-F403-C347-A729-FABA91E79744}" type="presOf" srcId="{B89B4D98-12DC-AE45-B492-112B0C2A72A9}" destId="{B1D7E3BC-A20F-AF4C-A87A-8F1025324168}" srcOrd="0" destOrd="0" presId="urn:microsoft.com/office/officeart/2005/8/layout/venn1"/>
    <dgm:cxn modelId="{158E5EF6-1A06-2842-99F4-F0EC7B91F0DE}" srcId="{B89B4D98-12DC-AE45-B492-112B0C2A72A9}" destId="{129B3FD0-7C5B-BA40-A86E-C9D6DF38CB7B}" srcOrd="0" destOrd="0" parTransId="{FFCA22CC-F983-7346-A49A-2F65D9710740}" sibTransId="{A9CDA972-AB46-874C-A79B-5448DE685804}"/>
    <dgm:cxn modelId="{BBB7E5B4-AD95-974B-8F0F-B80D774ADAD6}" type="presOf" srcId="{129B3FD0-7C5B-BA40-A86E-C9D6DF38CB7B}" destId="{08CADD31-4C1D-0447-BD68-19ADD43326A6}" srcOrd="0" destOrd="0" presId="urn:microsoft.com/office/officeart/2005/8/layout/venn1"/>
    <dgm:cxn modelId="{F842753E-CB69-A743-9994-C8A9F11933D7}" type="presParOf" srcId="{B1D7E3BC-A20F-AF4C-A87A-8F1025324168}" destId="{08CADD31-4C1D-0447-BD68-19ADD43326A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9B4D98-12DC-AE45-B492-112B0C2A72A9}" type="doc">
      <dgm:prSet loTypeId="urn:microsoft.com/office/officeart/2005/8/layout/venn1" loCatId="relationship" qsTypeId="urn:microsoft.com/office/officeart/2005/8/quickstyle/3d3" qsCatId="3D" csTypeId="urn:microsoft.com/office/officeart/2005/8/colors/accent1_1" csCatId="accent1"/>
      <dgm:spPr/>
      <dgm:t>
        <a:bodyPr/>
        <a:lstStyle/>
        <a:p>
          <a:endParaRPr lang="en-GB"/>
        </a:p>
      </dgm:t>
    </dgm:pt>
    <dgm:pt modelId="{129B3FD0-7C5B-BA40-A86E-C9D6DF38CB7B}">
      <dgm:prSet/>
      <dgm:spPr/>
      <dgm:t>
        <a:bodyPr/>
        <a:lstStyle/>
        <a:p>
          <a:r>
            <a:rPr lang="bg-BG" b="1" dirty="0">
              <a:solidFill>
                <a:srgbClr val="E85781"/>
              </a:solidFill>
            </a:rPr>
            <a:t>Увреждане на зрението </a:t>
          </a:r>
          <a:endParaRPr lang="en-BG" dirty="0">
            <a:solidFill>
              <a:srgbClr val="E85781"/>
            </a:solidFill>
          </a:endParaRPr>
        </a:p>
      </dgm:t>
    </dgm:pt>
    <dgm:pt modelId="{FFCA22CC-F983-7346-A49A-2F65D9710740}" type="parTrans" cxnId="{158E5EF6-1A06-2842-99F4-F0EC7B91F0DE}">
      <dgm:prSet/>
      <dgm:spPr/>
      <dgm:t>
        <a:bodyPr/>
        <a:lstStyle/>
        <a:p>
          <a:endParaRPr lang="en-GB"/>
        </a:p>
      </dgm:t>
    </dgm:pt>
    <dgm:pt modelId="{A9CDA972-AB46-874C-A79B-5448DE685804}" type="sibTrans" cxnId="{158E5EF6-1A06-2842-99F4-F0EC7B91F0DE}">
      <dgm:prSet/>
      <dgm:spPr/>
      <dgm:t>
        <a:bodyPr/>
        <a:lstStyle/>
        <a:p>
          <a:endParaRPr lang="en-GB"/>
        </a:p>
      </dgm:t>
    </dgm:pt>
    <dgm:pt modelId="{B1D7E3BC-A20F-AF4C-A87A-8F1025324168}" type="pres">
      <dgm:prSet presAssocID="{B89B4D98-12DC-AE45-B492-112B0C2A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CADD31-4C1D-0447-BD68-19ADD43326A6}" type="pres">
      <dgm:prSet presAssocID="{129B3FD0-7C5B-BA40-A86E-C9D6DF38CB7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B5488BD4-F403-C347-A729-FABA91E79744}" type="presOf" srcId="{B89B4D98-12DC-AE45-B492-112B0C2A72A9}" destId="{B1D7E3BC-A20F-AF4C-A87A-8F1025324168}" srcOrd="0" destOrd="0" presId="urn:microsoft.com/office/officeart/2005/8/layout/venn1"/>
    <dgm:cxn modelId="{158E5EF6-1A06-2842-99F4-F0EC7B91F0DE}" srcId="{B89B4D98-12DC-AE45-B492-112B0C2A72A9}" destId="{129B3FD0-7C5B-BA40-A86E-C9D6DF38CB7B}" srcOrd="0" destOrd="0" parTransId="{FFCA22CC-F983-7346-A49A-2F65D9710740}" sibTransId="{A9CDA972-AB46-874C-A79B-5448DE685804}"/>
    <dgm:cxn modelId="{BBB7E5B4-AD95-974B-8F0F-B80D774ADAD6}" type="presOf" srcId="{129B3FD0-7C5B-BA40-A86E-C9D6DF38CB7B}" destId="{08CADD31-4C1D-0447-BD68-19ADD43326A6}" srcOrd="0" destOrd="0" presId="urn:microsoft.com/office/officeart/2005/8/layout/venn1"/>
    <dgm:cxn modelId="{F842753E-CB69-A743-9994-C8A9F11933D7}" type="presParOf" srcId="{B1D7E3BC-A20F-AF4C-A87A-8F1025324168}" destId="{08CADD31-4C1D-0447-BD68-19ADD43326A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9B4D98-12DC-AE45-B492-112B0C2A72A9}" type="doc">
      <dgm:prSet loTypeId="urn:microsoft.com/office/officeart/2005/8/layout/venn1" loCatId="relationship" qsTypeId="urn:microsoft.com/office/officeart/2005/8/quickstyle/3d3" qsCatId="3D" csTypeId="urn:microsoft.com/office/officeart/2005/8/colors/accent1_1" csCatId="accent1"/>
      <dgm:spPr/>
      <dgm:t>
        <a:bodyPr/>
        <a:lstStyle/>
        <a:p>
          <a:endParaRPr lang="en-GB"/>
        </a:p>
      </dgm:t>
    </dgm:pt>
    <dgm:pt modelId="{129B3FD0-7C5B-BA40-A86E-C9D6DF38CB7B}">
      <dgm:prSet/>
      <dgm:spPr/>
      <dgm:t>
        <a:bodyPr/>
        <a:lstStyle/>
        <a:p>
          <a:r>
            <a:rPr lang="bg-BG" b="1" dirty="0">
              <a:solidFill>
                <a:srgbClr val="E85781"/>
              </a:solidFill>
            </a:rPr>
            <a:t>Увреждане на зрението </a:t>
          </a:r>
          <a:endParaRPr lang="en-BG" dirty="0">
            <a:solidFill>
              <a:srgbClr val="E85781"/>
            </a:solidFill>
          </a:endParaRPr>
        </a:p>
      </dgm:t>
    </dgm:pt>
    <dgm:pt modelId="{FFCA22CC-F983-7346-A49A-2F65D9710740}" type="parTrans" cxnId="{158E5EF6-1A06-2842-99F4-F0EC7B91F0DE}">
      <dgm:prSet/>
      <dgm:spPr/>
      <dgm:t>
        <a:bodyPr/>
        <a:lstStyle/>
        <a:p>
          <a:endParaRPr lang="en-GB"/>
        </a:p>
      </dgm:t>
    </dgm:pt>
    <dgm:pt modelId="{A9CDA972-AB46-874C-A79B-5448DE685804}" type="sibTrans" cxnId="{158E5EF6-1A06-2842-99F4-F0EC7B91F0DE}">
      <dgm:prSet/>
      <dgm:spPr/>
      <dgm:t>
        <a:bodyPr/>
        <a:lstStyle/>
        <a:p>
          <a:endParaRPr lang="en-GB"/>
        </a:p>
      </dgm:t>
    </dgm:pt>
    <dgm:pt modelId="{B1D7E3BC-A20F-AF4C-A87A-8F1025324168}" type="pres">
      <dgm:prSet presAssocID="{B89B4D98-12DC-AE45-B492-112B0C2A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CADD31-4C1D-0447-BD68-19ADD43326A6}" type="pres">
      <dgm:prSet presAssocID="{129B3FD0-7C5B-BA40-A86E-C9D6DF38CB7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B5488BD4-F403-C347-A729-FABA91E79744}" type="presOf" srcId="{B89B4D98-12DC-AE45-B492-112B0C2A72A9}" destId="{B1D7E3BC-A20F-AF4C-A87A-8F1025324168}" srcOrd="0" destOrd="0" presId="urn:microsoft.com/office/officeart/2005/8/layout/venn1"/>
    <dgm:cxn modelId="{158E5EF6-1A06-2842-99F4-F0EC7B91F0DE}" srcId="{B89B4D98-12DC-AE45-B492-112B0C2A72A9}" destId="{129B3FD0-7C5B-BA40-A86E-C9D6DF38CB7B}" srcOrd="0" destOrd="0" parTransId="{FFCA22CC-F983-7346-A49A-2F65D9710740}" sibTransId="{A9CDA972-AB46-874C-A79B-5448DE685804}"/>
    <dgm:cxn modelId="{BBB7E5B4-AD95-974B-8F0F-B80D774ADAD6}" type="presOf" srcId="{129B3FD0-7C5B-BA40-A86E-C9D6DF38CB7B}" destId="{08CADD31-4C1D-0447-BD68-19ADD43326A6}" srcOrd="0" destOrd="0" presId="urn:microsoft.com/office/officeart/2005/8/layout/venn1"/>
    <dgm:cxn modelId="{F842753E-CB69-A743-9994-C8A9F11933D7}" type="presParOf" srcId="{B1D7E3BC-A20F-AF4C-A87A-8F1025324168}" destId="{08CADD31-4C1D-0447-BD68-19ADD43326A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9B4D98-12DC-AE45-B492-112B0C2A72A9}" type="doc">
      <dgm:prSet loTypeId="urn:microsoft.com/office/officeart/2005/8/layout/venn1" loCatId="relationship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129B3FD0-7C5B-BA40-A86E-C9D6DF38CB7B}">
      <dgm:prSet/>
      <dgm:spPr/>
      <dgm:t>
        <a:bodyPr/>
        <a:lstStyle/>
        <a:p>
          <a:r>
            <a:rPr lang="bg-BG" b="1" dirty="0">
              <a:solidFill>
                <a:srgbClr val="00B050"/>
              </a:solidFill>
            </a:rPr>
            <a:t>Увреждане на </a:t>
          </a:r>
          <a:r>
            <a:rPr lang="en-BG" b="1" dirty="0">
              <a:solidFill>
                <a:srgbClr val="00B050"/>
              </a:solidFill>
            </a:rPr>
            <a:t>психиката</a:t>
          </a:r>
          <a:r>
            <a:rPr lang="bg-BG" b="1" dirty="0">
              <a:solidFill>
                <a:srgbClr val="00B050"/>
              </a:solidFill>
            </a:rPr>
            <a:t> </a:t>
          </a:r>
          <a:endParaRPr lang="en-BG" dirty="0">
            <a:solidFill>
              <a:srgbClr val="00B050"/>
            </a:solidFill>
          </a:endParaRPr>
        </a:p>
      </dgm:t>
    </dgm:pt>
    <dgm:pt modelId="{FFCA22CC-F983-7346-A49A-2F65D9710740}" type="parTrans" cxnId="{158E5EF6-1A06-2842-99F4-F0EC7B91F0DE}">
      <dgm:prSet/>
      <dgm:spPr/>
      <dgm:t>
        <a:bodyPr/>
        <a:lstStyle/>
        <a:p>
          <a:endParaRPr lang="en-GB"/>
        </a:p>
      </dgm:t>
    </dgm:pt>
    <dgm:pt modelId="{A9CDA972-AB46-874C-A79B-5448DE685804}" type="sibTrans" cxnId="{158E5EF6-1A06-2842-99F4-F0EC7B91F0DE}">
      <dgm:prSet/>
      <dgm:spPr/>
      <dgm:t>
        <a:bodyPr/>
        <a:lstStyle/>
        <a:p>
          <a:endParaRPr lang="en-GB"/>
        </a:p>
      </dgm:t>
    </dgm:pt>
    <dgm:pt modelId="{B1D7E3BC-A20F-AF4C-A87A-8F1025324168}" type="pres">
      <dgm:prSet presAssocID="{B89B4D98-12DC-AE45-B492-112B0C2A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CADD31-4C1D-0447-BD68-19ADD43326A6}" type="pres">
      <dgm:prSet presAssocID="{129B3FD0-7C5B-BA40-A86E-C9D6DF38CB7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B5488BD4-F403-C347-A729-FABA91E79744}" type="presOf" srcId="{B89B4D98-12DC-AE45-B492-112B0C2A72A9}" destId="{B1D7E3BC-A20F-AF4C-A87A-8F1025324168}" srcOrd="0" destOrd="0" presId="urn:microsoft.com/office/officeart/2005/8/layout/venn1"/>
    <dgm:cxn modelId="{158E5EF6-1A06-2842-99F4-F0EC7B91F0DE}" srcId="{B89B4D98-12DC-AE45-B492-112B0C2A72A9}" destId="{129B3FD0-7C5B-BA40-A86E-C9D6DF38CB7B}" srcOrd="0" destOrd="0" parTransId="{FFCA22CC-F983-7346-A49A-2F65D9710740}" sibTransId="{A9CDA972-AB46-874C-A79B-5448DE685804}"/>
    <dgm:cxn modelId="{BBB7E5B4-AD95-974B-8F0F-B80D774ADAD6}" type="presOf" srcId="{129B3FD0-7C5B-BA40-A86E-C9D6DF38CB7B}" destId="{08CADD31-4C1D-0447-BD68-19ADD43326A6}" srcOrd="0" destOrd="0" presId="urn:microsoft.com/office/officeart/2005/8/layout/venn1"/>
    <dgm:cxn modelId="{F842753E-CB69-A743-9994-C8A9F11933D7}" type="presParOf" srcId="{B1D7E3BC-A20F-AF4C-A87A-8F1025324168}" destId="{08CADD31-4C1D-0447-BD68-19ADD43326A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9B4D98-12DC-AE45-B492-112B0C2A72A9}" type="doc">
      <dgm:prSet loTypeId="urn:microsoft.com/office/officeart/2005/8/layout/venn1" loCatId="relationship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129B3FD0-7C5B-BA40-A86E-C9D6DF38CB7B}">
      <dgm:prSet/>
      <dgm:spPr/>
      <dgm:t>
        <a:bodyPr/>
        <a:lstStyle/>
        <a:p>
          <a:r>
            <a:rPr lang="en-BG" b="1" dirty="0">
              <a:solidFill>
                <a:srgbClr val="FF0000"/>
              </a:solidFill>
            </a:rPr>
            <a:t>Кибертормоз</a:t>
          </a:r>
          <a:endParaRPr lang="en-BG" dirty="0">
            <a:solidFill>
              <a:srgbClr val="FF0000"/>
            </a:solidFill>
          </a:endParaRPr>
        </a:p>
      </dgm:t>
    </dgm:pt>
    <dgm:pt modelId="{FFCA22CC-F983-7346-A49A-2F65D9710740}" type="parTrans" cxnId="{158E5EF6-1A06-2842-99F4-F0EC7B91F0DE}">
      <dgm:prSet/>
      <dgm:spPr/>
      <dgm:t>
        <a:bodyPr/>
        <a:lstStyle/>
        <a:p>
          <a:endParaRPr lang="en-GB">
            <a:solidFill>
              <a:srgbClr val="FF0000"/>
            </a:solidFill>
          </a:endParaRPr>
        </a:p>
      </dgm:t>
    </dgm:pt>
    <dgm:pt modelId="{A9CDA972-AB46-874C-A79B-5448DE685804}" type="sibTrans" cxnId="{158E5EF6-1A06-2842-99F4-F0EC7B91F0DE}">
      <dgm:prSet/>
      <dgm:spPr/>
      <dgm:t>
        <a:bodyPr/>
        <a:lstStyle/>
        <a:p>
          <a:endParaRPr lang="en-GB">
            <a:solidFill>
              <a:srgbClr val="FF0000"/>
            </a:solidFill>
          </a:endParaRPr>
        </a:p>
      </dgm:t>
    </dgm:pt>
    <dgm:pt modelId="{B1D7E3BC-A20F-AF4C-A87A-8F1025324168}" type="pres">
      <dgm:prSet presAssocID="{B89B4D98-12DC-AE45-B492-112B0C2A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CADD31-4C1D-0447-BD68-19ADD43326A6}" type="pres">
      <dgm:prSet presAssocID="{129B3FD0-7C5B-BA40-A86E-C9D6DF38CB7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B5488BD4-F403-C347-A729-FABA91E79744}" type="presOf" srcId="{B89B4D98-12DC-AE45-B492-112B0C2A72A9}" destId="{B1D7E3BC-A20F-AF4C-A87A-8F1025324168}" srcOrd="0" destOrd="0" presId="urn:microsoft.com/office/officeart/2005/8/layout/venn1"/>
    <dgm:cxn modelId="{158E5EF6-1A06-2842-99F4-F0EC7B91F0DE}" srcId="{B89B4D98-12DC-AE45-B492-112B0C2A72A9}" destId="{129B3FD0-7C5B-BA40-A86E-C9D6DF38CB7B}" srcOrd="0" destOrd="0" parTransId="{FFCA22CC-F983-7346-A49A-2F65D9710740}" sibTransId="{A9CDA972-AB46-874C-A79B-5448DE685804}"/>
    <dgm:cxn modelId="{BBB7E5B4-AD95-974B-8F0F-B80D774ADAD6}" type="presOf" srcId="{129B3FD0-7C5B-BA40-A86E-C9D6DF38CB7B}" destId="{08CADD31-4C1D-0447-BD68-19ADD43326A6}" srcOrd="0" destOrd="0" presId="urn:microsoft.com/office/officeart/2005/8/layout/venn1"/>
    <dgm:cxn modelId="{F842753E-CB69-A743-9994-C8A9F11933D7}" type="presParOf" srcId="{B1D7E3BC-A20F-AF4C-A87A-8F1025324168}" destId="{08CADD31-4C1D-0447-BD68-19ADD43326A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9B4D98-12DC-AE45-B492-112B0C2A72A9}" type="doc">
      <dgm:prSet loTypeId="urn:microsoft.com/office/officeart/2005/8/layout/venn1" loCatId="relationship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129B3FD0-7C5B-BA40-A86E-C9D6DF38CB7B}">
      <dgm:prSet/>
      <dgm:spPr/>
      <dgm:t>
        <a:bodyPr/>
        <a:lstStyle/>
        <a:p>
          <a:r>
            <a:rPr lang="en-BG" b="1">
              <a:solidFill>
                <a:srgbClr val="FF0000"/>
              </a:solidFill>
            </a:rPr>
            <a:t>Кибертормоз</a:t>
          </a:r>
          <a:endParaRPr lang="en-BG" dirty="0">
            <a:solidFill>
              <a:srgbClr val="FF0000"/>
            </a:solidFill>
          </a:endParaRPr>
        </a:p>
      </dgm:t>
    </dgm:pt>
    <dgm:pt modelId="{FFCA22CC-F983-7346-A49A-2F65D9710740}" type="parTrans" cxnId="{158E5EF6-1A06-2842-99F4-F0EC7B91F0DE}">
      <dgm:prSet/>
      <dgm:spPr/>
      <dgm:t>
        <a:bodyPr/>
        <a:lstStyle/>
        <a:p>
          <a:endParaRPr lang="en-GB">
            <a:solidFill>
              <a:srgbClr val="FF0000"/>
            </a:solidFill>
          </a:endParaRPr>
        </a:p>
      </dgm:t>
    </dgm:pt>
    <dgm:pt modelId="{A9CDA972-AB46-874C-A79B-5448DE685804}" type="sibTrans" cxnId="{158E5EF6-1A06-2842-99F4-F0EC7B91F0DE}">
      <dgm:prSet/>
      <dgm:spPr/>
      <dgm:t>
        <a:bodyPr/>
        <a:lstStyle/>
        <a:p>
          <a:endParaRPr lang="en-GB">
            <a:solidFill>
              <a:srgbClr val="FF0000"/>
            </a:solidFill>
          </a:endParaRPr>
        </a:p>
      </dgm:t>
    </dgm:pt>
    <dgm:pt modelId="{B1D7E3BC-A20F-AF4C-A87A-8F1025324168}" type="pres">
      <dgm:prSet presAssocID="{B89B4D98-12DC-AE45-B492-112B0C2A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CADD31-4C1D-0447-BD68-19ADD43326A6}" type="pres">
      <dgm:prSet presAssocID="{129B3FD0-7C5B-BA40-A86E-C9D6DF38CB7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B5488BD4-F403-C347-A729-FABA91E79744}" type="presOf" srcId="{B89B4D98-12DC-AE45-B492-112B0C2A72A9}" destId="{B1D7E3BC-A20F-AF4C-A87A-8F1025324168}" srcOrd="0" destOrd="0" presId="urn:microsoft.com/office/officeart/2005/8/layout/venn1"/>
    <dgm:cxn modelId="{158E5EF6-1A06-2842-99F4-F0EC7B91F0DE}" srcId="{B89B4D98-12DC-AE45-B492-112B0C2A72A9}" destId="{129B3FD0-7C5B-BA40-A86E-C9D6DF38CB7B}" srcOrd="0" destOrd="0" parTransId="{FFCA22CC-F983-7346-A49A-2F65D9710740}" sibTransId="{A9CDA972-AB46-874C-A79B-5448DE685804}"/>
    <dgm:cxn modelId="{BBB7E5B4-AD95-974B-8F0F-B80D774ADAD6}" type="presOf" srcId="{129B3FD0-7C5B-BA40-A86E-C9D6DF38CB7B}" destId="{08CADD31-4C1D-0447-BD68-19ADD43326A6}" srcOrd="0" destOrd="0" presId="urn:microsoft.com/office/officeart/2005/8/layout/venn1"/>
    <dgm:cxn modelId="{F842753E-CB69-A743-9994-C8A9F11933D7}" type="presParOf" srcId="{B1D7E3BC-A20F-AF4C-A87A-8F1025324168}" destId="{08CADD31-4C1D-0447-BD68-19ADD43326A6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115C096-35C5-0540-8107-0A80707682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228FA53-EFDF-F441-A5A0-21656F3A90B4}">
      <dgm:prSet custT="1"/>
      <dgm:spPr/>
      <dgm:t>
        <a:bodyPr/>
        <a:lstStyle/>
        <a:p>
          <a:r>
            <a:rPr lang="bg-BG" sz="3200" b="1" dirty="0"/>
            <a:t>Източници: </a:t>
          </a:r>
          <a:endParaRPr lang="en-BG" sz="3200" dirty="0"/>
        </a:p>
      </dgm:t>
    </dgm:pt>
    <dgm:pt modelId="{7643EA6D-13B1-BC4B-871D-0090196ACF3A}" type="parTrans" cxnId="{C35A5999-C8B6-6B49-874D-37A2B0F66AE8}">
      <dgm:prSet/>
      <dgm:spPr/>
      <dgm:t>
        <a:bodyPr/>
        <a:lstStyle/>
        <a:p>
          <a:endParaRPr lang="en-GB" sz="1100"/>
        </a:p>
      </dgm:t>
    </dgm:pt>
    <dgm:pt modelId="{F2648AC6-3128-6E4E-856B-F8D2FDC80469}" type="sibTrans" cxnId="{C35A5999-C8B6-6B49-874D-37A2B0F66AE8}">
      <dgm:prSet/>
      <dgm:spPr/>
      <dgm:t>
        <a:bodyPr/>
        <a:lstStyle/>
        <a:p>
          <a:endParaRPr lang="en-GB" sz="1100"/>
        </a:p>
      </dgm:t>
    </dgm:pt>
    <dgm:pt modelId="{698C7B35-2FF6-2F4C-BDF6-01A2C742158B}">
      <dgm:prSet custT="1"/>
      <dgm:spPr/>
      <dgm:t>
        <a:bodyPr/>
        <a:lstStyle/>
        <a:p>
          <a:r>
            <a:rPr lang="bg-BG" sz="2000">
              <a:hlinkClick xmlns:r="http://schemas.openxmlformats.org/officeDocument/2006/relationships" r:id="rId1"/>
            </a:rPr>
            <a:t>https://www.nih.gov/news-events/news-releases/depression-high-among-youth-victims-school-cyber-bullying-nih-researchers-report</a:t>
          </a:r>
          <a:endParaRPr lang="en-BG" sz="2000"/>
        </a:p>
      </dgm:t>
    </dgm:pt>
    <dgm:pt modelId="{08C0F81E-FFB8-4140-9552-1E10E1BEAB53}" type="parTrans" cxnId="{1DE3E80C-CF23-2540-A9F9-FD39B387FDA8}">
      <dgm:prSet/>
      <dgm:spPr/>
      <dgm:t>
        <a:bodyPr/>
        <a:lstStyle/>
        <a:p>
          <a:endParaRPr lang="en-GB" sz="1100"/>
        </a:p>
      </dgm:t>
    </dgm:pt>
    <dgm:pt modelId="{FF6E0666-02C1-064E-B661-8BD127E601ED}" type="sibTrans" cxnId="{1DE3E80C-CF23-2540-A9F9-FD39B387FDA8}">
      <dgm:prSet/>
      <dgm:spPr/>
      <dgm:t>
        <a:bodyPr/>
        <a:lstStyle/>
        <a:p>
          <a:endParaRPr lang="en-GB" sz="1100"/>
        </a:p>
      </dgm:t>
    </dgm:pt>
    <dgm:pt modelId="{82BF6BD8-6E81-5548-B4A6-E580618E9674}">
      <dgm:prSet custT="1"/>
      <dgm:spPr/>
      <dgm:t>
        <a:bodyPr/>
        <a:lstStyle/>
        <a:p>
          <a:r>
            <a:rPr lang="bg-BG" sz="2000">
              <a:hlinkClick xmlns:r="http://schemas.openxmlformats.org/officeDocument/2006/relationships" r:id="rId2"/>
            </a:rPr>
            <a:t>https://www.news-medical.net/health/Screen-Time-and-Mental-Health.aspx</a:t>
          </a:r>
          <a:endParaRPr lang="en-BG" sz="2000"/>
        </a:p>
      </dgm:t>
    </dgm:pt>
    <dgm:pt modelId="{065AE79B-2F64-D340-9AF1-82F6B698CF7E}" type="parTrans" cxnId="{8C2F43BC-DDD2-E447-942E-F325974703DF}">
      <dgm:prSet/>
      <dgm:spPr/>
      <dgm:t>
        <a:bodyPr/>
        <a:lstStyle/>
        <a:p>
          <a:endParaRPr lang="en-GB" sz="1100"/>
        </a:p>
      </dgm:t>
    </dgm:pt>
    <dgm:pt modelId="{E745BEE1-E090-F743-BE6F-70FE72BDDCF6}" type="sibTrans" cxnId="{8C2F43BC-DDD2-E447-942E-F325974703DF}">
      <dgm:prSet/>
      <dgm:spPr/>
      <dgm:t>
        <a:bodyPr/>
        <a:lstStyle/>
        <a:p>
          <a:endParaRPr lang="en-GB" sz="1100"/>
        </a:p>
      </dgm:t>
    </dgm:pt>
    <dgm:pt modelId="{3587A00E-B122-0B4A-82A4-5B1A8D5832DB}">
      <dgm:prSet custT="1"/>
      <dgm:spPr/>
      <dgm:t>
        <a:bodyPr/>
        <a:lstStyle/>
        <a:p>
          <a:r>
            <a:rPr lang="bg-BG" sz="2000">
              <a:hlinkClick xmlns:r="http://schemas.openxmlformats.org/officeDocument/2006/relationships" r:id="rId3"/>
            </a:rPr>
            <a:t>https://www.livescience.com/51294-cyberbullying-social-media-teen-depression.html</a:t>
          </a:r>
          <a:endParaRPr lang="en-BG" sz="2000"/>
        </a:p>
      </dgm:t>
    </dgm:pt>
    <dgm:pt modelId="{79D928BE-41F1-CB4B-ACE5-F3106DDF1B8B}" type="parTrans" cxnId="{C19048F8-8D31-6141-80F3-D0132B4B7479}">
      <dgm:prSet/>
      <dgm:spPr/>
      <dgm:t>
        <a:bodyPr/>
        <a:lstStyle/>
        <a:p>
          <a:endParaRPr lang="en-GB" sz="1100"/>
        </a:p>
      </dgm:t>
    </dgm:pt>
    <dgm:pt modelId="{298BE49C-2EEB-024D-88F7-EF8E63A8E74D}" type="sibTrans" cxnId="{C19048F8-8D31-6141-80F3-D0132B4B7479}">
      <dgm:prSet/>
      <dgm:spPr/>
      <dgm:t>
        <a:bodyPr/>
        <a:lstStyle/>
        <a:p>
          <a:endParaRPr lang="en-GB" sz="1100"/>
        </a:p>
      </dgm:t>
    </dgm:pt>
    <dgm:pt modelId="{1BD3B7E4-B72C-4140-9E45-55552E0BC72A}" type="pres">
      <dgm:prSet presAssocID="{8115C096-35C5-0540-8107-0A80707682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ACA2EA-A5AE-F046-A006-0C0BEA9ACECA}" type="pres">
      <dgm:prSet presAssocID="{0228FA53-EFDF-F441-A5A0-21656F3A90B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893570-40DD-0A4C-9B6E-E4477A12F511}" type="pres">
      <dgm:prSet presAssocID="{0228FA53-EFDF-F441-A5A0-21656F3A90B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DEAB19-6C03-8C47-9F81-060C54EC8C8A}" type="presOf" srcId="{0228FA53-EFDF-F441-A5A0-21656F3A90B4}" destId="{F7ACA2EA-A5AE-F046-A006-0C0BEA9ACECA}" srcOrd="0" destOrd="0" presId="urn:microsoft.com/office/officeart/2005/8/layout/vList2"/>
    <dgm:cxn modelId="{1F52E9B7-92C9-7F4E-9BF2-83FB20350E4F}" type="presOf" srcId="{3587A00E-B122-0B4A-82A4-5B1A8D5832DB}" destId="{B4893570-40DD-0A4C-9B6E-E4477A12F511}" srcOrd="0" destOrd="2" presId="urn:microsoft.com/office/officeart/2005/8/layout/vList2"/>
    <dgm:cxn modelId="{1DE3E80C-CF23-2540-A9F9-FD39B387FDA8}" srcId="{0228FA53-EFDF-F441-A5A0-21656F3A90B4}" destId="{698C7B35-2FF6-2F4C-BDF6-01A2C742158B}" srcOrd="0" destOrd="0" parTransId="{08C0F81E-FFB8-4140-9552-1E10E1BEAB53}" sibTransId="{FF6E0666-02C1-064E-B661-8BD127E601ED}"/>
    <dgm:cxn modelId="{C19048F8-8D31-6141-80F3-D0132B4B7479}" srcId="{0228FA53-EFDF-F441-A5A0-21656F3A90B4}" destId="{3587A00E-B122-0B4A-82A4-5B1A8D5832DB}" srcOrd="2" destOrd="0" parTransId="{79D928BE-41F1-CB4B-ACE5-F3106DDF1B8B}" sibTransId="{298BE49C-2EEB-024D-88F7-EF8E63A8E74D}"/>
    <dgm:cxn modelId="{C35A5999-C8B6-6B49-874D-37A2B0F66AE8}" srcId="{8115C096-35C5-0540-8107-0A8070768203}" destId="{0228FA53-EFDF-F441-A5A0-21656F3A90B4}" srcOrd="0" destOrd="0" parTransId="{7643EA6D-13B1-BC4B-871D-0090196ACF3A}" sibTransId="{F2648AC6-3128-6E4E-856B-F8D2FDC80469}"/>
    <dgm:cxn modelId="{8C2F43BC-DDD2-E447-942E-F325974703DF}" srcId="{0228FA53-EFDF-F441-A5A0-21656F3A90B4}" destId="{82BF6BD8-6E81-5548-B4A6-E580618E9674}" srcOrd="1" destOrd="0" parTransId="{065AE79B-2F64-D340-9AF1-82F6B698CF7E}" sibTransId="{E745BEE1-E090-F743-BE6F-70FE72BDDCF6}"/>
    <dgm:cxn modelId="{C5B367B3-A78B-DE41-B8AC-88048636C59B}" type="presOf" srcId="{82BF6BD8-6E81-5548-B4A6-E580618E9674}" destId="{B4893570-40DD-0A4C-9B6E-E4477A12F511}" srcOrd="0" destOrd="1" presId="urn:microsoft.com/office/officeart/2005/8/layout/vList2"/>
    <dgm:cxn modelId="{D8DCD27F-E821-934E-9CDD-10FCDFDADF75}" type="presOf" srcId="{8115C096-35C5-0540-8107-0A8070768203}" destId="{1BD3B7E4-B72C-4140-9E45-55552E0BC72A}" srcOrd="0" destOrd="0" presId="urn:microsoft.com/office/officeart/2005/8/layout/vList2"/>
    <dgm:cxn modelId="{C3C2B5F6-BBF8-8F45-81FB-404761163119}" type="presOf" srcId="{698C7B35-2FF6-2F4C-BDF6-01A2C742158B}" destId="{B4893570-40DD-0A4C-9B6E-E4477A12F511}" srcOrd="0" destOrd="0" presId="urn:microsoft.com/office/officeart/2005/8/layout/vList2"/>
    <dgm:cxn modelId="{4425C3AA-51DB-BA4B-BA92-7DD183B03B68}" type="presParOf" srcId="{1BD3B7E4-B72C-4140-9E45-55552E0BC72A}" destId="{F7ACA2EA-A5AE-F046-A006-0C0BEA9ACECA}" srcOrd="0" destOrd="0" presId="urn:microsoft.com/office/officeart/2005/8/layout/vList2"/>
    <dgm:cxn modelId="{771C7CD4-3202-E24D-83E0-C5191C6C382A}" type="presParOf" srcId="{1BD3B7E4-B72C-4140-9E45-55552E0BC72A}" destId="{B4893570-40DD-0A4C-9B6E-E4477A12F51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DF165B-DAF7-9142-BB68-D7A4ED64E2DA}">
      <dsp:nvSpPr>
        <dsp:cNvPr id="0" name=""/>
        <dsp:cNvSpPr/>
      </dsp:nvSpPr>
      <dsp:spPr>
        <a:xfrm>
          <a:off x="0" y="32914"/>
          <a:ext cx="10778837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/>
            <a:t>В тази тема ще научите</a:t>
          </a:r>
          <a:r>
            <a:rPr lang="bg-BG" sz="2800" kern="1200"/>
            <a:t> да</a:t>
          </a:r>
          <a:r>
            <a:rPr lang="en-GB" sz="2800" kern="1200"/>
            <a:t>:</a:t>
          </a:r>
          <a:endParaRPr lang="en-BG" sz="2800" kern="1200"/>
        </a:p>
      </dsp:txBody>
      <dsp:txXfrm>
        <a:off x="31984" y="64898"/>
        <a:ext cx="10714869" cy="591232"/>
      </dsp:txXfrm>
    </dsp:sp>
    <dsp:sp modelId="{7EE2A13E-2B58-8844-8CD2-03D48F7BA7C4}">
      <dsp:nvSpPr>
        <dsp:cNvPr id="0" name=""/>
        <dsp:cNvSpPr/>
      </dsp:nvSpPr>
      <dsp:spPr>
        <a:xfrm>
          <a:off x="0" y="688114"/>
          <a:ext cx="10778837" cy="1622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228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200" kern="1200"/>
            <a:t>познавате и избягвате различни рискове и заплахи за здравето, свързани с използването на дигитални устройства и дигитални среди 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200" kern="1200"/>
            <a:t>прилагате различни стратегии и подходи за собствена защита и защита на другите от влиянието на технологиите върху физическото и психологичното състояние</a:t>
          </a:r>
          <a:endParaRPr lang="en-BG" sz="2200" kern="1200"/>
        </a:p>
      </dsp:txBody>
      <dsp:txXfrm>
        <a:off x="0" y="688114"/>
        <a:ext cx="10778837" cy="1622880"/>
      </dsp:txXfrm>
    </dsp:sp>
    <dsp:sp modelId="{24EC7AC9-AB7D-0A46-A016-723F648C47E0}">
      <dsp:nvSpPr>
        <dsp:cNvPr id="0" name=""/>
        <dsp:cNvSpPr/>
      </dsp:nvSpPr>
      <dsp:spPr>
        <a:xfrm>
          <a:off x="0" y="2310994"/>
          <a:ext cx="10778837" cy="65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800" kern="1200"/>
            <a:t>Ще придобиете у</a:t>
          </a:r>
          <a:r>
            <a:rPr lang="bg-BG" sz="2800" b="1" kern="1200"/>
            <a:t>мения</a:t>
          </a:r>
          <a:r>
            <a:rPr lang="bg-BG" sz="2800" kern="1200"/>
            <a:t> да</a:t>
          </a:r>
          <a:r>
            <a:rPr lang="bg-BG" sz="2800" b="1" kern="1200"/>
            <a:t>:</a:t>
          </a:r>
          <a:r>
            <a:rPr lang="bg-BG" sz="2800" kern="1200"/>
            <a:t> </a:t>
          </a:r>
          <a:endParaRPr lang="en-BG" sz="2800" kern="1200"/>
        </a:p>
      </dsp:txBody>
      <dsp:txXfrm>
        <a:off x="31984" y="2342978"/>
        <a:ext cx="10714869" cy="591232"/>
      </dsp:txXfrm>
    </dsp:sp>
    <dsp:sp modelId="{F1037E2F-4070-D84D-BA6E-BBA6C0FE359D}">
      <dsp:nvSpPr>
        <dsp:cNvPr id="0" name=""/>
        <dsp:cNvSpPr/>
      </dsp:nvSpPr>
      <dsp:spPr>
        <a:xfrm>
          <a:off x="0" y="2966194"/>
          <a:ext cx="10778837" cy="1680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228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200" kern="1200"/>
            <a:t>създавате методи за използване на дигиталните устройства по здравословен начин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200" kern="1200"/>
            <a:t>спазвате правила за физическа, психологическа и емоционална безопасност</a:t>
          </a:r>
          <a:endParaRPr lang="en-BG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200" kern="1200"/>
            <a:t>насърчавате безопасно и здравословно използване на дигиталните технологии в различни целеви групи</a:t>
          </a:r>
          <a:endParaRPr lang="en-BG" sz="2200" kern="1200"/>
        </a:p>
      </dsp:txBody>
      <dsp:txXfrm>
        <a:off x="0" y="2966194"/>
        <a:ext cx="10778837" cy="1680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0289C-52F4-7D42-A7A3-0287190A323C}">
      <dsp:nvSpPr>
        <dsp:cNvPr id="0" name=""/>
        <dsp:cNvSpPr/>
      </dsp:nvSpPr>
      <dsp:spPr>
        <a:xfrm>
          <a:off x="0" y="5485"/>
          <a:ext cx="10178473" cy="1006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4300" i="0" kern="1200" baseline="0"/>
            <a:t>Съдържание</a:t>
          </a:r>
          <a:endParaRPr lang="en-BG" sz="4300" kern="1200"/>
        </a:p>
      </dsp:txBody>
      <dsp:txXfrm>
        <a:off x="49119" y="54604"/>
        <a:ext cx="10080235" cy="907962"/>
      </dsp:txXfrm>
    </dsp:sp>
    <dsp:sp modelId="{4A09DAB3-6183-C243-A9EA-563A48B0EC75}">
      <dsp:nvSpPr>
        <dsp:cNvPr id="0" name=""/>
        <dsp:cNvSpPr/>
      </dsp:nvSpPr>
      <dsp:spPr>
        <a:xfrm>
          <a:off x="0" y="1011685"/>
          <a:ext cx="10178473" cy="16911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167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3400" kern="1200"/>
            <a:t>Увреждане на зрението </a:t>
          </a:r>
          <a:endParaRPr lang="en-BG" sz="3400" kern="120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3400" i="0" kern="1200" baseline="0" dirty="0"/>
            <a:t>Увреждане на психиката</a:t>
          </a:r>
          <a:endParaRPr lang="en-BG" sz="3400" kern="1200" dirty="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BG" sz="3400" i="0" kern="1200" baseline="0" dirty="0"/>
            <a:t>Кибертормоз</a:t>
          </a:r>
          <a:r>
            <a:rPr lang="bg-BG" sz="3400" i="0" kern="1200" baseline="0" dirty="0"/>
            <a:t> </a:t>
          </a:r>
          <a:endParaRPr lang="en-BG" sz="3400" kern="1200" dirty="0"/>
        </a:p>
      </dsp:txBody>
      <dsp:txXfrm>
        <a:off x="0" y="1011685"/>
        <a:ext cx="10178473" cy="16911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ADD31-4C1D-0447-BD68-19ADD43326A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800" b="1" kern="1200" dirty="0">
              <a:solidFill>
                <a:srgbClr val="E85781"/>
              </a:solidFill>
            </a:rPr>
            <a:t>Увреждане на зрението </a:t>
          </a:r>
          <a:endParaRPr lang="en-BG" sz="3800" kern="1200" dirty="0">
            <a:solidFill>
              <a:srgbClr val="E85781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ADD31-4C1D-0447-BD68-19ADD43326A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800" b="1" kern="1200" dirty="0">
              <a:solidFill>
                <a:srgbClr val="E85781"/>
              </a:solidFill>
            </a:rPr>
            <a:t>Увреждане на зрението </a:t>
          </a:r>
          <a:endParaRPr lang="en-BG" sz="3800" kern="1200" dirty="0">
            <a:solidFill>
              <a:srgbClr val="E85781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ADD31-4C1D-0447-BD68-19ADD43326A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800" b="1" kern="1200" dirty="0">
              <a:solidFill>
                <a:srgbClr val="E85781"/>
              </a:solidFill>
            </a:rPr>
            <a:t>Увреждане на зрението </a:t>
          </a:r>
          <a:endParaRPr lang="en-BG" sz="3800" kern="1200" dirty="0">
            <a:solidFill>
              <a:srgbClr val="E85781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ADD31-4C1D-0447-BD68-19ADD43326A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800" b="1" kern="1200" dirty="0">
              <a:solidFill>
                <a:srgbClr val="00B050"/>
              </a:solidFill>
            </a:rPr>
            <a:t>Увреждане на </a:t>
          </a:r>
          <a:r>
            <a:rPr lang="en-BG" sz="3800" b="1" kern="1200" dirty="0">
              <a:solidFill>
                <a:srgbClr val="00B050"/>
              </a:solidFill>
            </a:rPr>
            <a:t>психиката</a:t>
          </a:r>
          <a:r>
            <a:rPr lang="bg-BG" sz="3800" b="1" kern="1200" dirty="0">
              <a:solidFill>
                <a:srgbClr val="00B050"/>
              </a:solidFill>
            </a:rPr>
            <a:t> </a:t>
          </a:r>
          <a:endParaRPr lang="en-BG" sz="3800" kern="1200" dirty="0">
            <a:solidFill>
              <a:srgbClr val="00B050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ADD31-4C1D-0447-BD68-19ADD43326A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BG" sz="3100" b="1" kern="1200" dirty="0">
              <a:solidFill>
                <a:srgbClr val="FF0000"/>
              </a:solidFill>
            </a:rPr>
            <a:t>Кибертормоз</a:t>
          </a:r>
          <a:endParaRPr lang="en-BG" sz="3100" kern="1200" dirty="0">
            <a:solidFill>
              <a:srgbClr val="FF0000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ADD31-4C1D-0447-BD68-19ADD43326A6}">
      <dsp:nvSpPr>
        <dsp:cNvPr id="0" name=""/>
        <dsp:cNvSpPr/>
      </dsp:nvSpPr>
      <dsp:spPr>
        <a:xfrm>
          <a:off x="0" y="146591"/>
          <a:ext cx="3605646" cy="360564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BG" sz="3100" b="1" kern="1200">
              <a:solidFill>
                <a:srgbClr val="FF0000"/>
              </a:solidFill>
            </a:rPr>
            <a:t>Кибертормоз</a:t>
          </a:r>
          <a:endParaRPr lang="en-BG" sz="3100" kern="1200" dirty="0">
            <a:solidFill>
              <a:srgbClr val="FF0000"/>
            </a:solidFill>
          </a:endParaRPr>
        </a:p>
      </dsp:txBody>
      <dsp:txXfrm>
        <a:off x="528035" y="674626"/>
        <a:ext cx="2549576" cy="254957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ACA2EA-A5AE-F046-A006-0C0BEA9ACECA}">
      <dsp:nvSpPr>
        <dsp:cNvPr id="0" name=""/>
        <dsp:cNvSpPr/>
      </dsp:nvSpPr>
      <dsp:spPr>
        <a:xfrm>
          <a:off x="0" y="1228560"/>
          <a:ext cx="10671175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3200" b="1" kern="1200" dirty="0"/>
            <a:t>Източници: </a:t>
          </a:r>
          <a:endParaRPr lang="en-BG" sz="3200" kern="1200" dirty="0"/>
        </a:p>
      </dsp:txBody>
      <dsp:txXfrm>
        <a:off x="59399" y="1287959"/>
        <a:ext cx="10552377" cy="1098002"/>
      </dsp:txXfrm>
    </dsp:sp>
    <dsp:sp modelId="{B4893570-40DD-0A4C-9B6E-E4477A12F511}">
      <dsp:nvSpPr>
        <dsp:cNvPr id="0" name=""/>
        <dsp:cNvSpPr/>
      </dsp:nvSpPr>
      <dsp:spPr>
        <a:xfrm>
          <a:off x="0" y="2445360"/>
          <a:ext cx="10671175" cy="1244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881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000" kern="1200">
              <a:hlinkClick xmlns:r="http://schemas.openxmlformats.org/officeDocument/2006/relationships" r:id="rId1"/>
            </a:rPr>
            <a:t>https://www.nih.gov/news-events/news-releases/depression-high-among-youth-victims-school-cyber-bullying-nih-researchers-report</a:t>
          </a:r>
          <a:endParaRPr lang="en-BG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000" kern="1200">
              <a:hlinkClick xmlns:r="http://schemas.openxmlformats.org/officeDocument/2006/relationships" r:id="rId2"/>
            </a:rPr>
            <a:t>https://www.news-medical.net/health/Screen-Time-and-Mental-Health.aspx</a:t>
          </a:r>
          <a:endParaRPr lang="en-BG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g-BG" sz="2000" kern="1200">
              <a:hlinkClick xmlns:r="http://schemas.openxmlformats.org/officeDocument/2006/relationships" r:id="rId3"/>
            </a:rPr>
            <a:t>https://www.livescience.com/51294-cyberbullying-social-media-teen-depression.html</a:t>
          </a:r>
          <a:endParaRPr lang="en-BG" sz="2000" kern="1200"/>
        </a:p>
      </dsp:txBody>
      <dsp:txXfrm>
        <a:off x="0" y="2445360"/>
        <a:ext cx="10671175" cy="1244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5E30DE-4172-48E2-B3C3-BE9DA6CA7229}" type="datetimeFigureOut">
              <a:rPr lang="en-GB"/>
              <a:pPr>
                <a:defRPr/>
              </a:pPr>
              <a:t>26/09/2023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CCE80C-BC5F-4246-BF8B-2A3F9A3BA1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09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A5DE2C-CB0C-49AF-BB9A-E6691F717CA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36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3524929"/>
          </a:xfrm>
          <a:noFill/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5294506"/>
            <a:ext cx="8363516" cy="53271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/>
              <a:t>Европейска Рамка на дигиталните компетентности с петте области на </a:t>
            </a:r>
            <a:r>
              <a:rPr lang="en-GB" dirty="0"/>
              <a:t/>
            </a:r>
            <a:br>
              <a:rPr lang="en-GB" dirty="0"/>
            </a:br>
            <a:r>
              <a:rPr lang="ru-RU" dirty="0"/>
              <a:t>дигитална компетентност</a:t>
            </a:r>
            <a:r>
              <a:rPr lang="en-GB" dirty="0"/>
              <a:t> </a:t>
            </a:r>
            <a:r>
              <a:rPr lang="ru-RU" dirty="0"/>
              <a:t>и 21 дигитални умения/ компетентности (DigComp 2.1)</a:t>
            </a:r>
          </a:p>
        </p:txBody>
      </p:sp>
      <p:pic>
        <p:nvPicPr>
          <p:cNvPr id="9" name="table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0" y="114300"/>
            <a:ext cx="4728676" cy="7128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"/>
            <a:ext cx="2321632" cy="51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 userDrawn="1"/>
        </p:nvCxnSpPr>
        <p:spPr>
          <a:xfrm>
            <a:off x="2479784" y="225614"/>
            <a:ext cx="0" cy="274320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09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" userDrawn="1">
          <p15:clr>
            <a:srgbClr val="FBAE40"/>
          </p15:clr>
        </p15:guide>
        <p15:guide id="2" pos="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72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334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11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172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6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76305C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58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799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51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</a:t>
            </a:r>
            <a:r>
              <a:rPr lang="en-GB" dirty="0"/>
              <a:t/>
            </a:r>
            <a:br>
              <a:rPr lang="en-GB" dirty="0"/>
            </a:br>
            <a:r>
              <a:rPr lang="ru-RU" dirty="0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822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86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76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3" r:id="rId2"/>
    <p:sldLayoutId id="2147483738" r:id="rId3"/>
    <p:sldLayoutId id="2147483739" r:id="rId4"/>
    <p:sldLayoutId id="2147483734" r:id="rId5"/>
    <p:sldLayoutId id="2147483735" r:id="rId6"/>
    <p:sldLayoutId id="2147483740" r:id="rId7"/>
    <p:sldLayoutId id="2147483741" r:id="rId8"/>
    <p:sldLayoutId id="2147483742" r:id="rId9"/>
    <p:sldLayoutId id="2147483736" r:id="rId10"/>
    <p:sldLayoutId id="2147483743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144000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err="1">
                <a:ea typeface="Times New Roman" panose="02020603050405020304" pitchFamily="18" charset="0"/>
              </a:rPr>
              <a:t>Нива</a:t>
            </a:r>
            <a:r>
              <a:rPr lang="en-US" sz="6600" dirty="0">
                <a:ea typeface="Times New Roman" panose="02020603050405020304" pitchFamily="18" charset="0"/>
              </a:rPr>
              <a:t> 5-6, </a:t>
            </a:r>
            <a:r>
              <a:rPr lang="en-US" sz="6600" dirty="0" err="1">
                <a:ea typeface="Times New Roman" panose="02020603050405020304" pitchFamily="18" charset="0"/>
              </a:rPr>
              <a:t>Тема</a:t>
            </a:r>
            <a:r>
              <a:rPr lang="en-US" sz="6600" dirty="0">
                <a:ea typeface="Times New Roman" panose="02020603050405020304" pitchFamily="18" charset="0"/>
              </a:rPr>
              <a:t> 4.3 </a:t>
            </a:r>
            <a:r>
              <a:rPr lang="bg-BG" sz="6600" dirty="0">
                <a:effectLst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US" sz="49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МУЛТИМЕДИЙНА ПРЕЗЕНТАЦИЯ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 Европейска Рамка на дигиталните компетентности с петте области на дигитална компетентност</a:t>
            </a:r>
            <a:r>
              <a:rPr lang="en-GB" dirty="0"/>
              <a:t/>
            </a:r>
            <a:br>
              <a:rPr lang="en-GB" dirty="0"/>
            </a:br>
            <a:r>
              <a:rPr lang="ru-RU" dirty="0"/>
              <a:t>и 21 дигитални умения/ компетентности (DigComp 2.1)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bg-BG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3100" dirty="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Проучване на Common Sense Media установи, че 50% от подрастващите се чувстват пристрастени към телефоните си, а 28% се чувстват депресирани, когато не ги използват. Добро решение за преодоляване на този навик е да се ограничи използването на устройства, като се правят почивки от телефона- да се оставя в друга стая, когато е важно да се съсредоточите върху нещо друго, по-чести разходки навън за спорт и туризъм. </a:t>
            </a: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g-BG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Кибертормозът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е друг проблем, свързан с цифровите устройства. Той рефлектира върху психичното здраве на хората и в някои случай води до самоубийство. В медицинските среди все по-често се отразяват случаи на наранявания, свързани с 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кибертормоз. В тази връзка родителите трябва да са наясно с признаците на кибертормоз, за да могат да помогнат на децата си, ако те са обект на такъв.</a:t>
            </a: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800"/>
              </a:spcAft>
            </a:pP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9">
            <a:extLst>
              <a:ext uri="{FF2B5EF4-FFF2-40B4-BE49-F238E27FC236}">
                <a16:creationId xmlns:a16="http://schemas.microsoft.com/office/drawing/2014/main" id="{C9256281-6C24-8CF5-AEBD-BC1D31ABCB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564" y="6459785"/>
            <a:ext cx="11548864" cy="365125"/>
          </a:xfrm>
          <a:solidFill>
            <a:srgbClr val="76305C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bg-BG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01352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bg-BG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Според изследване на Journal of Adolescent Health (Вестник за здравето на юношите), кибер-жертвите съобщават за по-висока депресия от кибер-хулиганите или жертвите на друг вид тормоз. Кибер жертвите може да не успеят да идентифицират източника на своя тормоз. Като такива, кибер жертвите може да са по-склонни да се почувстват изолирани, дехуманизирани или безпомощни по време на или след атаката. Според изследователите в списание JAMA Pediatrics, кибертормозът и депресията са неразривно свързани.</a:t>
            </a: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n-GB" sz="2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65FB99B-C8FE-3EAD-D6C5-33E899D6B3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7375272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132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Какво бихме могли да използваме като превенция за избягване на кибертормоза?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В масовия случай децата са тези, които са потърпевши и не могат или не знаят как да се защитят. Родителите са основния фактор за превенция, като проследяват поведението на децата, разговарят често с тях и обясняват какви могат да бъдат последиците и какви начини има да се справят с този проблем.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Налични и достъпни са много софтуерни приложения за родителски контрол, чрез които възрастните имат възможност да предпазят децата от тъмната страна на интернет. От изключително значение е наличието на контрол върху употребата на екранни устройства, който да се изразява в почивки от тях, раздвижване и при необходимост коментиране на ситуацията с по-опитно лице/професионалист при забелязан проблем или предизвикан дискомфорт.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n-GB" sz="2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41329C1-A8D9-18AF-7CCF-B757B7CC77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59503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690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769A80F6-5338-640F-CB85-AD53433952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955840"/>
              </p:ext>
            </p:extLst>
          </p:nvPr>
        </p:nvGraphicFramePr>
        <p:xfrm>
          <a:off x="831273" y="1251383"/>
          <a:ext cx="10671176" cy="4918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8198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01376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E5ADFCCA-F50E-DB04-9DB7-B0C189D3F6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965961"/>
              </p:ext>
            </p:extLst>
          </p:nvPr>
        </p:nvGraphicFramePr>
        <p:xfrm>
          <a:off x="581890" y="1620838"/>
          <a:ext cx="10778837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989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AD8BC809-2FF3-6F27-2B12-A7AB504E5A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4688552"/>
              </p:ext>
            </p:extLst>
          </p:nvPr>
        </p:nvGraphicFramePr>
        <p:xfrm>
          <a:off x="1111538" y="1964089"/>
          <a:ext cx="10178473" cy="2708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082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bg-BG" sz="3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31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Ежедневието на съвременния човек, независимо в каква професионална област е ангажиран, е наситено с ежедневно използване на дигитални устройства- телевизири, видео игри, компютри, с</a:t>
            </a:r>
            <a:r>
              <a:rPr lang="en-GB" sz="180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мартфони</a:t>
            </a:r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таблети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дигитални четци на книги</a:t>
            </a:r>
            <a:r>
              <a:rPr lang="en-GB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GPS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системи. За съжаление вредното влияние на тези устройстве не е ограничено само върху възрастните индивиди, а все повече се наблюдава и при подрастващите. Статичстиката сочи, че все по-голям процент от непълнолетни, както и деца в най-ранна възраст прекарват над 60% от времето си пред дигитални устройства. Непрекъснатата или честа им употреба крие рискове за здравето и благосъстоянието на индивида. В тази тема ще се спрем на рисковете и заплахите свързани с увреждане на зрението и психиката, като ще очертаем основните и най-често срещаните сред тях.</a:t>
            </a:r>
            <a:endParaRPr lang="en-GB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endParaRPr lang="en-GB" sz="18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9">
            <a:extLst>
              <a:ext uri="{FF2B5EF4-FFF2-40B4-BE49-F238E27FC236}">
                <a16:creationId xmlns:a16="http://schemas.microsoft.com/office/drawing/2014/main" id="{B0BAEF30-08A7-37A7-616F-40BB2D7474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21564" y="6459785"/>
            <a:ext cx="11548864" cy="365125"/>
          </a:xfrm>
          <a:solidFill>
            <a:srgbClr val="76305C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bg-BG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036287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 от най-разпространените негативни ефекти от използването на дигиталните устройства е увреждането на зрението. </a:t>
            </a:r>
            <a:endParaRPr lang="en-GB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Гледането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цифрови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дисплеи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значително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увеличава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броя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фокусиранията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от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далечно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към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близко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разстояние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което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силно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затруднява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мускулите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в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окото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Те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работят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през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целия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ден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за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гарантира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ясно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зрение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ползването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цифрови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устройства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Честото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и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продължително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време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пред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екрана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обаче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може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повлияе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очите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два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основни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начина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Първият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и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най-нежелан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ефект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е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дигиталното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натоварване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очите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Неговите симптоми са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леко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замъглено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виждане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главоболие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усеща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н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е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за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уморени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сухи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или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сълзящи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очи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болки във врата и главата,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след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като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сте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прекарали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няколко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часа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пред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компютъра.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Тези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симптоми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са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толкова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чести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че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дори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ги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разпознаваме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като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истински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проблеми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Д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игиталното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напрежение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очите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може да бъде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временно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но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ако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не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бъдат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предприети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мерки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то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се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прев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ръща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в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хроничен</a:t>
            </a:r>
            <a:r>
              <a:rPr lang="en-GB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latin typeface="Cambria" panose="02040503050406030204" pitchFamily="18" charset="0"/>
                <a:cs typeface="Times New Roman" panose="02020603050405020304" pitchFamily="18" charset="0"/>
              </a:rPr>
              <a:t>проблем</a:t>
            </a: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2C50C12-239E-9FD2-1B19-FFD614C5A1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4562644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254088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Най-лесният начин за справяне с дигиталното натоварване на очите е учестеното мигане, което помага да се предпазят очите от прекомерно изсушаване. Друг ефективен начин да избегнете проблема с динамичното натоварване на очите е да следвате правилото „20-20-20"- на всеки 20 минути се взирате в нещо най-малко на 20 фута (5-6 метра) за не по-малко от 20 секунди. Това упражнение ангажира вашето далечно зрение и помага на окото да се възстанови.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Второто и по-сериозно въздействие, което прекаленото стоене пред екраните може да има върху нашите очи, е увреждането от действието на синята светлина, която е една от най-кратките и най-енергичните дължини от целия видим спектър. Изолирана от други дължини на вълните тя изглежда синя. Естествените филтри в очите не предпазват достатъчно от вредното действие на тази светлина. Светлият и ярък бял фон на смартфона, таблета или компютъра се получава чрез смесване на жълта светлина със  синя светлина. Вие виждате бяло, но има много синьо, достигащо до очите ви. </a:t>
            </a:r>
            <a:endParaRPr lang="bg-BG" sz="2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1434F4D-3F49-399F-F49A-3027EFB9C0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339636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9366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Тази по-висока енергия претоварва ретината, която е чувствителната към светлина нервна тъкан в  окото и поврежда ретината. След като фоторецепторните неврони в ретината са повредени или унищожени, те не могат да бъдат регенерирани. Клетъчната смърт е най-лошият сценарий. Здравословни проблеми, които възникват в резултат на излагане на прекомерна синя светлина, са сухо око, умора на очите, главоболие, замъглено виждане и намалено качество на съня. Тези оплаквания са обединени под термина „Синдром на компютърното зрение“.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Излагането на синя светлина няколко часа преди лягане може да наруши циркадния ритъм (модел на сън и бодърстване), тъй като потиска мелатонина и забавя дълбоката REM-фаза на съня значително. Задължително е намаляването на използването на технологии вечер, което допринася за по-добър сън. </a:t>
            </a:r>
            <a:endParaRPr lang="en-GB" sz="2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B21737B-6995-B77D-B518-0B68AB2CB9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339636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583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bg-BG" sz="31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310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pPr marL="457200" lvl="1" indent="0">
              <a:spcBef>
                <a:spcPts val="1800"/>
              </a:spcBef>
              <a:buNone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Увреждане на </a:t>
            </a:r>
            <a:r>
              <a:rPr lang="bg-BG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психиката</a:t>
            </a:r>
          </a:p>
          <a:p>
            <a:pPr marL="457200" lvl="1" indent="0">
              <a:spcBef>
                <a:spcPts val="1800"/>
              </a:spcBef>
              <a:buNone/>
            </a:pP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След увреждане на зрението, друг най-разпространен негативен ефект от използването на дигиталните устройства е увреждането на психиката и емоционалното състояние. </a:t>
            </a: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r>
              <a:rPr lang="bg-BG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В какво се изразява влиянието на цифровите среди и устройства върху психиката?  </a:t>
            </a: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None/>
            </a:pPr>
            <a:endParaRPr lang="en-GB" sz="18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321564" y="6459785"/>
            <a:ext cx="11548864" cy="365125"/>
          </a:xfrm>
          <a:solidFill>
            <a:srgbClr val="76305C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bg-BG" sz="80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1976519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bg-BG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Защита на здравето и благосъстоянието</a:t>
            </a:r>
            <a:endParaRPr lang="en-GB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Както при възрастните, така и при децата се наблудава силна емоционална привързаност към устройствата, която в някой случай преминава в зависимост. В ежедневието рутинна практика е търсене на информация в интернет при възникване на въпроси и изпадане в проблемна ситуация.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Ако тази дейност е основателна, то се наблюдават и много „ненужни“ посещения в мрежата когато на индивидът му е скучно, чувства се самотен или просто има необходимост от комуникация и запълване на свободното си време.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усещане за скука и необходимост от комуникация, индивида използва социални мрежи, за да публикува своите мисли, преживявания, емоции, разсъждения в по-голяма или по-малка социална общност. </a:t>
            </a:r>
            <a:endParaRPr lang="en-BG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Емоционалната необходимост, в някои случа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стигаща до пристрастяване</a:t>
            </a:r>
            <a:r>
              <a:rPr lang="en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към виртуалното общуване е диагностицирана, като разстройство на емоционалната стабилност и увреждане на области от мозъчната кора, които се изразяват в прояви на раздразнения, нервност, задъхване, нетърпение- признаци характерни и за други типове пристрастявания към психотропни вещества и субстанции. </a:t>
            </a:r>
            <a:endParaRPr lang="en-GB" sz="18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n-GB" sz="2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CAF668C-14F0-FD04-47FC-528A0EAD3C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8583916"/>
              </p:ext>
            </p:extLst>
          </p:nvPr>
        </p:nvGraphicFramePr>
        <p:xfrm>
          <a:off x="218209" y="2406374"/>
          <a:ext cx="3605646" cy="3898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30262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1419</TotalTime>
  <Words>1644</Words>
  <Application>Microsoft Office PowerPoint</Application>
  <PresentationFormat>Widescreen</PresentationFormat>
  <Paragraphs>76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Retrospect</vt:lpstr>
      <vt:lpstr>Нива 5-6, Тема 4.3 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Защита на здравето и благосъстоянието</vt:lpstr>
      <vt:lpstr>Благодаря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Irena Avdjieva</cp:lastModifiedBy>
  <cp:revision>87</cp:revision>
  <dcterms:created xsi:type="dcterms:W3CDTF">2023-01-03T13:46:11Z</dcterms:created>
  <dcterms:modified xsi:type="dcterms:W3CDTF">2023-09-26T02:29:22Z</dcterms:modified>
</cp:coreProperties>
</file>