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6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7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8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9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10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11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notesSlides/notesSlide12.xml" ContentType="application/vnd.openxmlformats-officedocument.presentationml.notesSl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notesSlides/notesSlide13.xml" ContentType="application/vnd.openxmlformats-officedocument.presentationml.notesSl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notesSlides/notesSlide14.xml" ContentType="application/vnd.openxmlformats-officedocument.presentationml.notesSl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notesSlides/notesSlide15.xml" ContentType="application/vnd.openxmlformats-officedocument.presentationml.notesSl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notesSlides/notesSlide16.xml" ContentType="application/vnd.openxmlformats-officedocument.presentationml.notesSl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notesSlides/notesSlide17.xml" ContentType="application/vnd.openxmlformats-officedocument.presentationml.notesSl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notesSlides/notesSlide18.xml" ContentType="application/vnd.openxmlformats-officedocument.presentationml.notesSl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notesSlides/notesSlide19.xml" ContentType="application/vnd.openxmlformats-officedocument.presentationml.notesSl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notesSlides/notesSlide20.xml" ContentType="application/vnd.openxmlformats-officedocument.presentationml.notesSl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notesSlides/notesSlide21.xml" ContentType="application/vnd.openxmlformats-officedocument.presentationml.notesSl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notesSlides/notesSlide22.xml" ContentType="application/vnd.openxmlformats-officedocument.presentationml.notesSl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notesSlides/notesSlide2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70" r:id="rId3"/>
    <p:sldId id="271" r:id="rId4"/>
    <p:sldId id="322" r:id="rId5"/>
    <p:sldId id="257" r:id="rId6"/>
    <p:sldId id="311" r:id="rId7"/>
    <p:sldId id="312" r:id="rId8"/>
    <p:sldId id="313" r:id="rId9"/>
    <p:sldId id="314" r:id="rId10"/>
    <p:sldId id="325" r:id="rId11"/>
    <p:sldId id="316" r:id="rId12"/>
    <p:sldId id="259" r:id="rId13"/>
    <p:sldId id="317" r:id="rId14"/>
    <p:sldId id="318" r:id="rId15"/>
    <p:sldId id="260" r:id="rId16"/>
    <p:sldId id="319" r:id="rId17"/>
    <p:sldId id="264" r:id="rId18"/>
    <p:sldId id="321" r:id="rId19"/>
    <p:sldId id="315" r:id="rId20"/>
    <p:sldId id="320" r:id="rId21"/>
    <p:sldId id="323" r:id="rId22"/>
    <p:sldId id="324" r:id="rId23"/>
    <p:sldId id="276" r:id="rId2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582C"/>
    <a:srgbClr val="637052"/>
    <a:srgbClr val="FFFFFF"/>
    <a:srgbClr val="5F2C16"/>
    <a:srgbClr val="063A5A"/>
    <a:srgbClr val="1D493C"/>
    <a:srgbClr val="FFC000"/>
    <a:srgbClr val="FFC0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C6E012-D356-9140-B06E-0B29067139D9}" v="2972" dt="2023-08-11T22:13:41.244"/>
    <p1510:client id="{A802D73D-7BA8-1344-FE44-62698900318C}" v="3" dt="2023-08-11T16:30:29.4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3" autoAdjust="0"/>
    <p:restoredTop sz="59148"/>
  </p:normalViewPr>
  <p:slideViewPr>
    <p:cSldViewPr snapToGrid="0">
      <p:cViewPr varScale="1">
        <p:scale>
          <a:sx n="62" d="100"/>
          <a:sy n="62" d="100"/>
        </p:scale>
        <p:origin x="25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Валерия Николаева Симеонова" userId="S::vnsimeonov@office365faculty.uni-sofia.bg::bb6234ee-7972-498a-9746-4c962add02b0" providerId="AD" clId="Web-{A802D73D-7BA8-1344-FE44-62698900318C}"/>
    <pc:docChg chg="modSld">
      <pc:chgData name="Валерия Николаева Симеонова" userId="S::vnsimeonov@office365faculty.uni-sofia.bg::bb6234ee-7972-498a-9746-4c962add02b0" providerId="AD" clId="Web-{A802D73D-7BA8-1344-FE44-62698900318C}" dt="2023-08-11T16:30:29.400" v="2" actId="14100"/>
      <pc:docMkLst>
        <pc:docMk/>
      </pc:docMkLst>
      <pc:sldChg chg="addSp delSp modSp">
        <pc:chgData name="Валерия Николаева Симеонова" userId="S::vnsimeonov@office365faculty.uni-sofia.bg::bb6234ee-7972-498a-9746-4c962add02b0" providerId="AD" clId="Web-{A802D73D-7BA8-1344-FE44-62698900318C}" dt="2023-08-11T16:30:29.400" v="2" actId="14100"/>
        <pc:sldMkLst>
          <pc:docMk/>
          <pc:sldMk cId="854967633" sldId="280"/>
        </pc:sldMkLst>
        <pc:spChg chg="del">
          <ac:chgData name="Валерия Николаева Симеонова" userId="S::vnsimeonov@office365faculty.uni-sofia.bg::bb6234ee-7972-498a-9746-4c962add02b0" providerId="AD" clId="Web-{A802D73D-7BA8-1344-FE44-62698900318C}" dt="2023-08-11T16:29:27.898" v="0"/>
          <ac:spMkLst>
            <pc:docMk/>
            <pc:sldMk cId="854967633" sldId="280"/>
            <ac:spMk id="3" creationId="{F66D15CF-7A1D-8631-E4F0-6FA99F2F501E}"/>
          </ac:spMkLst>
        </pc:spChg>
        <pc:picChg chg="add mod ord">
          <ac:chgData name="Валерия Николаева Симеонова" userId="S::vnsimeonov@office365faculty.uni-sofia.bg::bb6234ee-7972-498a-9746-4c962add02b0" providerId="AD" clId="Web-{A802D73D-7BA8-1344-FE44-62698900318C}" dt="2023-08-11T16:29:27.898" v="0"/>
          <ac:picMkLst>
            <pc:docMk/>
            <pc:sldMk cId="854967633" sldId="280"/>
            <ac:picMk id="4" creationId="{C8E4823B-EEF4-3106-700E-C25EBFC47CA5}"/>
          </ac:picMkLst>
        </pc:picChg>
        <pc:picChg chg="add mod">
          <ac:chgData name="Валерия Николаева Симеонова" userId="S::vnsimeonov@office365faculty.uni-sofia.bg::bb6234ee-7972-498a-9746-4c962add02b0" providerId="AD" clId="Web-{A802D73D-7BA8-1344-FE44-62698900318C}" dt="2023-08-11T16:30:29.400" v="2" actId="14100"/>
          <ac:picMkLst>
            <pc:docMk/>
            <pc:sldMk cId="854967633" sldId="280"/>
            <ac:picMk id="5" creationId="{75413D10-43BD-E83C-F88B-DA3E86A9F6E3}"/>
          </ac:picMkLst>
        </pc:picChg>
      </pc:sldChg>
    </pc:docChg>
  </pc:docChgLst>
  <pc:docChgLst>
    <pc:chgData name="Валерия Николаева Симеонова" userId="bb6234ee-7972-498a-9746-4c962add02b0" providerId="ADAL" clId="{31C6E012-D356-9140-B06E-0B29067139D9}"/>
    <pc:docChg chg="undo custSel addSld delSld modSld sldOrd">
      <pc:chgData name="Валерия Николаева Симеонова" userId="bb6234ee-7972-498a-9746-4c962add02b0" providerId="ADAL" clId="{31C6E012-D356-9140-B06E-0B29067139D9}" dt="2023-08-11T22:37:22.835" v="5127"/>
      <pc:docMkLst>
        <pc:docMk/>
      </pc:docMkLst>
      <pc:sldChg chg="addSp modSp mod modNotesTx">
        <pc:chgData name="Валерия Николаева Симеонова" userId="bb6234ee-7972-498a-9746-4c962add02b0" providerId="ADAL" clId="{31C6E012-D356-9140-B06E-0B29067139D9}" dt="2023-08-11T22:37:22.835" v="5127"/>
        <pc:sldMkLst>
          <pc:docMk/>
          <pc:sldMk cId="0" sldId="256"/>
        </pc:sldMkLst>
        <pc:spChg chg="mod">
          <ac:chgData name="Валерия Николаева Симеонова" userId="bb6234ee-7972-498a-9746-4c962add02b0" providerId="ADAL" clId="{31C6E012-D356-9140-B06E-0B29067139D9}" dt="2023-08-11T21:55:43.340" v="4878" actId="20577"/>
          <ac:spMkLst>
            <pc:docMk/>
            <pc:sldMk cId="0" sldId="256"/>
            <ac:spMk id="2" creationId="{00000000-0000-0000-0000-000000000000}"/>
          </ac:spMkLst>
        </pc:spChg>
        <pc:spChg chg="add mod">
          <ac:chgData name="Валерия Николаева Симеонова" userId="bb6234ee-7972-498a-9746-4c962add02b0" providerId="ADAL" clId="{31C6E012-D356-9140-B06E-0B29067139D9}" dt="2023-08-11T15:48:20.407" v="1"/>
          <ac:spMkLst>
            <pc:docMk/>
            <pc:sldMk cId="0" sldId="256"/>
            <ac:spMk id="3" creationId="{EF69FDD9-122E-DA80-83D1-476BDF28CC83}"/>
          </ac:spMkLst>
        </pc:spChg>
        <pc:spChg chg="add mod">
          <ac:chgData name="Валерия Николаева Симеонова" userId="bb6234ee-7972-498a-9746-4c962add02b0" providerId="ADAL" clId="{31C6E012-D356-9140-B06E-0B29067139D9}" dt="2023-08-11T15:48:20.407" v="1"/>
          <ac:spMkLst>
            <pc:docMk/>
            <pc:sldMk cId="0" sldId="256"/>
            <ac:spMk id="4" creationId="{55CA5C42-9F0E-79D0-098E-CFF7E4A307DD}"/>
          </ac:spMkLst>
        </pc:spChg>
      </pc:sldChg>
      <pc:sldChg chg="addSp delSp modSp mod modClrScheme chgLayout modNotesTx">
        <pc:chgData name="Валерия Николаева Симеонова" userId="bb6234ee-7972-498a-9746-4c962add02b0" providerId="ADAL" clId="{31C6E012-D356-9140-B06E-0B29067139D9}" dt="2023-08-11T22:11:27.697" v="5078"/>
        <pc:sldMkLst>
          <pc:docMk/>
          <pc:sldMk cId="0" sldId="257"/>
        </pc:sldMkLst>
        <pc:spChg chg="mod">
          <ac:chgData name="Валерия Николаева Симеонова" userId="bb6234ee-7972-498a-9746-4c962add02b0" providerId="ADAL" clId="{31C6E012-D356-9140-B06E-0B29067139D9}" dt="2023-08-11T15:54:21.884" v="55" actId="14100"/>
          <ac:spMkLst>
            <pc:docMk/>
            <pc:sldMk cId="0" sldId="257"/>
            <ac:spMk id="2" creationId="{00000000-0000-0000-0000-000000000000}"/>
          </ac:spMkLst>
        </pc:spChg>
        <pc:spChg chg="del mod">
          <ac:chgData name="Валерия Николаева Симеонова" userId="bb6234ee-7972-498a-9746-4c962add02b0" providerId="ADAL" clId="{31C6E012-D356-9140-B06E-0B29067139D9}" dt="2023-08-11T15:53:59.167" v="53" actId="26606"/>
          <ac:spMkLst>
            <pc:docMk/>
            <pc:sldMk cId="0" sldId="257"/>
            <ac:spMk id="3" creationId="{00000000-0000-0000-0000-000000000000}"/>
          </ac:spMkLst>
        </pc:spChg>
        <pc:spChg chg="add mod">
          <ac:chgData name="Валерия Николаева Симеонова" userId="bb6234ee-7972-498a-9746-4c962add02b0" providerId="ADAL" clId="{31C6E012-D356-9140-B06E-0B29067139D9}" dt="2023-08-11T22:11:27.697" v="5078"/>
          <ac:spMkLst>
            <pc:docMk/>
            <pc:sldMk cId="0" sldId="257"/>
            <ac:spMk id="3" creationId="{C24BEA99-4672-32B8-F048-84A9677FF479}"/>
          </ac:spMkLst>
        </pc:spChg>
        <pc:spChg chg="add del mod">
          <ac:chgData name="Валерия Николаева Симеонова" userId="bb6234ee-7972-498a-9746-4c962add02b0" providerId="ADAL" clId="{31C6E012-D356-9140-B06E-0B29067139D9}" dt="2023-08-11T15:54:15.864" v="54" actId="478"/>
          <ac:spMkLst>
            <pc:docMk/>
            <pc:sldMk cId="0" sldId="257"/>
            <ac:spMk id="9" creationId="{12FBACAC-6CED-DF94-CB2B-3296EDCB431D}"/>
          </ac:spMkLst>
        </pc:spChg>
        <pc:graphicFrameChg chg="add mod">
          <ac:chgData name="Валерия Николаева Симеонова" userId="bb6234ee-7972-498a-9746-4c962add02b0" providerId="ADAL" clId="{31C6E012-D356-9140-B06E-0B29067139D9}" dt="2023-08-11T15:53:59.167" v="53" actId="26606"/>
          <ac:graphicFrameMkLst>
            <pc:docMk/>
            <pc:sldMk cId="0" sldId="257"/>
            <ac:graphicFrameMk id="5" creationId="{50BA4E31-C990-9C8D-BF78-44F6565625B7}"/>
          </ac:graphicFrameMkLst>
        </pc:graphicFrameChg>
      </pc:sldChg>
      <pc:sldChg chg="modSp del mod">
        <pc:chgData name="Валерия Николаева Симеонова" userId="bb6234ee-7972-498a-9746-4c962add02b0" providerId="ADAL" clId="{31C6E012-D356-9140-B06E-0B29067139D9}" dt="2023-08-11T15:51:18.957" v="37" actId="2696"/>
        <pc:sldMkLst>
          <pc:docMk/>
          <pc:sldMk cId="0" sldId="258"/>
        </pc:sldMkLst>
        <pc:spChg chg="mod">
          <ac:chgData name="Валерия Николаева Симеонова" userId="bb6234ee-7972-498a-9746-4c962add02b0" providerId="ADAL" clId="{31C6E012-D356-9140-B06E-0B29067139D9}" dt="2023-08-11T15:39:12.638" v="0"/>
          <ac:spMkLst>
            <pc:docMk/>
            <pc:sldMk cId="0" sldId="258"/>
            <ac:spMk id="2" creationId="{00000000-0000-0000-0000-000000000000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5:50:16.094" v="18" actId="21"/>
          <ac:spMkLst>
            <pc:docMk/>
            <pc:sldMk cId="0" sldId="258"/>
            <ac:spMk id="3" creationId="{00000000-0000-0000-0000-000000000000}"/>
          </ac:spMkLst>
        </pc:spChg>
      </pc:sldChg>
      <pc:sldChg chg="addSp delSp modSp mod modClrScheme chgLayout modNotesTx">
        <pc:chgData name="Валерия Николаева Симеонова" userId="bb6234ee-7972-498a-9746-4c962add02b0" providerId="ADAL" clId="{31C6E012-D356-9140-B06E-0B29067139D9}" dt="2023-08-11T22:11:28.942" v="5079"/>
        <pc:sldMkLst>
          <pc:docMk/>
          <pc:sldMk cId="0" sldId="259"/>
        </pc:sldMkLst>
        <pc:spChg chg="mod">
          <ac:chgData name="Валерия Николаева Симеонова" userId="bb6234ee-7972-498a-9746-4c962add02b0" providerId="ADAL" clId="{31C6E012-D356-9140-B06E-0B29067139D9}" dt="2023-08-11T15:56:50.478" v="78" actId="14100"/>
          <ac:spMkLst>
            <pc:docMk/>
            <pc:sldMk cId="0" sldId="259"/>
            <ac:spMk id="2" creationId="{00000000-0000-0000-0000-000000000000}"/>
          </ac:spMkLst>
        </pc:spChg>
        <pc:spChg chg="del mod">
          <ac:chgData name="Валерия Николаева Симеонова" userId="bb6234ee-7972-498a-9746-4c962add02b0" providerId="ADAL" clId="{31C6E012-D356-9140-B06E-0B29067139D9}" dt="2023-08-11T15:56:41.751" v="76" actId="26606"/>
          <ac:spMkLst>
            <pc:docMk/>
            <pc:sldMk cId="0" sldId="259"/>
            <ac:spMk id="3" creationId="{00000000-0000-0000-0000-000000000000}"/>
          </ac:spMkLst>
        </pc:spChg>
        <pc:spChg chg="add mod">
          <ac:chgData name="Валерия Николаева Симеонова" userId="bb6234ee-7972-498a-9746-4c962add02b0" providerId="ADAL" clId="{31C6E012-D356-9140-B06E-0B29067139D9}" dt="2023-08-11T22:11:28.942" v="5079"/>
          <ac:spMkLst>
            <pc:docMk/>
            <pc:sldMk cId="0" sldId="259"/>
            <ac:spMk id="3" creationId="{731FABBF-2846-4C0D-7EA8-2C14AABA727F}"/>
          </ac:spMkLst>
        </pc:spChg>
        <pc:spChg chg="add del mod">
          <ac:chgData name="Валерия Николаева Симеонова" userId="bb6234ee-7972-498a-9746-4c962add02b0" providerId="ADAL" clId="{31C6E012-D356-9140-B06E-0B29067139D9}" dt="2023-08-11T15:56:45.743" v="77" actId="478"/>
          <ac:spMkLst>
            <pc:docMk/>
            <pc:sldMk cId="0" sldId="259"/>
            <ac:spMk id="9" creationId="{F7B1199C-288E-BDB2-B23B-9338FE2C121C}"/>
          </ac:spMkLst>
        </pc:spChg>
        <pc:graphicFrameChg chg="add mod">
          <ac:chgData name="Валерия Николаева Симеонова" userId="bb6234ee-7972-498a-9746-4c962add02b0" providerId="ADAL" clId="{31C6E012-D356-9140-B06E-0B29067139D9}" dt="2023-08-11T15:56:41.751" v="76" actId="26606"/>
          <ac:graphicFrameMkLst>
            <pc:docMk/>
            <pc:sldMk cId="0" sldId="259"/>
            <ac:graphicFrameMk id="5" creationId="{8C8B509C-08EA-8B33-C056-F8A19C9C3AB5}"/>
          </ac:graphicFrameMkLst>
        </pc:graphicFrameChg>
      </pc:sldChg>
      <pc:sldChg chg="addSp delSp modSp mod modClrScheme chgLayout modNotesTx">
        <pc:chgData name="Валерия Николаева Симеонова" userId="bb6234ee-7972-498a-9746-4c962add02b0" providerId="ADAL" clId="{31C6E012-D356-9140-B06E-0B29067139D9}" dt="2023-08-11T22:11:31.765" v="5080"/>
        <pc:sldMkLst>
          <pc:docMk/>
          <pc:sldMk cId="0" sldId="260"/>
        </pc:sldMkLst>
        <pc:spChg chg="mod">
          <ac:chgData name="Валерия Николаева Симеонова" userId="bb6234ee-7972-498a-9746-4c962add02b0" providerId="ADAL" clId="{31C6E012-D356-9140-B06E-0B29067139D9}" dt="2023-08-11T15:59:37.093" v="126" actId="14100"/>
          <ac:spMkLst>
            <pc:docMk/>
            <pc:sldMk cId="0" sldId="260"/>
            <ac:spMk id="2" creationId="{00000000-0000-0000-0000-000000000000}"/>
          </ac:spMkLst>
        </pc:spChg>
        <pc:spChg chg="add del mod">
          <ac:chgData name="Валерия Николаева Симеонова" userId="bb6234ee-7972-498a-9746-4c962add02b0" providerId="ADAL" clId="{31C6E012-D356-9140-B06E-0B29067139D9}" dt="2023-08-11T15:59:30.182" v="124" actId="26606"/>
          <ac:spMkLst>
            <pc:docMk/>
            <pc:sldMk cId="0" sldId="260"/>
            <ac:spMk id="3" creationId="{00000000-0000-0000-0000-000000000000}"/>
          </ac:spMkLst>
        </pc:spChg>
        <pc:spChg chg="add mod">
          <ac:chgData name="Валерия Николаева Симеонова" userId="bb6234ee-7972-498a-9746-4c962add02b0" providerId="ADAL" clId="{31C6E012-D356-9140-B06E-0B29067139D9}" dt="2023-08-11T22:11:31.765" v="5080"/>
          <ac:spMkLst>
            <pc:docMk/>
            <pc:sldMk cId="0" sldId="260"/>
            <ac:spMk id="3" creationId="{8F139B71-663E-B2F2-08D2-08BD07999965}"/>
          </ac:spMkLst>
        </pc:spChg>
        <pc:spChg chg="add del mod">
          <ac:chgData name="Валерия Николаева Симеонова" userId="bb6234ee-7972-498a-9746-4c962add02b0" providerId="ADAL" clId="{31C6E012-D356-9140-B06E-0B29067139D9}" dt="2023-08-11T15:59:30.108" v="123" actId="26606"/>
          <ac:spMkLst>
            <pc:docMk/>
            <pc:sldMk cId="0" sldId="260"/>
            <ac:spMk id="9" creationId="{D6C93FEE-CFFE-2EF8-43F6-F91C9A5622B5}"/>
          </ac:spMkLst>
        </pc:spChg>
        <pc:spChg chg="add del mod">
          <ac:chgData name="Валерия Николаева Симеонова" userId="bb6234ee-7972-498a-9746-4c962add02b0" providerId="ADAL" clId="{31C6E012-D356-9140-B06E-0B29067139D9}" dt="2023-08-11T15:59:30.108" v="123" actId="26606"/>
          <ac:spMkLst>
            <pc:docMk/>
            <pc:sldMk cId="0" sldId="260"/>
            <ac:spMk id="11" creationId="{35334C63-052E-B002-E00A-A87DD5C05184}"/>
          </ac:spMkLst>
        </pc:spChg>
        <pc:spChg chg="add del mod">
          <ac:chgData name="Валерия Николаева Симеонова" userId="bb6234ee-7972-498a-9746-4c962add02b0" providerId="ADAL" clId="{31C6E012-D356-9140-B06E-0B29067139D9}" dt="2023-08-11T15:59:30.108" v="123" actId="26606"/>
          <ac:spMkLst>
            <pc:docMk/>
            <pc:sldMk cId="0" sldId="260"/>
            <ac:spMk id="13" creationId="{565E2098-8E78-9F2C-3CF4-A30451873D93}"/>
          </ac:spMkLst>
        </pc:spChg>
        <pc:spChg chg="add del mod">
          <ac:chgData name="Валерия Николаева Симеонова" userId="bb6234ee-7972-498a-9746-4c962add02b0" providerId="ADAL" clId="{31C6E012-D356-9140-B06E-0B29067139D9}" dt="2023-08-11T15:59:33.128" v="125" actId="478"/>
          <ac:spMkLst>
            <pc:docMk/>
            <pc:sldMk cId="0" sldId="260"/>
            <ac:spMk id="15" creationId="{CBCA3D45-36AD-B597-EA71-744C5419D4B7}"/>
          </ac:spMkLst>
        </pc:spChg>
        <pc:graphicFrameChg chg="add del mod">
          <ac:chgData name="Валерия Николаева Симеонова" userId="bb6234ee-7972-498a-9746-4c962add02b0" providerId="ADAL" clId="{31C6E012-D356-9140-B06E-0B29067139D9}" dt="2023-08-11T15:59:30.108" v="123" actId="26606"/>
          <ac:graphicFrameMkLst>
            <pc:docMk/>
            <pc:sldMk cId="0" sldId="260"/>
            <ac:graphicFrameMk id="5" creationId="{05094F76-243C-C6DA-90B5-DC8BFF8321C9}"/>
          </ac:graphicFrameMkLst>
        </pc:graphicFrameChg>
        <pc:graphicFrameChg chg="add mod">
          <ac:chgData name="Валерия Николаева Симеонова" userId="bb6234ee-7972-498a-9746-4c962add02b0" providerId="ADAL" clId="{31C6E012-D356-9140-B06E-0B29067139D9}" dt="2023-08-11T16:00:25.266" v="128" actId="12100"/>
          <ac:graphicFrameMkLst>
            <pc:docMk/>
            <pc:sldMk cId="0" sldId="260"/>
            <ac:graphicFrameMk id="16" creationId="{CCB8A4AF-2B21-3682-94FC-F903D2D33CF7}"/>
          </ac:graphicFrameMkLst>
        </pc:graphicFrameChg>
      </pc:sldChg>
      <pc:sldChg chg="modSp del mod">
        <pc:chgData name="Валерия Николаева Симеонова" userId="bb6234ee-7972-498a-9746-4c962add02b0" providerId="ADAL" clId="{31C6E012-D356-9140-B06E-0B29067139D9}" dt="2023-08-11T16:00:44.988" v="130" actId="2696"/>
        <pc:sldMkLst>
          <pc:docMk/>
          <pc:sldMk cId="0" sldId="261"/>
        </pc:sldMkLst>
        <pc:spChg chg="mod">
          <ac:chgData name="Валерия Николаева Симеонова" userId="bb6234ee-7972-498a-9746-4c962add02b0" providerId="ADAL" clId="{31C6E012-D356-9140-B06E-0B29067139D9}" dt="2023-08-11T15:39:12.638" v="0"/>
          <ac:spMkLst>
            <pc:docMk/>
            <pc:sldMk cId="0" sldId="261"/>
            <ac:spMk id="2" creationId="{00000000-0000-0000-0000-000000000000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5:57:53.527" v="102" actId="21"/>
          <ac:spMkLst>
            <pc:docMk/>
            <pc:sldMk cId="0" sldId="261"/>
            <ac:spMk id="3" creationId="{00000000-0000-0000-0000-000000000000}"/>
          </ac:spMkLst>
        </pc:spChg>
      </pc:sldChg>
      <pc:sldChg chg="addSp delSp modSp mod modNotesTx">
        <pc:chgData name="Валерия Николаева Симеонова" userId="bb6234ee-7972-498a-9746-4c962add02b0" providerId="ADAL" clId="{31C6E012-D356-9140-B06E-0B29067139D9}" dt="2023-08-11T22:13:33.039" v="5117"/>
        <pc:sldMkLst>
          <pc:docMk/>
          <pc:sldMk cId="0" sldId="262"/>
        </pc:sldMkLst>
        <pc:spChg chg="mod">
          <ac:chgData name="Валерия Николаева Симеонова" userId="bb6234ee-7972-498a-9746-4c962add02b0" providerId="ADAL" clId="{31C6E012-D356-9140-B06E-0B29067139D9}" dt="2023-08-11T16:04:27.177" v="155" actId="14100"/>
          <ac:spMkLst>
            <pc:docMk/>
            <pc:sldMk cId="0" sldId="262"/>
            <ac:spMk id="2" creationId="{00000000-0000-0000-0000-000000000000}"/>
          </ac:spMkLst>
        </pc:spChg>
        <pc:spChg chg="del mod">
          <ac:chgData name="Валерия Николаева Симеонова" userId="bb6234ee-7972-498a-9746-4c962add02b0" providerId="ADAL" clId="{31C6E012-D356-9140-B06E-0B29067139D9}" dt="2023-08-11T16:03:21.706" v="139" actId="478"/>
          <ac:spMkLst>
            <pc:docMk/>
            <pc:sldMk cId="0" sldId="262"/>
            <ac:spMk id="3" creationId="{00000000-0000-0000-0000-000000000000}"/>
          </ac:spMkLst>
        </pc:spChg>
        <pc:spChg chg="add mod">
          <ac:chgData name="Валерия Николаева Симеонова" userId="bb6234ee-7972-498a-9746-4c962add02b0" providerId="ADAL" clId="{31C6E012-D356-9140-B06E-0B29067139D9}" dt="2023-08-11T22:13:33.039" v="5117"/>
          <ac:spMkLst>
            <pc:docMk/>
            <pc:sldMk cId="0" sldId="262"/>
            <ac:spMk id="3" creationId="{85C50809-A416-0D08-BC55-C84BB97B1324}"/>
          </ac:spMkLst>
        </pc:spChg>
        <pc:spChg chg="add del mod">
          <ac:chgData name="Валерия Николаева Симеонова" userId="bb6234ee-7972-498a-9746-4c962add02b0" providerId="ADAL" clId="{31C6E012-D356-9140-B06E-0B29067139D9}" dt="2023-08-11T16:03:43.632" v="144" actId="478"/>
          <ac:spMkLst>
            <pc:docMk/>
            <pc:sldMk cId="0" sldId="262"/>
            <ac:spMk id="4" creationId="{D9C816A7-7076-A9FA-F9B7-F13C2D5BAC18}"/>
          </ac:spMkLst>
        </pc:spChg>
        <pc:picChg chg="add del">
          <ac:chgData name="Валерия Николаева Симеонова" userId="bb6234ee-7972-498a-9746-4c962add02b0" providerId="ADAL" clId="{31C6E012-D356-9140-B06E-0B29067139D9}" dt="2023-08-11T16:03:36.230" v="141"/>
          <ac:picMkLst>
            <pc:docMk/>
            <pc:sldMk cId="0" sldId="262"/>
            <ac:picMk id="1025" creationId="{657F189C-5160-66CB-DB7B-547E2328579B}"/>
          </ac:picMkLst>
        </pc:picChg>
        <pc:picChg chg="add del">
          <ac:chgData name="Валерия Николаева Симеонова" userId="bb6234ee-7972-498a-9746-4c962add02b0" providerId="ADAL" clId="{31C6E012-D356-9140-B06E-0B29067139D9}" dt="2023-08-11T16:03:36.230" v="141"/>
          <ac:picMkLst>
            <pc:docMk/>
            <pc:sldMk cId="0" sldId="262"/>
            <ac:picMk id="1026" creationId="{868139CE-91DE-CE2E-054D-A423AD50794A}"/>
          </ac:picMkLst>
        </pc:picChg>
        <pc:picChg chg="add del">
          <ac:chgData name="Валерия Николаева Симеонова" userId="bb6234ee-7972-498a-9746-4c962add02b0" providerId="ADAL" clId="{31C6E012-D356-9140-B06E-0B29067139D9}" dt="2023-08-11T16:03:36.230" v="141"/>
          <ac:picMkLst>
            <pc:docMk/>
            <pc:sldMk cId="0" sldId="262"/>
            <ac:picMk id="1027" creationId="{5559850A-7F16-AEA7-236D-99CCD5F64218}"/>
          </ac:picMkLst>
        </pc:picChg>
        <pc:picChg chg="add del">
          <ac:chgData name="Валерия Николаева Симеонова" userId="bb6234ee-7972-498a-9746-4c962add02b0" providerId="ADAL" clId="{31C6E012-D356-9140-B06E-0B29067139D9}" dt="2023-08-11T16:03:40.774" v="143"/>
          <ac:picMkLst>
            <pc:docMk/>
            <pc:sldMk cId="0" sldId="262"/>
            <ac:picMk id="1028" creationId="{1E8BEC8D-C479-D99B-6CE7-06B90B1662E1}"/>
          </ac:picMkLst>
        </pc:picChg>
        <pc:picChg chg="add del">
          <ac:chgData name="Валерия Николаева Симеонова" userId="bb6234ee-7972-498a-9746-4c962add02b0" providerId="ADAL" clId="{31C6E012-D356-9140-B06E-0B29067139D9}" dt="2023-08-11T16:03:40.774" v="143"/>
          <ac:picMkLst>
            <pc:docMk/>
            <pc:sldMk cId="0" sldId="262"/>
            <ac:picMk id="1029" creationId="{2B724032-6E4B-1FC8-8653-84CB77F54744}"/>
          </ac:picMkLst>
        </pc:picChg>
        <pc:picChg chg="add del">
          <ac:chgData name="Валерия Николаева Симеонова" userId="bb6234ee-7972-498a-9746-4c962add02b0" providerId="ADAL" clId="{31C6E012-D356-9140-B06E-0B29067139D9}" dt="2023-08-11T16:03:40.774" v="143"/>
          <ac:picMkLst>
            <pc:docMk/>
            <pc:sldMk cId="0" sldId="262"/>
            <ac:picMk id="1030" creationId="{50ACB0B2-9EA3-01B1-EF50-3E64D1F09576}"/>
          </ac:picMkLst>
        </pc:picChg>
        <pc:picChg chg="add mod">
          <ac:chgData name="Валерия Николаева Симеонова" userId="bb6234ee-7972-498a-9746-4c962add02b0" providerId="ADAL" clId="{31C6E012-D356-9140-B06E-0B29067139D9}" dt="2023-08-11T16:04:13.883" v="154" actId="14100"/>
          <ac:picMkLst>
            <pc:docMk/>
            <pc:sldMk cId="0" sldId="262"/>
            <ac:picMk id="1031" creationId="{9106C4AD-78CE-8EFA-F3A9-212D5CE38516}"/>
          </ac:picMkLst>
        </pc:picChg>
        <pc:picChg chg="add mod">
          <ac:chgData name="Валерия Николаева Симеонова" userId="bb6234ee-7972-498a-9746-4c962add02b0" providerId="ADAL" clId="{31C6E012-D356-9140-B06E-0B29067139D9}" dt="2023-08-11T16:04:13.883" v="154" actId="14100"/>
          <ac:picMkLst>
            <pc:docMk/>
            <pc:sldMk cId="0" sldId="262"/>
            <ac:picMk id="1032" creationId="{10404608-D240-4A0F-47F7-ACE577984CF6}"/>
          </ac:picMkLst>
        </pc:picChg>
        <pc:picChg chg="add mod">
          <ac:chgData name="Валерия Николаева Симеонова" userId="bb6234ee-7972-498a-9746-4c962add02b0" providerId="ADAL" clId="{31C6E012-D356-9140-B06E-0B29067139D9}" dt="2023-08-11T16:04:13.883" v="154" actId="14100"/>
          <ac:picMkLst>
            <pc:docMk/>
            <pc:sldMk cId="0" sldId="262"/>
            <ac:picMk id="1033" creationId="{F39526C2-0FAC-1BBB-DA85-C89893FFDDEB}"/>
          </ac:picMkLst>
        </pc:picChg>
      </pc:sldChg>
      <pc:sldChg chg="modSp del">
        <pc:chgData name="Валерия Николаева Симеонова" userId="bb6234ee-7972-498a-9746-4c962add02b0" providerId="ADAL" clId="{31C6E012-D356-9140-B06E-0B29067139D9}" dt="2023-08-11T16:08:11.504" v="201" actId="2696"/>
        <pc:sldMkLst>
          <pc:docMk/>
          <pc:sldMk cId="0" sldId="263"/>
        </pc:sldMkLst>
        <pc:spChg chg="mod">
          <ac:chgData name="Валерия Николаева Симеонова" userId="bb6234ee-7972-498a-9746-4c962add02b0" providerId="ADAL" clId="{31C6E012-D356-9140-B06E-0B29067139D9}" dt="2023-08-11T15:39:12.638" v="0"/>
          <ac:spMkLst>
            <pc:docMk/>
            <pc:sldMk cId="0" sldId="263"/>
            <ac:spMk id="2" creationId="{00000000-0000-0000-0000-000000000000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5:39:12.638" v="0"/>
          <ac:spMkLst>
            <pc:docMk/>
            <pc:sldMk cId="0" sldId="263"/>
            <ac:spMk id="3" creationId="{00000000-0000-0000-0000-000000000000}"/>
          </ac:spMkLst>
        </pc:spChg>
      </pc:sldChg>
      <pc:sldChg chg="addSp delSp modSp mod modClrScheme chgLayout modNotesTx">
        <pc:chgData name="Валерия Николаева Симеонова" userId="bb6234ee-7972-498a-9746-4c962add02b0" providerId="ADAL" clId="{31C6E012-D356-9140-B06E-0B29067139D9}" dt="2023-08-11T22:11:37.090" v="5082"/>
        <pc:sldMkLst>
          <pc:docMk/>
          <pc:sldMk cId="0" sldId="264"/>
        </pc:sldMkLst>
        <pc:spChg chg="mod">
          <ac:chgData name="Валерия Николаева Симеонова" userId="bb6234ee-7972-498a-9746-4c962add02b0" providerId="ADAL" clId="{31C6E012-D356-9140-B06E-0B29067139D9}" dt="2023-08-11T16:08:22.692" v="202" actId="26606"/>
          <ac:spMkLst>
            <pc:docMk/>
            <pc:sldMk cId="0" sldId="264"/>
            <ac:spMk id="2" creationId="{00000000-0000-0000-0000-000000000000}"/>
          </ac:spMkLst>
        </pc:spChg>
        <pc:spChg chg="del mod">
          <ac:chgData name="Валерия Николаева Симеонова" userId="bb6234ee-7972-498a-9746-4c962add02b0" providerId="ADAL" clId="{31C6E012-D356-9140-B06E-0B29067139D9}" dt="2023-08-11T16:08:22.692" v="202" actId="26606"/>
          <ac:spMkLst>
            <pc:docMk/>
            <pc:sldMk cId="0" sldId="264"/>
            <ac:spMk id="3" creationId="{00000000-0000-0000-0000-000000000000}"/>
          </ac:spMkLst>
        </pc:spChg>
        <pc:spChg chg="add mod">
          <ac:chgData name="Валерия Николаева Симеонова" userId="bb6234ee-7972-498a-9746-4c962add02b0" providerId="ADAL" clId="{31C6E012-D356-9140-B06E-0B29067139D9}" dt="2023-08-11T22:11:37.090" v="5082"/>
          <ac:spMkLst>
            <pc:docMk/>
            <pc:sldMk cId="0" sldId="264"/>
            <ac:spMk id="3" creationId="{4B377AD9-7E49-1657-7D55-8C0356D650B4}"/>
          </ac:spMkLst>
        </pc:spChg>
        <pc:spChg chg="add del mod">
          <ac:chgData name="Валерия Николаева Симеонова" userId="bb6234ee-7972-498a-9746-4c962add02b0" providerId="ADAL" clId="{31C6E012-D356-9140-B06E-0B29067139D9}" dt="2023-08-11T16:08:56.536" v="213" actId="12084"/>
          <ac:spMkLst>
            <pc:docMk/>
            <pc:sldMk cId="0" sldId="264"/>
            <ac:spMk id="9" creationId="{14FB0AA2-9C0A-CE15-580A-54EE33D40C61}"/>
          </ac:spMkLst>
        </pc:spChg>
        <pc:graphicFrameChg chg="add mod">
          <ac:chgData name="Валерия Николаева Симеонова" userId="bb6234ee-7972-498a-9746-4c962add02b0" providerId="ADAL" clId="{31C6E012-D356-9140-B06E-0B29067139D9}" dt="2023-08-11T16:10:13.330" v="221" actId="20577"/>
          <ac:graphicFrameMkLst>
            <pc:docMk/>
            <pc:sldMk cId="0" sldId="264"/>
            <ac:graphicFrameMk id="4" creationId="{D348ED36-2502-BA94-5433-53F09B3FDEDF}"/>
          </ac:graphicFrameMkLst>
        </pc:graphicFrameChg>
        <pc:graphicFrameChg chg="add mod">
          <ac:chgData name="Валерия Николаева Симеонова" userId="bb6234ee-7972-498a-9746-4c962add02b0" providerId="ADAL" clId="{31C6E012-D356-9140-B06E-0B29067139D9}" dt="2023-08-11T16:09:25.941" v="215" actId="12100"/>
          <ac:graphicFrameMkLst>
            <pc:docMk/>
            <pc:sldMk cId="0" sldId="264"/>
            <ac:graphicFrameMk id="5" creationId="{FAA74DEF-4A34-D1BE-BC75-D1A98F054A87}"/>
          </ac:graphicFrameMkLst>
        </pc:graphicFrameChg>
      </pc:sldChg>
      <pc:sldChg chg="addSp delSp modSp mod modNotesTx">
        <pc:chgData name="Валерия Николаева Симеонова" userId="bb6234ee-7972-498a-9746-4c962add02b0" providerId="ADAL" clId="{31C6E012-D356-9140-B06E-0B29067139D9}" dt="2023-08-11T22:13:37.696" v="5118"/>
        <pc:sldMkLst>
          <pc:docMk/>
          <pc:sldMk cId="0" sldId="265"/>
        </pc:sldMkLst>
        <pc:spChg chg="mod">
          <ac:chgData name="Валерия Николаева Симеонова" userId="bb6234ee-7972-498a-9746-4c962add02b0" providerId="ADAL" clId="{31C6E012-D356-9140-B06E-0B29067139D9}" dt="2023-08-11T16:14:39.703" v="313" actId="790"/>
          <ac:spMkLst>
            <pc:docMk/>
            <pc:sldMk cId="0" sldId="265"/>
            <ac:spMk id="2" creationId="{00000000-0000-0000-0000-000000000000}"/>
          </ac:spMkLst>
        </pc:spChg>
        <pc:spChg chg="del mod">
          <ac:chgData name="Валерия Николаева Симеонова" userId="bb6234ee-7972-498a-9746-4c962add02b0" providerId="ADAL" clId="{31C6E012-D356-9140-B06E-0B29067139D9}" dt="2023-08-11T16:12:00.979" v="265" actId="478"/>
          <ac:spMkLst>
            <pc:docMk/>
            <pc:sldMk cId="0" sldId="265"/>
            <ac:spMk id="3" creationId="{00000000-0000-0000-0000-000000000000}"/>
          </ac:spMkLst>
        </pc:spChg>
        <pc:spChg chg="add mod">
          <ac:chgData name="Валерия Николаева Симеонова" userId="bb6234ee-7972-498a-9746-4c962add02b0" providerId="ADAL" clId="{31C6E012-D356-9140-B06E-0B29067139D9}" dt="2023-08-11T22:13:37.696" v="5118"/>
          <ac:spMkLst>
            <pc:docMk/>
            <pc:sldMk cId="0" sldId="265"/>
            <ac:spMk id="3" creationId="{C2A7FBB6-A1E1-8D53-0909-D14A5C250022}"/>
          </ac:spMkLst>
        </pc:spChg>
        <pc:spChg chg="add del mod">
          <ac:chgData name="Валерия Николаева Симеонова" userId="bb6234ee-7972-498a-9746-4c962add02b0" providerId="ADAL" clId="{31C6E012-D356-9140-B06E-0B29067139D9}" dt="2023-08-11T16:12:04.803" v="266" actId="478"/>
          <ac:spMkLst>
            <pc:docMk/>
            <pc:sldMk cId="0" sldId="265"/>
            <ac:spMk id="4" creationId="{1DE2BDFF-C72D-6A34-906D-AEE8C76EC7F1}"/>
          </ac:spMkLst>
        </pc:spChg>
        <pc:picChg chg="add mod">
          <ac:chgData name="Валерия Николаева Симеонова" userId="bb6234ee-7972-498a-9746-4c962add02b0" providerId="ADAL" clId="{31C6E012-D356-9140-B06E-0B29067139D9}" dt="2023-08-11T16:12:28.525" v="275" actId="1076"/>
          <ac:picMkLst>
            <pc:docMk/>
            <pc:sldMk cId="0" sldId="265"/>
            <ac:picMk id="2049" creationId="{50A5686F-9EF9-16FF-A1DC-72CC1C6B84AC}"/>
          </ac:picMkLst>
        </pc:picChg>
        <pc:picChg chg="add mod">
          <ac:chgData name="Валерия Николаева Симеонова" userId="bb6234ee-7972-498a-9746-4c962add02b0" providerId="ADAL" clId="{31C6E012-D356-9140-B06E-0B29067139D9}" dt="2023-08-11T16:12:45.700" v="279" actId="1076"/>
          <ac:picMkLst>
            <pc:docMk/>
            <pc:sldMk cId="0" sldId="265"/>
            <ac:picMk id="2050" creationId="{F5D9C5CF-F567-6AEE-571D-EA9480909A10}"/>
          </ac:picMkLst>
        </pc:picChg>
      </pc:sldChg>
      <pc:sldChg chg="addSp delSp modSp mod modClrScheme chgLayout modNotesTx">
        <pc:chgData name="Валерия Николаева Симеонова" userId="bb6234ee-7972-498a-9746-4c962add02b0" providerId="ADAL" clId="{31C6E012-D356-9140-B06E-0B29067139D9}" dt="2023-08-11T22:11:43.407" v="5084"/>
        <pc:sldMkLst>
          <pc:docMk/>
          <pc:sldMk cId="0" sldId="266"/>
        </pc:sldMkLst>
        <pc:spChg chg="mod">
          <ac:chgData name="Валерия Николаева Симеонова" userId="bb6234ee-7972-498a-9746-4c962add02b0" providerId="ADAL" clId="{31C6E012-D356-9140-B06E-0B29067139D9}" dt="2023-08-11T16:24:30.813" v="508" actId="790"/>
          <ac:spMkLst>
            <pc:docMk/>
            <pc:sldMk cId="0" sldId="266"/>
            <ac:spMk id="2" creationId="{00000000-0000-0000-0000-000000000000}"/>
          </ac:spMkLst>
        </pc:spChg>
        <pc:spChg chg="del mod">
          <ac:chgData name="Валерия Николаева Симеонова" userId="bb6234ee-7972-498a-9746-4c962add02b0" providerId="ADAL" clId="{31C6E012-D356-9140-B06E-0B29067139D9}" dt="2023-08-11T16:22:47.951" v="471" actId="26606"/>
          <ac:spMkLst>
            <pc:docMk/>
            <pc:sldMk cId="0" sldId="266"/>
            <ac:spMk id="3" creationId="{00000000-0000-0000-0000-000000000000}"/>
          </ac:spMkLst>
        </pc:spChg>
        <pc:spChg chg="add mod">
          <ac:chgData name="Валерия Николаева Симеонова" userId="bb6234ee-7972-498a-9746-4c962add02b0" providerId="ADAL" clId="{31C6E012-D356-9140-B06E-0B29067139D9}" dt="2023-08-11T22:11:43.407" v="5084"/>
          <ac:spMkLst>
            <pc:docMk/>
            <pc:sldMk cId="0" sldId="266"/>
            <ac:spMk id="3" creationId="{3081A1EC-E311-5A76-48BD-5D0331DFC69F}"/>
          </ac:spMkLst>
        </pc:spChg>
        <pc:spChg chg="add del mod">
          <ac:chgData name="Валерия Николаева Симеонова" userId="bb6234ee-7972-498a-9746-4c962add02b0" providerId="ADAL" clId="{31C6E012-D356-9140-B06E-0B29067139D9}" dt="2023-08-11T16:23:03.108" v="495" actId="12084"/>
          <ac:spMkLst>
            <pc:docMk/>
            <pc:sldMk cId="0" sldId="266"/>
            <ac:spMk id="9" creationId="{1AE4C8C5-0CF6-56AF-DCD3-D269A30481E8}"/>
          </ac:spMkLst>
        </pc:spChg>
        <pc:graphicFrameChg chg="add mod">
          <ac:chgData name="Валерия Николаева Симеонова" userId="bb6234ee-7972-498a-9746-4c962add02b0" providerId="ADAL" clId="{31C6E012-D356-9140-B06E-0B29067139D9}" dt="2023-08-11T16:23:13.244" v="497" actId="114"/>
          <ac:graphicFrameMkLst>
            <pc:docMk/>
            <pc:sldMk cId="0" sldId="266"/>
            <ac:graphicFrameMk id="4" creationId="{C380AD7B-1B11-3006-60CE-FDA3CB0FA128}"/>
          </ac:graphicFrameMkLst>
        </pc:graphicFrameChg>
        <pc:graphicFrameChg chg="add mod">
          <ac:chgData name="Валерия Николаева Симеонова" userId="bb6234ee-7972-498a-9746-4c962add02b0" providerId="ADAL" clId="{31C6E012-D356-9140-B06E-0B29067139D9}" dt="2023-08-11T16:24:16.512" v="507" actId="12100"/>
          <ac:graphicFrameMkLst>
            <pc:docMk/>
            <pc:sldMk cId="0" sldId="266"/>
            <ac:graphicFrameMk id="5" creationId="{B983A094-59CC-9756-20EF-B4501EB4313D}"/>
          </ac:graphicFrameMkLst>
        </pc:graphicFrameChg>
      </pc:sldChg>
      <pc:sldChg chg="addSp delSp modSp mod ord modClrScheme chgLayout modNotesTx">
        <pc:chgData name="Валерия Николаева Симеонова" userId="bb6234ee-7972-498a-9746-4c962add02b0" providerId="ADAL" clId="{31C6E012-D356-9140-B06E-0B29067139D9}" dt="2023-08-11T22:11:46.081" v="5085"/>
        <pc:sldMkLst>
          <pc:docMk/>
          <pc:sldMk cId="0" sldId="267"/>
        </pc:sldMkLst>
        <pc:spChg chg="mod">
          <ac:chgData name="Валерия Николаева Симеонова" userId="bb6234ee-7972-498a-9746-4c962add02b0" providerId="ADAL" clId="{31C6E012-D356-9140-B06E-0B29067139D9}" dt="2023-08-11T16:37:36.587" v="668" actId="790"/>
          <ac:spMkLst>
            <pc:docMk/>
            <pc:sldMk cId="0" sldId="267"/>
            <ac:spMk id="2" creationId="{00000000-0000-0000-0000-000000000000}"/>
          </ac:spMkLst>
        </pc:spChg>
        <pc:spChg chg="del mod">
          <ac:chgData name="Валерия Николаева Симеонова" userId="bb6234ee-7972-498a-9746-4c962add02b0" providerId="ADAL" clId="{31C6E012-D356-9140-B06E-0B29067139D9}" dt="2023-08-11T16:40:53.912" v="752" actId="12084"/>
          <ac:spMkLst>
            <pc:docMk/>
            <pc:sldMk cId="0" sldId="267"/>
            <ac:spMk id="3" creationId="{00000000-0000-0000-0000-000000000000}"/>
          </ac:spMkLst>
        </pc:spChg>
        <pc:spChg chg="add mod">
          <ac:chgData name="Валерия Николаева Симеонова" userId="bb6234ee-7972-498a-9746-4c962add02b0" providerId="ADAL" clId="{31C6E012-D356-9140-B06E-0B29067139D9}" dt="2023-08-11T22:11:46.081" v="5085"/>
          <ac:spMkLst>
            <pc:docMk/>
            <pc:sldMk cId="0" sldId="267"/>
            <ac:spMk id="3" creationId="{585EB9BE-B31F-161A-23EB-C0A78A7BCC93}"/>
          </ac:spMkLst>
        </pc:spChg>
        <pc:spChg chg="add del mod">
          <ac:chgData name="Валерия Николаева Симеонова" userId="bb6234ee-7972-498a-9746-4c962add02b0" providerId="ADAL" clId="{31C6E012-D356-9140-B06E-0B29067139D9}" dt="2023-08-11T16:37:28.034" v="667" actId="12084"/>
          <ac:spMkLst>
            <pc:docMk/>
            <pc:sldMk cId="0" sldId="267"/>
            <ac:spMk id="8" creationId="{B3F7BC87-B91A-32F1-03E9-C9DF0745A69C}"/>
          </ac:spMkLst>
        </pc:spChg>
        <pc:graphicFrameChg chg="add mod">
          <ac:chgData name="Валерия Николаева Симеонова" userId="bb6234ee-7972-498a-9746-4c962add02b0" providerId="ADAL" clId="{31C6E012-D356-9140-B06E-0B29067139D9}" dt="2023-08-11T16:41:53.450" v="762" actId="114"/>
          <ac:graphicFrameMkLst>
            <pc:docMk/>
            <pc:sldMk cId="0" sldId="267"/>
            <ac:graphicFrameMk id="4" creationId="{0EAE46F3-0501-8B0A-3786-4B68BC3B8A91}"/>
          </ac:graphicFrameMkLst>
        </pc:graphicFrameChg>
        <pc:graphicFrameChg chg="add mod modGraphic">
          <ac:chgData name="Валерия Николаева Симеонова" userId="bb6234ee-7972-498a-9746-4c962add02b0" providerId="ADAL" clId="{31C6E012-D356-9140-B06E-0B29067139D9}" dt="2023-08-11T16:41:43.253" v="761" actId="14100"/>
          <ac:graphicFrameMkLst>
            <pc:docMk/>
            <pc:sldMk cId="0" sldId="267"/>
            <ac:graphicFrameMk id="5" creationId="{B1CDCA29-CB19-5DEF-FECF-860BB6B8E72F}"/>
          </ac:graphicFrameMkLst>
        </pc:graphicFrameChg>
      </pc:sldChg>
      <pc:sldChg chg="addSp delSp modSp mod modClrScheme chgLayout modNotesTx">
        <pc:chgData name="Валерия Николаева Симеонова" userId="bb6234ee-7972-498a-9746-4c962add02b0" providerId="ADAL" clId="{31C6E012-D356-9140-B06E-0B29067139D9}" dt="2023-08-11T22:11:48.295" v="5086"/>
        <pc:sldMkLst>
          <pc:docMk/>
          <pc:sldMk cId="0" sldId="268"/>
        </pc:sldMkLst>
        <pc:spChg chg="mod">
          <ac:chgData name="Валерия Николаева Симеонова" userId="bb6234ee-7972-498a-9746-4c962add02b0" providerId="ADAL" clId="{31C6E012-D356-9140-B06E-0B29067139D9}" dt="2023-08-11T16:45:55.769" v="1047" actId="790"/>
          <ac:spMkLst>
            <pc:docMk/>
            <pc:sldMk cId="0" sldId="268"/>
            <ac:spMk id="2" creationId="{00000000-0000-0000-0000-000000000000}"/>
          </ac:spMkLst>
        </pc:spChg>
        <pc:spChg chg="del mod">
          <ac:chgData name="Валерия Николаева Симеонова" userId="bb6234ee-7972-498a-9746-4c962add02b0" providerId="ADAL" clId="{31C6E012-D356-9140-B06E-0B29067139D9}" dt="2023-08-11T16:49:46.122" v="1140" actId="12084"/>
          <ac:spMkLst>
            <pc:docMk/>
            <pc:sldMk cId="0" sldId="268"/>
            <ac:spMk id="3" creationId="{00000000-0000-0000-0000-000000000000}"/>
          </ac:spMkLst>
        </pc:spChg>
        <pc:spChg chg="add mod">
          <ac:chgData name="Валерия Николаева Симеонова" userId="bb6234ee-7972-498a-9746-4c962add02b0" providerId="ADAL" clId="{31C6E012-D356-9140-B06E-0B29067139D9}" dt="2023-08-11T22:11:48.295" v="5086"/>
          <ac:spMkLst>
            <pc:docMk/>
            <pc:sldMk cId="0" sldId="268"/>
            <ac:spMk id="3" creationId="{7C96CD3F-45A5-2C2D-6AA3-A70AE8D41548}"/>
          </ac:spMkLst>
        </pc:spChg>
        <pc:spChg chg="add del mod">
          <ac:chgData name="Валерия Николаева Симеонова" userId="bb6234ee-7972-498a-9746-4c962add02b0" providerId="ADAL" clId="{31C6E012-D356-9140-B06E-0B29067139D9}" dt="2023-08-11T16:45:04.685" v="1043" actId="12084"/>
          <ac:spMkLst>
            <pc:docMk/>
            <pc:sldMk cId="0" sldId="268"/>
            <ac:spMk id="8" creationId="{C3BE4506-152A-88DC-3B76-74B58D06D41F}"/>
          </ac:spMkLst>
        </pc:spChg>
        <pc:graphicFrameChg chg="add mod">
          <ac:chgData name="Валерия Николаева Симеонова" userId="bb6234ee-7972-498a-9746-4c962add02b0" providerId="ADAL" clId="{31C6E012-D356-9140-B06E-0B29067139D9}" dt="2023-08-11T16:45:41.363" v="1046" actId="114"/>
          <ac:graphicFrameMkLst>
            <pc:docMk/>
            <pc:sldMk cId="0" sldId="268"/>
            <ac:graphicFrameMk id="4" creationId="{64A27CFB-7265-3BA9-15E9-9214CFB60210}"/>
          </ac:graphicFrameMkLst>
        </pc:graphicFrameChg>
        <pc:graphicFrameChg chg="add mod">
          <ac:chgData name="Валерия Николаева Симеонова" userId="bb6234ee-7972-498a-9746-4c962add02b0" providerId="ADAL" clId="{31C6E012-D356-9140-B06E-0B29067139D9}" dt="2023-08-11T16:50:54.264" v="1145" actId="20577"/>
          <ac:graphicFrameMkLst>
            <pc:docMk/>
            <pc:sldMk cId="0" sldId="268"/>
            <ac:graphicFrameMk id="5" creationId="{5DA5CC72-65F4-1751-0F14-4099401CF13B}"/>
          </ac:graphicFrameMkLst>
        </pc:graphicFrameChg>
      </pc:sldChg>
      <pc:sldChg chg="modSp del">
        <pc:chgData name="Валерия Николаева Симеонова" userId="bb6234ee-7972-498a-9746-4c962add02b0" providerId="ADAL" clId="{31C6E012-D356-9140-B06E-0B29067139D9}" dt="2023-08-11T16:55:18.543" v="1241" actId="2696"/>
        <pc:sldMkLst>
          <pc:docMk/>
          <pc:sldMk cId="0" sldId="269"/>
        </pc:sldMkLst>
        <pc:spChg chg="mod">
          <ac:chgData name="Валерия Николаева Симеонова" userId="bb6234ee-7972-498a-9746-4c962add02b0" providerId="ADAL" clId="{31C6E012-D356-9140-B06E-0B29067139D9}" dt="2023-08-11T15:39:12.638" v="0"/>
          <ac:spMkLst>
            <pc:docMk/>
            <pc:sldMk cId="0" sldId="269"/>
            <ac:spMk id="2" creationId="{00000000-0000-0000-0000-000000000000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5:39:12.638" v="0"/>
          <ac:spMkLst>
            <pc:docMk/>
            <pc:sldMk cId="0" sldId="269"/>
            <ac:spMk id="3" creationId="{00000000-0000-0000-0000-000000000000}"/>
          </ac:spMkLst>
        </pc:spChg>
      </pc:sldChg>
      <pc:sldChg chg="modSp del">
        <pc:chgData name="Валерия Николаева Симеонова" userId="bb6234ee-7972-498a-9746-4c962add02b0" providerId="ADAL" clId="{31C6E012-D356-9140-B06E-0B29067139D9}" dt="2023-08-11T18:36:18.193" v="2630" actId="2696"/>
        <pc:sldMkLst>
          <pc:docMk/>
          <pc:sldMk cId="1053807162" sldId="270"/>
        </pc:sldMkLst>
        <pc:spChg chg="mod">
          <ac:chgData name="Валерия Николаева Симеонова" userId="bb6234ee-7972-498a-9746-4c962add02b0" providerId="ADAL" clId="{31C6E012-D356-9140-B06E-0B29067139D9}" dt="2023-08-11T15:39:12.638" v="0"/>
          <ac:spMkLst>
            <pc:docMk/>
            <pc:sldMk cId="1053807162" sldId="270"/>
            <ac:spMk id="2" creationId="{00000000-0000-0000-0000-000000000000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5:39:12.638" v="0"/>
          <ac:spMkLst>
            <pc:docMk/>
            <pc:sldMk cId="1053807162" sldId="270"/>
            <ac:spMk id="3" creationId="{00000000-0000-0000-0000-000000000000}"/>
          </ac:spMkLst>
        </pc:spChg>
        <pc:graphicFrameChg chg="mod">
          <ac:chgData name="Валерия Николаева Симеонова" userId="bb6234ee-7972-498a-9746-4c962add02b0" providerId="ADAL" clId="{31C6E012-D356-9140-B06E-0B29067139D9}" dt="2023-08-11T21:57:40.953" v="4887"/>
          <ac:graphicFrameMkLst>
            <pc:docMk/>
            <pc:sldMk cId="1053807162" sldId="270"/>
            <ac:graphicFrameMk id="5" creationId="{E7F4E8D7-C0E3-A33E-9DC2-177A86CC56C9}"/>
          </ac:graphicFrameMkLst>
        </pc:graphicFrameChg>
      </pc:sldChg>
      <pc:sldChg chg="modSp del">
        <pc:chgData name="Валерия Николаева Симеонова" userId="bb6234ee-7972-498a-9746-4c962add02b0" providerId="ADAL" clId="{31C6E012-D356-9140-B06E-0B29067139D9}" dt="2023-08-11T18:36:18.242" v="2632" actId="2696"/>
        <pc:sldMkLst>
          <pc:docMk/>
          <pc:sldMk cId="3448189693" sldId="271"/>
        </pc:sldMkLst>
        <pc:spChg chg="mod">
          <ac:chgData name="Валерия Николаева Симеонова" userId="bb6234ee-7972-498a-9746-4c962add02b0" providerId="ADAL" clId="{31C6E012-D356-9140-B06E-0B29067139D9}" dt="2023-08-11T15:39:12.638" v="0"/>
          <ac:spMkLst>
            <pc:docMk/>
            <pc:sldMk cId="3448189693" sldId="271"/>
            <ac:spMk id="2" creationId="{00000000-0000-0000-0000-000000000000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22:05:25.413" v="5008" actId="26606"/>
          <ac:spMkLst>
            <pc:docMk/>
            <pc:sldMk cId="3448189693" sldId="271"/>
            <ac:spMk id="2" creationId="{59B28329-9318-AA9A-FA6F-5F61A25DB67D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5:39:12.638" v="0"/>
          <ac:spMkLst>
            <pc:docMk/>
            <pc:sldMk cId="3448189693" sldId="271"/>
            <ac:spMk id="3" creationId="{00000000-0000-0000-0000-000000000000}"/>
          </ac:spMkLst>
        </pc:spChg>
        <pc:spChg chg="del mod">
          <ac:chgData name="Валерия Николаева Симеонова" userId="bb6234ee-7972-498a-9746-4c962add02b0" providerId="ADAL" clId="{31C6E012-D356-9140-B06E-0B29067139D9}" dt="2023-08-11T22:11:05.818" v="5074" actId="478"/>
          <ac:spMkLst>
            <pc:docMk/>
            <pc:sldMk cId="3448189693" sldId="271"/>
            <ac:spMk id="4" creationId="{C0E7F572-3EF6-4626-4647-CFF311CB8AED}"/>
          </ac:spMkLst>
        </pc:spChg>
        <pc:spChg chg="add del">
          <ac:chgData name="Валерия Николаева Симеонова" userId="bb6234ee-7972-498a-9746-4c962add02b0" providerId="ADAL" clId="{31C6E012-D356-9140-B06E-0B29067139D9}" dt="2023-08-11T22:11:08.764" v="5076" actId="22"/>
          <ac:spMkLst>
            <pc:docMk/>
            <pc:sldMk cId="3448189693" sldId="271"/>
            <ac:spMk id="5" creationId="{0C9EE303-5C68-E358-63BC-B120002514A4}"/>
          </ac:spMkLst>
        </pc:spChg>
        <pc:spChg chg="add mod">
          <ac:chgData name="Валерия Николаева Симеонова" userId="bb6234ee-7972-498a-9746-4c962add02b0" providerId="ADAL" clId="{31C6E012-D356-9140-B06E-0B29067139D9}" dt="2023-08-11T22:11:24.794" v="5077"/>
          <ac:spMkLst>
            <pc:docMk/>
            <pc:sldMk cId="3448189693" sldId="271"/>
            <ac:spMk id="6" creationId="{36E23044-C9DE-C813-09E5-83FD03EA1622}"/>
          </ac:spMkLst>
        </pc:spChg>
        <pc:graphicFrameChg chg="mod ord modGraphic">
          <ac:chgData name="Валерия Николаева Симеонова" userId="bb6234ee-7972-498a-9746-4c962add02b0" providerId="ADAL" clId="{31C6E012-D356-9140-B06E-0B29067139D9}" dt="2023-08-11T22:10:04.761" v="5071"/>
          <ac:graphicFrameMkLst>
            <pc:docMk/>
            <pc:sldMk cId="3448189693" sldId="271"/>
            <ac:graphicFrameMk id="18" creationId="{7397B08F-4C28-416E-4793-80BD09671DA4}"/>
          </ac:graphicFrameMkLst>
        </pc:graphicFrameChg>
      </pc:sldChg>
      <pc:sldChg chg="modSp del">
        <pc:chgData name="Валерия Николаева Симеонова" userId="bb6234ee-7972-498a-9746-4c962add02b0" providerId="ADAL" clId="{31C6E012-D356-9140-B06E-0B29067139D9}" dt="2023-08-11T18:36:18.199" v="2631" actId="2696"/>
        <pc:sldMkLst>
          <pc:docMk/>
          <pc:sldMk cId="0" sldId="272"/>
        </pc:sldMkLst>
        <pc:spChg chg="mod">
          <ac:chgData name="Валерия Николаева Симеонова" userId="bb6234ee-7972-498a-9746-4c962add02b0" providerId="ADAL" clId="{31C6E012-D356-9140-B06E-0B29067139D9}" dt="2023-08-11T15:39:12.638" v="0"/>
          <ac:spMkLst>
            <pc:docMk/>
            <pc:sldMk cId="0" sldId="272"/>
            <ac:spMk id="2" creationId="{00000000-0000-0000-0000-000000000000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5:39:12.638" v="0"/>
          <ac:spMkLst>
            <pc:docMk/>
            <pc:sldMk cId="0" sldId="272"/>
            <ac:spMk id="3" creationId="{00000000-0000-0000-0000-000000000000}"/>
          </ac:spMkLst>
        </pc:spChg>
      </pc:sldChg>
      <pc:sldChg chg="modSp del">
        <pc:chgData name="Валерия Николаева Симеонова" userId="bb6234ee-7972-498a-9746-4c962add02b0" providerId="ADAL" clId="{31C6E012-D356-9140-B06E-0B29067139D9}" dt="2023-08-11T18:36:18.295" v="2634" actId="2696"/>
        <pc:sldMkLst>
          <pc:docMk/>
          <pc:sldMk cId="0" sldId="273"/>
        </pc:sldMkLst>
        <pc:spChg chg="mod">
          <ac:chgData name="Валерия Николаева Симеонова" userId="bb6234ee-7972-498a-9746-4c962add02b0" providerId="ADAL" clId="{31C6E012-D356-9140-B06E-0B29067139D9}" dt="2023-08-11T15:39:12.638" v="0"/>
          <ac:spMkLst>
            <pc:docMk/>
            <pc:sldMk cId="0" sldId="273"/>
            <ac:spMk id="2" creationId="{00000000-0000-0000-0000-000000000000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5:39:12.638" v="0"/>
          <ac:spMkLst>
            <pc:docMk/>
            <pc:sldMk cId="0" sldId="273"/>
            <ac:spMk id="3" creationId="{00000000-0000-0000-0000-000000000000}"/>
          </ac:spMkLst>
        </pc:spChg>
      </pc:sldChg>
      <pc:sldChg chg="modSp del">
        <pc:chgData name="Валерия Николаева Симеонова" userId="bb6234ee-7972-498a-9746-4c962add02b0" providerId="ADAL" clId="{31C6E012-D356-9140-B06E-0B29067139D9}" dt="2023-08-11T18:36:18.322" v="2636" actId="2696"/>
        <pc:sldMkLst>
          <pc:docMk/>
          <pc:sldMk cId="0" sldId="274"/>
        </pc:sldMkLst>
        <pc:spChg chg="mod">
          <ac:chgData name="Валерия Николаева Симеонова" userId="bb6234ee-7972-498a-9746-4c962add02b0" providerId="ADAL" clId="{31C6E012-D356-9140-B06E-0B29067139D9}" dt="2023-08-11T15:39:12.638" v="0"/>
          <ac:spMkLst>
            <pc:docMk/>
            <pc:sldMk cId="0" sldId="274"/>
            <ac:spMk id="2" creationId="{00000000-0000-0000-0000-000000000000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5:39:12.638" v="0"/>
          <ac:spMkLst>
            <pc:docMk/>
            <pc:sldMk cId="0" sldId="274"/>
            <ac:spMk id="3" creationId="{00000000-0000-0000-0000-000000000000}"/>
          </ac:spMkLst>
        </pc:spChg>
      </pc:sldChg>
      <pc:sldChg chg="modSp del">
        <pc:chgData name="Валерия Николаева Симеонова" userId="bb6234ee-7972-498a-9746-4c962add02b0" providerId="ADAL" clId="{31C6E012-D356-9140-B06E-0B29067139D9}" dt="2023-08-11T18:36:18.246" v="2633" actId="2696"/>
        <pc:sldMkLst>
          <pc:docMk/>
          <pc:sldMk cId="0" sldId="275"/>
        </pc:sldMkLst>
        <pc:spChg chg="mod">
          <ac:chgData name="Валерия Николаева Симеонова" userId="bb6234ee-7972-498a-9746-4c962add02b0" providerId="ADAL" clId="{31C6E012-D356-9140-B06E-0B29067139D9}" dt="2023-08-11T15:39:12.638" v="0"/>
          <ac:spMkLst>
            <pc:docMk/>
            <pc:sldMk cId="0" sldId="275"/>
            <ac:spMk id="2" creationId="{00000000-0000-0000-0000-000000000000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5:39:12.638" v="0"/>
          <ac:spMkLst>
            <pc:docMk/>
            <pc:sldMk cId="0" sldId="275"/>
            <ac:spMk id="3" creationId="{00000000-0000-0000-0000-000000000000}"/>
          </ac:spMkLst>
        </pc:spChg>
      </pc:sldChg>
      <pc:sldChg chg="modSp add del mod modNotesTx">
        <pc:chgData name="Валерия Николаева Симеонова" userId="bb6234ee-7972-498a-9746-4c962add02b0" providerId="ADAL" clId="{31C6E012-D356-9140-B06E-0B29067139D9}" dt="2023-08-11T22:36:19.330" v="5124"/>
        <pc:sldMkLst>
          <pc:docMk/>
          <pc:sldMk cId="0" sldId="276"/>
        </pc:sldMkLst>
        <pc:spChg chg="mod">
          <ac:chgData name="Валерия Николаева Симеонова" userId="bb6234ee-7972-498a-9746-4c962add02b0" providerId="ADAL" clId="{31C6E012-D356-9140-B06E-0B29067139D9}" dt="2023-08-11T15:39:12.638" v="0"/>
          <ac:spMkLst>
            <pc:docMk/>
            <pc:sldMk cId="0" sldId="276"/>
            <ac:spMk id="2" creationId="{00000000-0000-0000-0000-000000000000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5:39:12.638" v="0"/>
          <ac:spMkLst>
            <pc:docMk/>
            <pc:sldMk cId="0" sldId="276"/>
            <ac:spMk id="3" creationId="{00000000-0000-0000-0000-000000000000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21:56:14.552" v="4882" actId="20577"/>
          <ac:spMkLst>
            <pc:docMk/>
            <pc:sldMk cId="0" sldId="276"/>
            <ac:spMk id="5" creationId="{00000000-0000-0000-0000-000000000000}"/>
          </ac:spMkLst>
        </pc:spChg>
      </pc:sldChg>
      <pc:sldChg chg="modSp del">
        <pc:chgData name="Валерия Николаева Симеонова" userId="bb6234ee-7972-498a-9746-4c962add02b0" providerId="ADAL" clId="{31C6E012-D356-9140-B06E-0B29067139D9}" dt="2023-08-11T18:36:18.395" v="2637" actId="2696"/>
        <pc:sldMkLst>
          <pc:docMk/>
          <pc:sldMk cId="0" sldId="277"/>
        </pc:sldMkLst>
        <pc:spChg chg="mod">
          <ac:chgData name="Валерия Николаева Симеонова" userId="bb6234ee-7972-498a-9746-4c962add02b0" providerId="ADAL" clId="{31C6E012-D356-9140-B06E-0B29067139D9}" dt="2023-08-11T15:39:12.638" v="0"/>
          <ac:spMkLst>
            <pc:docMk/>
            <pc:sldMk cId="0" sldId="277"/>
            <ac:spMk id="2" creationId="{00000000-0000-0000-0000-000000000000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5:39:12.638" v="0"/>
          <ac:spMkLst>
            <pc:docMk/>
            <pc:sldMk cId="0" sldId="277"/>
            <ac:spMk id="3" creationId="{00000000-0000-0000-0000-000000000000}"/>
          </ac:spMkLst>
        </pc:spChg>
      </pc:sldChg>
      <pc:sldChg chg="addSp delSp modSp add mod modClrScheme chgLayout modNotesTx">
        <pc:chgData name="Валерия Николаева Симеонова" userId="bb6234ee-7972-498a-9746-4c962add02b0" providerId="ADAL" clId="{31C6E012-D356-9140-B06E-0B29067139D9}" dt="2023-08-11T22:11:34.633" v="5081"/>
        <pc:sldMkLst>
          <pc:docMk/>
          <pc:sldMk cId="1022532890" sldId="278"/>
        </pc:sldMkLst>
        <pc:spChg chg="mod">
          <ac:chgData name="Валерия Николаева Симеонова" userId="bb6234ee-7972-498a-9746-4c962add02b0" providerId="ADAL" clId="{31C6E012-D356-9140-B06E-0B29067139D9}" dt="2023-08-11T16:05:29.463" v="157" actId="26606"/>
          <ac:spMkLst>
            <pc:docMk/>
            <pc:sldMk cId="1022532890" sldId="278"/>
            <ac:spMk id="2" creationId="{00000000-0000-0000-0000-000000000000}"/>
          </ac:spMkLst>
        </pc:spChg>
        <pc:spChg chg="del">
          <ac:chgData name="Валерия Николаева Симеонова" userId="bb6234ee-7972-498a-9746-4c962add02b0" providerId="ADAL" clId="{31C6E012-D356-9140-B06E-0B29067139D9}" dt="2023-08-11T16:05:29.463" v="157" actId="26606"/>
          <ac:spMkLst>
            <pc:docMk/>
            <pc:sldMk cId="1022532890" sldId="278"/>
            <ac:spMk id="3" creationId="{00000000-0000-0000-0000-000000000000}"/>
          </ac:spMkLst>
        </pc:spChg>
        <pc:spChg chg="add mod">
          <ac:chgData name="Валерия Николаева Симеонова" userId="bb6234ee-7972-498a-9746-4c962add02b0" providerId="ADAL" clId="{31C6E012-D356-9140-B06E-0B29067139D9}" dt="2023-08-11T22:11:34.633" v="5081"/>
          <ac:spMkLst>
            <pc:docMk/>
            <pc:sldMk cId="1022532890" sldId="278"/>
            <ac:spMk id="3" creationId="{CEB1F6EE-FECB-0EE7-CDC7-A4F265816AB1}"/>
          </ac:spMkLst>
        </pc:spChg>
        <pc:spChg chg="add del mod">
          <ac:chgData name="Валерия Николаева Симеонова" userId="bb6234ee-7972-498a-9746-4c962add02b0" providerId="ADAL" clId="{31C6E012-D356-9140-B06E-0B29067139D9}" dt="2023-08-11T16:06:01.332" v="189" actId="12084"/>
          <ac:spMkLst>
            <pc:docMk/>
            <pc:sldMk cId="1022532890" sldId="278"/>
            <ac:spMk id="9" creationId="{E0777B1E-51CD-EEE3-0119-58052181E435}"/>
          </ac:spMkLst>
        </pc:spChg>
        <pc:graphicFrameChg chg="add mod">
          <ac:chgData name="Валерия Николаева Симеонова" userId="bb6234ee-7972-498a-9746-4c962add02b0" providerId="ADAL" clId="{31C6E012-D356-9140-B06E-0B29067139D9}" dt="2023-08-11T16:06:21.391" v="191" actId="13822"/>
          <ac:graphicFrameMkLst>
            <pc:docMk/>
            <pc:sldMk cId="1022532890" sldId="278"/>
            <ac:graphicFrameMk id="4" creationId="{142440E2-1905-8712-CF40-6480F94F05F4}"/>
          </ac:graphicFrameMkLst>
        </pc:graphicFrameChg>
        <pc:graphicFrameChg chg="add mod">
          <ac:chgData name="Валерия Николаева Симеонова" userId="bb6234ee-7972-498a-9746-4c962add02b0" providerId="ADAL" clId="{31C6E012-D356-9140-B06E-0B29067139D9}" dt="2023-08-11T16:07:01.712" v="194" actId="790"/>
          <ac:graphicFrameMkLst>
            <pc:docMk/>
            <pc:sldMk cId="1022532890" sldId="278"/>
            <ac:graphicFrameMk id="5" creationId="{A501589A-2641-F63A-76FA-B63E2D9AAAD8}"/>
          </ac:graphicFrameMkLst>
        </pc:graphicFrameChg>
      </pc:sldChg>
      <pc:sldChg chg="add del">
        <pc:chgData name="Валерия Николаева Симеонова" userId="bb6234ee-7972-498a-9746-4c962add02b0" providerId="ADAL" clId="{31C6E012-D356-9140-B06E-0B29067139D9}" dt="2023-08-11T15:50:11.695" v="17" actId="2696"/>
        <pc:sldMkLst>
          <pc:docMk/>
          <pc:sldMk cId="4211862748" sldId="278"/>
        </pc:sldMkLst>
      </pc:sldChg>
      <pc:sldChg chg="addSp delSp modSp add mod modClrScheme chgLayout modNotesTx">
        <pc:chgData name="Валерия Николаева Симеонова" userId="bb6234ee-7972-498a-9746-4c962add02b0" providerId="ADAL" clId="{31C6E012-D356-9140-B06E-0B29067139D9}" dt="2023-08-11T22:11:40.537" v="5083"/>
        <pc:sldMkLst>
          <pc:docMk/>
          <pc:sldMk cId="2973020358" sldId="279"/>
        </pc:sldMkLst>
        <pc:spChg chg="mod">
          <ac:chgData name="Валерия Николаева Симеонова" userId="bb6234ee-7972-498a-9746-4c962add02b0" providerId="ADAL" clId="{31C6E012-D356-9140-B06E-0B29067139D9}" dt="2023-08-11T16:14:53.232" v="325" actId="790"/>
          <ac:spMkLst>
            <pc:docMk/>
            <pc:sldMk cId="2973020358" sldId="279"/>
            <ac:spMk id="2" creationId="{00000000-0000-0000-0000-000000000000}"/>
          </ac:spMkLst>
        </pc:spChg>
        <pc:spChg chg="del mod">
          <ac:chgData name="Валерия Николаева Симеонова" userId="bb6234ee-7972-498a-9746-4c962add02b0" providerId="ADAL" clId="{31C6E012-D356-9140-B06E-0B29067139D9}" dt="2023-08-11T16:17:36.115" v="422" actId="12084"/>
          <ac:spMkLst>
            <pc:docMk/>
            <pc:sldMk cId="2973020358" sldId="279"/>
            <ac:spMk id="3" creationId="{00000000-0000-0000-0000-000000000000}"/>
          </ac:spMkLst>
        </pc:spChg>
        <pc:spChg chg="add mod">
          <ac:chgData name="Валерия Николаева Симеонова" userId="bb6234ee-7972-498a-9746-4c962add02b0" providerId="ADAL" clId="{31C6E012-D356-9140-B06E-0B29067139D9}" dt="2023-08-11T22:11:40.537" v="5083"/>
          <ac:spMkLst>
            <pc:docMk/>
            <pc:sldMk cId="2973020358" sldId="279"/>
            <ac:spMk id="3" creationId="{4AA1137A-B62A-41BA-431E-5431207ECA79}"/>
          </ac:spMkLst>
        </pc:spChg>
        <pc:spChg chg="add del mod">
          <ac:chgData name="Валерия Николаева Симеонова" userId="bb6234ee-7972-498a-9746-4c962add02b0" providerId="ADAL" clId="{31C6E012-D356-9140-B06E-0B29067139D9}" dt="2023-08-11T16:14:03.850" v="300" actId="12084"/>
          <ac:spMkLst>
            <pc:docMk/>
            <pc:sldMk cId="2973020358" sldId="279"/>
            <ac:spMk id="8" creationId="{B15A1B37-2ACA-36D2-9C6C-B52A415B6760}"/>
          </ac:spMkLst>
        </pc:spChg>
        <pc:graphicFrameChg chg="add mod modGraphic">
          <ac:chgData name="Валерия Николаева Симеонова" userId="bb6234ee-7972-498a-9746-4c962add02b0" providerId="ADAL" clId="{31C6E012-D356-9140-B06E-0B29067139D9}" dt="2023-08-11T16:21:12.398" v="445" actId="404"/>
          <ac:graphicFrameMkLst>
            <pc:docMk/>
            <pc:sldMk cId="2973020358" sldId="279"/>
            <ac:graphicFrameMk id="4" creationId="{CD3BAD71-0508-B3CE-3F4A-A76049D25E70}"/>
          </ac:graphicFrameMkLst>
        </pc:graphicFrameChg>
        <pc:graphicFrameChg chg="add mod modGraphic">
          <ac:chgData name="Валерия Николаева Симеонова" userId="bb6234ee-7972-498a-9746-4c962add02b0" providerId="ADAL" clId="{31C6E012-D356-9140-B06E-0B29067139D9}" dt="2023-08-11T16:21:27.718" v="446" actId="12100"/>
          <ac:graphicFrameMkLst>
            <pc:docMk/>
            <pc:sldMk cId="2973020358" sldId="279"/>
            <ac:graphicFrameMk id="5" creationId="{E366D272-2B2F-14DE-59FB-872B4028D6AC}"/>
          </ac:graphicFrameMkLst>
        </pc:graphicFrameChg>
      </pc:sldChg>
      <pc:sldChg chg="addSp delSp modSp new mod modNotesTx">
        <pc:chgData name="Валерия Николаева Симеонова" userId="bb6234ee-7972-498a-9746-4c962add02b0" providerId="ADAL" clId="{31C6E012-D356-9140-B06E-0B29067139D9}" dt="2023-08-11T22:13:41.243" v="5119"/>
        <pc:sldMkLst>
          <pc:docMk/>
          <pc:sldMk cId="854967633" sldId="280"/>
        </pc:sldMkLst>
        <pc:spChg chg="mod ord">
          <ac:chgData name="Валерия Николаева Симеонова" userId="bb6234ee-7972-498a-9746-4c962add02b0" providerId="ADAL" clId="{31C6E012-D356-9140-B06E-0B29067139D9}" dt="2023-08-11T16:33:04.076" v="562" actId="26606"/>
          <ac:spMkLst>
            <pc:docMk/>
            <pc:sldMk cId="854967633" sldId="280"/>
            <ac:spMk id="2" creationId="{BCFBAF27-5141-D94D-0451-86837DE4BA3D}"/>
          </ac:spMkLst>
        </pc:spChg>
        <pc:spChg chg="add mod">
          <ac:chgData name="Валерия Николаева Симеонова" userId="bb6234ee-7972-498a-9746-4c962add02b0" providerId="ADAL" clId="{31C6E012-D356-9140-B06E-0B29067139D9}" dt="2023-08-11T22:13:41.243" v="5119"/>
          <ac:spMkLst>
            <pc:docMk/>
            <pc:sldMk cId="854967633" sldId="280"/>
            <ac:spMk id="3" creationId="{AF46F2C4-5449-B377-AB34-EC7E00F04017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15" creationId="{6535061D-76CF-761A-22A0-776C2EA496F0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16" creationId="{27C60F25-928B-0BD9-C439-EED91ABB696A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17" creationId="{4102DC54-5770-8CC2-1118-063C60DCA159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18" creationId="{042E2629-EC24-2579-7781-0638A0CF7D0F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20" creationId="{EF3B921F-5606-0C4E-5548-C6FFE98A98A6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21" creationId="{4DA0FE18-3CCE-036D-EA85-87C084D3922E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22" creationId="{745DBE6B-0468-475E-4761-2973D64AD076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23" creationId="{9CD07344-E101-8AB0-FFFE-F0C4E7B3DBD7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25" creationId="{FBD30605-153E-DF01-49B0-B16B43D69318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26" creationId="{4247957D-B4DB-646B-6203-C85B109B0FA6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27" creationId="{F9E97A71-1605-2675-1CF6-28A3F29EF1C1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28" creationId="{C97ED8E0-8DBA-76E8-9204-ACF9C90B9E1F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30" creationId="{CE1540E5-2D8D-E72C-F7FC-A2ABEA27A633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31" creationId="{3727199E-3B98-FA17-19B5-FB173174105E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32" creationId="{8ACC696F-3864-400E-C225-373E8CD99413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33" creationId="{C18CAEE0-63C4-4788-EF9F-4D37D4444867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35" creationId="{2A0003BA-C6C5-6D90-34A4-9C253960530E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36" creationId="{660CBF98-1BC9-9B3B-541F-F377BC5CB39E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37" creationId="{9F3843D8-BCE9-57A8-FFB2-86B02A7A7841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38" creationId="{569457A6-5D54-7584-0DC6-3A58027704AC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40" creationId="{006A37A7-585D-6764-7C53-E997F669FD5E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41" creationId="{395991AE-BF21-B252-33C4-B42745EACA94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42" creationId="{8A9BD03B-827C-8869-1DFA-B8D439867833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43" creationId="{A6AE656C-8B11-8FE3-449D-7DB08DEEAFC8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45" creationId="{E8D6BE2D-36D2-9FF1-0EEE-EFDCAB349826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46" creationId="{853D7AC5-0D54-C628-8A21-B0C6D54B01D2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47" creationId="{DE76A52D-A071-AC7A-5019-5954B679E5E2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48" creationId="{87915366-92EF-2A23-4F64-9EB2D09EBAFE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50" creationId="{A38F0D8F-65D0-0A5B-5BED-A8563094A603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51" creationId="{C70E96BD-4CC0-4AB5-C69B-D205E8BEC18A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52" creationId="{AB001233-EB14-BD76-4269-ED5755C9F47D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53" creationId="{080FCCEA-CEC9-AF3F-68C1-494E6A23EE60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55" creationId="{59178938-3EDE-81B4-D2F3-0D0B1FC48946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56" creationId="{9B003763-AD56-F21E-5D77-978A4CE522F2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57" creationId="{677328B8-D2DF-CD72-74FD-5797467765DF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6:35:26.465" v="585" actId="207"/>
          <ac:spMkLst>
            <pc:docMk/>
            <pc:sldMk cId="854967633" sldId="280"/>
            <ac:spMk id="58" creationId="{B606063C-FC49-3601-34F0-3D92581E9411}"/>
          </ac:spMkLst>
        </pc:spChg>
        <pc:grpChg chg="mod">
          <ac:chgData name="Валерия Николаева Симеонова" userId="bb6234ee-7972-498a-9746-4c962add02b0" providerId="ADAL" clId="{31C6E012-D356-9140-B06E-0B29067139D9}" dt="2023-08-11T16:35:26.465" v="585" actId="207"/>
          <ac:grpSpMkLst>
            <pc:docMk/>
            <pc:sldMk cId="854967633" sldId="280"/>
            <ac:grpSpMk id="14" creationId="{14911D6A-69B4-B5C7-DAE9-7F47B7627A54}"/>
          </ac:grpSpMkLst>
        </pc:grpChg>
        <pc:grpChg chg="mod">
          <ac:chgData name="Валерия Николаева Симеонова" userId="bb6234ee-7972-498a-9746-4c962add02b0" providerId="ADAL" clId="{31C6E012-D356-9140-B06E-0B29067139D9}" dt="2023-08-11T16:35:26.465" v="585" actId="207"/>
          <ac:grpSpMkLst>
            <pc:docMk/>
            <pc:sldMk cId="854967633" sldId="280"/>
            <ac:grpSpMk id="19" creationId="{77573466-76BB-B291-8422-770157BD9712}"/>
          </ac:grpSpMkLst>
        </pc:grpChg>
        <pc:grpChg chg="mod">
          <ac:chgData name="Валерия Николаева Симеонова" userId="bb6234ee-7972-498a-9746-4c962add02b0" providerId="ADAL" clId="{31C6E012-D356-9140-B06E-0B29067139D9}" dt="2023-08-11T16:35:26.465" v="585" actId="207"/>
          <ac:grpSpMkLst>
            <pc:docMk/>
            <pc:sldMk cId="854967633" sldId="280"/>
            <ac:grpSpMk id="24" creationId="{3397DF30-4D01-C755-BD7E-1A82D6462CBC}"/>
          </ac:grpSpMkLst>
        </pc:grpChg>
        <pc:grpChg chg="mod">
          <ac:chgData name="Валерия Николаева Симеонова" userId="bb6234ee-7972-498a-9746-4c962add02b0" providerId="ADAL" clId="{31C6E012-D356-9140-B06E-0B29067139D9}" dt="2023-08-11T16:35:26.465" v="585" actId="207"/>
          <ac:grpSpMkLst>
            <pc:docMk/>
            <pc:sldMk cId="854967633" sldId="280"/>
            <ac:grpSpMk id="29" creationId="{988BB187-462C-DAB3-177D-1807E4B22BA2}"/>
          </ac:grpSpMkLst>
        </pc:grpChg>
        <pc:grpChg chg="mod">
          <ac:chgData name="Валерия Николаева Симеонова" userId="bb6234ee-7972-498a-9746-4c962add02b0" providerId="ADAL" clId="{31C6E012-D356-9140-B06E-0B29067139D9}" dt="2023-08-11T16:35:26.465" v="585" actId="207"/>
          <ac:grpSpMkLst>
            <pc:docMk/>
            <pc:sldMk cId="854967633" sldId="280"/>
            <ac:grpSpMk id="34" creationId="{A27608BA-259D-F39A-93B8-F7F9EDACEBD3}"/>
          </ac:grpSpMkLst>
        </pc:grpChg>
        <pc:grpChg chg="mod">
          <ac:chgData name="Валерия Николаева Симеонова" userId="bb6234ee-7972-498a-9746-4c962add02b0" providerId="ADAL" clId="{31C6E012-D356-9140-B06E-0B29067139D9}" dt="2023-08-11T16:35:26.465" v="585" actId="207"/>
          <ac:grpSpMkLst>
            <pc:docMk/>
            <pc:sldMk cId="854967633" sldId="280"/>
            <ac:grpSpMk id="39" creationId="{402C9D8D-4DEE-AE1C-ECDA-AB58367F600D}"/>
          </ac:grpSpMkLst>
        </pc:grpChg>
        <pc:grpChg chg="mod">
          <ac:chgData name="Валерия Николаева Симеонова" userId="bb6234ee-7972-498a-9746-4c962add02b0" providerId="ADAL" clId="{31C6E012-D356-9140-B06E-0B29067139D9}" dt="2023-08-11T16:35:26.465" v="585" actId="207"/>
          <ac:grpSpMkLst>
            <pc:docMk/>
            <pc:sldMk cId="854967633" sldId="280"/>
            <ac:grpSpMk id="44" creationId="{46BB79A7-8524-26EF-70C1-180F9BC66B5F}"/>
          </ac:grpSpMkLst>
        </pc:grpChg>
        <pc:grpChg chg="mod">
          <ac:chgData name="Валерия Николаева Симеонова" userId="bb6234ee-7972-498a-9746-4c962add02b0" providerId="ADAL" clId="{31C6E012-D356-9140-B06E-0B29067139D9}" dt="2023-08-11T16:35:26.465" v="585" actId="207"/>
          <ac:grpSpMkLst>
            <pc:docMk/>
            <pc:sldMk cId="854967633" sldId="280"/>
            <ac:grpSpMk id="49" creationId="{D09FA4E2-37EA-F611-8F8D-B491FA241460}"/>
          </ac:grpSpMkLst>
        </pc:grpChg>
        <pc:grpChg chg="mod">
          <ac:chgData name="Валерия Николаева Симеонова" userId="bb6234ee-7972-498a-9746-4c962add02b0" providerId="ADAL" clId="{31C6E012-D356-9140-B06E-0B29067139D9}" dt="2023-08-11T16:35:26.465" v="585" actId="207"/>
          <ac:grpSpMkLst>
            <pc:docMk/>
            <pc:sldMk cId="854967633" sldId="280"/>
            <ac:grpSpMk id="54" creationId="{72F8496B-891B-D56C-A7DE-1F35E3649E05}"/>
          </ac:grpSpMkLst>
        </pc:grpChg>
        <pc:picChg chg="del mod">
          <ac:chgData name="Валерия Николаева Симеонова" userId="bb6234ee-7972-498a-9746-4c962add02b0" providerId="ADAL" clId="{31C6E012-D356-9140-B06E-0B29067139D9}" dt="2023-08-11T16:34:14.428" v="564" actId="27803"/>
          <ac:picMkLst>
            <pc:docMk/>
            <pc:sldMk cId="854967633" sldId="280"/>
            <ac:picMk id="4" creationId="{C8E4823B-EEF4-3106-700E-C25EBFC47CA5}"/>
          </ac:picMkLst>
        </pc:picChg>
        <pc:picChg chg="del">
          <ac:chgData name="Валерия Николаева Симеонова" userId="bb6234ee-7972-498a-9746-4c962add02b0" providerId="ADAL" clId="{31C6E012-D356-9140-B06E-0B29067139D9}" dt="2023-08-11T16:31:11.683" v="552" actId="478"/>
          <ac:picMkLst>
            <pc:docMk/>
            <pc:sldMk cId="854967633" sldId="280"/>
            <ac:picMk id="5" creationId="{75413D10-43BD-E83C-F88B-DA3E86A9F6E3}"/>
          </ac:picMkLst>
        </pc:picChg>
        <pc:picChg chg="add del mod ord">
          <ac:chgData name="Валерия Николаева Симеонова" userId="bb6234ee-7972-498a-9746-4c962add02b0" providerId="ADAL" clId="{31C6E012-D356-9140-B06E-0B29067139D9}" dt="2023-08-11T16:34:14.428" v="564" actId="27803"/>
          <ac:picMkLst>
            <pc:docMk/>
            <pc:sldMk cId="854967633" sldId="280"/>
            <ac:picMk id="6" creationId="{021CB905-FCD0-A2E0-02EA-2B78216115A9}"/>
          </ac:picMkLst>
        </pc:picChg>
        <pc:picChg chg="add del mod">
          <ac:chgData name="Валерия Николаева Симеонова" userId="bb6234ee-7972-498a-9746-4c962add02b0" providerId="ADAL" clId="{31C6E012-D356-9140-B06E-0B29067139D9}" dt="2023-08-11T16:34:14.428" v="564" actId="27803"/>
          <ac:picMkLst>
            <pc:docMk/>
            <pc:sldMk cId="854967633" sldId="280"/>
            <ac:picMk id="7" creationId="{1A487680-AF7F-662C-1A13-F44F64A48349}"/>
          </ac:picMkLst>
        </pc:picChg>
        <pc:picChg chg="add del mod ord">
          <ac:chgData name="Валерия Николаева Симеонова" userId="bb6234ee-7972-498a-9746-4c962add02b0" providerId="ADAL" clId="{31C6E012-D356-9140-B06E-0B29067139D9}" dt="2023-08-11T16:34:14.428" v="564" actId="27803"/>
          <ac:picMkLst>
            <pc:docMk/>
            <pc:sldMk cId="854967633" sldId="280"/>
            <ac:picMk id="8" creationId="{4D6FE71E-D562-249F-EA90-F1C8EF5FA290}"/>
          </ac:picMkLst>
        </pc:picChg>
        <pc:picChg chg="add del mod">
          <ac:chgData name="Валерия Николаева Симеонова" userId="bb6234ee-7972-498a-9746-4c962add02b0" providerId="ADAL" clId="{31C6E012-D356-9140-B06E-0B29067139D9}" dt="2023-08-11T16:34:14.428" v="564" actId="27803"/>
          <ac:picMkLst>
            <pc:docMk/>
            <pc:sldMk cId="854967633" sldId="280"/>
            <ac:picMk id="9" creationId="{E7A1F9A5-4A40-B15B-2F73-7398A3FD5F85}"/>
          </ac:picMkLst>
        </pc:picChg>
        <pc:picChg chg="add del mod ord">
          <ac:chgData name="Валерия Николаева Симеонова" userId="bb6234ee-7972-498a-9746-4c962add02b0" providerId="ADAL" clId="{31C6E012-D356-9140-B06E-0B29067139D9}" dt="2023-08-11T16:34:14.428" v="564" actId="27803"/>
          <ac:picMkLst>
            <pc:docMk/>
            <pc:sldMk cId="854967633" sldId="280"/>
            <ac:picMk id="10" creationId="{532B4EB2-B240-0F8E-38ED-FB76296DF8E3}"/>
          </ac:picMkLst>
        </pc:picChg>
        <pc:picChg chg="add del mod">
          <ac:chgData name="Валерия Николаева Симеонова" userId="bb6234ee-7972-498a-9746-4c962add02b0" providerId="ADAL" clId="{31C6E012-D356-9140-B06E-0B29067139D9}" dt="2023-08-11T16:34:14.428" v="564" actId="27803"/>
          <ac:picMkLst>
            <pc:docMk/>
            <pc:sldMk cId="854967633" sldId="280"/>
            <ac:picMk id="11" creationId="{7977E3D1-4175-9022-D997-8371F8AF8FC9}"/>
          </ac:picMkLst>
        </pc:picChg>
        <pc:picChg chg="add del mod ord">
          <ac:chgData name="Валерия Николаева Симеонова" userId="bb6234ee-7972-498a-9746-4c962add02b0" providerId="ADAL" clId="{31C6E012-D356-9140-B06E-0B29067139D9}" dt="2023-08-11T16:34:14.428" v="564" actId="27803"/>
          <ac:picMkLst>
            <pc:docMk/>
            <pc:sldMk cId="854967633" sldId="280"/>
            <ac:picMk id="12" creationId="{C8DE5693-263F-3E7B-17AB-E9CE01877E09}"/>
          </ac:picMkLst>
        </pc:picChg>
        <pc:picChg chg="add del mod">
          <ac:chgData name="Валерия Николаева Симеонова" userId="bb6234ee-7972-498a-9746-4c962add02b0" providerId="ADAL" clId="{31C6E012-D356-9140-B06E-0B29067139D9}" dt="2023-08-11T16:34:14.428" v="564" actId="27803"/>
          <ac:picMkLst>
            <pc:docMk/>
            <pc:sldMk cId="854967633" sldId="280"/>
            <ac:picMk id="13" creationId="{9ADA06BD-B4DD-0EA3-01D7-0D1757D98A54}"/>
          </ac:picMkLst>
        </pc:picChg>
      </pc:sldChg>
      <pc:sldChg chg="addSp delSp modSp add mod modNotesTx">
        <pc:chgData name="Валерия Николаева Симеонова" userId="bb6234ee-7972-498a-9746-4c962add02b0" providerId="ADAL" clId="{31C6E012-D356-9140-B06E-0B29067139D9}" dt="2023-08-11T22:11:51.140" v="5087"/>
        <pc:sldMkLst>
          <pc:docMk/>
          <pc:sldMk cId="1336797995" sldId="281"/>
        </pc:sldMkLst>
        <pc:spChg chg="del mod">
          <ac:chgData name="Валерия Николаева Симеонова" userId="bb6234ee-7972-498a-9746-4c962add02b0" providerId="ADAL" clId="{31C6E012-D356-9140-B06E-0B29067139D9}" dt="2023-08-11T16:53:46.696" v="1214" actId="12084"/>
          <ac:spMkLst>
            <pc:docMk/>
            <pc:sldMk cId="1336797995" sldId="281"/>
            <ac:spMk id="3" creationId="{00000000-0000-0000-0000-000000000000}"/>
          </ac:spMkLst>
        </pc:spChg>
        <pc:spChg chg="add mod">
          <ac:chgData name="Валерия Николаева Симеонова" userId="bb6234ee-7972-498a-9746-4c962add02b0" providerId="ADAL" clId="{31C6E012-D356-9140-B06E-0B29067139D9}" dt="2023-08-11T22:11:51.140" v="5087"/>
          <ac:spMkLst>
            <pc:docMk/>
            <pc:sldMk cId="1336797995" sldId="281"/>
            <ac:spMk id="3" creationId="{70D2285E-3AFE-E59C-CF0A-634781D1D1FD}"/>
          </ac:spMkLst>
        </pc:spChg>
        <pc:graphicFrameChg chg="mod">
          <ac:chgData name="Валерия Николаева Симеонова" userId="bb6234ee-7972-498a-9746-4c962add02b0" providerId="ADAL" clId="{31C6E012-D356-9140-B06E-0B29067139D9}" dt="2023-08-11T16:51:52.422" v="1160" actId="790"/>
          <ac:graphicFrameMkLst>
            <pc:docMk/>
            <pc:sldMk cId="1336797995" sldId="281"/>
            <ac:graphicFrameMk id="4" creationId="{64A27CFB-7265-3BA9-15E9-9214CFB60210}"/>
          </ac:graphicFrameMkLst>
        </pc:graphicFrameChg>
        <pc:graphicFrameChg chg="add mod">
          <ac:chgData name="Валерия Николаева Симеонова" userId="bb6234ee-7972-498a-9746-4c962add02b0" providerId="ADAL" clId="{31C6E012-D356-9140-B06E-0B29067139D9}" dt="2023-08-11T16:54:41.491" v="1240" actId="20577"/>
          <ac:graphicFrameMkLst>
            <pc:docMk/>
            <pc:sldMk cId="1336797995" sldId="281"/>
            <ac:graphicFrameMk id="5" creationId="{14FBA830-7ACC-1FB4-B053-5CB54BB6D944}"/>
          </ac:graphicFrameMkLst>
        </pc:graphicFrameChg>
      </pc:sldChg>
      <pc:sldChg chg="addSp delSp modSp new mod ord modClrScheme chgLayout modNotesTx">
        <pc:chgData name="Валерия Николаева Симеонова" userId="bb6234ee-7972-498a-9746-4c962add02b0" providerId="ADAL" clId="{31C6E012-D356-9140-B06E-0B29067139D9}" dt="2023-08-11T22:11:57.083" v="5089"/>
        <pc:sldMkLst>
          <pc:docMk/>
          <pc:sldMk cId="3383107347" sldId="282"/>
        </pc:sldMkLst>
        <pc:spChg chg="add mod">
          <ac:chgData name="Валерия Николаева Симеонова" userId="bb6234ee-7972-498a-9746-4c962add02b0" providerId="ADAL" clId="{31C6E012-D356-9140-B06E-0B29067139D9}" dt="2023-08-11T22:11:57.083" v="5089"/>
          <ac:spMkLst>
            <pc:docMk/>
            <pc:sldMk cId="3383107347" sldId="282"/>
            <ac:spMk id="2" creationId="{0026616F-9709-7280-CAC8-7C2AF9B16C07}"/>
          </ac:spMkLst>
        </pc:spChg>
        <pc:spChg chg="del">
          <ac:chgData name="Валерия Николаева Симеонова" userId="bb6234ee-7972-498a-9746-4c962add02b0" providerId="ADAL" clId="{31C6E012-D356-9140-B06E-0B29067139D9}" dt="2023-08-11T16:55:45.368" v="1243" actId="26606"/>
          <ac:spMkLst>
            <pc:docMk/>
            <pc:sldMk cId="3383107347" sldId="282"/>
            <ac:spMk id="2" creationId="{A5C014D4-FC3E-BD08-E5D4-71CCDCF246D7}"/>
          </ac:spMkLst>
        </pc:spChg>
        <pc:spChg chg="add del mod">
          <ac:chgData name="Валерия Николаева Симеонова" userId="bb6234ee-7972-498a-9746-4c962add02b0" providerId="ADAL" clId="{31C6E012-D356-9140-B06E-0B29067139D9}" dt="2023-08-11T17:53:54.306" v="1351" actId="12084"/>
          <ac:spMkLst>
            <pc:docMk/>
            <pc:sldMk cId="3383107347" sldId="282"/>
            <ac:spMk id="4" creationId="{EE72FD95-54D8-2BCC-52CD-E251ADBEE0BE}"/>
          </ac:spMkLst>
        </pc:spChg>
        <pc:spChg chg="add mod">
          <ac:chgData name="Валерия Николаева Симеонова" userId="bb6234ee-7972-498a-9746-4c962add02b0" providerId="ADAL" clId="{31C6E012-D356-9140-B06E-0B29067139D9}" dt="2023-08-11T16:57:58.795" v="1284" actId="790"/>
          <ac:spMkLst>
            <pc:docMk/>
            <pc:sldMk cId="3383107347" sldId="282"/>
            <ac:spMk id="7" creationId="{FA4F881C-6379-D4E4-D31D-247862CF758B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8:07:47.523" v="1894"/>
          <ac:spMkLst>
            <pc:docMk/>
            <pc:sldMk cId="3383107347" sldId="282"/>
            <ac:spMk id="8" creationId="{A05F8C97-9D5E-E96B-D3F6-5D4F19949E54}"/>
          </ac:spMkLst>
        </pc:spChg>
        <pc:spChg chg="add del mod">
          <ac:chgData name="Валерия Николаева Симеонова" userId="bb6234ee-7972-498a-9746-4c962add02b0" providerId="ADAL" clId="{31C6E012-D356-9140-B06E-0B29067139D9}" dt="2023-08-11T16:57:12.740" v="1276" actId="478"/>
          <ac:spMkLst>
            <pc:docMk/>
            <pc:sldMk cId="3383107347" sldId="282"/>
            <ac:spMk id="9" creationId="{7F05D290-BD83-4620-5C53-993023AA346E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8:07:47.523" v="1894"/>
          <ac:spMkLst>
            <pc:docMk/>
            <pc:sldMk cId="3383107347" sldId="282"/>
            <ac:spMk id="10" creationId="{AE911C22-E740-39E9-8898-954FB612AD7E}"/>
          </ac:spMkLst>
        </pc:spChg>
        <pc:spChg chg="add del mod">
          <ac:chgData name="Валерия Николаева Симеонова" userId="bb6234ee-7972-498a-9746-4c962add02b0" providerId="ADAL" clId="{31C6E012-D356-9140-B06E-0B29067139D9}" dt="2023-08-11T16:56:10.844" v="1271" actId="12084"/>
          <ac:spMkLst>
            <pc:docMk/>
            <pc:sldMk cId="3383107347" sldId="282"/>
            <ac:spMk id="11" creationId="{D49F75D8-BEE5-8E07-1922-16FE8F7AABB9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8:07:47.523" v="1894"/>
          <ac:spMkLst>
            <pc:docMk/>
            <pc:sldMk cId="3383107347" sldId="282"/>
            <ac:spMk id="12" creationId="{F95BC299-A3F7-952E-BA68-06C616195CD5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8:07:47.523" v="1894"/>
          <ac:spMkLst>
            <pc:docMk/>
            <pc:sldMk cId="3383107347" sldId="282"/>
            <ac:spMk id="13" creationId="{4CF06B87-090C-BC0E-CD91-63C22DB7F15C}"/>
          </ac:spMkLst>
        </pc:spChg>
        <pc:grpChg chg="add mod">
          <ac:chgData name="Валерия Николаева Симеонова" userId="bb6234ee-7972-498a-9746-4c962add02b0" providerId="ADAL" clId="{31C6E012-D356-9140-B06E-0B29067139D9}" dt="2023-08-11T18:07:47.523" v="1894"/>
          <ac:grpSpMkLst>
            <pc:docMk/>
            <pc:sldMk cId="3383107347" sldId="282"/>
            <ac:grpSpMk id="6" creationId="{29BF6E5C-4DAF-7D5A-AED5-BED4032F65A8}"/>
          </ac:grpSpMkLst>
        </pc:grpChg>
        <pc:graphicFrameChg chg="add mod modGraphic">
          <ac:chgData name="Валерия Николаева Симеонова" userId="bb6234ee-7972-498a-9746-4c962add02b0" providerId="ADAL" clId="{31C6E012-D356-9140-B06E-0B29067139D9}" dt="2023-08-11T16:56:50" v="1275" actId="114"/>
          <ac:graphicFrameMkLst>
            <pc:docMk/>
            <pc:sldMk cId="3383107347" sldId="282"/>
            <ac:graphicFrameMk id="3" creationId="{7720452C-2BE8-3323-A3E1-86B972D3DA36}"/>
          </ac:graphicFrameMkLst>
        </pc:graphicFrameChg>
        <pc:graphicFrameChg chg="add mod">
          <ac:chgData name="Валерия Николаева Симеонова" userId="bb6234ee-7972-498a-9746-4c962add02b0" providerId="ADAL" clId="{31C6E012-D356-9140-B06E-0B29067139D9}" dt="2023-08-11T17:54:39.739" v="1358" actId="14100"/>
          <ac:graphicFrameMkLst>
            <pc:docMk/>
            <pc:sldMk cId="3383107347" sldId="282"/>
            <ac:graphicFrameMk id="5" creationId="{FFA4AD51-B830-F8DC-4AA4-C5675AAB16E3}"/>
          </ac:graphicFrameMkLst>
        </pc:graphicFrameChg>
        <pc:picChg chg="add del mod">
          <ac:chgData name="Валерия Николаева Симеонова" userId="bb6234ee-7972-498a-9746-4c962add02b0" providerId="ADAL" clId="{31C6E012-D356-9140-B06E-0B29067139D9}" dt="2023-08-11T17:51:43.737" v="1314" actId="478"/>
          <ac:picMkLst>
            <pc:docMk/>
            <pc:sldMk cId="3383107347" sldId="282"/>
            <ac:picMk id="3073" creationId="{1FD5E789-1728-46C1-5130-254C79C5137A}"/>
          </ac:picMkLst>
        </pc:picChg>
        <pc:picChg chg="add mod">
          <ac:chgData name="Валерия Николаева Симеонова" userId="bb6234ee-7972-498a-9746-4c962add02b0" providerId="ADAL" clId="{31C6E012-D356-9140-B06E-0B29067139D9}" dt="2023-08-11T16:57:40.331" v="1283" actId="1076"/>
          <ac:picMkLst>
            <pc:docMk/>
            <pc:sldMk cId="3383107347" sldId="282"/>
            <ac:picMk id="3074" creationId="{14CEAC8C-4D3F-ECA2-4099-B2D9229BCA67}"/>
          </ac:picMkLst>
        </pc:picChg>
        <pc:picChg chg="add mod">
          <ac:chgData name="Валерия Николаева Симеонова" userId="bb6234ee-7972-498a-9746-4c962add02b0" providerId="ADAL" clId="{31C6E012-D356-9140-B06E-0B29067139D9}" dt="2023-08-11T16:57:40.331" v="1283" actId="1076"/>
          <ac:picMkLst>
            <pc:docMk/>
            <pc:sldMk cId="3383107347" sldId="282"/>
            <ac:picMk id="3075" creationId="{728D9E5B-6D40-5787-4037-15C33295B7D5}"/>
          </ac:picMkLst>
        </pc:picChg>
      </pc:sldChg>
      <pc:sldChg chg="addSp delSp modSp add mod">
        <pc:chgData name="Валерия Николаева Симеонова" userId="bb6234ee-7972-498a-9746-4c962add02b0" providerId="ADAL" clId="{31C6E012-D356-9140-B06E-0B29067139D9}" dt="2023-08-11T22:11:53.129" v="5088"/>
        <pc:sldMkLst>
          <pc:docMk/>
          <pc:sldMk cId="1902366769" sldId="283"/>
        </pc:sldMkLst>
        <pc:spChg chg="add mod">
          <ac:chgData name="Валерия Николаева Симеонова" userId="bb6234ee-7972-498a-9746-4c962add02b0" providerId="ADAL" clId="{31C6E012-D356-9140-B06E-0B29067139D9}" dt="2023-08-11T22:11:53.129" v="5088"/>
          <ac:spMkLst>
            <pc:docMk/>
            <pc:sldMk cId="1902366769" sldId="283"/>
            <ac:spMk id="2" creationId="{FBD3ACC7-4157-16F9-D1A7-3D13380CC717}"/>
          </ac:spMkLst>
        </pc:spChg>
        <pc:spChg chg="add del">
          <ac:chgData name="Валерия Николаева Симеонова" userId="bb6234ee-7972-498a-9746-4c962add02b0" providerId="ADAL" clId="{31C6E012-D356-9140-B06E-0B29067139D9}" dt="2023-08-11T17:51:22.718" v="1312" actId="22"/>
          <ac:spMkLst>
            <pc:docMk/>
            <pc:sldMk cId="1902366769" sldId="283"/>
            <ac:spMk id="4" creationId="{CF8FD03E-4513-A30D-48CF-E15ABFBFBE0C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8:07:21.366" v="1889"/>
          <ac:spMkLst>
            <pc:docMk/>
            <pc:sldMk cId="1902366769" sldId="283"/>
            <ac:spMk id="6" creationId="{5C63CFB5-7A4B-360E-B33F-1E8ECCA909AF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8:07:21.366" v="1889"/>
          <ac:spMkLst>
            <pc:docMk/>
            <pc:sldMk cId="1902366769" sldId="283"/>
            <ac:spMk id="8" creationId="{3118C0F4-5224-8ED6-A99E-444D8E5A5F1D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8:07:21.366" v="1889"/>
          <ac:spMkLst>
            <pc:docMk/>
            <pc:sldMk cId="1902366769" sldId="283"/>
            <ac:spMk id="9" creationId="{E65B11C2-8F7A-3C65-0E42-6571D9A8FE59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8:07:21.366" v="1889"/>
          <ac:spMkLst>
            <pc:docMk/>
            <pc:sldMk cId="1902366769" sldId="283"/>
            <ac:spMk id="10" creationId="{0FD4BEB2-DDDA-6B8A-4D20-A0630A72B756}"/>
          </ac:spMkLst>
        </pc:spChg>
        <pc:grpChg chg="add mod">
          <ac:chgData name="Валерия Николаева Симеонова" userId="bb6234ee-7972-498a-9746-4c962add02b0" providerId="ADAL" clId="{31C6E012-D356-9140-B06E-0B29067139D9}" dt="2023-08-11T18:07:41.899" v="1893" actId="1038"/>
          <ac:grpSpMkLst>
            <pc:docMk/>
            <pc:sldMk cId="1902366769" sldId="283"/>
            <ac:grpSpMk id="5" creationId="{C4578286-FCEB-20D7-5CE0-05DDE0D6F765}"/>
          </ac:grpSpMkLst>
        </pc:grpChg>
        <pc:graphicFrameChg chg="mod">
          <ac:chgData name="Валерия Николаева Симеонова" userId="bb6234ee-7972-498a-9746-4c962add02b0" providerId="ADAL" clId="{31C6E012-D356-9140-B06E-0B29067139D9}" dt="2023-08-11T18:07:28.074" v="1891"/>
          <ac:graphicFrameMkLst>
            <pc:docMk/>
            <pc:sldMk cId="1902366769" sldId="283"/>
            <ac:graphicFrameMk id="3" creationId="{7720452C-2BE8-3323-A3E1-86B972D3DA36}"/>
          </ac:graphicFrameMkLst>
        </pc:graphicFrameChg>
        <pc:picChg chg="add del">
          <ac:chgData name="Валерия Николаева Симеонова" userId="bb6234ee-7972-498a-9746-4c962add02b0" providerId="ADAL" clId="{31C6E012-D356-9140-B06E-0B29067139D9}" dt="2023-08-11T17:51:26.672" v="1313" actId="478"/>
          <ac:picMkLst>
            <pc:docMk/>
            <pc:sldMk cId="1902366769" sldId="283"/>
            <ac:picMk id="3073" creationId="{1FD5E789-1728-46C1-5130-254C79C5137A}"/>
          </ac:picMkLst>
        </pc:picChg>
      </pc:sldChg>
      <pc:sldChg chg="addSp modSp add modNotesTx">
        <pc:chgData name="Валерия Николаева Симеонова" userId="bb6234ee-7972-498a-9746-4c962add02b0" providerId="ADAL" clId="{31C6E012-D356-9140-B06E-0B29067139D9}" dt="2023-08-11T22:11:59.565" v="5090"/>
        <pc:sldMkLst>
          <pc:docMk/>
          <pc:sldMk cId="677024631" sldId="284"/>
        </pc:sldMkLst>
        <pc:spChg chg="mod">
          <ac:chgData name="Валерия Николаева Симеонова" userId="bb6234ee-7972-498a-9746-4c962add02b0" providerId="ADAL" clId="{31C6E012-D356-9140-B06E-0B29067139D9}" dt="2023-08-11T18:07:50.813" v="1895"/>
          <ac:spMkLst>
            <pc:docMk/>
            <pc:sldMk cId="677024631" sldId="284"/>
            <ac:spMk id="4" creationId="{EBD793E1-0507-0DDB-C233-15018A47B6C4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8:07:50.813" v="1895"/>
          <ac:spMkLst>
            <pc:docMk/>
            <pc:sldMk cId="677024631" sldId="284"/>
            <ac:spMk id="6" creationId="{F7624D44-6F9C-FA93-9B49-58CB2CA911A2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8:07:50.813" v="1895"/>
          <ac:spMkLst>
            <pc:docMk/>
            <pc:sldMk cId="677024631" sldId="284"/>
            <ac:spMk id="8" creationId="{91EFD24C-1356-103E-F887-499E62B633E7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8:07:50.813" v="1895"/>
          <ac:spMkLst>
            <pc:docMk/>
            <pc:sldMk cId="677024631" sldId="284"/>
            <ac:spMk id="9" creationId="{7C523305-E1F5-1E64-E61C-BA80B6A585CA}"/>
          </ac:spMkLst>
        </pc:spChg>
        <pc:spChg chg="add mod">
          <ac:chgData name="Валерия Николаева Симеонова" userId="bb6234ee-7972-498a-9746-4c962add02b0" providerId="ADAL" clId="{31C6E012-D356-9140-B06E-0B29067139D9}" dt="2023-08-11T22:11:59.565" v="5090"/>
          <ac:spMkLst>
            <pc:docMk/>
            <pc:sldMk cId="677024631" sldId="284"/>
            <ac:spMk id="10" creationId="{EA5F782F-B01D-3A06-B7C2-1391C15EA9E4}"/>
          </ac:spMkLst>
        </pc:spChg>
        <pc:grpChg chg="add mod">
          <ac:chgData name="Валерия Николаева Симеонова" userId="bb6234ee-7972-498a-9746-4c962add02b0" providerId="ADAL" clId="{31C6E012-D356-9140-B06E-0B29067139D9}" dt="2023-08-11T18:07:50.813" v="1895"/>
          <ac:grpSpMkLst>
            <pc:docMk/>
            <pc:sldMk cId="677024631" sldId="284"/>
            <ac:grpSpMk id="2" creationId="{901E6199-F931-F15E-0CDD-7F8B637401F2}"/>
          </ac:grpSpMkLst>
        </pc:grpChg>
        <pc:graphicFrameChg chg="mod">
          <ac:chgData name="Валерия Николаева Симеонова" userId="bb6234ee-7972-498a-9746-4c962add02b0" providerId="ADAL" clId="{31C6E012-D356-9140-B06E-0B29067139D9}" dt="2023-08-11T17:57:39.061" v="1460"/>
          <ac:graphicFrameMkLst>
            <pc:docMk/>
            <pc:sldMk cId="677024631" sldId="284"/>
            <ac:graphicFrameMk id="5" creationId="{FFA4AD51-B830-F8DC-4AA4-C5675AAB16E3}"/>
          </ac:graphicFrameMkLst>
        </pc:graphicFrameChg>
      </pc:sldChg>
      <pc:sldChg chg="addSp modSp add modNotesTx">
        <pc:chgData name="Валерия Николаева Симеонова" userId="bb6234ee-7972-498a-9746-4c962add02b0" providerId="ADAL" clId="{31C6E012-D356-9140-B06E-0B29067139D9}" dt="2023-08-11T22:12:02.142" v="5091"/>
        <pc:sldMkLst>
          <pc:docMk/>
          <pc:sldMk cId="4163471873" sldId="285"/>
        </pc:sldMkLst>
        <pc:spChg chg="mod">
          <ac:chgData name="Валерия Николаева Симеонова" userId="bb6234ee-7972-498a-9746-4c962add02b0" providerId="ADAL" clId="{31C6E012-D356-9140-B06E-0B29067139D9}" dt="2023-08-11T18:07:52.642" v="1896"/>
          <ac:spMkLst>
            <pc:docMk/>
            <pc:sldMk cId="4163471873" sldId="285"/>
            <ac:spMk id="4" creationId="{E3C145F0-0945-9F08-4559-1651FD2AD2AD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8:07:52.642" v="1896"/>
          <ac:spMkLst>
            <pc:docMk/>
            <pc:sldMk cId="4163471873" sldId="285"/>
            <ac:spMk id="6" creationId="{D72419D1-ECF1-263F-9349-AAA42C95446D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8:07:52.642" v="1896"/>
          <ac:spMkLst>
            <pc:docMk/>
            <pc:sldMk cId="4163471873" sldId="285"/>
            <ac:spMk id="8" creationId="{66330044-24E6-9BC6-E786-3250388F7B88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8:07:52.642" v="1896"/>
          <ac:spMkLst>
            <pc:docMk/>
            <pc:sldMk cId="4163471873" sldId="285"/>
            <ac:spMk id="9" creationId="{91FCE27D-749C-0EB8-C5F6-977A908D2986}"/>
          </ac:spMkLst>
        </pc:spChg>
        <pc:spChg chg="add mod">
          <ac:chgData name="Валерия Николаева Симеонова" userId="bb6234ee-7972-498a-9746-4c962add02b0" providerId="ADAL" clId="{31C6E012-D356-9140-B06E-0B29067139D9}" dt="2023-08-11T22:12:02.142" v="5091"/>
          <ac:spMkLst>
            <pc:docMk/>
            <pc:sldMk cId="4163471873" sldId="285"/>
            <ac:spMk id="10" creationId="{CF98772E-F366-FB60-B440-CE86FE72D68B}"/>
          </ac:spMkLst>
        </pc:spChg>
        <pc:grpChg chg="add mod">
          <ac:chgData name="Валерия Николаева Симеонова" userId="bb6234ee-7972-498a-9746-4c962add02b0" providerId="ADAL" clId="{31C6E012-D356-9140-B06E-0B29067139D9}" dt="2023-08-11T18:07:52.642" v="1896"/>
          <ac:grpSpMkLst>
            <pc:docMk/>
            <pc:sldMk cId="4163471873" sldId="285"/>
            <ac:grpSpMk id="2" creationId="{C969CC65-0448-6E4B-838B-429A4A88F280}"/>
          </ac:grpSpMkLst>
        </pc:grpChg>
        <pc:graphicFrameChg chg="mod">
          <ac:chgData name="Валерия Николаева Симеонова" userId="bb6234ee-7972-498a-9746-4c962add02b0" providerId="ADAL" clId="{31C6E012-D356-9140-B06E-0B29067139D9}" dt="2023-08-11T18:00:29.500" v="1535" actId="12269"/>
          <ac:graphicFrameMkLst>
            <pc:docMk/>
            <pc:sldMk cId="4163471873" sldId="285"/>
            <ac:graphicFrameMk id="5" creationId="{FFA4AD51-B830-F8DC-4AA4-C5675AAB16E3}"/>
          </ac:graphicFrameMkLst>
        </pc:graphicFrameChg>
      </pc:sldChg>
      <pc:sldChg chg="addSp modSp add modNotesTx">
        <pc:chgData name="Валерия Николаева Симеонова" userId="bb6234ee-7972-498a-9746-4c962add02b0" providerId="ADAL" clId="{31C6E012-D356-9140-B06E-0B29067139D9}" dt="2023-08-11T22:12:04.131" v="5092"/>
        <pc:sldMkLst>
          <pc:docMk/>
          <pc:sldMk cId="1947624872" sldId="286"/>
        </pc:sldMkLst>
        <pc:spChg chg="mod">
          <ac:chgData name="Валерия Николаева Симеонова" userId="bb6234ee-7972-498a-9746-4c962add02b0" providerId="ADAL" clId="{31C6E012-D356-9140-B06E-0B29067139D9}" dt="2023-08-11T18:07:55.230" v="1897"/>
          <ac:spMkLst>
            <pc:docMk/>
            <pc:sldMk cId="1947624872" sldId="286"/>
            <ac:spMk id="4" creationId="{3C2F97B9-5E75-BEE6-9D26-CB75E807266F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8:07:55.230" v="1897"/>
          <ac:spMkLst>
            <pc:docMk/>
            <pc:sldMk cId="1947624872" sldId="286"/>
            <ac:spMk id="6" creationId="{AF2A5973-EDA6-705A-EDFD-3815BFC9E836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8:07:55.230" v="1897"/>
          <ac:spMkLst>
            <pc:docMk/>
            <pc:sldMk cId="1947624872" sldId="286"/>
            <ac:spMk id="8" creationId="{AFF8C006-A91D-8C26-7332-4D56876351AE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8:07:55.230" v="1897"/>
          <ac:spMkLst>
            <pc:docMk/>
            <pc:sldMk cId="1947624872" sldId="286"/>
            <ac:spMk id="9" creationId="{F25B25B8-5924-2205-02E9-C569F8088AB6}"/>
          </ac:spMkLst>
        </pc:spChg>
        <pc:spChg chg="add mod">
          <ac:chgData name="Валерия Николаева Симеонова" userId="bb6234ee-7972-498a-9746-4c962add02b0" providerId="ADAL" clId="{31C6E012-D356-9140-B06E-0B29067139D9}" dt="2023-08-11T22:12:04.131" v="5092"/>
          <ac:spMkLst>
            <pc:docMk/>
            <pc:sldMk cId="1947624872" sldId="286"/>
            <ac:spMk id="10" creationId="{D1CCC479-A7AA-4F51-9BEA-D14F097214D3}"/>
          </ac:spMkLst>
        </pc:spChg>
        <pc:grpChg chg="add mod">
          <ac:chgData name="Валерия Николаева Симеонова" userId="bb6234ee-7972-498a-9746-4c962add02b0" providerId="ADAL" clId="{31C6E012-D356-9140-B06E-0B29067139D9}" dt="2023-08-11T18:07:55.230" v="1897"/>
          <ac:grpSpMkLst>
            <pc:docMk/>
            <pc:sldMk cId="1947624872" sldId="286"/>
            <ac:grpSpMk id="2" creationId="{9901718D-CB3D-123D-347C-370D9C9157C0}"/>
          </ac:grpSpMkLst>
        </pc:grpChg>
        <pc:graphicFrameChg chg="mod">
          <ac:chgData name="Валерия Николаева Симеонова" userId="bb6234ee-7972-498a-9746-4c962add02b0" providerId="ADAL" clId="{31C6E012-D356-9140-B06E-0B29067139D9}" dt="2023-08-11T18:05:38.729" v="1888" actId="13782"/>
          <ac:graphicFrameMkLst>
            <pc:docMk/>
            <pc:sldMk cId="1947624872" sldId="286"/>
            <ac:graphicFrameMk id="5" creationId="{FFA4AD51-B830-F8DC-4AA4-C5675AAB16E3}"/>
          </ac:graphicFrameMkLst>
        </pc:graphicFrameChg>
      </pc:sldChg>
      <pc:sldChg chg="addSp delSp modSp add mod ord modNotesTx">
        <pc:chgData name="Валерия Николаева Симеонова" userId="bb6234ee-7972-498a-9746-4c962add02b0" providerId="ADAL" clId="{31C6E012-D356-9140-B06E-0B29067139D9}" dt="2023-08-11T22:12:06.921" v="5093"/>
        <pc:sldMkLst>
          <pc:docMk/>
          <pc:sldMk cId="3742860467" sldId="287"/>
        </pc:sldMkLst>
        <pc:spChg chg="add mod">
          <ac:chgData name="Валерия Николаева Симеонова" userId="bb6234ee-7972-498a-9746-4c962add02b0" providerId="ADAL" clId="{31C6E012-D356-9140-B06E-0B29067139D9}" dt="2023-08-11T22:12:06.921" v="5093"/>
          <ac:spMkLst>
            <pc:docMk/>
            <pc:sldMk cId="3742860467" sldId="287"/>
            <ac:spMk id="3" creationId="{AC8799CD-868D-4CE5-5E27-B348EE73BA6B}"/>
          </ac:spMkLst>
        </pc:spChg>
        <pc:spChg chg="add mod">
          <ac:chgData name="Валерия Николаева Симеонова" userId="bb6234ee-7972-498a-9746-4c962add02b0" providerId="ADAL" clId="{31C6E012-D356-9140-B06E-0B29067139D9}" dt="2023-08-11T18:25:16.658" v="2504"/>
          <ac:spMkLst>
            <pc:docMk/>
            <pc:sldMk cId="3742860467" sldId="287"/>
            <ac:spMk id="4" creationId="{3CA23E26-A23E-CB0D-5D92-E647CD881915}"/>
          </ac:spMkLst>
        </pc:spChg>
        <pc:spChg chg="add mod">
          <ac:chgData name="Валерия Николаева Симеонова" userId="bb6234ee-7972-498a-9746-4c962add02b0" providerId="ADAL" clId="{31C6E012-D356-9140-B06E-0B29067139D9}" dt="2023-08-11T18:25:16.658" v="2504"/>
          <ac:spMkLst>
            <pc:docMk/>
            <pc:sldMk cId="3742860467" sldId="287"/>
            <ac:spMk id="11" creationId="{03D3CDC5-3D41-DE4E-6E86-1DA2142E43B3}"/>
          </ac:spMkLst>
        </pc:spChg>
        <pc:grpChg chg="add mod">
          <ac:chgData name="Валерия Николаева Симеонова" userId="bb6234ee-7972-498a-9746-4c962add02b0" providerId="ADAL" clId="{31C6E012-D356-9140-B06E-0B29067139D9}" dt="2023-08-11T18:25:28.004" v="2508" actId="1038"/>
          <ac:grpSpMkLst>
            <pc:docMk/>
            <pc:sldMk cId="3742860467" sldId="287"/>
            <ac:grpSpMk id="2" creationId="{A9E742C3-0BA8-8EE2-FB3A-15AEC54D6EEF}"/>
          </ac:grpSpMkLst>
        </pc:grpChg>
        <pc:graphicFrameChg chg="del mod">
          <ac:chgData name="Валерия Николаева Симеонова" userId="bb6234ee-7972-498a-9746-4c962add02b0" providerId="ADAL" clId="{31C6E012-D356-9140-B06E-0B29067139D9}" dt="2023-08-11T18:25:14.810" v="2503" actId="478"/>
          <ac:graphicFrameMkLst>
            <pc:docMk/>
            <pc:sldMk cId="3742860467" sldId="287"/>
            <ac:graphicFrameMk id="3" creationId="{7720452C-2BE8-3323-A3E1-86B972D3DA36}"/>
          </ac:graphicFrameMkLst>
        </pc:graphicFrameChg>
        <pc:picChg chg="mod">
          <ac:chgData name="Валерия Николаева Симеонова" userId="bb6234ee-7972-498a-9746-4c962add02b0" providerId="ADAL" clId="{31C6E012-D356-9140-B06E-0B29067139D9}" dt="2023-08-11T18:12:13.486" v="1902" actId="14826"/>
          <ac:picMkLst>
            <pc:docMk/>
            <pc:sldMk cId="3742860467" sldId="287"/>
            <ac:picMk id="3073" creationId="{1FD5E789-1728-46C1-5130-254C79C5137A}"/>
          </ac:picMkLst>
        </pc:picChg>
      </pc:sldChg>
      <pc:sldChg chg="addSp delSp modSp add mod modNotesTx">
        <pc:chgData name="Валерия Николаева Симеонова" userId="bb6234ee-7972-498a-9746-4c962add02b0" providerId="ADAL" clId="{31C6E012-D356-9140-B06E-0B29067139D9}" dt="2023-08-11T22:12:09.272" v="5094"/>
        <pc:sldMkLst>
          <pc:docMk/>
          <pc:sldMk cId="954783883" sldId="288"/>
        </pc:sldMkLst>
        <pc:spChg chg="add del mod">
          <ac:chgData name="Валерия Николаева Симеонова" userId="bb6234ee-7972-498a-9746-4c962add02b0" providerId="ADAL" clId="{31C6E012-D356-9140-B06E-0B29067139D9}" dt="2023-08-11T18:20:45.069" v="2475" actId="12084"/>
          <ac:spMkLst>
            <pc:docMk/>
            <pc:sldMk cId="954783883" sldId="288"/>
            <ac:spMk id="2" creationId="{45D134FA-6E49-DE74-8472-1C696513DDED}"/>
          </ac:spMkLst>
        </pc:spChg>
        <pc:spChg chg="add mod">
          <ac:chgData name="Валерия Николаева Симеонова" userId="bb6234ee-7972-498a-9746-4c962add02b0" providerId="ADAL" clId="{31C6E012-D356-9140-B06E-0B29067139D9}" dt="2023-08-11T22:12:09.272" v="5094"/>
          <ac:spMkLst>
            <pc:docMk/>
            <pc:sldMk cId="954783883" sldId="288"/>
            <ac:spMk id="2" creationId="{FE17691F-6337-EAB7-CDDC-02FD36FE9CD3}"/>
          </ac:spMkLst>
        </pc:spChg>
        <pc:graphicFrameChg chg="mod modGraphic">
          <ac:chgData name="Валерия Николаева Симеонова" userId="bb6234ee-7972-498a-9746-4c962add02b0" providerId="ADAL" clId="{31C6E012-D356-9140-B06E-0B29067139D9}" dt="2023-08-11T18:24:09.022" v="2493"/>
          <ac:graphicFrameMkLst>
            <pc:docMk/>
            <pc:sldMk cId="954783883" sldId="288"/>
            <ac:graphicFrameMk id="3" creationId="{7720452C-2BE8-3323-A3E1-86B972D3DA36}"/>
          </ac:graphicFrameMkLst>
        </pc:graphicFrameChg>
        <pc:graphicFrameChg chg="add mod modGraphic">
          <ac:chgData name="Валерия Николаева Симеонова" userId="bb6234ee-7972-498a-9746-4c962add02b0" providerId="ADAL" clId="{31C6E012-D356-9140-B06E-0B29067139D9}" dt="2023-08-11T18:24:47.376" v="2501" actId="790"/>
          <ac:graphicFrameMkLst>
            <pc:docMk/>
            <pc:sldMk cId="954783883" sldId="288"/>
            <ac:graphicFrameMk id="4" creationId="{D3CC7D83-5F78-92B0-7382-0AA9514C6057}"/>
          </ac:graphicFrameMkLst>
        </pc:graphicFrameChg>
        <pc:picChg chg="del">
          <ac:chgData name="Валерия Николаева Симеонова" userId="bb6234ee-7972-498a-9746-4c962add02b0" providerId="ADAL" clId="{31C6E012-D356-9140-B06E-0B29067139D9}" dt="2023-08-11T18:13:59.371" v="1908" actId="478"/>
          <ac:picMkLst>
            <pc:docMk/>
            <pc:sldMk cId="954783883" sldId="288"/>
            <ac:picMk id="3073" creationId="{1FD5E789-1728-46C1-5130-254C79C5137A}"/>
          </ac:picMkLst>
        </pc:picChg>
      </pc:sldChg>
      <pc:sldChg chg="addSp delSp modSp add mod ord modNotesTx">
        <pc:chgData name="Валерия Николаева Симеонова" userId="bb6234ee-7972-498a-9746-4c962add02b0" providerId="ADAL" clId="{31C6E012-D356-9140-B06E-0B29067139D9}" dt="2023-08-11T22:12:11.492" v="5095"/>
        <pc:sldMkLst>
          <pc:docMk/>
          <pc:sldMk cId="1303969859" sldId="289"/>
        </pc:sldMkLst>
        <pc:spChg chg="add mod">
          <ac:chgData name="Валерия Николаева Симеонова" userId="bb6234ee-7972-498a-9746-4c962add02b0" providerId="ADAL" clId="{31C6E012-D356-9140-B06E-0B29067139D9}" dt="2023-08-11T22:12:11.492" v="5095"/>
          <ac:spMkLst>
            <pc:docMk/>
            <pc:sldMk cId="1303969859" sldId="289"/>
            <ac:spMk id="3" creationId="{74E5D738-BB69-B271-F9E3-7900B3BEFF82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8:30:09.574" v="2526" actId="207"/>
          <ac:spMkLst>
            <pc:docMk/>
            <pc:sldMk cId="1303969859" sldId="289"/>
            <ac:spMk id="4" creationId="{3CA23E26-A23E-CB0D-5D92-E647CD881915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8:30:09.574" v="2526" actId="207"/>
          <ac:spMkLst>
            <pc:docMk/>
            <pc:sldMk cId="1303969859" sldId="289"/>
            <ac:spMk id="11" creationId="{03D3CDC5-3D41-DE4E-6E86-1DA2142E43B3}"/>
          </ac:spMkLst>
        </pc:spChg>
        <pc:grpChg chg="mod">
          <ac:chgData name="Валерия Николаева Симеонова" userId="bb6234ee-7972-498a-9746-4c962add02b0" providerId="ADAL" clId="{31C6E012-D356-9140-B06E-0B29067139D9}" dt="2023-08-11T18:30:09.574" v="2526" actId="207"/>
          <ac:grpSpMkLst>
            <pc:docMk/>
            <pc:sldMk cId="1303969859" sldId="289"/>
            <ac:grpSpMk id="2" creationId="{A9E742C3-0BA8-8EE2-FB3A-15AEC54D6EEF}"/>
          </ac:grpSpMkLst>
        </pc:grpChg>
        <pc:picChg chg="del">
          <ac:chgData name="Валерия Николаева Симеонова" userId="bb6234ee-7972-498a-9746-4c962add02b0" providerId="ADAL" clId="{31C6E012-D356-9140-B06E-0B29067139D9}" dt="2023-08-11T18:27:43.063" v="2514" actId="478"/>
          <ac:picMkLst>
            <pc:docMk/>
            <pc:sldMk cId="1303969859" sldId="289"/>
            <ac:picMk id="3073" creationId="{1FD5E789-1728-46C1-5130-254C79C5137A}"/>
          </ac:picMkLst>
        </pc:picChg>
        <pc:picChg chg="add del">
          <ac:chgData name="Валерия Николаева Симеонова" userId="bb6234ee-7972-498a-9746-4c962add02b0" providerId="ADAL" clId="{31C6E012-D356-9140-B06E-0B29067139D9}" dt="2023-08-11T18:27:27.401" v="2513"/>
          <ac:picMkLst>
            <pc:docMk/>
            <pc:sldMk cId="1303969859" sldId="289"/>
            <ac:picMk id="6145" creationId="{AA0EB598-B027-6660-D1C8-CA3C89093894}"/>
          </ac:picMkLst>
        </pc:picChg>
        <pc:picChg chg="add mod">
          <ac:chgData name="Валерия Николаева Симеонова" userId="bb6234ee-7972-498a-9746-4c962add02b0" providerId="ADAL" clId="{31C6E012-D356-9140-B06E-0B29067139D9}" dt="2023-08-11T18:28:09.529" v="2519" actId="1076"/>
          <ac:picMkLst>
            <pc:docMk/>
            <pc:sldMk cId="1303969859" sldId="289"/>
            <ac:picMk id="6146" creationId="{31A5C6C7-0FC0-FFA8-D99B-79229331B78C}"/>
          </ac:picMkLst>
        </pc:picChg>
      </pc:sldChg>
      <pc:sldChg chg="addSp delSp modSp add mod ord modNotesTx">
        <pc:chgData name="Валерия Николаева Симеонова" userId="bb6234ee-7972-498a-9746-4c962add02b0" providerId="ADAL" clId="{31C6E012-D356-9140-B06E-0B29067139D9}" dt="2023-08-11T22:12:14.547" v="5096"/>
        <pc:sldMkLst>
          <pc:docMk/>
          <pc:sldMk cId="2355232925" sldId="290"/>
        </pc:sldMkLst>
        <pc:spChg chg="add mod">
          <ac:chgData name="Валерия Николаева Симеонова" userId="bb6234ee-7972-498a-9746-4c962add02b0" providerId="ADAL" clId="{31C6E012-D356-9140-B06E-0B29067139D9}" dt="2023-08-11T22:12:14.547" v="5096"/>
          <ac:spMkLst>
            <pc:docMk/>
            <pc:sldMk cId="2355232925" sldId="290"/>
            <ac:spMk id="3" creationId="{65D34E29-0CD5-977F-BA6B-2820CA8FEE6C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8:45:55.262" v="2916"/>
          <ac:spMkLst>
            <pc:docMk/>
            <pc:sldMk cId="2355232925" sldId="290"/>
            <ac:spMk id="11" creationId="{0822E6BB-5070-9E58-F7FE-2CDE2E400140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8:45:55.262" v="2916"/>
          <ac:spMkLst>
            <pc:docMk/>
            <pc:sldMk cId="2355232925" sldId="290"/>
            <ac:spMk id="12" creationId="{6FDB5668-0B0D-9DC9-4B6E-8806E31E465B}"/>
          </ac:spMkLst>
        </pc:spChg>
        <pc:grpChg chg="add mod">
          <ac:chgData name="Валерия Николаева Симеонова" userId="bb6234ee-7972-498a-9746-4c962add02b0" providerId="ADAL" clId="{31C6E012-D356-9140-B06E-0B29067139D9}" dt="2023-08-11T18:45:55.262" v="2916"/>
          <ac:grpSpMkLst>
            <pc:docMk/>
            <pc:sldMk cId="2355232925" sldId="290"/>
            <ac:grpSpMk id="2" creationId="{47ACBFBE-9A9A-591F-A4B0-06A5C58886BD}"/>
          </ac:grpSpMkLst>
        </pc:grpChg>
        <pc:graphicFrameChg chg="del mod">
          <ac:chgData name="Валерия Николаева Симеонова" userId="bb6234ee-7972-498a-9746-4c962add02b0" providerId="ADAL" clId="{31C6E012-D356-9140-B06E-0B29067139D9}" dt="2023-08-11T18:45:54.153" v="2915" actId="478"/>
          <ac:graphicFrameMkLst>
            <pc:docMk/>
            <pc:sldMk cId="2355232925" sldId="290"/>
            <ac:graphicFrameMk id="3" creationId="{7720452C-2BE8-3323-A3E1-86B972D3DA36}"/>
          </ac:graphicFrameMkLst>
        </pc:graphicFrameChg>
        <pc:graphicFrameChg chg="mod modGraphic">
          <ac:chgData name="Валерия Николаева Симеонова" userId="bb6234ee-7972-498a-9746-4c962add02b0" providerId="ADAL" clId="{31C6E012-D356-9140-B06E-0B29067139D9}" dt="2023-08-11T18:35:37.455" v="2627" actId="207"/>
          <ac:graphicFrameMkLst>
            <pc:docMk/>
            <pc:sldMk cId="2355232925" sldId="290"/>
            <ac:graphicFrameMk id="4" creationId="{D3CC7D83-5F78-92B0-7382-0AA9514C6057}"/>
          </ac:graphicFrameMkLst>
        </pc:graphicFrameChg>
      </pc:sldChg>
      <pc:sldChg chg="addSp delSp modSp add mod modNotesTx">
        <pc:chgData name="Валерия Николаева Симеонова" userId="bb6234ee-7972-498a-9746-4c962add02b0" providerId="ADAL" clId="{31C6E012-D356-9140-B06E-0B29067139D9}" dt="2023-08-11T22:12:17.137" v="5097"/>
        <pc:sldMkLst>
          <pc:docMk/>
          <pc:sldMk cId="170338145" sldId="291"/>
        </pc:sldMkLst>
        <pc:spChg chg="add mod">
          <ac:chgData name="Валерия Николаева Симеонова" userId="bb6234ee-7972-498a-9746-4c962add02b0" providerId="ADAL" clId="{31C6E012-D356-9140-B06E-0B29067139D9}" dt="2023-08-11T22:12:17.137" v="5097"/>
          <ac:spMkLst>
            <pc:docMk/>
            <pc:sldMk cId="170338145" sldId="291"/>
            <ac:spMk id="3" creationId="{A37549EE-F166-8FC6-991E-43B49F6B2A3B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8:38:25.915" v="2642" actId="207"/>
          <ac:spMkLst>
            <pc:docMk/>
            <pc:sldMk cId="170338145" sldId="291"/>
            <ac:spMk id="4" creationId="{3CA23E26-A23E-CB0D-5D92-E647CD881915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8:38:25.915" v="2642" actId="207"/>
          <ac:spMkLst>
            <pc:docMk/>
            <pc:sldMk cId="170338145" sldId="291"/>
            <ac:spMk id="11" creationId="{03D3CDC5-3D41-DE4E-6E86-1DA2142E43B3}"/>
          </ac:spMkLst>
        </pc:spChg>
        <pc:grpChg chg="mod">
          <ac:chgData name="Валерия Николаева Симеонова" userId="bb6234ee-7972-498a-9746-4c962add02b0" providerId="ADAL" clId="{31C6E012-D356-9140-B06E-0B29067139D9}" dt="2023-08-11T18:38:25.915" v="2642" actId="207"/>
          <ac:grpSpMkLst>
            <pc:docMk/>
            <pc:sldMk cId="170338145" sldId="291"/>
            <ac:grpSpMk id="2" creationId="{A9E742C3-0BA8-8EE2-FB3A-15AEC54D6EEF}"/>
          </ac:grpSpMkLst>
        </pc:grpChg>
        <pc:picChg chg="mod">
          <ac:chgData name="Валерия Николаева Симеонова" userId="bb6234ee-7972-498a-9746-4c962add02b0" providerId="ADAL" clId="{31C6E012-D356-9140-B06E-0B29067139D9}" dt="2023-08-11T18:38:02.045" v="2641" actId="14826"/>
          <ac:picMkLst>
            <pc:docMk/>
            <pc:sldMk cId="170338145" sldId="291"/>
            <ac:picMk id="6146" creationId="{31A5C6C7-0FC0-FFA8-D99B-79229331B78C}"/>
          </ac:picMkLst>
        </pc:picChg>
        <pc:picChg chg="del">
          <ac:chgData name="Валерия Николаева Симеонова" userId="bb6234ee-7972-498a-9746-4c962add02b0" providerId="ADAL" clId="{31C6E012-D356-9140-B06E-0B29067139D9}" dt="2023-08-11T18:36:38.697" v="2639" actId="478"/>
          <ac:picMkLst>
            <pc:docMk/>
            <pc:sldMk cId="170338145" sldId="291"/>
            <ac:picMk id="7169" creationId="{326E2BD1-A7FC-CE0E-7D77-0414741CD3AF}"/>
          </ac:picMkLst>
        </pc:picChg>
      </pc:sldChg>
      <pc:sldChg chg="addSp delSp modSp add mod replId modNotesTx">
        <pc:chgData name="Валерия Николаева Симеонова" userId="bb6234ee-7972-498a-9746-4c962add02b0" providerId="ADAL" clId="{31C6E012-D356-9140-B06E-0B29067139D9}" dt="2023-08-11T22:12:19.623" v="5098"/>
        <pc:sldMkLst>
          <pc:docMk/>
          <pc:sldMk cId="1943940745" sldId="292"/>
        </pc:sldMkLst>
        <pc:spChg chg="add mod">
          <ac:chgData name="Валерия Николаева Симеонова" userId="bb6234ee-7972-498a-9746-4c962add02b0" providerId="ADAL" clId="{31C6E012-D356-9140-B06E-0B29067139D9}" dt="2023-08-11T22:12:19.623" v="5098"/>
          <ac:spMkLst>
            <pc:docMk/>
            <pc:sldMk cId="1943940745" sldId="292"/>
            <ac:spMk id="3" creationId="{80D0DF4E-749E-34EE-3320-4703E9BAF73B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8:45:37.307" v="2914"/>
          <ac:spMkLst>
            <pc:docMk/>
            <pc:sldMk cId="1943940745" sldId="292"/>
            <ac:spMk id="11" creationId="{628A58F8-789B-AF55-9EAB-338E8BDD91E6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8:45:37.307" v="2914"/>
          <ac:spMkLst>
            <pc:docMk/>
            <pc:sldMk cId="1943940745" sldId="292"/>
            <ac:spMk id="12" creationId="{38541E39-684D-729B-625F-AD3BE63F6586}"/>
          </ac:spMkLst>
        </pc:spChg>
        <pc:grpChg chg="add mod">
          <ac:chgData name="Валерия Николаева Симеонова" userId="bb6234ee-7972-498a-9746-4c962add02b0" providerId="ADAL" clId="{31C6E012-D356-9140-B06E-0B29067139D9}" dt="2023-08-11T18:45:37.307" v="2914"/>
          <ac:grpSpMkLst>
            <pc:docMk/>
            <pc:sldMk cId="1943940745" sldId="292"/>
            <ac:grpSpMk id="2" creationId="{7025754F-63D1-5598-58EC-441240BF257B}"/>
          </ac:grpSpMkLst>
        </pc:grpChg>
        <pc:graphicFrameChg chg="del mod">
          <ac:chgData name="Валерия Николаева Симеонова" userId="bb6234ee-7972-498a-9746-4c962add02b0" providerId="ADAL" clId="{31C6E012-D356-9140-B06E-0B29067139D9}" dt="2023-08-11T18:45:36.058" v="2913" actId="478"/>
          <ac:graphicFrameMkLst>
            <pc:docMk/>
            <pc:sldMk cId="1943940745" sldId="292"/>
            <ac:graphicFrameMk id="3" creationId="{7720452C-2BE8-3323-A3E1-86B972D3DA36}"/>
          </ac:graphicFrameMkLst>
        </pc:graphicFrameChg>
        <pc:graphicFrameChg chg="mod">
          <ac:chgData name="Валерия Николаева Симеонова" userId="bb6234ee-7972-498a-9746-4c962add02b0" providerId="ADAL" clId="{31C6E012-D356-9140-B06E-0B29067139D9}" dt="2023-08-11T18:41:01.382" v="2759"/>
          <ac:graphicFrameMkLst>
            <pc:docMk/>
            <pc:sldMk cId="1943940745" sldId="292"/>
            <ac:graphicFrameMk id="4" creationId="{D3CC7D83-5F78-92B0-7382-0AA9514C6057}"/>
          </ac:graphicFrameMkLst>
        </pc:graphicFrameChg>
      </pc:sldChg>
      <pc:sldChg chg="addSp modSp add mod modNotesTx">
        <pc:chgData name="Валерия Николаева Симеонова" userId="bb6234ee-7972-498a-9746-4c962add02b0" providerId="ADAL" clId="{31C6E012-D356-9140-B06E-0B29067139D9}" dt="2023-08-11T22:12:22.516" v="5099"/>
        <pc:sldMkLst>
          <pc:docMk/>
          <pc:sldMk cId="1401294971" sldId="293"/>
        </pc:sldMkLst>
        <pc:spChg chg="add mod">
          <ac:chgData name="Валерия Николаева Симеонова" userId="bb6234ee-7972-498a-9746-4c962add02b0" providerId="ADAL" clId="{31C6E012-D356-9140-B06E-0B29067139D9}" dt="2023-08-11T22:12:22.516" v="5099"/>
          <ac:spMkLst>
            <pc:docMk/>
            <pc:sldMk cId="1401294971" sldId="293"/>
            <ac:spMk id="3" creationId="{FEAB94FF-115B-F4BC-9EF7-B695029D8E4F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8:44:02.108" v="2893" actId="207"/>
          <ac:spMkLst>
            <pc:docMk/>
            <pc:sldMk cId="1401294971" sldId="293"/>
            <ac:spMk id="4" creationId="{3CA23E26-A23E-CB0D-5D92-E647CD881915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8:44:17.657" v="2900" actId="20577"/>
          <ac:spMkLst>
            <pc:docMk/>
            <pc:sldMk cId="1401294971" sldId="293"/>
            <ac:spMk id="11" creationId="{03D3CDC5-3D41-DE4E-6E86-1DA2142E43B3}"/>
          </ac:spMkLst>
        </pc:spChg>
        <pc:grpChg chg="mod">
          <ac:chgData name="Валерия Николаева Симеонова" userId="bb6234ee-7972-498a-9746-4c962add02b0" providerId="ADAL" clId="{31C6E012-D356-9140-B06E-0B29067139D9}" dt="2023-08-11T18:44:02.108" v="2893" actId="207"/>
          <ac:grpSpMkLst>
            <pc:docMk/>
            <pc:sldMk cId="1401294971" sldId="293"/>
            <ac:grpSpMk id="2" creationId="{A9E742C3-0BA8-8EE2-FB3A-15AEC54D6EEF}"/>
          </ac:grpSpMkLst>
        </pc:grpChg>
        <pc:picChg chg="mod">
          <ac:chgData name="Валерия Николаева Симеонова" userId="bb6234ee-7972-498a-9746-4c962add02b0" providerId="ADAL" clId="{31C6E012-D356-9140-B06E-0B29067139D9}" dt="2023-08-11T18:43:44.375" v="2892" actId="1076"/>
          <ac:picMkLst>
            <pc:docMk/>
            <pc:sldMk cId="1401294971" sldId="293"/>
            <ac:picMk id="6146" creationId="{31A5C6C7-0FC0-FFA8-D99B-79229331B78C}"/>
          </ac:picMkLst>
        </pc:picChg>
      </pc:sldChg>
      <pc:sldChg chg="addSp modSp add mod replId modNotesTx">
        <pc:chgData name="Валерия Николаева Симеонова" userId="bb6234ee-7972-498a-9746-4c962add02b0" providerId="ADAL" clId="{31C6E012-D356-9140-B06E-0B29067139D9}" dt="2023-08-11T22:12:26.302" v="5100"/>
        <pc:sldMkLst>
          <pc:docMk/>
          <pc:sldMk cId="3585202734" sldId="294"/>
        </pc:sldMkLst>
        <pc:spChg chg="add mod">
          <ac:chgData name="Валерия Николаева Симеонова" userId="bb6234ee-7972-498a-9746-4c962add02b0" providerId="ADAL" clId="{31C6E012-D356-9140-B06E-0B29067139D9}" dt="2023-08-11T22:12:26.302" v="5100"/>
          <ac:spMkLst>
            <pc:docMk/>
            <pc:sldMk cId="3585202734" sldId="294"/>
            <ac:spMk id="2" creationId="{EE281F12-059A-851F-6728-5E05B39499F9}"/>
          </ac:spMkLst>
        </pc:spChg>
        <pc:graphicFrameChg chg="mod modGraphic">
          <ac:chgData name="Валерия Николаева Симеонова" userId="bb6234ee-7972-498a-9746-4c962add02b0" providerId="ADAL" clId="{31C6E012-D356-9140-B06E-0B29067139D9}" dt="2023-08-11T18:45:15.809" v="2911" actId="207"/>
          <ac:graphicFrameMkLst>
            <pc:docMk/>
            <pc:sldMk cId="3585202734" sldId="294"/>
            <ac:graphicFrameMk id="3" creationId="{7720452C-2BE8-3323-A3E1-86B972D3DA36}"/>
          </ac:graphicFrameMkLst>
        </pc:graphicFrameChg>
        <pc:graphicFrameChg chg="mod modGraphic">
          <ac:chgData name="Валерия Николаева Симеонова" userId="bb6234ee-7972-498a-9746-4c962add02b0" providerId="ADAL" clId="{31C6E012-D356-9140-B06E-0B29067139D9}" dt="2023-08-11T18:52:34.644" v="3096" actId="207"/>
          <ac:graphicFrameMkLst>
            <pc:docMk/>
            <pc:sldMk cId="3585202734" sldId="294"/>
            <ac:graphicFrameMk id="4" creationId="{D3CC7D83-5F78-92B0-7382-0AA9514C6057}"/>
          </ac:graphicFrameMkLst>
        </pc:graphicFrameChg>
      </pc:sldChg>
      <pc:sldChg chg="addSp modSp add mod modNotesTx">
        <pc:chgData name="Валерия Николаева Симеонова" userId="bb6234ee-7972-498a-9746-4c962add02b0" providerId="ADAL" clId="{31C6E012-D356-9140-B06E-0B29067139D9}" dt="2023-08-11T22:12:28.919" v="5101"/>
        <pc:sldMkLst>
          <pc:docMk/>
          <pc:sldMk cId="3653949845" sldId="295"/>
        </pc:sldMkLst>
        <pc:spChg chg="add mod">
          <ac:chgData name="Валерия Николаева Симеонова" userId="bb6234ee-7972-498a-9746-4c962add02b0" providerId="ADAL" clId="{31C6E012-D356-9140-B06E-0B29067139D9}" dt="2023-08-11T22:12:28.919" v="5101"/>
          <ac:spMkLst>
            <pc:docMk/>
            <pc:sldMk cId="3653949845" sldId="295"/>
            <ac:spMk id="3" creationId="{C94C740A-9E1D-5D9E-3639-36EBDD237A1C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8:53:20.948" v="3098" actId="207"/>
          <ac:spMkLst>
            <pc:docMk/>
            <pc:sldMk cId="3653949845" sldId="295"/>
            <ac:spMk id="4" creationId="{3CA23E26-A23E-CB0D-5D92-E647CD881915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8:54:19.193" v="3114" actId="20577"/>
          <ac:spMkLst>
            <pc:docMk/>
            <pc:sldMk cId="3653949845" sldId="295"/>
            <ac:spMk id="11" creationId="{03D3CDC5-3D41-DE4E-6E86-1DA2142E43B3}"/>
          </ac:spMkLst>
        </pc:spChg>
        <pc:grpChg chg="mod">
          <ac:chgData name="Валерия Николаева Симеонова" userId="bb6234ee-7972-498a-9746-4c962add02b0" providerId="ADAL" clId="{31C6E012-D356-9140-B06E-0B29067139D9}" dt="2023-08-11T18:53:20.948" v="3098" actId="207"/>
          <ac:grpSpMkLst>
            <pc:docMk/>
            <pc:sldMk cId="3653949845" sldId="295"/>
            <ac:grpSpMk id="2" creationId="{A9E742C3-0BA8-8EE2-FB3A-15AEC54D6EEF}"/>
          </ac:grpSpMkLst>
        </pc:grpChg>
        <pc:picChg chg="mod">
          <ac:chgData name="Валерия Николаева Симеонова" userId="bb6234ee-7972-498a-9746-4c962add02b0" providerId="ADAL" clId="{31C6E012-D356-9140-B06E-0B29067139D9}" dt="2023-08-11T18:54:51.829" v="3147" actId="1035"/>
          <ac:picMkLst>
            <pc:docMk/>
            <pc:sldMk cId="3653949845" sldId="295"/>
            <ac:picMk id="6146" creationId="{31A5C6C7-0FC0-FFA8-D99B-79229331B78C}"/>
          </ac:picMkLst>
        </pc:picChg>
      </pc:sldChg>
      <pc:sldChg chg="addSp delSp modSp add mod replId modNotesTx">
        <pc:chgData name="Валерия Николаева Симеонова" userId="bb6234ee-7972-498a-9746-4c962add02b0" providerId="ADAL" clId="{31C6E012-D356-9140-B06E-0B29067139D9}" dt="2023-08-11T22:12:31.126" v="5102"/>
        <pc:sldMkLst>
          <pc:docMk/>
          <pc:sldMk cId="1207391468" sldId="296"/>
        </pc:sldMkLst>
        <pc:spChg chg="add mod">
          <ac:chgData name="Валерия Николаева Симеонова" userId="bb6234ee-7972-498a-9746-4c962add02b0" providerId="ADAL" clId="{31C6E012-D356-9140-B06E-0B29067139D9}" dt="2023-08-11T22:12:31.126" v="5102"/>
          <ac:spMkLst>
            <pc:docMk/>
            <pc:sldMk cId="1207391468" sldId="296"/>
            <ac:spMk id="4" creationId="{7A2A8D56-19DE-2358-19CB-35E3B6A0A532}"/>
          </ac:spMkLst>
        </pc:spChg>
        <pc:graphicFrameChg chg="add mod modGraphic">
          <ac:chgData name="Валерия Николаева Симеонова" userId="bb6234ee-7972-498a-9746-4c962add02b0" providerId="ADAL" clId="{31C6E012-D356-9140-B06E-0B29067139D9}" dt="2023-08-11T19:06:55.274" v="3306" actId="404"/>
          <ac:graphicFrameMkLst>
            <pc:docMk/>
            <pc:sldMk cId="1207391468" sldId="296"/>
            <ac:graphicFrameMk id="2" creationId="{2C9F32E8-668D-F2AA-B468-614D3EEF4192}"/>
          </ac:graphicFrameMkLst>
        </pc:graphicFrameChg>
        <pc:graphicFrameChg chg="mod">
          <ac:chgData name="Валерия Николаева Симеонова" userId="bb6234ee-7972-498a-9746-4c962add02b0" providerId="ADAL" clId="{31C6E012-D356-9140-B06E-0B29067139D9}" dt="2023-08-11T18:54:01.260" v="3107" actId="20577"/>
          <ac:graphicFrameMkLst>
            <pc:docMk/>
            <pc:sldMk cId="1207391468" sldId="296"/>
            <ac:graphicFrameMk id="3" creationId="{7720452C-2BE8-3323-A3E1-86B972D3DA36}"/>
          </ac:graphicFrameMkLst>
        </pc:graphicFrameChg>
        <pc:graphicFrameChg chg="del mod">
          <ac:chgData name="Валерия Николаева Симеонова" userId="bb6234ee-7972-498a-9746-4c962add02b0" providerId="ADAL" clId="{31C6E012-D356-9140-B06E-0B29067139D9}" dt="2023-08-11T18:56:15.519" v="3151" actId="478"/>
          <ac:graphicFrameMkLst>
            <pc:docMk/>
            <pc:sldMk cId="1207391468" sldId="296"/>
            <ac:graphicFrameMk id="4" creationId="{D3CC7D83-5F78-92B0-7382-0AA9514C6057}"/>
          </ac:graphicFrameMkLst>
        </pc:graphicFrameChg>
      </pc:sldChg>
      <pc:sldChg chg="addSp modSp add mod ord modNotesTx">
        <pc:chgData name="Валерия Николаева Симеонова" userId="bb6234ee-7972-498a-9746-4c962add02b0" providerId="ADAL" clId="{31C6E012-D356-9140-B06E-0B29067139D9}" dt="2023-08-11T22:12:33.597" v="5103"/>
        <pc:sldMkLst>
          <pc:docMk/>
          <pc:sldMk cId="1487024738" sldId="297"/>
        </pc:sldMkLst>
        <pc:spChg chg="add mod">
          <ac:chgData name="Валерия Николаева Симеонова" userId="bb6234ee-7972-498a-9746-4c962add02b0" providerId="ADAL" clId="{31C6E012-D356-9140-B06E-0B29067139D9}" dt="2023-08-11T19:08:59.136" v="3318" actId="207"/>
          <ac:spMkLst>
            <pc:docMk/>
            <pc:sldMk cId="1487024738" sldId="297"/>
            <ac:spMk id="3" creationId="{23696185-B697-2965-A205-7A0C52227B5D}"/>
          </ac:spMkLst>
        </pc:spChg>
        <pc:spChg chg="add mod">
          <ac:chgData name="Валерия Николаева Симеонова" userId="bb6234ee-7972-498a-9746-4c962add02b0" providerId="ADAL" clId="{31C6E012-D356-9140-B06E-0B29067139D9}" dt="2023-08-11T22:12:33.597" v="5103"/>
          <ac:spMkLst>
            <pc:docMk/>
            <pc:sldMk cId="1487024738" sldId="297"/>
            <ac:spMk id="12" creationId="{E810F5F2-3DE4-2389-BF21-352064FFC116}"/>
          </ac:spMkLst>
        </pc:spChg>
        <pc:picChg chg="mod">
          <ac:chgData name="Валерия Николаева Симеонова" userId="bb6234ee-7972-498a-9746-4c962add02b0" providerId="ADAL" clId="{31C6E012-D356-9140-B06E-0B29067139D9}" dt="2023-08-11T19:08:10.215" v="3312" actId="14100"/>
          <ac:picMkLst>
            <pc:docMk/>
            <pc:sldMk cId="1487024738" sldId="297"/>
            <ac:picMk id="6146" creationId="{31A5C6C7-0FC0-FFA8-D99B-79229331B78C}"/>
          </ac:picMkLst>
        </pc:picChg>
      </pc:sldChg>
      <pc:sldChg chg="addSp modSp add mod ord modNotesTx">
        <pc:chgData name="Валерия Николаева Симеонова" userId="bb6234ee-7972-498a-9746-4c962add02b0" providerId="ADAL" clId="{31C6E012-D356-9140-B06E-0B29067139D9}" dt="2023-08-11T22:12:37.143" v="5104"/>
        <pc:sldMkLst>
          <pc:docMk/>
          <pc:sldMk cId="3448340865" sldId="298"/>
        </pc:sldMkLst>
        <pc:spChg chg="add mod">
          <ac:chgData name="Валерия Николаева Симеонова" userId="bb6234ee-7972-498a-9746-4c962add02b0" providerId="ADAL" clId="{31C6E012-D356-9140-B06E-0B29067139D9}" dt="2023-08-11T22:12:37.143" v="5104"/>
          <ac:spMkLst>
            <pc:docMk/>
            <pc:sldMk cId="3448340865" sldId="298"/>
            <ac:spMk id="3" creationId="{6DA9E1DE-C6CA-2F3D-28ED-B3071B1EA67E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9:12:32.141" v="3387" actId="207"/>
          <ac:spMkLst>
            <pc:docMk/>
            <pc:sldMk cId="3448340865" sldId="298"/>
            <ac:spMk id="4" creationId="{3CA23E26-A23E-CB0D-5D92-E647CD881915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9:12:32.141" v="3387" actId="207"/>
          <ac:spMkLst>
            <pc:docMk/>
            <pc:sldMk cId="3448340865" sldId="298"/>
            <ac:spMk id="11" creationId="{03D3CDC5-3D41-DE4E-6E86-1DA2142E43B3}"/>
          </ac:spMkLst>
        </pc:spChg>
        <pc:grpChg chg="mod">
          <ac:chgData name="Валерия Николаева Симеонова" userId="bb6234ee-7972-498a-9746-4c962add02b0" providerId="ADAL" clId="{31C6E012-D356-9140-B06E-0B29067139D9}" dt="2023-08-11T19:12:32.141" v="3387" actId="207"/>
          <ac:grpSpMkLst>
            <pc:docMk/>
            <pc:sldMk cId="3448340865" sldId="298"/>
            <ac:grpSpMk id="2" creationId="{A9E742C3-0BA8-8EE2-FB3A-15AEC54D6EEF}"/>
          </ac:grpSpMkLst>
        </pc:grpChg>
        <pc:picChg chg="mod">
          <ac:chgData name="Валерия Николаева Симеонова" userId="bb6234ee-7972-498a-9746-4c962add02b0" providerId="ADAL" clId="{31C6E012-D356-9140-B06E-0B29067139D9}" dt="2023-08-11T19:12:02.980" v="3386" actId="1076"/>
          <ac:picMkLst>
            <pc:docMk/>
            <pc:sldMk cId="3448340865" sldId="298"/>
            <ac:picMk id="6146" creationId="{31A5C6C7-0FC0-FFA8-D99B-79229331B78C}"/>
          </ac:picMkLst>
        </pc:picChg>
      </pc:sldChg>
      <pc:sldChg chg="addSp modSp add mod ord replId modNotesTx">
        <pc:chgData name="Валерия Николаева Симеонова" userId="bb6234ee-7972-498a-9746-4c962add02b0" providerId="ADAL" clId="{31C6E012-D356-9140-B06E-0B29067139D9}" dt="2023-08-11T22:12:42.928" v="5105"/>
        <pc:sldMkLst>
          <pc:docMk/>
          <pc:sldMk cId="739183807" sldId="299"/>
        </pc:sldMkLst>
        <pc:spChg chg="add mod">
          <ac:chgData name="Валерия Николаева Симеонова" userId="bb6234ee-7972-498a-9746-4c962add02b0" providerId="ADAL" clId="{31C6E012-D356-9140-B06E-0B29067139D9}" dt="2023-08-11T22:12:42.928" v="5105"/>
          <ac:spMkLst>
            <pc:docMk/>
            <pc:sldMk cId="739183807" sldId="299"/>
            <ac:spMk id="2" creationId="{03762753-95B6-02D1-A45B-E802B358DEA4}"/>
          </ac:spMkLst>
        </pc:spChg>
        <pc:graphicFrameChg chg="mod">
          <ac:chgData name="Валерия Николаева Симеонова" userId="bb6234ee-7972-498a-9746-4c962add02b0" providerId="ADAL" clId="{31C6E012-D356-9140-B06E-0B29067139D9}" dt="2023-08-11T19:12:40.802" v="3388" actId="207"/>
          <ac:graphicFrameMkLst>
            <pc:docMk/>
            <pc:sldMk cId="739183807" sldId="299"/>
            <ac:graphicFrameMk id="3" creationId="{7720452C-2BE8-3323-A3E1-86B972D3DA36}"/>
          </ac:graphicFrameMkLst>
        </pc:graphicFrameChg>
        <pc:graphicFrameChg chg="mod">
          <ac:chgData name="Валерия Николаева Симеонова" userId="bb6234ee-7972-498a-9746-4c962add02b0" providerId="ADAL" clId="{31C6E012-D356-9140-B06E-0B29067139D9}" dt="2023-08-11T19:16:51.379" v="3472" actId="1076"/>
          <ac:graphicFrameMkLst>
            <pc:docMk/>
            <pc:sldMk cId="739183807" sldId="299"/>
            <ac:graphicFrameMk id="4" creationId="{D3CC7D83-5F78-92B0-7382-0AA9514C6057}"/>
          </ac:graphicFrameMkLst>
        </pc:graphicFrameChg>
      </pc:sldChg>
      <pc:sldChg chg="addSp modSp add modNotesTx">
        <pc:chgData name="Валерия Николаева Симеонова" userId="bb6234ee-7972-498a-9746-4c962add02b0" providerId="ADAL" clId="{31C6E012-D356-9140-B06E-0B29067139D9}" dt="2023-08-11T22:12:45.220" v="5106"/>
        <pc:sldMkLst>
          <pc:docMk/>
          <pc:sldMk cId="542698495" sldId="300"/>
        </pc:sldMkLst>
        <pc:spChg chg="add mod">
          <ac:chgData name="Валерия Николаева Симеонова" userId="bb6234ee-7972-498a-9746-4c962add02b0" providerId="ADAL" clId="{31C6E012-D356-9140-B06E-0B29067139D9}" dt="2023-08-11T22:12:45.220" v="5106"/>
          <ac:spMkLst>
            <pc:docMk/>
            <pc:sldMk cId="542698495" sldId="300"/>
            <ac:spMk id="2" creationId="{873B20D0-50DB-7D25-3678-F221AA35F18E}"/>
          </ac:spMkLst>
        </pc:spChg>
        <pc:graphicFrameChg chg="mod">
          <ac:chgData name="Валерия Николаева Симеонова" userId="bb6234ee-7972-498a-9746-4c962add02b0" providerId="ADAL" clId="{31C6E012-D356-9140-B06E-0B29067139D9}" dt="2023-08-11T19:22:28.854" v="3827" actId="790"/>
          <ac:graphicFrameMkLst>
            <pc:docMk/>
            <pc:sldMk cId="542698495" sldId="300"/>
            <ac:graphicFrameMk id="4" creationId="{D3CC7D83-5F78-92B0-7382-0AA9514C6057}"/>
          </ac:graphicFrameMkLst>
        </pc:graphicFrameChg>
      </pc:sldChg>
      <pc:sldChg chg="addSp modSp add mod modNotesTx">
        <pc:chgData name="Валерия Николаева Симеонова" userId="bb6234ee-7972-498a-9746-4c962add02b0" providerId="ADAL" clId="{31C6E012-D356-9140-B06E-0B29067139D9}" dt="2023-08-11T22:12:49.050" v="5107"/>
        <pc:sldMkLst>
          <pc:docMk/>
          <pc:sldMk cId="2291341852" sldId="301"/>
        </pc:sldMkLst>
        <pc:spChg chg="add mod">
          <ac:chgData name="Валерия Николаева Симеонова" userId="bb6234ee-7972-498a-9746-4c962add02b0" providerId="ADAL" clId="{31C6E012-D356-9140-B06E-0B29067139D9}" dt="2023-08-11T22:12:49.050" v="5107"/>
          <ac:spMkLst>
            <pc:docMk/>
            <pc:sldMk cId="2291341852" sldId="301"/>
            <ac:spMk id="3" creationId="{5EC6A860-CF52-025F-4C35-4C61D6984865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9:25:19.340" v="3844" actId="207"/>
          <ac:spMkLst>
            <pc:docMk/>
            <pc:sldMk cId="2291341852" sldId="301"/>
            <ac:spMk id="4" creationId="{3CA23E26-A23E-CB0D-5D92-E647CD881915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19:25:19.340" v="3844" actId="207"/>
          <ac:spMkLst>
            <pc:docMk/>
            <pc:sldMk cId="2291341852" sldId="301"/>
            <ac:spMk id="11" creationId="{03D3CDC5-3D41-DE4E-6E86-1DA2142E43B3}"/>
          </ac:spMkLst>
        </pc:spChg>
        <pc:grpChg chg="mod">
          <ac:chgData name="Валерия Николаева Симеонова" userId="bb6234ee-7972-498a-9746-4c962add02b0" providerId="ADAL" clId="{31C6E012-D356-9140-B06E-0B29067139D9}" dt="2023-08-11T19:25:19.340" v="3844" actId="207"/>
          <ac:grpSpMkLst>
            <pc:docMk/>
            <pc:sldMk cId="2291341852" sldId="301"/>
            <ac:grpSpMk id="2" creationId="{A9E742C3-0BA8-8EE2-FB3A-15AEC54D6EEF}"/>
          </ac:grpSpMkLst>
        </pc:grpChg>
        <pc:picChg chg="mod">
          <ac:chgData name="Валерия Николаева Симеонова" userId="bb6234ee-7972-498a-9746-4c962add02b0" providerId="ADAL" clId="{31C6E012-D356-9140-B06E-0B29067139D9}" dt="2023-08-11T19:25:03.013" v="3843" actId="14826"/>
          <ac:picMkLst>
            <pc:docMk/>
            <pc:sldMk cId="2291341852" sldId="301"/>
            <ac:picMk id="6146" creationId="{31A5C6C7-0FC0-FFA8-D99B-79229331B78C}"/>
          </ac:picMkLst>
        </pc:picChg>
      </pc:sldChg>
      <pc:sldChg chg="addSp modSp add mod replId modNotesTx">
        <pc:chgData name="Валерия Николаева Симеонова" userId="bb6234ee-7972-498a-9746-4c962add02b0" providerId="ADAL" clId="{31C6E012-D356-9140-B06E-0B29067139D9}" dt="2023-08-11T22:12:51.426" v="5108"/>
        <pc:sldMkLst>
          <pc:docMk/>
          <pc:sldMk cId="3715531874" sldId="302"/>
        </pc:sldMkLst>
        <pc:spChg chg="add mod">
          <ac:chgData name="Валерия Николаева Симеонова" userId="bb6234ee-7972-498a-9746-4c962add02b0" providerId="ADAL" clId="{31C6E012-D356-9140-B06E-0B29067139D9}" dt="2023-08-11T22:12:51.426" v="5108"/>
          <ac:spMkLst>
            <pc:docMk/>
            <pc:sldMk cId="3715531874" sldId="302"/>
            <ac:spMk id="2" creationId="{9158D4A1-E208-4B56-E07D-C50985F5083D}"/>
          </ac:spMkLst>
        </pc:spChg>
        <pc:graphicFrameChg chg="mod">
          <ac:chgData name="Валерия Николаева Симеонова" userId="bb6234ee-7972-498a-9746-4c962add02b0" providerId="ADAL" clId="{31C6E012-D356-9140-B06E-0B29067139D9}" dt="2023-08-11T19:25:28.985" v="3845" actId="207"/>
          <ac:graphicFrameMkLst>
            <pc:docMk/>
            <pc:sldMk cId="3715531874" sldId="302"/>
            <ac:graphicFrameMk id="3" creationId="{7720452C-2BE8-3323-A3E1-86B972D3DA36}"/>
          </ac:graphicFrameMkLst>
        </pc:graphicFrameChg>
        <pc:graphicFrameChg chg="mod modGraphic">
          <ac:chgData name="Валерия Николаева Симеонова" userId="bb6234ee-7972-498a-9746-4c962add02b0" providerId="ADAL" clId="{31C6E012-D356-9140-B06E-0B29067139D9}" dt="2023-08-11T19:31:39.978" v="4050" actId="1035"/>
          <ac:graphicFrameMkLst>
            <pc:docMk/>
            <pc:sldMk cId="3715531874" sldId="302"/>
            <ac:graphicFrameMk id="4" creationId="{D3CC7D83-5F78-92B0-7382-0AA9514C6057}"/>
          </ac:graphicFrameMkLst>
        </pc:graphicFrameChg>
      </pc:sldChg>
      <pc:sldChg chg="addSp delSp modSp add mod ord modNotesTx">
        <pc:chgData name="Валерия Николаева Симеонова" userId="bb6234ee-7972-498a-9746-4c962add02b0" providerId="ADAL" clId="{31C6E012-D356-9140-B06E-0B29067139D9}" dt="2023-08-11T22:12:54.521" v="5109"/>
        <pc:sldMkLst>
          <pc:docMk/>
          <pc:sldMk cId="3366021126" sldId="303"/>
        </pc:sldMkLst>
        <pc:spChg chg="add mod">
          <ac:chgData name="Валерия Николаева Симеонова" userId="bb6234ee-7972-498a-9746-4c962add02b0" providerId="ADAL" clId="{31C6E012-D356-9140-B06E-0B29067139D9}" dt="2023-08-11T21:19:22.793" v="4076" actId="404"/>
          <ac:spMkLst>
            <pc:docMk/>
            <pc:sldMk cId="3366021126" sldId="303"/>
            <ac:spMk id="3" creationId="{FE900A74-7227-6CFA-3810-2AB285244AF3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21:17:40.372" v="4062" actId="207"/>
          <ac:spMkLst>
            <pc:docMk/>
            <pc:sldMk cId="3366021126" sldId="303"/>
            <ac:spMk id="4" creationId="{3CA23E26-A23E-CB0D-5D92-E647CD881915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21:17:40.372" v="4062" actId="207"/>
          <ac:spMkLst>
            <pc:docMk/>
            <pc:sldMk cId="3366021126" sldId="303"/>
            <ac:spMk id="11" creationId="{03D3CDC5-3D41-DE4E-6E86-1DA2142E43B3}"/>
          </ac:spMkLst>
        </pc:spChg>
        <pc:spChg chg="add mod">
          <ac:chgData name="Валерия Николаева Симеонова" userId="bb6234ee-7972-498a-9746-4c962add02b0" providerId="ADAL" clId="{31C6E012-D356-9140-B06E-0B29067139D9}" dt="2023-08-11T22:12:54.521" v="5109"/>
          <ac:spMkLst>
            <pc:docMk/>
            <pc:sldMk cId="3366021126" sldId="303"/>
            <ac:spMk id="12" creationId="{D213A833-41E6-32F2-2E25-68C4BC8DC96E}"/>
          </ac:spMkLst>
        </pc:spChg>
        <pc:grpChg chg="mod">
          <ac:chgData name="Валерия Николаева Симеонова" userId="bb6234ee-7972-498a-9746-4c962add02b0" providerId="ADAL" clId="{31C6E012-D356-9140-B06E-0B29067139D9}" dt="2023-08-11T21:17:40.372" v="4062" actId="207"/>
          <ac:grpSpMkLst>
            <pc:docMk/>
            <pc:sldMk cId="3366021126" sldId="303"/>
            <ac:grpSpMk id="2" creationId="{A9E742C3-0BA8-8EE2-FB3A-15AEC54D6EEF}"/>
          </ac:grpSpMkLst>
        </pc:grpChg>
        <pc:picChg chg="del">
          <ac:chgData name="Валерия Николаева Симеонова" userId="bb6234ee-7972-498a-9746-4c962add02b0" providerId="ADAL" clId="{31C6E012-D356-9140-B06E-0B29067139D9}" dt="2023-08-11T21:18:59.300" v="4069" actId="478"/>
          <ac:picMkLst>
            <pc:docMk/>
            <pc:sldMk cId="3366021126" sldId="303"/>
            <ac:picMk id="6146" creationId="{31A5C6C7-0FC0-FFA8-D99B-79229331B78C}"/>
          </ac:picMkLst>
        </pc:picChg>
      </pc:sldChg>
      <pc:sldChg chg="addSp modSp add ord replId modNotesTx">
        <pc:chgData name="Валерия Николаева Симеонова" userId="bb6234ee-7972-498a-9746-4c962add02b0" providerId="ADAL" clId="{31C6E012-D356-9140-B06E-0B29067139D9}" dt="2023-08-11T22:12:59.677" v="5111"/>
        <pc:sldMkLst>
          <pc:docMk/>
          <pc:sldMk cId="2356747564" sldId="304"/>
        </pc:sldMkLst>
        <pc:spChg chg="add mod">
          <ac:chgData name="Валерия Николаева Симеонова" userId="bb6234ee-7972-498a-9746-4c962add02b0" providerId="ADAL" clId="{31C6E012-D356-9140-B06E-0B29067139D9}" dt="2023-08-11T22:12:59.677" v="5111"/>
          <ac:spMkLst>
            <pc:docMk/>
            <pc:sldMk cId="2356747564" sldId="304"/>
            <ac:spMk id="2" creationId="{50DF43EA-8871-2587-24D5-5EC81A054400}"/>
          </ac:spMkLst>
        </pc:spChg>
        <pc:graphicFrameChg chg="mod">
          <ac:chgData name="Валерия Николаева Симеонова" userId="bb6234ee-7972-498a-9746-4c962add02b0" providerId="ADAL" clId="{31C6E012-D356-9140-B06E-0B29067139D9}" dt="2023-08-11T21:17:53.233" v="4063" actId="207"/>
          <ac:graphicFrameMkLst>
            <pc:docMk/>
            <pc:sldMk cId="2356747564" sldId="304"/>
            <ac:graphicFrameMk id="3" creationId="{7720452C-2BE8-3323-A3E1-86B972D3DA36}"/>
          </ac:graphicFrameMkLst>
        </pc:graphicFrameChg>
        <pc:graphicFrameChg chg="mod">
          <ac:chgData name="Валерия Николаева Симеонова" userId="bb6234ee-7972-498a-9746-4c962add02b0" providerId="ADAL" clId="{31C6E012-D356-9140-B06E-0B29067139D9}" dt="2023-08-11T21:28:17.448" v="4188" actId="12269"/>
          <ac:graphicFrameMkLst>
            <pc:docMk/>
            <pc:sldMk cId="2356747564" sldId="304"/>
            <ac:graphicFrameMk id="4" creationId="{D3CC7D83-5F78-92B0-7382-0AA9514C6057}"/>
          </ac:graphicFrameMkLst>
        </pc:graphicFrameChg>
      </pc:sldChg>
      <pc:sldChg chg="addSp modSp add ord replId modNotesTx">
        <pc:chgData name="Валерия Николаева Симеонова" userId="bb6234ee-7972-498a-9746-4c962add02b0" providerId="ADAL" clId="{31C6E012-D356-9140-B06E-0B29067139D9}" dt="2023-08-11T22:13:09.653" v="5115"/>
        <pc:sldMkLst>
          <pc:docMk/>
          <pc:sldMk cId="908044541" sldId="305"/>
        </pc:sldMkLst>
        <pc:spChg chg="add mod">
          <ac:chgData name="Валерия Николаева Симеонова" userId="bb6234ee-7972-498a-9746-4c962add02b0" providerId="ADAL" clId="{31C6E012-D356-9140-B06E-0B29067139D9}" dt="2023-08-11T22:13:09.653" v="5115"/>
          <ac:spMkLst>
            <pc:docMk/>
            <pc:sldMk cId="908044541" sldId="305"/>
            <ac:spMk id="2" creationId="{4117375C-8BEF-2B17-9E3C-9204F81B61C1}"/>
          </ac:spMkLst>
        </pc:spChg>
        <pc:graphicFrameChg chg="mod">
          <ac:chgData name="Валерия Николаева Симеонова" userId="bb6234ee-7972-498a-9746-4c962add02b0" providerId="ADAL" clId="{31C6E012-D356-9140-B06E-0B29067139D9}" dt="2023-08-11T21:17:59.211" v="4064" actId="207"/>
          <ac:graphicFrameMkLst>
            <pc:docMk/>
            <pc:sldMk cId="908044541" sldId="305"/>
            <ac:graphicFrameMk id="3" creationId="{7720452C-2BE8-3323-A3E1-86B972D3DA36}"/>
          </ac:graphicFrameMkLst>
        </pc:graphicFrameChg>
        <pc:graphicFrameChg chg="mod">
          <ac:chgData name="Валерия Николаева Симеонова" userId="bb6234ee-7972-498a-9746-4c962add02b0" providerId="ADAL" clId="{31C6E012-D356-9140-B06E-0B29067139D9}" dt="2023-08-11T21:44:29.208" v="4517" actId="20577"/>
          <ac:graphicFrameMkLst>
            <pc:docMk/>
            <pc:sldMk cId="908044541" sldId="305"/>
            <ac:graphicFrameMk id="4" creationId="{D3CC7D83-5F78-92B0-7382-0AA9514C6057}"/>
          </ac:graphicFrameMkLst>
        </pc:graphicFrameChg>
      </pc:sldChg>
      <pc:sldChg chg="addSp delSp modSp add mod ord modNotesTx">
        <pc:chgData name="Валерия Николаева Симеонова" userId="bb6234ee-7972-498a-9746-4c962add02b0" providerId="ADAL" clId="{31C6E012-D356-9140-B06E-0B29067139D9}" dt="2023-08-11T22:12:57.326" v="5110"/>
        <pc:sldMkLst>
          <pc:docMk/>
          <pc:sldMk cId="3780150792" sldId="306"/>
        </pc:sldMkLst>
        <pc:spChg chg="add mod">
          <ac:chgData name="Валерия Николаева Симеонова" userId="bb6234ee-7972-498a-9746-4c962add02b0" providerId="ADAL" clId="{31C6E012-D356-9140-B06E-0B29067139D9}" dt="2023-08-11T22:12:57.326" v="5110"/>
          <ac:spMkLst>
            <pc:docMk/>
            <pc:sldMk cId="3780150792" sldId="306"/>
            <ac:spMk id="13" creationId="{A8FBC524-1ACE-168B-DF03-7BDF7FE37482}"/>
          </ac:spMkLst>
        </pc:spChg>
        <pc:grpChg chg="del">
          <ac:chgData name="Валерия Николаева Симеонова" userId="bb6234ee-7972-498a-9746-4c962add02b0" providerId="ADAL" clId="{31C6E012-D356-9140-B06E-0B29067139D9}" dt="2023-08-11T21:22:20.499" v="4083" actId="478"/>
          <ac:grpSpMkLst>
            <pc:docMk/>
            <pc:sldMk cId="3780150792" sldId="306"/>
            <ac:grpSpMk id="2" creationId="{A9E742C3-0BA8-8EE2-FB3A-15AEC54D6EEF}"/>
          </ac:grpSpMkLst>
        </pc:grpChg>
        <pc:graphicFrameChg chg="add mod">
          <ac:chgData name="Валерия Николаева Симеонова" userId="bb6234ee-7972-498a-9746-4c962add02b0" providerId="ADAL" clId="{31C6E012-D356-9140-B06E-0B29067139D9}" dt="2023-08-11T21:22:21.476" v="4084"/>
          <ac:graphicFrameMkLst>
            <pc:docMk/>
            <pc:sldMk cId="3780150792" sldId="306"/>
            <ac:graphicFrameMk id="3" creationId="{23C40884-6FEF-7189-1B84-4F2E07F72ACD}"/>
          </ac:graphicFrameMkLst>
        </pc:graphicFrameChg>
        <pc:picChg chg="add mod">
          <ac:chgData name="Валерия Николаева Симеонова" userId="bb6234ee-7972-498a-9746-4c962add02b0" providerId="ADAL" clId="{31C6E012-D356-9140-B06E-0B29067139D9}" dt="2023-08-11T21:22:37.285" v="4086"/>
          <ac:picMkLst>
            <pc:docMk/>
            <pc:sldMk cId="3780150792" sldId="306"/>
            <ac:picMk id="12" creationId="{32E87ED0-97E7-5D48-BA9A-3DB4AF18D494}"/>
          </ac:picMkLst>
        </pc:picChg>
        <pc:picChg chg="mod">
          <ac:chgData name="Валерия Николаева Симеонова" userId="bb6234ee-7972-498a-9746-4c962add02b0" providerId="ADAL" clId="{31C6E012-D356-9140-B06E-0B29067139D9}" dt="2023-08-11T21:22:41.535" v="4087" actId="14826"/>
          <ac:picMkLst>
            <pc:docMk/>
            <pc:sldMk cId="3780150792" sldId="306"/>
            <ac:picMk id="6146" creationId="{31A5C6C7-0FC0-FFA8-D99B-79229331B78C}"/>
          </ac:picMkLst>
        </pc:picChg>
      </pc:sldChg>
      <pc:sldChg chg="addSp modSp add mod ord modNotesTx">
        <pc:chgData name="Валерия Николаева Симеонова" userId="bb6234ee-7972-498a-9746-4c962add02b0" providerId="ADAL" clId="{31C6E012-D356-9140-B06E-0B29067139D9}" dt="2023-08-11T22:13:02.089" v="5112"/>
        <pc:sldMkLst>
          <pc:docMk/>
          <pc:sldMk cId="3072022747" sldId="307"/>
        </pc:sldMkLst>
        <pc:spChg chg="add mod">
          <ac:chgData name="Валерия Николаева Симеонова" userId="bb6234ee-7972-498a-9746-4c962add02b0" providerId="ADAL" clId="{31C6E012-D356-9140-B06E-0B29067139D9}" dt="2023-08-11T21:32:57.682" v="4214" actId="339"/>
          <ac:spMkLst>
            <pc:docMk/>
            <pc:sldMk cId="3072022747" sldId="307"/>
            <ac:spMk id="2" creationId="{B7ABF473-70B4-9B1C-35BC-BAEDD67A3053}"/>
          </ac:spMkLst>
        </pc:spChg>
        <pc:spChg chg="add mod">
          <ac:chgData name="Валерия Николаева Симеонова" userId="bb6234ee-7972-498a-9746-4c962add02b0" providerId="ADAL" clId="{31C6E012-D356-9140-B06E-0B29067139D9}" dt="2023-08-11T21:31:28.255" v="4207" actId="14100"/>
          <ac:spMkLst>
            <pc:docMk/>
            <pc:sldMk cId="3072022747" sldId="307"/>
            <ac:spMk id="4" creationId="{D8AF00E8-67B6-3749-D83F-45E68D0CF394}"/>
          </ac:spMkLst>
        </pc:spChg>
        <pc:spChg chg="add mod">
          <ac:chgData name="Валерия Николаева Симеонова" userId="bb6234ee-7972-498a-9746-4c962add02b0" providerId="ADAL" clId="{31C6E012-D356-9140-B06E-0B29067139D9}" dt="2023-08-11T22:13:02.089" v="5112"/>
          <ac:spMkLst>
            <pc:docMk/>
            <pc:sldMk cId="3072022747" sldId="307"/>
            <ac:spMk id="11" creationId="{13061F2D-C7D8-81B0-B947-F87B4482A6AB}"/>
          </ac:spMkLst>
        </pc:spChg>
        <pc:picChg chg="mod">
          <ac:chgData name="Валерия Николаева Симеонова" userId="bb6234ee-7972-498a-9746-4c962add02b0" providerId="ADAL" clId="{31C6E012-D356-9140-B06E-0B29067139D9}" dt="2023-08-11T21:29:29.658" v="4191" actId="14826"/>
          <ac:picMkLst>
            <pc:docMk/>
            <pc:sldMk cId="3072022747" sldId="307"/>
            <ac:picMk id="6146" creationId="{31A5C6C7-0FC0-FFA8-D99B-79229331B78C}"/>
          </ac:picMkLst>
        </pc:picChg>
      </pc:sldChg>
      <pc:sldChg chg="addSp modSp add mod modNotesTx">
        <pc:chgData name="Валерия Николаева Симеонова" userId="bb6234ee-7972-498a-9746-4c962add02b0" providerId="ADAL" clId="{31C6E012-D356-9140-B06E-0B29067139D9}" dt="2023-08-11T22:13:04.355" v="5113"/>
        <pc:sldMkLst>
          <pc:docMk/>
          <pc:sldMk cId="3721373603" sldId="308"/>
        </pc:sldMkLst>
        <pc:spChg chg="mod">
          <ac:chgData name="Валерия Николаева Симеонова" userId="bb6234ee-7972-498a-9746-4c962add02b0" providerId="ADAL" clId="{31C6E012-D356-9140-B06E-0B29067139D9}" dt="2023-08-11T21:33:44.360" v="4217" actId="20577"/>
          <ac:spMkLst>
            <pc:docMk/>
            <pc:sldMk cId="3721373603" sldId="308"/>
            <ac:spMk id="2" creationId="{B7ABF473-70B4-9B1C-35BC-BAEDD67A3053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21:34:13.941" v="4224" actId="20577"/>
          <ac:spMkLst>
            <pc:docMk/>
            <pc:sldMk cId="3721373603" sldId="308"/>
            <ac:spMk id="4" creationId="{D8AF00E8-67B6-3749-D83F-45E68D0CF394}"/>
          </ac:spMkLst>
        </pc:spChg>
        <pc:spChg chg="add mod">
          <ac:chgData name="Валерия Николаева Симеонова" userId="bb6234ee-7972-498a-9746-4c962add02b0" providerId="ADAL" clId="{31C6E012-D356-9140-B06E-0B29067139D9}" dt="2023-08-11T22:13:04.355" v="5113"/>
          <ac:spMkLst>
            <pc:docMk/>
            <pc:sldMk cId="3721373603" sldId="308"/>
            <ac:spMk id="11" creationId="{78A11C95-AB47-CF7C-1A22-B492D59331CE}"/>
          </ac:spMkLst>
        </pc:spChg>
        <pc:picChg chg="mod">
          <ac:chgData name="Валерия Николаева Симеонова" userId="bb6234ee-7972-498a-9746-4c962add02b0" providerId="ADAL" clId="{31C6E012-D356-9140-B06E-0B29067139D9}" dt="2023-08-11T21:33:39.407" v="4216" actId="14826"/>
          <ac:picMkLst>
            <pc:docMk/>
            <pc:sldMk cId="3721373603" sldId="308"/>
            <ac:picMk id="6146" creationId="{31A5C6C7-0FC0-FFA8-D99B-79229331B78C}"/>
          </ac:picMkLst>
        </pc:picChg>
      </pc:sldChg>
      <pc:sldChg chg="addSp modSp add mod modNotesTx">
        <pc:chgData name="Валерия Николаева Симеонова" userId="bb6234ee-7972-498a-9746-4c962add02b0" providerId="ADAL" clId="{31C6E012-D356-9140-B06E-0B29067139D9}" dt="2023-08-11T22:13:12.106" v="5116"/>
        <pc:sldMkLst>
          <pc:docMk/>
          <pc:sldMk cId="1575072967" sldId="309"/>
        </pc:sldMkLst>
        <pc:spChg chg="mod">
          <ac:chgData name="Валерия Николаева Симеонова" userId="bb6234ee-7972-498a-9746-4c962add02b0" providerId="ADAL" clId="{31C6E012-D356-9140-B06E-0B29067139D9}" dt="2023-08-11T21:47:13.574" v="4561" actId="20577"/>
          <ac:spMkLst>
            <pc:docMk/>
            <pc:sldMk cId="1575072967" sldId="309"/>
            <ac:spMk id="2" creationId="{B7ABF473-70B4-9B1C-35BC-BAEDD67A3053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21:47:32.780" v="4565" actId="1076"/>
          <ac:spMkLst>
            <pc:docMk/>
            <pc:sldMk cId="1575072967" sldId="309"/>
            <ac:spMk id="4" creationId="{D8AF00E8-67B6-3749-D83F-45E68D0CF394}"/>
          </ac:spMkLst>
        </pc:spChg>
        <pc:spChg chg="add mod">
          <ac:chgData name="Валерия Николаева Симеонова" userId="bb6234ee-7972-498a-9746-4c962add02b0" providerId="ADAL" clId="{31C6E012-D356-9140-B06E-0B29067139D9}" dt="2023-08-11T22:13:12.106" v="5116"/>
          <ac:spMkLst>
            <pc:docMk/>
            <pc:sldMk cId="1575072967" sldId="309"/>
            <ac:spMk id="11" creationId="{772357A1-2958-445B-D93C-0B376D4F4A6A}"/>
          </ac:spMkLst>
        </pc:spChg>
        <pc:picChg chg="mod">
          <ac:chgData name="Валерия Николаева Симеонова" userId="bb6234ee-7972-498a-9746-4c962add02b0" providerId="ADAL" clId="{31C6E012-D356-9140-B06E-0B29067139D9}" dt="2023-08-11T21:47:53.310" v="4568" actId="1440"/>
          <ac:picMkLst>
            <pc:docMk/>
            <pc:sldMk cId="1575072967" sldId="309"/>
            <ac:picMk id="6146" creationId="{31A5C6C7-0FC0-FFA8-D99B-79229331B78C}"/>
          </ac:picMkLst>
        </pc:picChg>
      </pc:sldChg>
      <pc:sldChg chg="addSp modSp add mod modNotesTx">
        <pc:chgData name="Валерия Николаева Симеонова" userId="bb6234ee-7972-498a-9746-4c962add02b0" providerId="ADAL" clId="{31C6E012-D356-9140-B06E-0B29067139D9}" dt="2023-08-11T22:13:06.476" v="5114"/>
        <pc:sldMkLst>
          <pc:docMk/>
          <pc:sldMk cId="2098129448" sldId="310"/>
        </pc:sldMkLst>
        <pc:spChg chg="mod">
          <ac:chgData name="Валерия Николаева Симеонова" userId="bb6234ee-7972-498a-9746-4c962add02b0" providerId="ADAL" clId="{31C6E012-D356-9140-B06E-0B29067139D9}" dt="2023-08-11T21:50:25.189" v="4588" actId="20577"/>
          <ac:spMkLst>
            <pc:docMk/>
            <pc:sldMk cId="2098129448" sldId="310"/>
            <ac:spMk id="2" creationId="{B7ABF473-70B4-9B1C-35BC-BAEDD67A3053}"/>
          </ac:spMkLst>
        </pc:spChg>
        <pc:spChg chg="mod">
          <ac:chgData name="Валерия Николаева Симеонова" userId="bb6234ee-7972-498a-9746-4c962add02b0" providerId="ADAL" clId="{31C6E012-D356-9140-B06E-0B29067139D9}" dt="2023-08-11T21:51:30.204" v="4592" actId="1076"/>
          <ac:spMkLst>
            <pc:docMk/>
            <pc:sldMk cId="2098129448" sldId="310"/>
            <ac:spMk id="4" creationId="{D8AF00E8-67B6-3749-D83F-45E68D0CF394}"/>
          </ac:spMkLst>
        </pc:spChg>
        <pc:spChg chg="add mod">
          <ac:chgData name="Валерия Николаева Симеонова" userId="bb6234ee-7972-498a-9746-4c962add02b0" providerId="ADAL" clId="{31C6E012-D356-9140-B06E-0B29067139D9}" dt="2023-08-11T22:13:06.476" v="5114"/>
          <ac:spMkLst>
            <pc:docMk/>
            <pc:sldMk cId="2098129448" sldId="310"/>
            <ac:spMk id="11" creationId="{CB887C2E-C9FB-0410-F725-4DD23F148F89}"/>
          </ac:spMkLst>
        </pc:spChg>
        <pc:picChg chg="mod">
          <ac:chgData name="Валерия Николаева Симеонова" userId="bb6234ee-7972-498a-9746-4c962add02b0" providerId="ADAL" clId="{31C6E012-D356-9140-B06E-0B29067139D9}" dt="2023-08-11T21:52:05.673" v="4594" actId="1440"/>
          <ac:picMkLst>
            <pc:docMk/>
            <pc:sldMk cId="2098129448" sldId="310"/>
            <ac:picMk id="6146" creationId="{31A5C6C7-0FC0-FFA8-D99B-79229331B78C}"/>
          </ac:picMkLst>
        </pc:picChg>
      </pc:sldChg>
    </pc:docChg>
  </pc:docChgLst>
</pc:chgInfo>
</file>

<file path=ppt/diagrams/_rels/data37.xml.rels><?xml version="1.0" encoding="UTF-8" standalone="yes"?>
<Relationships xmlns="http://schemas.openxmlformats.org/package/2006/relationships"><Relationship Id="rId1" Type="http://schemas.openxmlformats.org/officeDocument/2006/relationships/hyperlink" Target="https://data.egov.bg/" TargetMode="External"/></Relationships>
</file>

<file path=ppt/diagrams/_rels/drawing37.xml.rels><?xml version="1.0" encoding="UTF-8" standalone="yes"?>
<Relationships xmlns="http://schemas.openxmlformats.org/package/2006/relationships"><Relationship Id="rId1" Type="http://schemas.openxmlformats.org/officeDocument/2006/relationships/hyperlink" Target="https://data.egov.bg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12C3C6-7A71-451C-852F-D5A77125FE0A}" type="doc">
      <dgm:prSet loTypeId="urn:microsoft.com/office/officeart/2008/layout/VerticalCurvedList" loCatId="relationship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740C6D4-9FB3-4019-9D79-CCF58C7AC876}">
      <dgm:prSet custT="1"/>
      <dgm:spPr/>
      <dgm:t>
        <a:bodyPr/>
        <a:lstStyle/>
        <a:p>
          <a:r>
            <a:rPr lang="bg-BG" sz="14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Разпознавате сложността на проблемите и можете да разработите дигитални решения, свързани с подобряване на ангажираността, съпричастността и участието на гражданите в гражданското общество</a:t>
          </a:r>
          <a:endParaRPr lang="en-US" sz="1400" dirty="0"/>
        </a:p>
      </dgm:t>
    </dgm:pt>
    <dgm:pt modelId="{C23CB362-3501-4B0E-A1D1-5EB632CD9DC7}" type="parTrans" cxnId="{79898A2C-E838-453E-BF91-A3D94E8B02BF}">
      <dgm:prSet/>
      <dgm:spPr/>
      <dgm:t>
        <a:bodyPr/>
        <a:lstStyle/>
        <a:p>
          <a:endParaRPr lang="en-US" sz="2000"/>
        </a:p>
      </dgm:t>
    </dgm:pt>
    <dgm:pt modelId="{0B87CC22-FA35-4DA5-95DF-BFAB7514FBB5}" type="sibTrans" cxnId="{79898A2C-E838-453E-BF91-A3D94E8B02BF}">
      <dgm:prSet/>
      <dgm:spPr/>
      <dgm:t>
        <a:bodyPr/>
        <a:lstStyle/>
        <a:p>
          <a:endParaRPr lang="en-US" sz="2000"/>
        </a:p>
      </dgm:t>
    </dgm:pt>
    <dgm:pt modelId="{11E9081D-6EA7-48FE-BBEA-F9F2E490B120}">
      <dgm:prSet custT="1"/>
      <dgm:spPr/>
      <dgm:t>
        <a:bodyPr/>
        <a:lstStyle/>
        <a:p>
          <a:r>
            <a:rPr lang="en-BG" sz="14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М</a:t>
          </a:r>
          <a:r>
            <a:rPr lang="bg-BG" sz="14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оже</a:t>
          </a:r>
          <a:r>
            <a:rPr lang="bg-BG" sz="14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да разработите подходящи технологични и организационни стратегии и решения за нови и за подобряване на съществуващи електронни публични и организационни услуги, които да подпомогнат развитието на гражданското общество</a:t>
          </a:r>
          <a:endParaRPr lang="en-US" sz="1400" dirty="0"/>
        </a:p>
      </dgm:t>
    </dgm:pt>
    <dgm:pt modelId="{47919800-F0F1-4FB2-AD8E-3890AFFDAB61}" type="parTrans" cxnId="{0D51AC4B-B23D-4257-82BA-E591C6363FCE}">
      <dgm:prSet/>
      <dgm:spPr/>
      <dgm:t>
        <a:bodyPr/>
        <a:lstStyle/>
        <a:p>
          <a:endParaRPr lang="en-US" sz="2000"/>
        </a:p>
      </dgm:t>
    </dgm:pt>
    <dgm:pt modelId="{BCFCFA40-190F-46C3-9116-6EAEC863C603}" type="sibTrans" cxnId="{0D51AC4B-B23D-4257-82BA-E591C6363FCE}">
      <dgm:prSet/>
      <dgm:spPr/>
      <dgm:t>
        <a:bodyPr/>
        <a:lstStyle/>
        <a:p>
          <a:endParaRPr lang="en-US" sz="2000"/>
        </a:p>
      </dgm:t>
    </dgm:pt>
    <dgm:pt modelId="{4D32B9ED-B5B9-4E03-A21D-912436D71EFA}">
      <dgm:prSet custT="1"/>
      <dgm:spPr/>
      <dgm:t>
        <a:bodyPr/>
        <a:lstStyle/>
        <a:p>
          <a:r>
            <a:rPr lang="en-BG" sz="14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Р</a:t>
          </a:r>
          <a:r>
            <a:rPr lang="bg-BG" sz="14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азглеждате</a:t>
          </a:r>
          <a:r>
            <a:rPr lang="bg-BG" sz="14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проблемите с електронните публични услуги като източник на иновативни решения и възможности за подобряване на гражданското общество.</a:t>
          </a:r>
          <a:endParaRPr lang="en-US" sz="1400" dirty="0"/>
        </a:p>
      </dgm:t>
    </dgm:pt>
    <dgm:pt modelId="{783592C2-CB01-448A-B1B0-B5EA747E51BE}" type="parTrans" cxnId="{132EF4EE-7695-488B-A9B8-688CDF1D41C9}">
      <dgm:prSet/>
      <dgm:spPr/>
      <dgm:t>
        <a:bodyPr/>
        <a:lstStyle/>
        <a:p>
          <a:endParaRPr lang="en-US" sz="2000"/>
        </a:p>
      </dgm:t>
    </dgm:pt>
    <dgm:pt modelId="{D5D3923B-1EF0-406D-8A5F-F67EF5097DA4}" type="sibTrans" cxnId="{132EF4EE-7695-488B-A9B8-688CDF1D41C9}">
      <dgm:prSet/>
      <dgm:spPr/>
      <dgm:t>
        <a:bodyPr/>
        <a:lstStyle/>
        <a:p>
          <a:endParaRPr lang="en-US" sz="2000"/>
        </a:p>
      </dgm:t>
    </dgm:pt>
    <dgm:pt modelId="{7DF693D9-DA3F-5C4E-8129-2100B9DFFAEA}" type="pres">
      <dgm:prSet presAssocID="{E712C3C6-7A71-451C-852F-D5A77125FE0A}" presName="Name0" presStyleCnt="0">
        <dgm:presLayoutVars>
          <dgm:chMax val="7"/>
          <dgm:chPref val="7"/>
          <dgm:dir/>
        </dgm:presLayoutVars>
      </dgm:prSet>
      <dgm:spPr/>
    </dgm:pt>
    <dgm:pt modelId="{0B4955E3-A5B1-4044-8845-5BB4C39A6659}" type="pres">
      <dgm:prSet presAssocID="{E712C3C6-7A71-451C-852F-D5A77125FE0A}" presName="Name1" presStyleCnt="0"/>
      <dgm:spPr/>
    </dgm:pt>
    <dgm:pt modelId="{DEAA22CE-1407-1848-9F19-0596CD3703CB}" type="pres">
      <dgm:prSet presAssocID="{E712C3C6-7A71-451C-852F-D5A77125FE0A}" presName="cycle" presStyleCnt="0"/>
      <dgm:spPr/>
    </dgm:pt>
    <dgm:pt modelId="{FD97DD30-E97F-E944-89EA-416C3435172C}" type="pres">
      <dgm:prSet presAssocID="{E712C3C6-7A71-451C-852F-D5A77125FE0A}" presName="srcNode" presStyleLbl="node1" presStyleIdx="0" presStyleCnt="3"/>
      <dgm:spPr/>
    </dgm:pt>
    <dgm:pt modelId="{FFECCBEA-ED16-FF40-A32E-CEF6E1CA2F77}" type="pres">
      <dgm:prSet presAssocID="{E712C3C6-7A71-451C-852F-D5A77125FE0A}" presName="conn" presStyleLbl="parChTrans1D2" presStyleIdx="0" presStyleCnt="1"/>
      <dgm:spPr/>
    </dgm:pt>
    <dgm:pt modelId="{57753A2D-8026-CB49-92A8-9847104D8A9C}" type="pres">
      <dgm:prSet presAssocID="{E712C3C6-7A71-451C-852F-D5A77125FE0A}" presName="extraNode" presStyleLbl="node1" presStyleIdx="0" presStyleCnt="3"/>
      <dgm:spPr/>
    </dgm:pt>
    <dgm:pt modelId="{32539515-D2E0-C742-8381-C508E1C62FB4}" type="pres">
      <dgm:prSet presAssocID="{E712C3C6-7A71-451C-852F-D5A77125FE0A}" presName="dstNode" presStyleLbl="node1" presStyleIdx="0" presStyleCnt="3"/>
      <dgm:spPr/>
    </dgm:pt>
    <dgm:pt modelId="{25907A07-D918-774D-A775-EC6B6C45E9BB}" type="pres">
      <dgm:prSet presAssocID="{0740C6D4-9FB3-4019-9D79-CCF58C7AC876}" presName="text_1" presStyleLbl="node1" presStyleIdx="0" presStyleCnt="3" custScaleY="115526">
        <dgm:presLayoutVars>
          <dgm:bulletEnabled val="1"/>
        </dgm:presLayoutVars>
      </dgm:prSet>
      <dgm:spPr/>
    </dgm:pt>
    <dgm:pt modelId="{6FCBB416-9161-7848-AAF4-D87CF09EB2FA}" type="pres">
      <dgm:prSet presAssocID="{0740C6D4-9FB3-4019-9D79-CCF58C7AC876}" presName="accent_1" presStyleCnt="0"/>
      <dgm:spPr/>
    </dgm:pt>
    <dgm:pt modelId="{98D01210-94B3-0A4B-9466-E255190728D9}" type="pres">
      <dgm:prSet presAssocID="{0740C6D4-9FB3-4019-9D79-CCF58C7AC876}" presName="accentRepeatNode" presStyleLbl="solidFgAcc1" presStyleIdx="0" presStyleCnt="3"/>
      <dgm:spPr/>
    </dgm:pt>
    <dgm:pt modelId="{4F8A64BC-471D-9540-B1A2-C9E1541E4E23}" type="pres">
      <dgm:prSet presAssocID="{11E9081D-6EA7-48FE-BBEA-F9F2E490B120}" presName="text_2" presStyleLbl="node1" presStyleIdx="1" presStyleCnt="3">
        <dgm:presLayoutVars>
          <dgm:bulletEnabled val="1"/>
        </dgm:presLayoutVars>
      </dgm:prSet>
      <dgm:spPr/>
    </dgm:pt>
    <dgm:pt modelId="{10260A6E-610E-FB49-A2B9-DF6D94EB1CA0}" type="pres">
      <dgm:prSet presAssocID="{11E9081D-6EA7-48FE-BBEA-F9F2E490B120}" presName="accent_2" presStyleCnt="0"/>
      <dgm:spPr/>
    </dgm:pt>
    <dgm:pt modelId="{D675DCAD-8979-2D40-B3CC-32F2333D759B}" type="pres">
      <dgm:prSet presAssocID="{11E9081D-6EA7-48FE-BBEA-F9F2E490B120}" presName="accentRepeatNode" presStyleLbl="solidFgAcc1" presStyleIdx="1" presStyleCnt="3"/>
      <dgm:spPr/>
    </dgm:pt>
    <dgm:pt modelId="{D02FBB70-9E9B-AE4F-BE5D-DE159F81F23A}" type="pres">
      <dgm:prSet presAssocID="{4D32B9ED-B5B9-4E03-A21D-912436D71EFA}" presName="text_3" presStyleLbl="node1" presStyleIdx="2" presStyleCnt="3">
        <dgm:presLayoutVars>
          <dgm:bulletEnabled val="1"/>
        </dgm:presLayoutVars>
      </dgm:prSet>
      <dgm:spPr/>
    </dgm:pt>
    <dgm:pt modelId="{3115EC23-7109-2B47-BAB3-A01709B46520}" type="pres">
      <dgm:prSet presAssocID="{4D32B9ED-B5B9-4E03-A21D-912436D71EFA}" presName="accent_3" presStyleCnt="0"/>
      <dgm:spPr/>
    </dgm:pt>
    <dgm:pt modelId="{59A4D77A-ADF0-C745-94C2-5D9EF3847CFE}" type="pres">
      <dgm:prSet presAssocID="{4D32B9ED-B5B9-4E03-A21D-912436D71EFA}" presName="accentRepeatNode" presStyleLbl="solidFgAcc1" presStyleIdx="2" presStyleCnt="3"/>
      <dgm:spPr/>
    </dgm:pt>
  </dgm:ptLst>
  <dgm:cxnLst>
    <dgm:cxn modelId="{1063A303-4D77-6247-AC2A-98B5266C898F}" type="presOf" srcId="{11E9081D-6EA7-48FE-BBEA-F9F2E490B120}" destId="{4F8A64BC-471D-9540-B1A2-C9E1541E4E23}" srcOrd="0" destOrd="0" presId="urn:microsoft.com/office/officeart/2008/layout/VerticalCurvedList"/>
    <dgm:cxn modelId="{EA6C0C21-E10E-BF41-881C-8CBD3E8F3E9B}" type="presOf" srcId="{0B87CC22-FA35-4DA5-95DF-BFAB7514FBB5}" destId="{FFECCBEA-ED16-FF40-A32E-CEF6E1CA2F77}" srcOrd="0" destOrd="0" presId="urn:microsoft.com/office/officeart/2008/layout/VerticalCurvedList"/>
    <dgm:cxn modelId="{79898A2C-E838-453E-BF91-A3D94E8B02BF}" srcId="{E712C3C6-7A71-451C-852F-D5A77125FE0A}" destId="{0740C6D4-9FB3-4019-9D79-CCF58C7AC876}" srcOrd="0" destOrd="0" parTransId="{C23CB362-3501-4B0E-A1D1-5EB632CD9DC7}" sibTransId="{0B87CC22-FA35-4DA5-95DF-BFAB7514FBB5}"/>
    <dgm:cxn modelId="{0D51AC4B-B23D-4257-82BA-E591C6363FCE}" srcId="{E712C3C6-7A71-451C-852F-D5A77125FE0A}" destId="{11E9081D-6EA7-48FE-BBEA-F9F2E490B120}" srcOrd="1" destOrd="0" parTransId="{47919800-F0F1-4FB2-AD8E-3890AFFDAB61}" sibTransId="{BCFCFA40-190F-46C3-9116-6EAEC863C603}"/>
    <dgm:cxn modelId="{EA5CEA6F-E5A9-7046-9B6E-F408C9DB3B3C}" type="presOf" srcId="{E712C3C6-7A71-451C-852F-D5A77125FE0A}" destId="{7DF693D9-DA3F-5C4E-8129-2100B9DFFAEA}" srcOrd="0" destOrd="0" presId="urn:microsoft.com/office/officeart/2008/layout/VerticalCurvedList"/>
    <dgm:cxn modelId="{607F6C95-A8A5-3243-9D99-DCDF8D0DE05B}" type="presOf" srcId="{0740C6D4-9FB3-4019-9D79-CCF58C7AC876}" destId="{25907A07-D918-774D-A775-EC6B6C45E9BB}" srcOrd="0" destOrd="0" presId="urn:microsoft.com/office/officeart/2008/layout/VerticalCurvedList"/>
    <dgm:cxn modelId="{132EF4EE-7695-488B-A9B8-688CDF1D41C9}" srcId="{E712C3C6-7A71-451C-852F-D5A77125FE0A}" destId="{4D32B9ED-B5B9-4E03-A21D-912436D71EFA}" srcOrd="2" destOrd="0" parTransId="{783592C2-CB01-448A-B1B0-B5EA747E51BE}" sibTransId="{D5D3923B-1EF0-406D-8A5F-F67EF5097DA4}"/>
    <dgm:cxn modelId="{BCA5E5EF-9C48-D44D-ABC0-BA65AF5F5F39}" type="presOf" srcId="{4D32B9ED-B5B9-4E03-A21D-912436D71EFA}" destId="{D02FBB70-9E9B-AE4F-BE5D-DE159F81F23A}" srcOrd="0" destOrd="0" presId="urn:microsoft.com/office/officeart/2008/layout/VerticalCurvedList"/>
    <dgm:cxn modelId="{BD2FAD8C-611C-304F-A02C-5114A1036E4A}" type="presParOf" srcId="{7DF693D9-DA3F-5C4E-8129-2100B9DFFAEA}" destId="{0B4955E3-A5B1-4044-8845-5BB4C39A6659}" srcOrd="0" destOrd="0" presId="urn:microsoft.com/office/officeart/2008/layout/VerticalCurvedList"/>
    <dgm:cxn modelId="{2A64E6C9-CAB1-2744-8D78-A058295CAB99}" type="presParOf" srcId="{0B4955E3-A5B1-4044-8845-5BB4C39A6659}" destId="{DEAA22CE-1407-1848-9F19-0596CD3703CB}" srcOrd="0" destOrd="0" presId="urn:microsoft.com/office/officeart/2008/layout/VerticalCurvedList"/>
    <dgm:cxn modelId="{6005BBCE-F396-C340-A90B-FDB54DA02114}" type="presParOf" srcId="{DEAA22CE-1407-1848-9F19-0596CD3703CB}" destId="{FD97DD30-E97F-E944-89EA-416C3435172C}" srcOrd="0" destOrd="0" presId="urn:microsoft.com/office/officeart/2008/layout/VerticalCurvedList"/>
    <dgm:cxn modelId="{A46F8D70-577C-D641-81CE-7BC9E0AD83C9}" type="presParOf" srcId="{DEAA22CE-1407-1848-9F19-0596CD3703CB}" destId="{FFECCBEA-ED16-FF40-A32E-CEF6E1CA2F77}" srcOrd="1" destOrd="0" presId="urn:microsoft.com/office/officeart/2008/layout/VerticalCurvedList"/>
    <dgm:cxn modelId="{17555D45-6403-B441-A56E-863E4959B51F}" type="presParOf" srcId="{DEAA22CE-1407-1848-9F19-0596CD3703CB}" destId="{57753A2D-8026-CB49-92A8-9847104D8A9C}" srcOrd="2" destOrd="0" presId="urn:microsoft.com/office/officeart/2008/layout/VerticalCurvedList"/>
    <dgm:cxn modelId="{08F3285C-E248-EE4A-82C9-8BBED62BF117}" type="presParOf" srcId="{DEAA22CE-1407-1848-9F19-0596CD3703CB}" destId="{32539515-D2E0-C742-8381-C508E1C62FB4}" srcOrd="3" destOrd="0" presId="urn:microsoft.com/office/officeart/2008/layout/VerticalCurvedList"/>
    <dgm:cxn modelId="{8C8B17F8-CC4E-0A43-A57F-59973444814F}" type="presParOf" srcId="{0B4955E3-A5B1-4044-8845-5BB4C39A6659}" destId="{25907A07-D918-774D-A775-EC6B6C45E9BB}" srcOrd="1" destOrd="0" presId="urn:microsoft.com/office/officeart/2008/layout/VerticalCurvedList"/>
    <dgm:cxn modelId="{0DA0FE41-21D5-B246-AF60-D0749F1BDA4D}" type="presParOf" srcId="{0B4955E3-A5B1-4044-8845-5BB4C39A6659}" destId="{6FCBB416-9161-7848-AAF4-D87CF09EB2FA}" srcOrd="2" destOrd="0" presId="urn:microsoft.com/office/officeart/2008/layout/VerticalCurvedList"/>
    <dgm:cxn modelId="{A19658DF-B92A-FB4A-AF96-C0E771429DFB}" type="presParOf" srcId="{6FCBB416-9161-7848-AAF4-D87CF09EB2FA}" destId="{98D01210-94B3-0A4B-9466-E255190728D9}" srcOrd="0" destOrd="0" presId="urn:microsoft.com/office/officeart/2008/layout/VerticalCurvedList"/>
    <dgm:cxn modelId="{04570ED0-49DE-B94D-BFBC-3B22AB8619DF}" type="presParOf" srcId="{0B4955E3-A5B1-4044-8845-5BB4C39A6659}" destId="{4F8A64BC-471D-9540-B1A2-C9E1541E4E23}" srcOrd="3" destOrd="0" presId="urn:microsoft.com/office/officeart/2008/layout/VerticalCurvedList"/>
    <dgm:cxn modelId="{83F668B6-1CEB-764F-AB5C-00446BC83C0D}" type="presParOf" srcId="{0B4955E3-A5B1-4044-8845-5BB4C39A6659}" destId="{10260A6E-610E-FB49-A2B9-DF6D94EB1CA0}" srcOrd="4" destOrd="0" presId="urn:microsoft.com/office/officeart/2008/layout/VerticalCurvedList"/>
    <dgm:cxn modelId="{0AAF3097-1768-284D-9223-6A58756997BC}" type="presParOf" srcId="{10260A6E-610E-FB49-A2B9-DF6D94EB1CA0}" destId="{D675DCAD-8979-2D40-B3CC-32F2333D759B}" srcOrd="0" destOrd="0" presId="urn:microsoft.com/office/officeart/2008/layout/VerticalCurvedList"/>
    <dgm:cxn modelId="{11EE9896-687C-8C41-850A-8F7351134D83}" type="presParOf" srcId="{0B4955E3-A5B1-4044-8845-5BB4C39A6659}" destId="{D02FBB70-9E9B-AE4F-BE5D-DE159F81F23A}" srcOrd="5" destOrd="0" presId="urn:microsoft.com/office/officeart/2008/layout/VerticalCurvedList"/>
    <dgm:cxn modelId="{355A959D-069E-5C4D-A6AC-A0DF5BE227C0}" type="presParOf" srcId="{0B4955E3-A5B1-4044-8845-5BB4C39A6659}" destId="{3115EC23-7109-2B47-BAB3-A01709B46520}" srcOrd="6" destOrd="0" presId="urn:microsoft.com/office/officeart/2008/layout/VerticalCurvedList"/>
    <dgm:cxn modelId="{68C63A05-0C61-4541-B72A-F710E31F74E1}" type="presParOf" srcId="{3115EC23-7109-2B47-BAB3-A01709B46520}" destId="{59A4D77A-ADF0-C745-94C2-5D9EF3847CF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944FEAB-7C5D-0944-A180-CEAD4EEEB42E}" type="doc">
      <dgm:prSet loTypeId="urn:microsoft.com/office/officeart/2005/8/layout/venn1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481398B1-AFA6-3849-902F-3DC00559CE12}">
      <dgm:prSet/>
      <dgm:spPr>
        <a:solidFill>
          <a:srgbClr val="BD582C"/>
        </a:solidFill>
      </dgm:spPr>
      <dgm:t>
        <a:bodyPr/>
        <a:lstStyle/>
        <a:p>
          <a:r>
            <a:rPr lang="bg-BG" dirty="0">
              <a:solidFill>
                <a:schemeClr val="bg1"/>
              </a:solidFill>
            </a:rPr>
            <a:t>ПРОБЛЕМИ В ГРАЖДАНСКОТО ОБЩЕСТВО</a:t>
          </a:r>
          <a:endParaRPr lang="en-BG" dirty="0">
            <a:solidFill>
              <a:schemeClr val="bg1"/>
            </a:solidFill>
          </a:endParaRPr>
        </a:p>
      </dgm:t>
    </dgm:pt>
    <dgm:pt modelId="{D017134D-0EC7-0F44-B3B5-1D2AAD6A338D}" type="parTrans" cxnId="{1DE31130-1B2D-7D48-B41B-8DD73DD95A90}">
      <dgm:prSet/>
      <dgm:spPr/>
      <dgm:t>
        <a:bodyPr/>
        <a:lstStyle/>
        <a:p>
          <a:endParaRPr lang="en-GB" dirty="0"/>
        </a:p>
      </dgm:t>
    </dgm:pt>
    <dgm:pt modelId="{C761C0F9-7B05-E54D-B41D-0D780C93C4C2}" type="sibTrans" cxnId="{1DE31130-1B2D-7D48-B41B-8DD73DD95A90}">
      <dgm:prSet/>
      <dgm:spPr/>
      <dgm:t>
        <a:bodyPr/>
        <a:lstStyle/>
        <a:p>
          <a:endParaRPr lang="en-GB" dirty="0"/>
        </a:p>
      </dgm:t>
    </dgm:pt>
    <dgm:pt modelId="{F62E02A2-0B2F-EA4C-900B-9AB3F3A15DE6}" type="pres">
      <dgm:prSet presAssocID="{9944FEAB-7C5D-0944-A180-CEAD4EEEB42E}" presName="compositeShape" presStyleCnt="0">
        <dgm:presLayoutVars>
          <dgm:chMax val="7"/>
          <dgm:dir/>
          <dgm:resizeHandles val="exact"/>
        </dgm:presLayoutVars>
      </dgm:prSet>
      <dgm:spPr/>
    </dgm:pt>
    <dgm:pt modelId="{2019866F-5439-A144-A49F-E0378D137AD9}" type="pres">
      <dgm:prSet presAssocID="{481398B1-AFA6-3849-902F-3DC00559CE12}" presName="circ1TxSh" presStyleLbl="vennNode1" presStyleIdx="0" presStyleCnt="1"/>
      <dgm:spPr/>
    </dgm:pt>
  </dgm:ptLst>
  <dgm:cxnLst>
    <dgm:cxn modelId="{CBF2AA0E-EADC-884D-A588-5E456F1AF6A0}" type="presOf" srcId="{9944FEAB-7C5D-0944-A180-CEAD4EEEB42E}" destId="{F62E02A2-0B2F-EA4C-900B-9AB3F3A15DE6}" srcOrd="0" destOrd="0" presId="urn:microsoft.com/office/officeart/2005/8/layout/venn1"/>
    <dgm:cxn modelId="{1DE31130-1B2D-7D48-B41B-8DD73DD95A90}" srcId="{9944FEAB-7C5D-0944-A180-CEAD4EEEB42E}" destId="{481398B1-AFA6-3849-902F-3DC00559CE12}" srcOrd="0" destOrd="0" parTransId="{D017134D-0EC7-0F44-B3B5-1D2AAD6A338D}" sibTransId="{C761C0F9-7B05-E54D-B41D-0D780C93C4C2}"/>
    <dgm:cxn modelId="{7005E28E-2976-3A46-BFD4-D02E08FEF6AF}" type="presOf" srcId="{481398B1-AFA6-3849-902F-3DC00559CE12}" destId="{2019866F-5439-A144-A49F-E0378D137AD9}" srcOrd="0" destOrd="0" presId="urn:microsoft.com/office/officeart/2005/8/layout/venn1"/>
    <dgm:cxn modelId="{F692412E-4608-7A45-A373-81B0C62B9911}" type="presParOf" srcId="{F62E02A2-0B2F-EA4C-900B-9AB3F3A15DE6}" destId="{2019866F-5439-A144-A49F-E0378D137AD9}" srcOrd="0" destOrd="0" presId="urn:microsoft.com/office/officeart/2005/8/layout/venn1"/>
  </dgm:cxnLst>
  <dgm:bg>
    <a:noFill/>
  </dgm:bg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5268F20-2E81-477C-8149-04C7D959E4C5}" type="doc">
      <dgm:prSet loTypeId="urn:microsoft.com/office/officeart/2005/8/layout/vList2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51C5671-144E-8E4C-A8EB-8EAC91CFAE26}">
      <dgm:prSet/>
      <dgm:spPr/>
      <dgm:t>
        <a:bodyPr/>
        <a:lstStyle/>
        <a:p>
          <a:r>
            <a:rPr lang="bg-BG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според анкетираните частни лица:</a:t>
          </a:r>
          <a:endParaRPr lang="en-BG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77FDB4-94D4-FC49-BAF8-E166F033C855}" type="parTrans" cxnId="{1BE7BC45-BD74-FE4A-8900-B9B5566A0ED0}">
      <dgm:prSet/>
      <dgm:spPr/>
      <dgm:t>
        <a:bodyPr/>
        <a:lstStyle/>
        <a:p>
          <a:endParaRPr lang="en-GB"/>
        </a:p>
      </dgm:t>
    </dgm:pt>
    <dgm:pt modelId="{55F5D65D-C4C6-444A-85B4-789ED19D70A1}" type="sibTrans" cxnId="{1BE7BC45-BD74-FE4A-8900-B9B5566A0ED0}">
      <dgm:prSet/>
      <dgm:spPr/>
      <dgm:t>
        <a:bodyPr/>
        <a:lstStyle/>
        <a:p>
          <a:endParaRPr lang="en-GB"/>
        </a:p>
      </dgm:t>
    </dgm:pt>
    <dgm:pt modelId="{5EBB3DF6-6FCA-6542-AFD4-228ABB5935C4}">
      <dgm:prSet/>
      <dgm:spPr/>
      <dgm:t>
        <a:bodyPr/>
        <a:lstStyle/>
        <a:p>
          <a:r>
            <a:rPr lang="bg-BG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непълнота на данни или липсваща информация в базата от данни: 31.90%</a:t>
          </a:r>
          <a:endParaRPr lang="en-BG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17EDE0-4287-B740-9EEF-161E29D4537D}" type="parTrans" cxnId="{6680DC1C-707A-AB47-95E7-718DCDA91945}">
      <dgm:prSet/>
      <dgm:spPr/>
      <dgm:t>
        <a:bodyPr/>
        <a:lstStyle/>
        <a:p>
          <a:endParaRPr lang="en-GB"/>
        </a:p>
      </dgm:t>
    </dgm:pt>
    <dgm:pt modelId="{2944DFB5-47E6-D24F-997F-DBA20130F318}" type="sibTrans" cxnId="{6680DC1C-707A-AB47-95E7-718DCDA91945}">
      <dgm:prSet/>
      <dgm:spPr/>
      <dgm:t>
        <a:bodyPr/>
        <a:lstStyle/>
        <a:p>
          <a:endParaRPr lang="en-GB"/>
        </a:p>
      </dgm:t>
    </dgm:pt>
    <dgm:pt modelId="{58BEE0CA-6E97-3B44-869B-AB47BB465CBF}">
      <dgm:prSet/>
      <dgm:spPr/>
      <dgm:t>
        <a:bodyPr/>
        <a:lstStyle/>
        <a:p>
          <a:r>
            <a:rPr lang="bg-BG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различни формати на публикуваните отворени данни: 25.10%</a:t>
          </a:r>
          <a:endParaRPr lang="en-BG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F8E020-CD78-4B4A-A778-2F2493455AF5}" type="parTrans" cxnId="{0129DCC9-E59E-F047-973A-AD9BFA3E8E72}">
      <dgm:prSet/>
      <dgm:spPr/>
      <dgm:t>
        <a:bodyPr/>
        <a:lstStyle/>
        <a:p>
          <a:endParaRPr lang="en-GB"/>
        </a:p>
      </dgm:t>
    </dgm:pt>
    <dgm:pt modelId="{3F2ADF84-5E19-BA48-8C97-B1408D85D06A}" type="sibTrans" cxnId="{0129DCC9-E59E-F047-973A-AD9BFA3E8E72}">
      <dgm:prSet/>
      <dgm:spPr/>
      <dgm:t>
        <a:bodyPr/>
        <a:lstStyle/>
        <a:p>
          <a:endParaRPr lang="en-GB"/>
        </a:p>
      </dgm:t>
    </dgm:pt>
    <dgm:pt modelId="{9312A33F-6D24-5446-8519-DFCAC929A89C}">
      <dgm:prSet/>
      <dgm:spPr/>
      <dgm:t>
        <a:bodyPr/>
        <a:lstStyle/>
        <a:p>
          <a:r>
            <a:rPr lang="bg-BG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необходимост от допълнителен софтуер за прочитане и анализ на данните: 12.5%</a:t>
          </a:r>
          <a:endParaRPr lang="en-BG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F2C695-C494-3D4A-9A03-B4DCF5D7AAB6}" type="parTrans" cxnId="{5D14C381-18B6-314A-A109-29817427829A}">
      <dgm:prSet/>
      <dgm:spPr/>
      <dgm:t>
        <a:bodyPr/>
        <a:lstStyle/>
        <a:p>
          <a:endParaRPr lang="en-GB"/>
        </a:p>
      </dgm:t>
    </dgm:pt>
    <dgm:pt modelId="{066732AB-0D22-074B-93FC-61E2A4BEB97D}" type="sibTrans" cxnId="{5D14C381-18B6-314A-A109-29817427829A}">
      <dgm:prSet/>
      <dgm:spPr/>
      <dgm:t>
        <a:bodyPr/>
        <a:lstStyle/>
        <a:p>
          <a:endParaRPr lang="en-GB"/>
        </a:p>
      </dgm:t>
    </dgm:pt>
    <dgm:pt modelId="{53879525-F831-AF4B-94E8-90F0349D44C5}">
      <dgm:prSet/>
      <dgm:spPr/>
      <dgm:t>
        <a:bodyPr/>
        <a:lstStyle/>
        <a:p>
          <a:r>
            <a:rPr lang="bg-BG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неподходящ формат за анализ на данните: 9.30%</a:t>
          </a:r>
          <a:endParaRPr lang="en-BG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5E18C1-6E3D-0E4D-A06C-F987039E153A}" type="parTrans" cxnId="{6208BFF4-305D-6A4E-BE6D-2C33E232E332}">
      <dgm:prSet/>
      <dgm:spPr/>
      <dgm:t>
        <a:bodyPr/>
        <a:lstStyle/>
        <a:p>
          <a:endParaRPr lang="en-GB"/>
        </a:p>
      </dgm:t>
    </dgm:pt>
    <dgm:pt modelId="{FCB6FC40-61D3-7347-88F2-2FEECB518462}" type="sibTrans" cxnId="{6208BFF4-305D-6A4E-BE6D-2C33E232E332}">
      <dgm:prSet/>
      <dgm:spPr/>
      <dgm:t>
        <a:bodyPr/>
        <a:lstStyle/>
        <a:p>
          <a:endParaRPr lang="en-GB"/>
        </a:p>
      </dgm:t>
    </dgm:pt>
    <dgm:pt modelId="{D54CFCC0-499F-414B-B60E-3330FE34FA3E}">
      <dgm:prSet/>
      <dgm:spPr/>
      <dgm:t>
        <a:bodyPr/>
        <a:lstStyle/>
        <a:p>
          <a:r>
            <a:rPr lang="bg-BG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според юридическите лица:</a:t>
          </a:r>
          <a:endParaRPr lang="en-BG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6C9538-771A-C64C-B6F8-85CD7B12D2F8}" type="parTrans" cxnId="{B0BF70B3-20EB-5648-871F-0ACF875FFA07}">
      <dgm:prSet/>
      <dgm:spPr/>
      <dgm:t>
        <a:bodyPr/>
        <a:lstStyle/>
        <a:p>
          <a:endParaRPr lang="en-GB"/>
        </a:p>
      </dgm:t>
    </dgm:pt>
    <dgm:pt modelId="{0263B071-091D-414F-82B3-7EBB4331607A}" type="sibTrans" cxnId="{B0BF70B3-20EB-5648-871F-0ACF875FFA07}">
      <dgm:prSet/>
      <dgm:spPr/>
      <dgm:t>
        <a:bodyPr/>
        <a:lstStyle/>
        <a:p>
          <a:endParaRPr lang="en-GB"/>
        </a:p>
      </dgm:t>
    </dgm:pt>
    <dgm:pt modelId="{4D902249-7947-9B49-95C9-46D945E239B3}">
      <dgm:prSet/>
      <dgm:spPr/>
      <dgm:t>
        <a:bodyPr/>
        <a:lstStyle/>
        <a:p>
          <a:r>
            <a:rPr lang="bg-BG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непълнота на данни или липсваща информация в базата от данни: 44%</a:t>
          </a:r>
          <a:endParaRPr lang="en-BG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33DA2D-BFD9-FE48-BFFD-7E8E333A380D}" type="parTrans" cxnId="{3B8162C6-7365-8F4A-84A0-B9EB16589C9A}">
      <dgm:prSet/>
      <dgm:spPr/>
      <dgm:t>
        <a:bodyPr/>
        <a:lstStyle/>
        <a:p>
          <a:endParaRPr lang="en-GB"/>
        </a:p>
      </dgm:t>
    </dgm:pt>
    <dgm:pt modelId="{EC49DA31-3100-8F48-BE14-BC29F79D8EF0}" type="sibTrans" cxnId="{3B8162C6-7365-8F4A-84A0-B9EB16589C9A}">
      <dgm:prSet/>
      <dgm:spPr/>
      <dgm:t>
        <a:bodyPr/>
        <a:lstStyle/>
        <a:p>
          <a:endParaRPr lang="en-GB"/>
        </a:p>
      </dgm:t>
    </dgm:pt>
    <dgm:pt modelId="{DCB91328-BBB1-4745-B032-359BADEF1BE9}">
      <dgm:prSet/>
      <dgm:spPr/>
      <dgm:t>
        <a:bodyPr/>
        <a:lstStyle/>
        <a:p>
          <a:r>
            <a:rPr lang="bg-BG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различни формати на публикуваните отворени данни: 26.70%</a:t>
          </a:r>
          <a:endParaRPr lang="en-BG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F9E106-EEC7-6F49-B775-16067B806307}" type="parTrans" cxnId="{8426A921-454D-0D4E-A0DE-7521BF1F7B4F}">
      <dgm:prSet/>
      <dgm:spPr/>
      <dgm:t>
        <a:bodyPr/>
        <a:lstStyle/>
        <a:p>
          <a:endParaRPr lang="en-GB"/>
        </a:p>
      </dgm:t>
    </dgm:pt>
    <dgm:pt modelId="{09A20400-1696-9844-B3C5-C2103D7A65CC}" type="sibTrans" cxnId="{8426A921-454D-0D4E-A0DE-7521BF1F7B4F}">
      <dgm:prSet/>
      <dgm:spPr/>
      <dgm:t>
        <a:bodyPr/>
        <a:lstStyle/>
        <a:p>
          <a:endParaRPr lang="en-GB"/>
        </a:p>
      </dgm:t>
    </dgm:pt>
    <dgm:pt modelId="{BADD8BC0-E251-5545-819A-200B339D6C0C}">
      <dgm:prSet/>
      <dgm:spPr/>
      <dgm:t>
        <a:bodyPr/>
        <a:lstStyle/>
        <a:p>
          <a:r>
            <a:rPr lang="bg-BG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необходимост от допълнителен софтуер за прочитане и анализ на данните: 14.2%</a:t>
          </a:r>
          <a:endParaRPr lang="en-BG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6EE36F-892E-6144-BFF1-D5A5033561C8}" type="parTrans" cxnId="{62FB29F4-ABBA-214F-9DB2-D88E63C3FC66}">
      <dgm:prSet/>
      <dgm:spPr/>
      <dgm:t>
        <a:bodyPr/>
        <a:lstStyle/>
        <a:p>
          <a:endParaRPr lang="en-GB"/>
        </a:p>
      </dgm:t>
    </dgm:pt>
    <dgm:pt modelId="{C79964FB-A141-5C46-9D64-DFB96262B994}" type="sibTrans" cxnId="{62FB29F4-ABBA-214F-9DB2-D88E63C3FC66}">
      <dgm:prSet/>
      <dgm:spPr/>
      <dgm:t>
        <a:bodyPr/>
        <a:lstStyle/>
        <a:p>
          <a:endParaRPr lang="en-GB"/>
        </a:p>
      </dgm:t>
    </dgm:pt>
    <dgm:pt modelId="{D5363DCF-8448-4941-A796-02D08EF5CABA}">
      <dgm:prSet/>
      <dgm:spPr/>
      <dgm:t>
        <a:bodyPr/>
        <a:lstStyle/>
        <a:p>
          <a:r>
            <a:rPr lang="bg-BG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неподходящ формат за анализ на данните: 9.30%</a:t>
          </a:r>
          <a:endParaRPr lang="bg-BG"/>
        </a:p>
      </dgm:t>
    </dgm:pt>
    <dgm:pt modelId="{37D030B5-35A8-CB41-8FD3-423FE1C985B4}" type="parTrans" cxnId="{F47F0CEE-DC19-7B41-85D1-4E702A6B2A7E}">
      <dgm:prSet/>
      <dgm:spPr/>
      <dgm:t>
        <a:bodyPr/>
        <a:lstStyle/>
        <a:p>
          <a:endParaRPr lang="en-GB"/>
        </a:p>
      </dgm:t>
    </dgm:pt>
    <dgm:pt modelId="{C711B517-2800-F140-9BEA-8DB1AD4E1BDC}" type="sibTrans" cxnId="{F47F0CEE-DC19-7B41-85D1-4E702A6B2A7E}">
      <dgm:prSet/>
      <dgm:spPr/>
      <dgm:t>
        <a:bodyPr/>
        <a:lstStyle/>
        <a:p>
          <a:endParaRPr lang="en-GB"/>
        </a:p>
      </dgm:t>
    </dgm:pt>
    <dgm:pt modelId="{B0BD32A3-6073-3B4B-B064-6E677269F8F1}" type="pres">
      <dgm:prSet presAssocID="{15268F20-2E81-477C-8149-04C7D959E4C5}" presName="linear" presStyleCnt="0">
        <dgm:presLayoutVars>
          <dgm:animLvl val="lvl"/>
          <dgm:resizeHandles val="exact"/>
        </dgm:presLayoutVars>
      </dgm:prSet>
      <dgm:spPr/>
    </dgm:pt>
    <dgm:pt modelId="{046563AC-3EB2-9A41-B99D-7079269C3D09}" type="pres">
      <dgm:prSet presAssocID="{051C5671-144E-8E4C-A8EB-8EAC91CFAE2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599DDD1-F07B-4C4C-B699-C2B9EBBAE674}" type="pres">
      <dgm:prSet presAssocID="{051C5671-144E-8E4C-A8EB-8EAC91CFAE26}" presName="childText" presStyleLbl="revTx" presStyleIdx="0" presStyleCnt="2">
        <dgm:presLayoutVars>
          <dgm:bulletEnabled val="1"/>
        </dgm:presLayoutVars>
      </dgm:prSet>
      <dgm:spPr/>
    </dgm:pt>
    <dgm:pt modelId="{2450FD94-14AA-8F4B-AD6C-E3DF1F110599}" type="pres">
      <dgm:prSet presAssocID="{D54CFCC0-499F-414B-B60E-3330FE34FA3E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23E87A63-501E-B54F-B079-15AC3487CA03}" type="pres">
      <dgm:prSet presAssocID="{D54CFCC0-499F-414B-B60E-3330FE34FA3E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5C805C0C-E996-FE47-95B1-11E44118179D}" type="presOf" srcId="{9312A33F-6D24-5446-8519-DFCAC929A89C}" destId="{8599DDD1-F07B-4C4C-B699-C2B9EBBAE674}" srcOrd="0" destOrd="2" presId="urn:microsoft.com/office/officeart/2005/8/layout/vList2"/>
    <dgm:cxn modelId="{556FCC1B-4ECF-EF4C-87A4-E422DFF5952D}" type="presOf" srcId="{15268F20-2E81-477C-8149-04C7D959E4C5}" destId="{B0BD32A3-6073-3B4B-B064-6E677269F8F1}" srcOrd="0" destOrd="0" presId="urn:microsoft.com/office/officeart/2005/8/layout/vList2"/>
    <dgm:cxn modelId="{6680DC1C-707A-AB47-95E7-718DCDA91945}" srcId="{051C5671-144E-8E4C-A8EB-8EAC91CFAE26}" destId="{5EBB3DF6-6FCA-6542-AFD4-228ABB5935C4}" srcOrd="0" destOrd="0" parTransId="{2617EDE0-4287-B740-9EEF-161E29D4537D}" sibTransId="{2944DFB5-47E6-D24F-997F-DBA20130F318}"/>
    <dgm:cxn modelId="{8426A921-454D-0D4E-A0DE-7521BF1F7B4F}" srcId="{D54CFCC0-499F-414B-B60E-3330FE34FA3E}" destId="{DCB91328-BBB1-4745-B032-359BADEF1BE9}" srcOrd="1" destOrd="0" parTransId="{57F9E106-EEC7-6F49-B775-16067B806307}" sibTransId="{09A20400-1696-9844-B3C5-C2103D7A65CC}"/>
    <dgm:cxn modelId="{B2008225-451C-4A43-855F-FF119FC0B8B9}" type="presOf" srcId="{4D902249-7947-9B49-95C9-46D945E239B3}" destId="{23E87A63-501E-B54F-B079-15AC3487CA03}" srcOrd="0" destOrd="0" presId="urn:microsoft.com/office/officeart/2005/8/layout/vList2"/>
    <dgm:cxn modelId="{5A8CD72A-29EA-E245-AA70-F49389D5CE1F}" type="presOf" srcId="{5EBB3DF6-6FCA-6542-AFD4-228ABB5935C4}" destId="{8599DDD1-F07B-4C4C-B699-C2B9EBBAE674}" srcOrd="0" destOrd="0" presId="urn:microsoft.com/office/officeart/2005/8/layout/vList2"/>
    <dgm:cxn modelId="{1BE7BC45-BD74-FE4A-8900-B9B5566A0ED0}" srcId="{15268F20-2E81-477C-8149-04C7D959E4C5}" destId="{051C5671-144E-8E4C-A8EB-8EAC91CFAE26}" srcOrd="0" destOrd="0" parTransId="{9F77FDB4-94D4-FC49-BAF8-E166F033C855}" sibTransId="{55F5D65D-C4C6-444A-85B4-789ED19D70A1}"/>
    <dgm:cxn modelId="{32098057-FA61-7445-BA8C-7703F780DD78}" type="presOf" srcId="{BADD8BC0-E251-5545-819A-200B339D6C0C}" destId="{23E87A63-501E-B54F-B079-15AC3487CA03}" srcOrd="0" destOrd="2" presId="urn:microsoft.com/office/officeart/2005/8/layout/vList2"/>
    <dgm:cxn modelId="{D9AE235B-89AF-8C43-B26D-1629D8D079E9}" type="presOf" srcId="{DCB91328-BBB1-4745-B032-359BADEF1BE9}" destId="{23E87A63-501E-B54F-B079-15AC3487CA03}" srcOrd="0" destOrd="1" presId="urn:microsoft.com/office/officeart/2005/8/layout/vList2"/>
    <dgm:cxn modelId="{5D14C381-18B6-314A-A109-29817427829A}" srcId="{051C5671-144E-8E4C-A8EB-8EAC91CFAE26}" destId="{9312A33F-6D24-5446-8519-DFCAC929A89C}" srcOrd="2" destOrd="0" parTransId="{35F2C695-C494-3D4A-9A03-B4DCF5D7AAB6}" sibTransId="{066732AB-0D22-074B-93FC-61E2A4BEB97D}"/>
    <dgm:cxn modelId="{DEA9339B-B2F9-E24F-B043-4707E2A6AB56}" type="presOf" srcId="{53879525-F831-AF4B-94E8-90F0349D44C5}" destId="{8599DDD1-F07B-4C4C-B699-C2B9EBBAE674}" srcOrd="0" destOrd="3" presId="urn:microsoft.com/office/officeart/2005/8/layout/vList2"/>
    <dgm:cxn modelId="{D7A3939B-87C1-5D46-A353-39FCADA6CC39}" type="presOf" srcId="{D5363DCF-8448-4941-A796-02D08EF5CABA}" destId="{23E87A63-501E-B54F-B079-15AC3487CA03}" srcOrd="0" destOrd="3" presId="urn:microsoft.com/office/officeart/2005/8/layout/vList2"/>
    <dgm:cxn modelId="{B0BF70B3-20EB-5648-871F-0ACF875FFA07}" srcId="{15268F20-2E81-477C-8149-04C7D959E4C5}" destId="{D54CFCC0-499F-414B-B60E-3330FE34FA3E}" srcOrd="1" destOrd="0" parTransId="{CC6C9538-771A-C64C-B6F8-85CD7B12D2F8}" sibTransId="{0263B071-091D-414F-82B3-7EBB4331607A}"/>
    <dgm:cxn modelId="{4B1400C0-DBFE-4E47-B488-50E1968604BC}" type="presOf" srcId="{58BEE0CA-6E97-3B44-869B-AB47BB465CBF}" destId="{8599DDD1-F07B-4C4C-B699-C2B9EBBAE674}" srcOrd="0" destOrd="1" presId="urn:microsoft.com/office/officeart/2005/8/layout/vList2"/>
    <dgm:cxn modelId="{3B8162C6-7365-8F4A-84A0-B9EB16589C9A}" srcId="{D54CFCC0-499F-414B-B60E-3330FE34FA3E}" destId="{4D902249-7947-9B49-95C9-46D945E239B3}" srcOrd="0" destOrd="0" parTransId="{CC33DA2D-BFD9-FE48-BFFD-7E8E333A380D}" sibTransId="{EC49DA31-3100-8F48-BE14-BC29F79D8EF0}"/>
    <dgm:cxn modelId="{0129DCC9-E59E-F047-973A-AD9BFA3E8E72}" srcId="{051C5671-144E-8E4C-A8EB-8EAC91CFAE26}" destId="{58BEE0CA-6E97-3B44-869B-AB47BB465CBF}" srcOrd="1" destOrd="0" parTransId="{6EF8E020-CD78-4B4A-A778-2F2493455AF5}" sibTransId="{3F2ADF84-5E19-BA48-8C97-B1408D85D06A}"/>
    <dgm:cxn modelId="{B40D4AD1-6F95-E441-86C6-110B143253D5}" type="presOf" srcId="{051C5671-144E-8E4C-A8EB-8EAC91CFAE26}" destId="{046563AC-3EB2-9A41-B99D-7079269C3D09}" srcOrd="0" destOrd="0" presId="urn:microsoft.com/office/officeart/2005/8/layout/vList2"/>
    <dgm:cxn modelId="{F47F0CEE-DC19-7B41-85D1-4E702A6B2A7E}" srcId="{D54CFCC0-499F-414B-B60E-3330FE34FA3E}" destId="{D5363DCF-8448-4941-A796-02D08EF5CABA}" srcOrd="3" destOrd="0" parTransId="{37D030B5-35A8-CB41-8FD3-423FE1C985B4}" sibTransId="{C711B517-2800-F140-9BEA-8DB1AD4E1BDC}"/>
    <dgm:cxn modelId="{62FB29F4-ABBA-214F-9DB2-D88E63C3FC66}" srcId="{D54CFCC0-499F-414B-B60E-3330FE34FA3E}" destId="{BADD8BC0-E251-5545-819A-200B339D6C0C}" srcOrd="2" destOrd="0" parTransId="{3E6EE36F-892E-6144-BFF1-D5A5033561C8}" sibTransId="{C79964FB-A141-5C46-9D64-DFB96262B994}"/>
    <dgm:cxn modelId="{6208BFF4-305D-6A4E-BE6D-2C33E232E332}" srcId="{051C5671-144E-8E4C-A8EB-8EAC91CFAE26}" destId="{53879525-F831-AF4B-94E8-90F0349D44C5}" srcOrd="3" destOrd="0" parTransId="{CB5E18C1-6E3D-0E4D-A06C-F987039E153A}" sibTransId="{FCB6FC40-61D3-7347-88F2-2FEECB518462}"/>
    <dgm:cxn modelId="{804251FD-65E8-334B-9DFC-FF450ADC3FD1}" type="presOf" srcId="{D54CFCC0-499F-414B-B60E-3330FE34FA3E}" destId="{2450FD94-14AA-8F4B-AD6C-E3DF1F110599}" srcOrd="0" destOrd="0" presId="urn:microsoft.com/office/officeart/2005/8/layout/vList2"/>
    <dgm:cxn modelId="{74335B62-5E7A-E346-9E23-75BB179DCAE3}" type="presParOf" srcId="{B0BD32A3-6073-3B4B-B064-6E677269F8F1}" destId="{046563AC-3EB2-9A41-B99D-7079269C3D09}" srcOrd="0" destOrd="0" presId="urn:microsoft.com/office/officeart/2005/8/layout/vList2"/>
    <dgm:cxn modelId="{7756FCCA-FB4E-F542-97FF-90B5BFE94BA4}" type="presParOf" srcId="{B0BD32A3-6073-3B4B-B064-6E677269F8F1}" destId="{8599DDD1-F07B-4C4C-B699-C2B9EBBAE674}" srcOrd="1" destOrd="0" presId="urn:microsoft.com/office/officeart/2005/8/layout/vList2"/>
    <dgm:cxn modelId="{DD22B622-0F3E-A44E-AAAC-F3DC46A83070}" type="presParOf" srcId="{B0BD32A3-6073-3B4B-B064-6E677269F8F1}" destId="{2450FD94-14AA-8F4B-AD6C-E3DF1F110599}" srcOrd="2" destOrd="0" presId="urn:microsoft.com/office/officeart/2005/8/layout/vList2"/>
    <dgm:cxn modelId="{A7A5D430-9C58-674F-B75E-7F68C9017C37}" type="presParOf" srcId="{B0BD32A3-6073-3B4B-B064-6E677269F8F1}" destId="{23E87A63-501E-B54F-B079-15AC3487CA03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944FEAB-7C5D-0944-A180-CEAD4EEEB42E}" type="doc">
      <dgm:prSet loTypeId="urn:microsoft.com/office/officeart/2005/8/layout/venn1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481398B1-AFA6-3849-902F-3DC00559CE12}">
      <dgm:prSet custT="1"/>
      <dgm:spPr>
        <a:solidFill>
          <a:srgbClr val="BD582C"/>
        </a:solidFill>
      </dgm:spPr>
      <dgm:t>
        <a:bodyPr/>
        <a:lstStyle/>
        <a:p>
          <a:r>
            <a:rPr lang="bg-BG" sz="2000" dirty="0">
              <a:solidFill>
                <a:schemeClr val="bg1"/>
              </a:solidFill>
            </a:rPr>
            <a:t>ПРОБЛЕМИ С ПУБЛИЧНИТЕ ОТВОРЕНИ ДАННИ</a:t>
          </a:r>
          <a:endParaRPr lang="en-BG" sz="2000" dirty="0">
            <a:solidFill>
              <a:schemeClr val="bg1"/>
            </a:solidFill>
          </a:endParaRPr>
        </a:p>
      </dgm:t>
    </dgm:pt>
    <dgm:pt modelId="{D017134D-0EC7-0F44-B3B5-1D2AAD6A338D}" type="parTrans" cxnId="{1DE31130-1B2D-7D48-B41B-8DD73DD95A90}">
      <dgm:prSet/>
      <dgm:spPr/>
      <dgm:t>
        <a:bodyPr/>
        <a:lstStyle/>
        <a:p>
          <a:endParaRPr lang="en-GB" sz="1400" dirty="0"/>
        </a:p>
      </dgm:t>
    </dgm:pt>
    <dgm:pt modelId="{C761C0F9-7B05-E54D-B41D-0D780C93C4C2}" type="sibTrans" cxnId="{1DE31130-1B2D-7D48-B41B-8DD73DD95A90}">
      <dgm:prSet/>
      <dgm:spPr/>
      <dgm:t>
        <a:bodyPr/>
        <a:lstStyle/>
        <a:p>
          <a:endParaRPr lang="en-GB" sz="1400" dirty="0"/>
        </a:p>
      </dgm:t>
    </dgm:pt>
    <dgm:pt modelId="{F62E02A2-0B2F-EA4C-900B-9AB3F3A15DE6}" type="pres">
      <dgm:prSet presAssocID="{9944FEAB-7C5D-0944-A180-CEAD4EEEB42E}" presName="compositeShape" presStyleCnt="0">
        <dgm:presLayoutVars>
          <dgm:chMax val="7"/>
          <dgm:dir/>
          <dgm:resizeHandles val="exact"/>
        </dgm:presLayoutVars>
      </dgm:prSet>
      <dgm:spPr/>
    </dgm:pt>
    <dgm:pt modelId="{2019866F-5439-A144-A49F-E0378D137AD9}" type="pres">
      <dgm:prSet presAssocID="{481398B1-AFA6-3849-902F-3DC00559CE12}" presName="circ1TxSh" presStyleLbl="vennNode1" presStyleIdx="0" presStyleCnt="1"/>
      <dgm:spPr/>
    </dgm:pt>
  </dgm:ptLst>
  <dgm:cxnLst>
    <dgm:cxn modelId="{CBF2AA0E-EADC-884D-A588-5E456F1AF6A0}" type="presOf" srcId="{9944FEAB-7C5D-0944-A180-CEAD4EEEB42E}" destId="{F62E02A2-0B2F-EA4C-900B-9AB3F3A15DE6}" srcOrd="0" destOrd="0" presId="urn:microsoft.com/office/officeart/2005/8/layout/venn1"/>
    <dgm:cxn modelId="{1DE31130-1B2D-7D48-B41B-8DD73DD95A90}" srcId="{9944FEAB-7C5D-0944-A180-CEAD4EEEB42E}" destId="{481398B1-AFA6-3849-902F-3DC00559CE12}" srcOrd="0" destOrd="0" parTransId="{D017134D-0EC7-0F44-B3B5-1D2AAD6A338D}" sibTransId="{C761C0F9-7B05-E54D-B41D-0D780C93C4C2}"/>
    <dgm:cxn modelId="{7005E28E-2976-3A46-BFD4-D02E08FEF6AF}" type="presOf" srcId="{481398B1-AFA6-3849-902F-3DC00559CE12}" destId="{2019866F-5439-A144-A49F-E0378D137AD9}" srcOrd="0" destOrd="0" presId="urn:microsoft.com/office/officeart/2005/8/layout/venn1"/>
    <dgm:cxn modelId="{F692412E-4608-7A45-A373-81B0C62B9911}" type="presParOf" srcId="{F62E02A2-0B2F-EA4C-900B-9AB3F3A15DE6}" destId="{2019866F-5439-A144-A49F-E0378D137AD9}" srcOrd="0" destOrd="0" presId="urn:microsoft.com/office/officeart/2005/8/layout/venn1"/>
  </dgm:cxnLst>
  <dgm:bg>
    <a:noFill/>
  </dgm:bg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5268F20-2E81-477C-8149-04C7D959E4C5}" type="doc">
      <dgm:prSet loTypeId="urn:microsoft.com/office/officeart/2005/8/layout/vList2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3D93208-B6F3-6D48-85D9-D2A4ED679F57}">
      <dgm:prSet/>
      <dgm:spPr/>
      <dgm:t>
        <a:bodyPr/>
        <a:lstStyle/>
        <a:p>
          <a:r>
            <a:rPr lang="bg-BG" noProof="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Технически капацитет</a:t>
          </a:r>
        </a:p>
      </dgm:t>
    </dgm:pt>
    <dgm:pt modelId="{9C7460C6-85DC-2D47-9A68-9C4B37ADBCB7}" type="parTrans" cxnId="{3A15B169-11B7-4849-9E95-B4B0E3800E62}">
      <dgm:prSet/>
      <dgm:spPr/>
      <dgm:t>
        <a:bodyPr/>
        <a:lstStyle/>
        <a:p>
          <a:endParaRPr lang="en-GB"/>
        </a:p>
      </dgm:t>
    </dgm:pt>
    <dgm:pt modelId="{0D0854CE-7C25-2E40-88AA-6D5800A6AE40}" type="sibTrans" cxnId="{3A15B169-11B7-4849-9E95-B4B0E3800E62}">
      <dgm:prSet/>
      <dgm:spPr/>
      <dgm:t>
        <a:bodyPr/>
        <a:lstStyle/>
        <a:p>
          <a:endParaRPr lang="en-GB"/>
        </a:p>
      </dgm:t>
    </dgm:pt>
    <dgm:pt modelId="{C93965AE-1EA8-154F-A32A-D69F8B533A3F}">
      <dgm:prSet/>
      <dgm:spPr/>
      <dgm:t>
        <a:bodyPr/>
        <a:lstStyle/>
        <a:p>
          <a:r>
            <a:rPr lang="bg-BG" noProof="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Липса на достатъчно ефективна организация и комуникация между отделните административни единици на национално и местно ниво </a:t>
          </a:r>
        </a:p>
      </dgm:t>
    </dgm:pt>
    <dgm:pt modelId="{57F86533-F654-4E49-9EB6-609107A04335}" type="parTrans" cxnId="{7FCA1BB5-EFFD-0443-9263-12B32CB4985E}">
      <dgm:prSet/>
      <dgm:spPr/>
      <dgm:t>
        <a:bodyPr/>
        <a:lstStyle/>
        <a:p>
          <a:endParaRPr lang="en-GB"/>
        </a:p>
      </dgm:t>
    </dgm:pt>
    <dgm:pt modelId="{F6AC246A-37B9-E745-9A52-4476A294A875}" type="sibTrans" cxnId="{7FCA1BB5-EFFD-0443-9263-12B32CB4985E}">
      <dgm:prSet/>
      <dgm:spPr/>
      <dgm:t>
        <a:bodyPr/>
        <a:lstStyle/>
        <a:p>
          <a:endParaRPr lang="en-GB"/>
        </a:p>
      </dgm:t>
    </dgm:pt>
    <dgm:pt modelId="{CF3D692F-BFAF-994A-BB12-2F37EE8ED55C}">
      <dgm:prSet/>
      <dgm:spPr/>
      <dgm:t>
        <a:bodyPr/>
        <a:lstStyle/>
        <a:p>
          <a:r>
            <a:rPr lang="bg-BG" noProof="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Съществува асиметрия при отварянето на данни.</a:t>
          </a:r>
        </a:p>
      </dgm:t>
    </dgm:pt>
    <dgm:pt modelId="{28610200-222F-194E-9DF2-E41FD2F8E290}" type="parTrans" cxnId="{0A7263D7-2EE6-8A4D-9322-60789D6EC060}">
      <dgm:prSet/>
      <dgm:spPr/>
      <dgm:t>
        <a:bodyPr/>
        <a:lstStyle/>
        <a:p>
          <a:endParaRPr lang="en-GB"/>
        </a:p>
      </dgm:t>
    </dgm:pt>
    <dgm:pt modelId="{90E82E8F-339E-2448-ADA4-307CBE5C49C5}" type="sibTrans" cxnId="{0A7263D7-2EE6-8A4D-9322-60789D6EC060}">
      <dgm:prSet/>
      <dgm:spPr/>
      <dgm:t>
        <a:bodyPr/>
        <a:lstStyle/>
        <a:p>
          <a:endParaRPr lang="en-GB"/>
        </a:p>
      </dgm:t>
    </dgm:pt>
    <dgm:pt modelId="{CCF92560-EF4E-414D-89AB-62FE95EFA8A2}">
      <dgm:prSet/>
      <dgm:spPr/>
      <dgm:t>
        <a:bodyPr/>
        <a:lstStyle/>
        <a:p>
          <a:r>
            <a:rPr lang="bg-BG" noProof="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Системата на публикуване на отворени данни е тромава, което произтича от липсата на ефективна организация и проследяемост на процеса.</a:t>
          </a:r>
        </a:p>
      </dgm:t>
    </dgm:pt>
    <dgm:pt modelId="{7CDD333A-69C6-6C4E-8C4D-A8E7E066F4C8}" type="parTrans" cxnId="{EB53B7EB-99A2-7642-80D5-54C111749F13}">
      <dgm:prSet/>
      <dgm:spPr/>
      <dgm:t>
        <a:bodyPr/>
        <a:lstStyle/>
        <a:p>
          <a:endParaRPr lang="en-GB"/>
        </a:p>
      </dgm:t>
    </dgm:pt>
    <dgm:pt modelId="{DC35B81E-E017-6546-8A31-98CC9C1C3EE6}" type="sibTrans" cxnId="{EB53B7EB-99A2-7642-80D5-54C111749F13}">
      <dgm:prSet/>
      <dgm:spPr/>
      <dgm:t>
        <a:bodyPr/>
        <a:lstStyle/>
        <a:p>
          <a:endParaRPr lang="en-GB"/>
        </a:p>
      </dgm:t>
    </dgm:pt>
    <dgm:pt modelId="{D9E60864-C651-2842-8E32-39EC8332577C}">
      <dgm:prSet/>
      <dgm:spPr/>
      <dgm:t>
        <a:bodyPr/>
        <a:lstStyle/>
        <a:p>
          <a:r>
            <a:rPr lang="bg-BG" noProof="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Неактуалност на публикуваните данни. </a:t>
          </a:r>
        </a:p>
      </dgm:t>
    </dgm:pt>
    <dgm:pt modelId="{818C1AFA-75D1-E946-8AC3-FFB788A3164B}" type="parTrans" cxnId="{3910F71F-78B2-3041-9768-2D84F820F13B}">
      <dgm:prSet/>
      <dgm:spPr/>
      <dgm:t>
        <a:bodyPr/>
        <a:lstStyle/>
        <a:p>
          <a:endParaRPr lang="en-GB"/>
        </a:p>
      </dgm:t>
    </dgm:pt>
    <dgm:pt modelId="{309ADFAD-2440-9B41-8B69-DD9EB4C34035}" type="sibTrans" cxnId="{3910F71F-78B2-3041-9768-2D84F820F13B}">
      <dgm:prSet/>
      <dgm:spPr/>
      <dgm:t>
        <a:bodyPr/>
        <a:lstStyle/>
        <a:p>
          <a:endParaRPr lang="en-GB"/>
        </a:p>
      </dgm:t>
    </dgm:pt>
    <dgm:pt modelId="{3E86163D-07BC-8B4C-B675-2547464C0336}">
      <dgm:prSet/>
      <dgm:spPr/>
      <dgm:t>
        <a:bodyPr/>
        <a:lstStyle/>
        <a:p>
          <a:r>
            <a:rPr lang="bg-BG" noProof="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Липса на информираност сред населението и частния сектор за ползите от отворените данни и възможностите за сътрудничество </a:t>
          </a:r>
        </a:p>
      </dgm:t>
    </dgm:pt>
    <dgm:pt modelId="{BE0A036F-8107-CE40-8DCB-858E5C821952}" type="parTrans" cxnId="{C2A9AAD4-81F5-7B43-974E-9979FD221579}">
      <dgm:prSet/>
      <dgm:spPr/>
      <dgm:t>
        <a:bodyPr/>
        <a:lstStyle/>
        <a:p>
          <a:endParaRPr lang="en-GB"/>
        </a:p>
      </dgm:t>
    </dgm:pt>
    <dgm:pt modelId="{37E75003-AFA5-CC40-837A-AF4394FC0C90}" type="sibTrans" cxnId="{C2A9AAD4-81F5-7B43-974E-9979FD221579}">
      <dgm:prSet/>
      <dgm:spPr/>
      <dgm:t>
        <a:bodyPr/>
        <a:lstStyle/>
        <a:p>
          <a:endParaRPr lang="en-GB"/>
        </a:p>
      </dgm:t>
    </dgm:pt>
    <dgm:pt modelId="{43BA967A-261E-9F45-9A8C-DFDA709D7B06}">
      <dgm:prSet/>
      <dgm:spPr/>
      <dgm:t>
        <a:bodyPr/>
        <a:lstStyle/>
        <a:p>
          <a:r>
            <a:rPr lang="bg-BG" noProof="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Пропуски в административната уредба и вътрешните правилници</a:t>
          </a:r>
          <a:endParaRPr lang="bg-BG" noProof="0" dirty="0"/>
        </a:p>
      </dgm:t>
    </dgm:pt>
    <dgm:pt modelId="{B50FD301-04C2-0A41-B76E-CCDDE131952E}" type="parTrans" cxnId="{20251AA8-9D75-0E45-AD92-FAC229E99391}">
      <dgm:prSet/>
      <dgm:spPr/>
      <dgm:t>
        <a:bodyPr/>
        <a:lstStyle/>
        <a:p>
          <a:endParaRPr lang="en-GB"/>
        </a:p>
      </dgm:t>
    </dgm:pt>
    <dgm:pt modelId="{3F684073-0032-FF45-A5D6-9124CCD9CE40}" type="sibTrans" cxnId="{20251AA8-9D75-0E45-AD92-FAC229E99391}">
      <dgm:prSet/>
      <dgm:spPr/>
      <dgm:t>
        <a:bodyPr/>
        <a:lstStyle/>
        <a:p>
          <a:endParaRPr lang="en-GB"/>
        </a:p>
      </dgm:t>
    </dgm:pt>
    <dgm:pt modelId="{B0BD32A3-6073-3B4B-B064-6E677269F8F1}" type="pres">
      <dgm:prSet presAssocID="{15268F20-2E81-477C-8149-04C7D959E4C5}" presName="linear" presStyleCnt="0">
        <dgm:presLayoutVars>
          <dgm:animLvl val="lvl"/>
          <dgm:resizeHandles val="exact"/>
        </dgm:presLayoutVars>
      </dgm:prSet>
      <dgm:spPr/>
    </dgm:pt>
    <dgm:pt modelId="{EF93CC40-08BF-5343-BC2D-F3A7528859F9}" type="pres">
      <dgm:prSet presAssocID="{13D93208-B6F3-6D48-85D9-D2A4ED679F5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56455C3-B10D-0A41-9A22-436958F7F334}" type="pres">
      <dgm:prSet presAssocID="{0D0854CE-7C25-2E40-88AA-6D5800A6AE40}" presName="spacer" presStyleCnt="0"/>
      <dgm:spPr/>
    </dgm:pt>
    <dgm:pt modelId="{92FB5AAA-A58A-1E4F-B242-73D1F79A2EE5}" type="pres">
      <dgm:prSet presAssocID="{C93965AE-1EA8-154F-A32A-D69F8B533A3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D038F2A-24DB-5141-9231-49A97505DDC0}" type="pres">
      <dgm:prSet presAssocID="{C93965AE-1EA8-154F-A32A-D69F8B533A3F}" presName="childText" presStyleLbl="revTx" presStyleIdx="0" presStyleCnt="1">
        <dgm:presLayoutVars>
          <dgm:bulletEnabled val="1"/>
        </dgm:presLayoutVars>
      </dgm:prSet>
      <dgm:spPr/>
    </dgm:pt>
    <dgm:pt modelId="{F37F4ADE-AFE7-AD4C-AC2C-164956842720}" type="pres">
      <dgm:prSet presAssocID="{3E86163D-07BC-8B4C-B675-2547464C033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809F123-4E9B-3349-BBE4-FC03D8538AB4}" type="pres">
      <dgm:prSet presAssocID="{37E75003-AFA5-CC40-837A-AF4394FC0C90}" presName="spacer" presStyleCnt="0"/>
      <dgm:spPr/>
    </dgm:pt>
    <dgm:pt modelId="{04DDB140-C1F2-7147-A741-91BC26C06CCC}" type="pres">
      <dgm:prSet presAssocID="{43BA967A-261E-9F45-9A8C-DFDA709D7B06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05E50915-5384-2044-8D26-9C556A4DA149}" type="presOf" srcId="{C93965AE-1EA8-154F-A32A-D69F8B533A3F}" destId="{92FB5AAA-A58A-1E4F-B242-73D1F79A2EE5}" srcOrd="0" destOrd="0" presId="urn:microsoft.com/office/officeart/2005/8/layout/vList2"/>
    <dgm:cxn modelId="{556FCC1B-4ECF-EF4C-87A4-E422DFF5952D}" type="presOf" srcId="{15268F20-2E81-477C-8149-04C7D959E4C5}" destId="{B0BD32A3-6073-3B4B-B064-6E677269F8F1}" srcOrd="0" destOrd="0" presId="urn:microsoft.com/office/officeart/2005/8/layout/vList2"/>
    <dgm:cxn modelId="{3910F71F-78B2-3041-9768-2D84F820F13B}" srcId="{C93965AE-1EA8-154F-A32A-D69F8B533A3F}" destId="{D9E60864-C651-2842-8E32-39EC8332577C}" srcOrd="2" destOrd="0" parTransId="{818C1AFA-75D1-E946-8AC3-FFB788A3164B}" sibTransId="{309ADFAD-2440-9B41-8B69-DD9EB4C34035}"/>
    <dgm:cxn modelId="{3A15B169-11B7-4849-9E95-B4B0E3800E62}" srcId="{15268F20-2E81-477C-8149-04C7D959E4C5}" destId="{13D93208-B6F3-6D48-85D9-D2A4ED679F57}" srcOrd="0" destOrd="0" parTransId="{9C7460C6-85DC-2D47-9A68-9C4B37ADBCB7}" sibTransId="{0D0854CE-7C25-2E40-88AA-6D5800A6AE40}"/>
    <dgm:cxn modelId="{5742E97B-284C-F64A-AC6D-40BF8DA0168F}" type="presOf" srcId="{3E86163D-07BC-8B4C-B675-2547464C0336}" destId="{F37F4ADE-AFE7-AD4C-AC2C-164956842720}" srcOrd="0" destOrd="0" presId="urn:microsoft.com/office/officeart/2005/8/layout/vList2"/>
    <dgm:cxn modelId="{20251AA8-9D75-0E45-AD92-FAC229E99391}" srcId="{15268F20-2E81-477C-8149-04C7D959E4C5}" destId="{43BA967A-261E-9F45-9A8C-DFDA709D7B06}" srcOrd="3" destOrd="0" parTransId="{B50FD301-04C2-0A41-B76E-CCDDE131952E}" sibTransId="{3F684073-0032-FF45-A5D6-9124CCD9CE40}"/>
    <dgm:cxn modelId="{7FCA1BB5-EFFD-0443-9263-12B32CB4985E}" srcId="{15268F20-2E81-477C-8149-04C7D959E4C5}" destId="{C93965AE-1EA8-154F-A32A-D69F8B533A3F}" srcOrd="1" destOrd="0" parTransId="{57F86533-F654-4E49-9EB6-609107A04335}" sibTransId="{F6AC246A-37B9-E745-9A52-4476A294A875}"/>
    <dgm:cxn modelId="{1D1D64BA-2509-2B44-86E6-066B0F74CB84}" type="presOf" srcId="{13D93208-B6F3-6D48-85D9-D2A4ED679F57}" destId="{EF93CC40-08BF-5343-BC2D-F3A7528859F9}" srcOrd="0" destOrd="0" presId="urn:microsoft.com/office/officeart/2005/8/layout/vList2"/>
    <dgm:cxn modelId="{6552C6C2-7976-B140-9FBD-CC73A878863C}" type="presOf" srcId="{CCF92560-EF4E-414D-89AB-62FE95EFA8A2}" destId="{BD038F2A-24DB-5141-9231-49A97505DDC0}" srcOrd="0" destOrd="1" presId="urn:microsoft.com/office/officeart/2005/8/layout/vList2"/>
    <dgm:cxn modelId="{C9B5BCD3-BDFC-9B4D-9D7A-A00FB1C1BE19}" type="presOf" srcId="{43BA967A-261E-9F45-9A8C-DFDA709D7B06}" destId="{04DDB140-C1F2-7147-A741-91BC26C06CCC}" srcOrd="0" destOrd="0" presId="urn:microsoft.com/office/officeart/2005/8/layout/vList2"/>
    <dgm:cxn modelId="{C2A9AAD4-81F5-7B43-974E-9979FD221579}" srcId="{15268F20-2E81-477C-8149-04C7D959E4C5}" destId="{3E86163D-07BC-8B4C-B675-2547464C0336}" srcOrd="2" destOrd="0" parTransId="{BE0A036F-8107-CE40-8DCB-858E5C821952}" sibTransId="{37E75003-AFA5-CC40-837A-AF4394FC0C90}"/>
    <dgm:cxn modelId="{0A7263D7-2EE6-8A4D-9322-60789D6EC060}" srcId="{C93965AE-1EA8-154F-A32A-D69F8B533A3F}" destId="{CF3D692F-BFAF-994A-BB12-2F37EE8ED55C}" srcOrd="0" destOrd="0" parTransId="{28610200-222F-194E-9DF2-E41FD2F8E290}" sibTransId="{90E82E8F-339E-2448-ADA4-307CBE5C49C5}"/>
    <dgm:cxn modelId="{28B289D8-497B-6542-BE45-45A2BC4D2CC1}" type="presOf" srcId="{CF3D692F-BFAF-994A-BB12-2F37EE8ED55C}" destId="{BD038F2A-24DB-5141-9231-49A97505DDC0}" srcOrd="0" destOrd="0" presId="urn:microsoft.com/office/officeart/2005/8/layout/vList2"/>
    <dgm:cxn modelId="{EB53B7EB-99A2-7642-80D5-54C111749F13}" srcId="{C93965AE-1EA8-154F-A32A-D69F8B533A3F}" destId="{CCF92560-EF4E-414D-89AB-62FE95EFA8A2}" srcOrd="1" destOrd="0" parTransId="{7CDD333A-69C6-6C4E-8C4D-A8E7E066F4C8}" sibTransId="{DC35B81E-E017-6546-8A31-98CC9C1C3EE6}"/>
    <dgm:cxn modelId="{F8CDBEEC-4562-F748-BCE0-E015D2B38B6E}" type="presOf" srcId="{D9E60864-C651-2842-8E32-39EC8332577C}" destId="{BD038F2A-24DB-5141-9231-49A97505DDC0}" srcOrd="0" destOrd="2" presId="urn:microsoft.com/office/officeart/2005/8/layout/vList2"/>
    <dgm:cxn modelId="{8078C671-143C-6641-BC48-406F90D06C27}" type="presParOf" srcId="{B0BD32A3-6073-3B4B-B064-6E677269F8F1}" destId="{EF93CC40-08BF-5343-BC2D-F3A7528859F9}" srcOrd="0" destOrd="0" presId="urn:microsoft.com/office/officeart/2005/8/layout/vList2"/>
    <dgm:cxn modelId="{8CBB363D-5CDE-B741-AD06-FE446E54E4CE}" type="presParOf" srcId="{B0BD32A3-6073-3B4B-B064-6E677269F8F1}" destId="{E56455C3-B10D-0A41-9A22-436958F7F334}" srcOrd="1" destOrd="0" presId="urn:microsoft.com/office/officeart/2005/8/layout/vList2"/>
    <dgm:cxn modelId="{F53D01BA-17D8-BE4D-BF74-C4714BF9EF8C}" type="presParOf" srcId="{B0BD32A3-6073-3B4B-B064-6E677269F8F1}" destId="{92FB5AAA-A58A-1E4F-B242-73D1F79A2EE5}" srcOrd="2" destOrd="0" presId="urn:microsoft.com/office/officeart/2005/8/layout/vList2"/>
    <dgm:cxn modelId="{3BF17985-CD63-BE4F-BE8A-676090680C7B}" type="presParOf" srcId="{B0BD32A3-6073-3B4B-B064-6E677269F8F1}" destId="{BD038F2A-24DB-5141-9231-49A97505DDC0}" srcOrd="3" destOrd="0" presId="urn:microsoft.com/office/officeart/2005/8/layout/vList2"/>
    <dgm:cxn modelId="{0598BED1-89C1-C749-A4AC-93A324299AAB}" type="presParOf" srcId="{B0BD32A3-6073-3B4B-B064-6E677269F8F1}" destId="{F37F4ADE-AFE7-AD4C-AC2C-164956842720}" srcOrd="4" destOrd="0" presId="urn:microsoft.com/office/officeart/2005/8/layout/vList2"/>
    <dgm:cxn modelId="{9B9F71D8-BF95-5440-81E6-822260064C41}" type="presParOf" srcId="{B0BD32A3-6073-3B4B-B064-6E677269F8F1}" destId="{9809F123-4E9B-3349-BBE4-FC03D8538AB4}" srcOrd="5" destOrd="0" presId="urn:microsoft.com/office/officeart/2005/8/layout/vList2"/>
    <dgm:cxn modelId="{11A9EBB9-8488-C44C-AD04-E9EA109653D8}" type="presParOf" srcId="{B0BD32A3-6073-3B4B-B064-6E677269F8F1}" destId="{04DDB140-C1F2-7147-A741-91BC26C06CC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9944FEAB-7C5D-0944-A180-CEAD4EEEB42E}" type="doc">
      <dgm:prSet loTypeId="urn:microsoft.com/office/officeart/2005/8/layout/venn1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481398B1-AFA6-3849-902F-3DC00559CE12}">
      <dgm:prSet custT="1"/>
      <dgm:spPr>
        <a:solidFill>
          <a:srgbClr val="BD582C"/>
        </a:solidFill>
      </dgm:spPr>
      <dgm:t>
        <a:bodyPr/>
        <a:lstStyle/>
        <a:p>
          <a:r>
            <a:rPr lang="bg-BG" sz="2000" dirty="0">
              <a:solidFill>
                <a:schemeClr val="bg1"/>
              </a:solidFill>
            </a:rPr>
            <a:t>ПРОБЛЕМИ С ПУБЛИЧНИТЕ ОТВОРЕНИ ДАННИ</a:t>
          </a:r>
          <a:endParaRPr lang="en-BG" sz="2000" dirty="0">
            <a:solidFill>
              <a:schemeClr val="bg1"/>
            </a:solidFill>
          </a:endParaRPr>
        </a:p>
      </dgm:t>
    </dgm:pt>
    <dgm:pt modelId="{D017134D-0EC7-0F44-B3B5-1D2AAD6A338D}" type="parTrans" cxnId="{1DE31130-1B2D-7D48-B41B-8DD73DD95A90}">
      <dgm:prSet/>
      <dgm:spPr/>
      <dgm:t>
        <a:bodyPr/>
        <a:lstStyle/>
        <a:p>
          <a:endParaRPr lang="en-GB" sz="1400" dirty="0"/>
        </a:p>
      </dgm:t>
    </dgm:pt>
    <dgm:pt modelId="{C761C0F9-7B05-E54D-B41D-0D780C93C4C2}" type="sibTrans" cxnId="{1DE31130-1B2D-7D48-B41B-8DD73DD95A90}">
      <dgm:prSet/>
      <dgm:spPr/>
      <dgm:t>
        <a:bodyPr/>
        <a:lstStyle/>
        <a:p>
          <a:endParaRPr lang="en-GB" sz="1400" dirty="0"/>
        </a:p>
      </dgm:t>
    </dgm:pt>
    <dgm:pt modelId="{F62E02A2-0B2F-EA4C-900B-9AB3F3A15DE6}" type="pres">
      <dgm:prSet presAssocID="{9944FEAB-7C5D-0944-A180-CEAD4EEEB42E}" presName="compositeShape" presStyleCnt="0">
        <dgm:presLayoutVars>
          <dgm:chMax val="7"/>
          <dgm:dir/>
          <dgm:resizeHandles val="exact"/>
        </dgm:presLayoutVars>
      </dgm:prSet>
      <dgm:spPr/>
    </dgm:pt>
    <dgm:pt modelId="{2019866F-5439-A144-A49F-E0378D137AD9}" type="pres">
      <dgm:prSet presAssocID="{481398B1-AFA6-3849-902F-3DC00559CE12}" presName="circ1TxSh" presStyleLbl="vennNode1" presStyleIdx="0" presStyleCnt="1"/>
      <dgm:spPr/>
    </dgm:pt>
  </dgm:ptLst>
  <dgm:cxnLst>
    <dgm:cxn modelId="{CBF2AA0E-EADC-884D-A588-5E456F1AF6A0}" type="presOf" srcId="{9944FEAB-7C5D-0944-A180-CEAD4EEEB42E}" destId="{F62E02A2-0B2F-EA4C-900B-9AB3F3A15DE6}" srcOrd="0" destOrd="0" presId="urn:microsoft.com/office/officeart/2005/8/layout/venn1"/>
    <dgm:cxn modelId="{1DE31130-1B2D-7D48-B41B-8DD73DD95A90}" srcId="{9944FEAB-7C5D-0944-A180-CEAD4EEEB42E}" destId="{481398B1-AFA6-3849-902F-3DC00559CE12}" srcOrd="0" destOrd="0" parTransId="{D017134D-0EC7-0F44-B3B5-1D2AAD6A338D}" sibTransId="{C761C0F9-7B05-E54D-B41D-0D780C93C4C2}"/>
    <dgm:cxn modelId="{7005E28E-2976-3A46-BFD4-D02E08FEF6AF}" type="presOf" srcId="{481398B1-AFA6-3849-902F-3DC00559CE12}" destId="{2019866F-5439-A144-A49F-E0378D137AD9}" srcOrd="0" destOrd="0" presId="urn:microsoft.com/office/officeart/2005/8/layout/venn1"/>
    <dgm:cxn modelId="{F692412E-4608-7A45-A373-81B0C62B9911}" type="presParOf" srcId="{F62E02A2-0B2F-EA4C-900B-9AB3F3A15DE6}" destId="{2019866F-5439-A144-A49F-E0378D137AD9}" srcOrd="0" destOrd="0" presId="urn:microsoft.com/office/officeart/2005/8/layout/venn1"/>
  </dgm:cxnLst>
  <dgm:bg>
    <a:noFill/>
  </dgm:bg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9944FEAB-7C5D-0944-A180-CEAD4EEEB42E}" type="doc">
      <dgm:prSet loTypeId="urn:microsoft.com/office/officeart/2005/8/layout/venn1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481398B1-AFA6-3849-902F-3DC00559CE12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bg-BG" sz="2400" dirty="0">
              <a:solidFill>
                <a:schemeClr val="bg1"/>
              </a:solidFill>
            </a:rPr>
            <a:t>ОТ ПРОБЛЕМ КЪМ РЕШЕНИЕ</a:t>
          </a:r>
          <a:endParaRPr lang="en-BG" sz="2400" dirty="0">
            <a:solidFill>
              <a:schemeClr val="bg1"/>
            </a:solidFill>
          </a:endParaRPr>
        </a:p>
      </dgm:t>
    </dgm:pt>
    <dgm:pt modelId="{D017134D-0EC7-0F44-B3B5-1D2AAD6A338D}" type="parTrans" cxnId="{1DE31130-1B2D-7D48-B41B-8DD73DD95A90}">
      <dgm:prSet/>
      <dgm:spPr/>
      <dgm:t>
        <a:bodyPr/>
        <a:lstStyle/>
        <a:p>
          <a:endParaRPr lang="en-GB" sz="1600" dirty="0"/>
        </a:p>
      </dgm:t>
    </dgm:pt>
    <dgm:pt modelId="{C761C0F9-7B05-E54D-B41D-0D780C93C4C2}" type="sibTrans" cxnId="{1DE31130-1B2D-7D48-B41B-8DD73DD95A90}">
      <dgm:prSet/>
      <dgm:spPr/>
      <dgm:t>
        <a:bodyPr/>
        <a:lstStyle/>
        <a:p>
          <a:endParaRPr lang="en-GB" sz="1600" dirty="0"/>
        </a:p>
      </dgm:t>
    </dgm:pt>
    <dgm:pt modelId="{F62E02A2-0B2F-EA4C-900B-9AB3F3A15DE6}" type="pres">
      <dgm:prSet presAssocID="{9944FEAB-7C5D-0944-A180-CEAD4EEEB42E}" presName="compositeShape" presStyleCnt="0">
        <dgm:presLayoutVars>
          <dgm:chMax val="7"/>
          <dgm:dir/>
          <dgm:resizeHandles val="exact"/>
        </dgm:presLayoutVars>
      </dgm:prSet>
      <dgm:spPr/>
    </dgm:pt>
    <dgm:pt modelId="{2019866F-5439-A144-A49F-E0378D137AD9}" type="pres">
      <dgm:prSet presAssocID="{481398B1-AFA6-3849-902F-3DC00559CE12}" presName="circ1TxSh" presStyleLbl="vennNode1" presStyleIdx="0" presStyleCnt="1"/>
      <dgm:spPr/>
    </dgm:pt>
  </dgm:ptLst>
  <dgm:cxnLst>
    <dgm:cxn modelId="{CBF2AA0E-EADC-884D-A588-5E456F1AF6A0}" type="presOf" srcId="{9944FEAB-7C5D-0944-A180-CEAD4EEEB42E}" destId="{F62E02A2-0B2F-EA4C-900B-9AB3F3A15DE6}" srcOrd="0" destOrd="0" presId="urn:microsoft.com/office/officeart/2005/8/layout/venn1"/>
    <dgm:cxn modelId="{1DE31130-1B2D-7D48-B41B-8DD73DD95A90}" srcId="{9944FEAB-7C5D-0944-A180-CEAD4EEEB42E}" destId="{481398B1-AFA6-3849-902F-3DC00559CE12}" srcOrd="0" destOrd="0" parTransId="{D017134D-0EC7-0F44-B3B5-1D2AAD6A338D}" sibTransId="{C761C0F9-7B05-E54D-B41D-0D780C93C4C2}"/>
    <dgm:cxn modelId="{7005E28E-2976-3A46-BFD4-D02E08FEF6AF}" type="presOf" srcId="{481398B1-AFA6-3849-902F-3DC00559CE12}" destId="{2019866F-5439-A144-A49F-E0378D137AD9}" srcOrd="0" destOrd="0" presId="urn:microsoft.com/office/officeart/2005/8/layout/venn1"/>
    <dgm:cxn modelId="{F692412E-4608-7A45-A373-81B0C62B9911}" type="presParOf" srcId="{F62E02A2-0B2F-EA4C-900B-9AB3F3A15DE6}" destId="{2019866F-5439-A144-A49F-E0378D137AD9}" srcOrd="0" destOrd="0" presId="urn:microsoft.com/office/officeart/2005/8/layout/venn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46CEF4BE-CD52-4143-A0AC-D8EF4C601854}" type="doc">
      <dgm:prSet loTypeId="urn:microsoft.com/office/officeart/2005/8/layout/lProcess2" loCatId="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GB"/>
        </a:p>
      </dgm:t>
    </dgm:pt>
    <dgm:pt modelId="{30D8A31B-E84A-0B44-B02C-2443AF0B7B1F}">
      <dgm:prSet phldrT="[Text]" custT="1"/>
      <dgm:spPr/>
      <dgm:t>
        <a:bodyPr/>
        <a:lstStyle/>
        <a:p>
          <a:r>
            <a:rPr lang="en-BG" sz="2000"/>
            <a:t>С</a:t>
          </a:r>
          <a:r>
            <a:rPr lang="bg-BG" sz="2000"/>
            <a:t>тратегическо намерение, </a:t>
          </a:r>
          <a:r>
            <a:rPr lang="en-BG" sz="2000"/>
            <a:t>формулиране на стратегическата </a:t>
          </a:r>
          <a:r>
            <a:rPr lang="bg-BG" sz="2000"/>
            <a:t>цел</a:t>
          </a:r>
          <a:endParaRPr lang="en-GB" sz="2000"/>
        </a:p>
      </dgm:t>
    </dgm:pt>
    <dgm:pt modelId="{AD570A7A-1496-E841-B402-D3C3DCB4C954}" type="parTrans" cxnId="{CAA5FEEA-987E-5E4C-8FAF-8CE536B25020}">
      <dgm:prSet/>
      <dgm:spPr/>
      <dgm:t>
        <a:bodyPr/>
        <a:lstStyle/>
        <a:p>
          <a:endParaRPr lang="en-GB"/>
        </a:p>
      </dgm:t>
    </dgm:pt>
    <dgm:pt modelId="{FDE8EEE7-8895-F247-8D24-26153E0F17FA}" type="sibTrans" cxnId="{CAA5FEEA-987E-5E4C-8FAF-8CE536B25020}">
      <dgm:prSet/>
      <dgm:spPr/>
      <dgm:t>
        <a:bodyPr/>
        <a:lstStyle/>
        <a:p>
          <a:endParaRPr lang="en-GB"/>
        </a:p>
      </dgm:t>
    </dgm:pt>
    <dgm:pt modelId="{54CD76E5-D628-7847-8A4B-5D3F4EDBA0BF}">
      <dgm:prSet phldrT="[Text]"/>
      <dgm:spPr/>
      <dgm:t>
        <a:bodyPr/>
        <a:lstStyle/>
        <a:p>
          <a:r>
            <a:rPr lang="bg-BG" dirty="0"/>
            <a:t>Къде отиваме?</a:t>
          </a:r>
          <a:endParaRPr lang="en-GB" dirty="0"/>
        </a:p>
      </dgm:t>
    </dgm:pt>
    <dgm:pt modelId="{FBA434D7-76E4-AF41-A437-2446A372932F}" type="sibTrans" cxnId="{5FE51F69-48C6-324E-9A1B-2A7419C18AE9}">
      <dgm:prSet/>
      <dgm:spPr/>
      <dgm:t>
        <a:bodyPr/>
        <a:lstStyle/>
        <a:p>
          <a:endParaRPr lang="en-GB"/>
        </a:p>
      </dgm:t>
    </dgm:pt>
    <dgm:pt modelId="{E60CFD4B-710E-304E-9971-70053FEDD211}" type="parTrans" cxnId="{5FE51F69-48C6-324E-9A1B-2A7419C18AE9}">
      <dgm:prSet/>
      <dgm:spPr/>
      <dgm:t>
        <a:bodyPr/>
        <a:lstStyle/>
        <a:p>
          <a:endParaRPr lang="en-GB"/>
        </a:p>
      </dgm:t>
    </dgm:pt>
    <dgm:pt modelId="{6A17A42E-E148-1244-91F0-A6470CFADF92}">
      <dgm:prSet phldrT="[Text]" custT="1"/>
      <dgm:spPr/>
      <dgm:t>
        <a:bodyPr/>
        <a:lstStyle/>
        <a:p>
          <a:r>
            <a:rPr lang="bg-BG" sz="2000" b="0"/>
            <a:t>Оценка на стратегическите ситуации</a:t>
          </a:r>
          <a:endParaRPr lang="en-GB" sz="2000" b="0"/>
        </a:p>
      </dgm:t>
    </dgm:pt>
    <dgm:pt modelId="{7CDA6535-B83A-024D-B5C6-A9AD825812F2}" type="sibTrans" cxnId="{78B573A3-2A12-E94F-80C2-8960661B735A}">
      <dgm:prSet/>
      <dgm:spPr/>
      <dgm:t>
        <a:bodyPr/>
        <a:lstStyle/>
        <a:p>
          <a:endParaRPr lang="en-GB"/>
        </a:p>
      </dgm:t>
    </dgm:pt>
    <dgm:pt modelId="{D6904267-0D49-EA40-A016-F81369E0997E}" type="parTrans" cxnId="{78B573A3-2A12-E94F-80C2-8960661B735A}">
      <dgm:prSet/>
      <dgm:spPr/>
      <dgm:t>
        <a:bodyPr/>
        <a:lstStyle/>
        <a:p>
          <a:endParaRPr lang="en-GB"/>
        </a:p>
      </dgm:t>
    </dgm:pt>
    <dgm:pt modelId="{2888932F-76A9-4147-89F0-8C05429BF952}">
      <dgm:prSet phldrT="[Text]"/>
      <dgm:spPr/>
      <dgm:t>
        <a:bodyPr/>
        <a:lstStyle/>
        <a:p>
          <a:r>
            <a:rPr lang="bg-BG"/>
            <a:t>Как ще стигнем до там?</a:t>
          </a:r>
          <a:endParaRPr lang="en-GB"/>
        </a:p>
      </dgm:t>
    </dgm:pt>
    <dgm:pt modelId="{89130F72-E74A-BB4A-9BEF-2841967A142D}" type="sibTrans" cxnId="{BFC70ED5-E8F3-544C-93B8-1E5F95BC1D61}">
      <dgm:prSet/>
      <dgm:spPr/>
      <dgm:t>
        <a:bodyPr/>
        <a:lstStyle/>
        <a:p>
          <a:endParaRPr lang="en-GB"/>
        </a:p>
      </dgm:t>
    </dgm:pt>
    <dgm:pt modelId="{7CDBC0E6-0E9B-144F-AAFB-4B2A03E2220E}" type="parTrans" cxnId="{BFC70ED5-E8F3-544C-93B8-1E5F95BC1D61}">
      <dgm:prSet/>
      <dgm:spPr/>
      <dgm:t>
        <a:bodyPr/>
        <a:lstStyle/>
        <a:p>
          <a:endParaRPr lang="en-GB"/>
        </a:p>
      </dgm:t>
    </dgm:pt>
    <dgm:pt modelId="{0D4B1C2C-2CA8-9E4B-836D-709EA9E8CA25}">
      <dgm:prSet phldrT="[Text]" custT="1"/>
      <dgm:spPr/>
      <dgm:t>
        <a:bodyPr/>
        <a:lstStyle/>
        <a:p>
          <a:r>
            <a:rPr lang="bg-BG" sz="1600"/>
            <a:t>стратегически контрол</a:t>
          </a:r>
          <a:endParaRPr lang="en-GB" sz="1600"/>
        </a:p>
      </dgm:t>
    </dgm:pt>
    <dgm:pt modelId="{6139660C-DD9D-7343-8582-A79F624B3A95}" type="sibTrans" cxnId="{120DA51D-5BCC-E243-90EF-2640305074CA}">
      <dgm:prSet/>
      <dgm:spPr/>
      <dgm:t>
        <a:bodyPr/>
        <a:lstStyle/>
        <a:p>
          <a:endParaRPr lang="en-GB"/>
        </a:p>
      </dgm:t>
    </dgm:pt>
    <dgm:pt modelId="{E0E50DA2-38F7-F742-98EF-2720C426DEF4}" type="parTrans" cxnId="{120DA51D-5BCC-E243-90EF-2640305074CA}">
      <dgm:prSet/>
      <dgm:spPr/>
      <dgm:t>
        <a:bodyPr/>
        <a:lstStyle/>
        <a:p>
          <a:endParaRPr lang="en-GB"/>
        </a:p>
      </dgm:t>
    </dgm:pt>
    <dgm:pt modelId="{492081CC-A3CC-0947-ACF0-F87B4721227E}">
      <dgm:prSet phldrT="[Text]"/>
      <dgm:spPr/>
      <dgm:t>
        <a:bodyPr/>
        <a:lstStyle/>
        <a:p>
          <a:r>
            <a:rPr lang="bg-BG"/>
            <a:t>Как да сме сигурни, че вървим в правилната посока?</a:t>
          </a:r>
          <a:endParaRPr lang="en-GB"/>
        </a:p>
      </dgm:t>
    </dgm:pt>
    <dgm:pt modelId="{19752473-0494-894F-AC35-D362A64B1DF0}" type="sibTrans" cxnId="{9EFBDD53-3F32-BE47-8BEF-217D109611B0}">
      <dgm:prSet/>
      <dgm:spPr/>
      <dgm:t>
        <a:bodyPr/>
        <a:lstStyle/>
        <a:p>
          <a:endParaRPr lang="en-GB"/>
        </a:p>
      </dgm:t>
    </dgm:pt>
    <dgm:pt modelId="{10E56F41-5788-B74C-9AD8-6130D0228B12}" type="parTrans" cxnId="{9EFBDD53-3F32-BE47-8BEF-217D109611B0}">
      <dgm:prSet/>
      <dgm:spPr/>
      <dgm:t>
        <a:bodyPr/>
        <a:lstStyle/>
        <a:p>
          <a:endParaRPr lang="en-GB"/>
        </a:p>
      </dgm:t>
    </dgm:pt>
    <dgm:pt modelId="{627D951D-66A2-8748-B1CF-021A02DC1036}">
      <dgm:prSet phldrT="[Text]" custT="1"/>
      <dgm:spPr/>
      <dgm:t>
        <a:bodyPr/>
        <a:lstStyle/>
        <a:p>
          <a:r>
            <a:rPr lang="en-GB" sz="1600"/>
            <a:t>концепции за решение</a:t>
          </a:r>
        </a:p>
      </dgm:t>
    </dgm:pt>
    <dgm:pt modelId="{30BD9CC2-3060-BA41-8FB8-6D7DE6AC1696}" type="parTrans" cxnId="{C84CCC52-FA3C-1A4D-A0E0-C880F8D27B3E}">
      <dgm:prSet/>
      <dgm:spPr/>
      <dgm:t>
        <a:bodyPr/>
        <a:lstStyle/>
        <a:p>
          <a:endParaRPr lang="en-GB"/>
        </a:p>
      </dgm:t>
    </dgm:pt>
    <dgm:pt modelId="{0EA91FD6-C083-FF47-8CCD-31E9366EFF23}" type="sibTrans" cxnId="{C84CCC52-FA3C-1A4D-A0E0-C880F8D27B3E}">
      <dgm:prSet/>
      <dgm:spPr/>
      <dgm:t>
        <a:bodyPr/>
        <a:lstStyle/>
        <a:p>
          <a:endParaRPr lang="en-GB"/>
        </a:p>
      </dgm:t>
    </dgm:pt>
    <dgm:pt modelId="{7DB13640-AAAD-404B-8231-33A293E16CA2}">
      <dgm:prSet custT="1"/>
      <dgm:spPr/>
      <dgm:t>
        <a:bodyPr/>
        <a:lstStyle/>
        <a:p>
          <a:r>
            <a:rPr lang="en-GB" sz="1600"/>
            <a:t>оценка  на изпълнението - оценка на прототипа</a:t>
          </a:r>
        </a:p>
      </dgm:t>
    </dgm:pt>
    <dgm:pt modelId="{230C4057-3254-B54C-90CA-5C22172B1270}" type="parTrans" cxnId="{8BBCEAFB-9718-B44A-881D-26262D3E9E18}">
      <dgm:prSet/>
      <dgm:spPr/>
      <dgm:t>
        <a:bodyPr/>
        <a:lstStyle/>
        <a:p>
          <a:endParaRPr lang="en-GB"/>
        </a:p>
      </dgm:t>
    </dgm:pt>
    <dgm:pt modelId="{3781AE2B-A8D1-124B-B408-C3BD91F15B14}" type="sibTrans" cxnId="{8BBCEAFB-9718-B44A-881D-26262D3E9E18}">
      <dgm:prSet/>
      <dgm:spPr/>
      <dgm:t>
        <a:bodyPr/>
        <a:lstStyle/>
        <a:p>
          <a:endParaRPr lang="en-GB"/>
        </a:p>
      </dgm:t>
    </dgm:pt>
    <dgm:pt modelId="{3B828D6B-03BE-EC4E-965A-95C98D8EEEB9}">
      <dgm:prSet custT="1"/>
      <dgm:spPr/>
      <dgm:t>
        <a:bodyPr/>
        <a:lstStyle/>
        <a:p>
          <a:r>
            <a:rPr lang="bg-BG" sz="1600" noProof="0" dirty="0"/>
            <a:t>налагане на коректив - промяна на прототипа докато се постигне пълно функционално съответствие</a:t>
          </a:r>
        </a:p>
      </dgm:t>
    </dgm:pt>
    <dgm:pt modelId="{11C543D8-4E1D-AF4C-A4EB-8504FCF29E1C}" type="parTrans" cxnId="{0B452A2F-6C19-884E-AE16-7E2E3B1AF714}">
      <dgm:prSet/>
      <dgm:spPr/>
      <dgm:t>
        <a:bodyPr/>
        <a:lstStyle/>
        <a:p>
          <a:endParaRPr lang="en-GB"/>
        </a:p>
      </dgm:t>
    </dgm:pt>
    <dgm:pt modelId="{69B2257D-EA60-6C4A-B0FD-6B9CA25CF563}" type="sibTrans" cxnId="{0B452A2F-6C19-884E-AE16-7E2E3B1AF714}">
      <dgm:prSet/>
      <dgm:spPr/>
      <dgm:t>
        <a:bodyPr/>
        <a:lstStyle/>
        <a:p>
          <a:endParaRPr lang="en-GB"/>
        </a:p>
      </dgm:t>
    </dgm:pt>
    <dgm:pt modelId="{8EE38A04-415C-3944-B9D0-8D34DDE0D01C}">
      <dgm:prSet phldrT="[Text]" custT="1"/>
      <dgm:spPr/>
      <dgm:t>
        <a:bodyPr/>
        <a:lstStyle/>
        <a:p>
          <a:r>
            <a:rPr lang="en-BG" sz="2000"/>
            <a:t>С</a:t>
          </a:r>
          <a:r>
            <a:rPr lang="bg-BG" sz="2000"/>
            <a:t>тратегическ</a:t>
          </a:r>
          <a:r>
            <a:rPr lang="en-BG" sz="2000"/>
            <a:t>о </a:t>
          </a:r>
          <a:r>
            <a:rPr lang="bg-BG" sz="2000"/>
            <a:t>план</a:t>
          </a:r>
          <a:r>
            <a:rPr lang="en-BG" sz="2000"/>
            <a:t>иране</a:t>
          </a:r>
          <a:endParaRPr lang="en-GB" sz="2000"/>
        </a:p>
      </dgm:t>
    </dgm:pt>
    <dgm:pt modelId="{AE29122E-343B-F148-B1F7-5F01AC9E3FC9}" type="parTrans" cxnId="{335DA448-0237-CC4A-A87F-21B338E054A0}">
      <dgm:prSet/>
      <dgm:spPr/>
      <dgm:t>
        <a:bodyPr/>
        <a:lstStyle/>
        <a:p>
          <a:endParaRPr lang="en-GB"/>
        </a:p>
      </dgm:t>
    </dgm:pt>
    <dgm:pt modelId="{27A77928-B583-0E48-B4CF-213960BFF230}" type="sibTrans" cxnId="{335DA448-0237-CC4A-A87F-21B338E054A0}">
      <dgm:prSet/>
      <dgm:spPr/>
      <dgm:t>
        <a:bodyPr/>
        <a:lstStyle/>
        <a:p>
          <a:endParaRPr lang="en-GB"/>
        </a:p>
      </dgm:t>
    </dgm:pt>
    <dgm:pt modelId="{482C98E4-0806-7041-8548-5F6FC3913480}">
      <dgm:prSet custT="1"/>
      <dgm:spPr/>
      <dgm:t>
        <a:bodyPr/>
        <a:lstStyle/>
        <a:p>
          <a:r>
            <a:rPr lang="en-GB" sz="1600"/>
            <a:t>обща външната среда -анализ на макро рамката</a:t>
          </a:r>
        </a:p>
      </dgm:t>
    </dgm:pt>
    <dgm:pt modelId="{DDA232B5-C38F-0249-AEC0-6070D386BED4}" type="parTrans" cxnId="{549586EE-995D-694C-89B3-3376C53C09B6}">
      <dgm:prSet/>
      <dgm:spPr/>
      <dgm:t>
        <a:bodyPr/>
        <a:lstStyle/>
        <a:p>
          <a:endParaRPr lang="en-GB"/>
        </a:p>
      </dgm:t>
    </dgm:pt>
    <dgm:pt modelId="{5A5723BB-7366-BE42-9DFA-E6BD694C6FE7}" type="sibTrans" cxnId="{549586EE-995D-694C-89B3-3376C53C09B6}">
      <dgm:prSet/>
      <dgm:spPr/>
      <dgm:t>
        <a:bodyPr/>
        <a:lstStyle/>
        <a:p>
          <a:endParaRPr lang="en-GB"/>
        </a:p>
      </dgm:t>
    </dgm:pt>
    <dgm:pt modelId="{2E816DD1-33B7-8146-A39F-0F9831B13002}">
      <dgm:prSet custT="1"/>
      <dgm:spPr/>
      <dgm:t>
        <a:bodyPr/>
        <a:lstStyle/>
        <a:p>
          <a:r>
            <a:rPr lang="en-GB" sz="1600"/>
            <a:t>специфична външна среда - вътрешно отраслов анализ</a:t>
          </a:r>
        </a:p>
      </dgm:t>
    </dgm:pt>
    <dgm:pt modelId="{CEE43BAF-9B86-F348-955D-BE183C44D399}" type="parTrans" cxnId="{CA761643-1AA5-EF45-B36C-16DC348C4543}">
      <dgm:prSet/>
      <dgm:spPr/>
      <dgm:t>
        <a:bodyPr/>
        <a:lstStyle/>
        <a:p>
          <a:endParaRPr lang="en-GB"/>
        </a:p>
      </dgm:t>
    </dgm:pt>
    <dgm:pt modelId="{821A7F55-6D89-0D49-B56D-D4A7F17425BD}" type="sibTrans" cxnId="{CA761643-1AA5-EF45-B36C-16DC348C4543}">
      <dgm:prSet/>
      <dgm:spPr/>
      <dgm:t>
        <a:bodyPr/>
        <a:lstStyle/>
        <a:p>
          <a:endParaRPr lang="en-GB"/>
        </a:p>
      </dgm:t>
    </dgm:pt>
    <dgm:pt modelId="{7A52AC5F-7B6D-4F4B-82B9-2FE5E1AF830A}" type="pres">
      <dgm:prSet presAssocID="{46CEF4BE-CD52-4143-A0AC-D8EF4C601854}" presName="theList" presStyleCnt="0">
        <dgm:presLayoutVars>
          <dgm:dir/>
          <dgm:animLvl val="lvl"/>
          <dgm:resizeHandles val="exact"/>
        </dgm:presLayoutVars>
      </dgm:prSet>
      <dgm:spPr/>
    </dgm:pt>
    <dgm:pt modelId="{468B3D26-243C-7349-9988-0EE384D3BA61}" type="pres">
      <dgm:prSet presAssocID="{54CD76E5-D628-7847-8A4B-5D3F4EDBA0BF}" presName="compNode" presStyleCnt="0"/>
      <dgm:spPr/>
    </dgm:pt>
    <dgm:pt modelId="{2D23E21C-23FC-C442-86DD-1D0D7033B4D3}" type="pres">
      <dgm:prSet presAssocID="{54CD76E5-D628-7847-8A4B-5D3F4EDBA0BF}" presName="aNode" presStyleLbl="bgShp" presStyleIdx="0" presStyleCnt="3" custScaleX="83810"/>
      <dgm:spPr/>
    </dgm:pt>
    <dgm:pt modelId="{18ABCE20-24B1-184B-97E8-BD00B4B67FFC}" type="pres">
      <dgm:prSet presAssocID="{54CD76E5-D628-7847-8A4B-5D3F4EDBA0BF}" presName="textNode" presStyleLbl="bgShp" presStyleIdx="0" presStyleCnt="3"/>
      <dgm:spPr/>
    </dgm:pt>
    <dgm:pt modelId="{1772AFCF-743A-6540-BCF2-8ABA3469ECA2}" type="pres">
      <dgm:prSet presAssocID="{54CD76E5-D628-7847-8A4B-5D3F4EDBA0BF}" presName="compChildNode" presStyleCnt="0"/>
      <dgm:spPr/>
    </dgm:pt>
    <dgm:pt modelId="{9614A3A1-CB78-0745-B8E0-9C999F2CD9A0}" type="pres">
      <dgm:prSet presAssocID="{54CD76E5-D628-7847-8A4B-5D3F4EDBA0BF}" presName="theInnerList" presStyleCnt="0"/>
      <dgm:spPr/>
    </dgm:pt>
    <dgm:pt modelId="{4C4E67A0-66AB-934F-90B4-F5A6EA042715}" type="pres">
      <dgm:prSet presAssocID="{30D8A31B-E84A-0B44-B02C-2443AF0B7B1F}" presName="childNode" presStyleLbl="node1" presStyleIdx="0" presStyleCnt="6" custScaleX="83810">
        <dgm:presLayoutVars>
          <dgm:bulletEnabled val="1"/>
        </dgm:presLayoutVars>
      </dgm:prSet>
      <dgm:spPr/>
    </dgm:pt>
    <dgm:pt modelId="{7565E270-BC32-9F4D-8500-1247B190112F}" type="pres">
      <dgm:prSet presAssocID="{54CD76E5-D628-7847-8A4B-5D3F4EDBA0BF}" presName="aSpace" presStyleCnt="0"/>
      <dgm:spPr/>
    </dgm:pt>
    <dgm:pt modelId="{5C720088-170E-E24A-9239-02937F23C029}" type="pres">
      <dgm:prSet presAssocID="{2888932F-76A9-4147-89F0-8C05429BF952}" presName="compNode" presStyleCnt="0"/>
      <dgm:spPr/>
    </dgm:pt>
    <dgm:pt modelId="{7817A5BB-C98E-DA4D-9C91-A00996B7C855}" type="pres">
      <dgm:prSet presAssocID="{2888932F-76A9-4147-89F0-8C05429BF952}" presName="aNode" presStyleLbl="bgShp" presStyleIdx="1" presStyleCnt="3" custScaleX="109921"/>
      <dgm:spPr/>
    </dgm:pt>
    <dgm:pt modelId="{27B297AE-0422-744D-A449-5D36A4A80025}" type="pres">
      <dgm:prSet presAssocID="{2888932F-76A9-4147-89F0-8C05429BF952}" presName="textNode" presStyleLbl="bgShp" presStyleIdx="1" presStyleCnt="3"/>
      <dgm:spPr/>
    </dgm:pt>
    <dgm:pt modelId="{E9C629B5-62A3-A14A-A6F5-007ABD6B7058}" type="pres">
      <dgm:prSet presAssocID="{2888932F-76A9-4147-89F0-8C05429BF952}" presName="compChildNode" presStyleCnt="0"/>
      <dgm:spPr/>
    </dgm:pt>
    <dgm:pt modelId="{AA7577EC-BFCD-FE4C-9412-DE06ED786854}" type="pres">
      <dgm:prSet presAssocID="{2888932F-76A9-4147-89F0-8C05429BF952}" presName="theInnerList" presStyleCnt="0"/>
      <dgm:spPr/>
    </dgm:pt>
    <dgm:pt modelId="{AB339D1A-D8F9-3A4F-BFD6-40AED67FF0B7}" type="pres">
      <dgm:prSet presAssocID="{6A17A42E-E148-1244-91F0-A6470CFADF92}" presName="childNode" presStyleLbl="node1" presStyleIdx="1" presStyleCnt="6" custScaleX="109921" custScaleY="287370">
        <dgm:presLayoutVars>
          <dgm:bulletEnabled val="1"/>
        </dgm:presLayoutVars>
      </dgm:prSet>
      <dgm:spPr/>
    </dgm:pt>
    <dgm:pt modelId="{DF7AD5BF-3476-9B40-B59B-8193D587237C}" type="pres">
      <dgm:prSet presAssocID="{6A17A42E-E148-1244-91F0-A6470CFADF92}" presName="aSpace2" presStyleCnt="0"/>
      <dgm:spPr/>
    </dgm:pt>
    <dgm:pt modelId="{B329A6C8-57AB-D547-95FC-581D6000D90F}" type="pres">
      <dgm:prSet presAssocID="{8EE38A04-415C-3944-B9D0-8D34DDE0D01C}" presName="childNode" presStyleLbl="node1" presStyleIdx="2" presStyleCnt="6" custScaleX="109921" custScaleY="105958">
        <dgm:presLayoutVars>
          <dgm:bulletEnabled val="1"/>
        </dgm:presLayoutVars>
      </dgm:prSet>
      <dgm:spPr/>
    </dgm:pt>
    <dgm:pt modelId="{06E4ED5F-3779-D449-8E5C-53FCBEFCA1D1}" type="pres">
      <dgm:prSet presAssocID="{2888932F-76A9-4147-89F0-8C05429BF952}" presName="aSpace" presStyleCnt="0"/>
      <dgm:spPr/>
    </dgm:pt>
    <dgm:pt modelId="{743185B4-70E7-EF4F-95C7-155B2E1C6EC7}" type="pres">
      <dgm:prSet presAssocID="{492081CC-A3CC-0947-ACF0-F87B4721227E}" presName="compNode" presStyleCnt="0"/>
      <dgm:spPr/>
    </dgm:pt>
    <dgm:pt modelId="{84068D48-966C-1640-805D-FD3C3658F29B}" type="pres">
      <dgm:prSet presAssocID="{492081CC-A3CC-0947-ACF0-F87B4721227E}" presName="aNode" presStyleLbl="bgShp" presStyleIdx="2" presStyleCnt="3"/>
      <dgm:spPr/>
    </dgm:pt>
    <dgm:pt modelId="{D246400F-DB07-E542-B11A-DA0CFE1F453A}" type="pres">
      <dgm:prSet presAssocID="{492081CC-A3CC-0947-ACF0-F87B4721227E}" presName="textNode" presStyleLbl="bgShp" presStyleIdx="2" presStyleCnt="3"/>
      <dgm:spPr/>
    </dgm:pt>
    <dgm:pt modelId="{1FD961EE-5550-AC4A-A746-DB0AB30DD0CD}" type="pres">
      <dgm:prSet presAssocID="{492081CC-A3CC-0947-ACF0-F87B4721227E}" presName="compChildNode" presStyleCnt="0"/>
      <dgm:spPr/>
    </dgm:pt>
    <dgm:pt modelId="{15EB716E-CEAF-134A-A8C8-E8EB1B344231}" type="pres">
      <dgm:prSet presAssocID="{492081CC-A3CC-0947-ACF0-F87B4721227E}" presName="theInnerList" presStyleCnt="0"/>
      <dgm:spPr/>
    </dgm:pt>
    <dgm:pt modelId="{6D76C820-BA13-874B-B505-F279049D40A9}" type="pres">
      <dgm:prSet presAssocID="{0D4B1C2C-2CA8-9E4B-836D-709EA9E8CA25}" presName="childNode" presStyleLbl="node1" presStyleIdx="3" presStyleCnt="6" custScaleY="49109">
        <dgm:presLayoutVars>
          <dgm:bulletEnabled val="1"/>
        </dgm:presLayoutVars>
      </dgm:prSet>
      <dgm:spPr/>
    </dgm:pt>
    <dgm:pt modelId="{374DE9CE-C2A0-AF49-B8B9-2F7DF4A0EFD5}" type="pres">
      <dgm:prSet presAssocID="{0D4B1C2C-2CA8-9E4B-836D-709EA9E8CA25}" presName="aSpace2" presStyleCnt="0"/>
      <dgm:spPr/>
    </dgm:pt>
    <dgm:pt modelId="{A18BBE6D-1712-A346-8B3E-B201520887DA}" type="pres">
      <dgm:prSet presAssocID="{7DB13640-AAAD-404B-8231-33A293E16CA2}" presName="childNode" presStyleLbl="node1" presStyleIdx="4" presStyleCnt="6" custScaleY="59289">
        <dgm:presLayoutVars>
          <dgm:bulletEnabled val="1"/>
        </dgm:presLayoutVars>
      </dgm:prSet>
      <dgm:spPr/>
    </dgm:pt>
    <dgm:pt modelId="{BF1EB3B9-E9CD-814E-B299-297D60830E6C}" type="pres">
      <dgm:prSet presAssocID="{7DB13640-AAAD-404B-8231-33A293E16CA2}" presName="aSpace2" presStyleCnt="0"/>
      <dgm:spPr/>
    </dgm:pt>
    <dgm:pt modelId="{72A9C338-E829-014B-BD95-A32349411BFE}" type="pres">
      <dgm:prSet presAssocID="{3B828D6B-03BE-EC4E-965A-95C98D8EEEB9}" presName="childNode" presStyleLbl="node1" presStyleIdx="5" presStyleCnt="6" custScaleY="159712">
        <dgm:presLayoutVars>
          <dgm:bulletEnabled val="1"/>
        </dgm:presLayoutVars>
      </dgm:prSet>
      <dgm:spPr/>
    </dgm:pt>
  </dgm:ptLst>
  <dgm:cxnLst>
    <dgm:cxn modelId="{8F384513-CD44-2045-A239-5B2841488B51}" type="presOf" srcId="{482C98E4-0806-7041-8548-5F6FC3913480}" destId="{AB339D1A-D8F9-3A4F-BFD6-40AED67FF0B7}" srcOrd="0" destOrd="1" presId="urn:microsoft.com/office/officeart/2005/8/layout/lProcess2"/>
    <dgm:cxn modelId="{4D6C5A13-63E4-4348-9E46-CE457D3EB0A7}" type="presOf" srcId="{627D951D-66A2-8748-B1CF-021A02DC1036}" destId="{B329A6C8-57AB-D547-95FC-581D6000D90F}" srcOrd="0" destOrd="1" presId="urn:microsoft.com/office/officeart/2005/8/layout/lProcess2"/>
    <dgm:cxn modelId="{CC07CF14-C0E1-0846-95D2-84ABECF4BCFA}" type="presOf" srcId="{0D4B1C2C-2CA8-9E4B-836D-709EA9E8CA25}" destId="{6D76C820-BA13-874B-B505-F279049D40A9}" srcOrd="0" destOrd="0" presId="urn:microsoft.com/office/officeart/2005/8/layout/lProcess2"/>
    <dgm:cxn modelId="{2D8FF51B-086B-A74D-90A6-52D5CAC926DF}" type="presOf" srcId="{8EE38A04-415C-3944-B9D0-8D34DDE0D01C}" destId="{B329A6C8-57AB-D547-95FC-581D6000D90F}" srcOrd="0" destOrd="0" presId="urn:microsoft.com/office/officeart/2005/8/layout/lProcess2"/>
    <dgm:cxn modelId="{120DA51D-5BCC-E243-90EF-2640305074CA}" srcId="{492081CC-A3CC-0947-ACF0-F87B4721227E}" destId="{0D4B1C2C-2CA8-9E4B-836D-709EA9E8CA25}" srcOrd="0" destOrd="0" parTransId="{E0E50DA2-38F7-F742-98EF-2720C426DEF4}" sibTransId="{6139660C-DD9D-7343-8582-A79F624B3A95}"/>
    <dgm:cxn modelId="{0B452A2F-6C19-884E-AE16-7E2E3B1AF714}" srcId="{492081CC-A3CC-0947-ACF0-F87B4721227E}" destId="{3B828D6B-03BE-EC4E-965A-95C98D8EEEB9}" srcOrd="2" destOrd="0" parTransId="{11C543D8-4E1D-AF4C-A4EB-8504FCF29E1C}" sibTransId="{69B2257D-EA60-6C4A-B0FD-6B9CA25CF563}"/>
    <dgm:cxn modelId="{CA761643-1AA5-EF45-B36C-16DC348C4543}" srcId="{6A17A42E-E148-1244-91F0-A6470CFADF92}" destId="{2E816DD1-33B7-8146-A39F-0F9831B13002}" srcOrd="1" destOrd="0" parTransId="{CEE43BAF-9B86-F348-955D-BE183C44D399}" sibTransId="{821A7F55-6D89-0D49-B56D-D4A7F17425BD}"/>
    <dgm:cxn modelId="{335DA448-0237-CC4A-A87F-21B338E054A0}" srcId="{2888932F-76A9-4147-89F0-8C05429BF952}" destId="{8EE38A04-415C-3944-B9D0-8D34DDE0D01C}" srcOrd="1" destOrd="0" parTransId="{AE29122E-343B-F148-B1F7-5F01AC9E3FC9}" sibTransId="{27A77928-B583-0E48-B4CF-213960BFF230}"/>
    <dgm:cxn modelId="{C84CCC52-FA3C-1A4D-A0E0-C880F8D27B3E}" srcId="{8EE38A04-415C-3944-B9D0-8D34DDE0D01C}" destId="{627D951D-66A2-8748-B1CF-021A02DC1036}" srcOrd="0" destOrd="0" parTransId="{30BD9CC2-3060-BA41-8FB8-6D7DE6AC1696}" sibTransId="{0EA91FD6-C083-FF47-8CCD-31E9366EFF23}"/>
    <dgm:cxn modelId="{9EFBDD53-3F32-BE47-8BEF-217D109611B0}" srcId="{46CEF4BE-CD52-4143-A0AC-D8EF4C601854}" destId="{492081CC-A3CC-0947-ACF0-F87B4721227E}" srcOrd="2" destOrd="0" parTransId="{10E56F41-5788-B74C-9AD8-6130D0228B12}" sibTransId="{19752473-0494-894F-AC35-D362A64B1DF0}"/>
    <dgm:cxn modelId="{9591EA5E-4FBF-E648-B20E-493E2041A10E}" type="presOf" srcId="{30D8A31B-E84A-0B44-B02C-2443AF0B7B1F}" destId="{4C4E67A0-66AB-934F-90B4-F5A6EA042715}" srcOrd="0" destOrd="0" presId="urn:microsoft.com/office/officeart/2005/8/layout/lProcess2"/>
    <dgm:cxn modelId="{3121A665-F7D3-B446-AFB1-90F90C54C09D}" type="presOf" srcId="{46CEF4BE-CD52-4143-A0AC-D8EF4C601854}" destId="{7A52AC5F-7B6D-4F4B-82B9-2FE5E1AF830A}" srcOrd="0" destOrd="0" presId="urn:microsoft.com/office/officeart/2005/8/layout/lProcess2"/>
    <dgm:cxn modelId="{5FE51F69-48C6-324E-9A1B-2A7419C18AE9}" srcId="{46CEF4BE-CD52-4143-A0AC-D8EF4C601854}" destId="{54CD76E5-D628-7847-8A4B-5D3F4EDBA0BF}" srcOrd="0" destOrd="0" parTransId="{E60CFD4B-710E-304E-9971-70053FEDD211}" sibTransId="{FBA434D7-76E4-AF41-A437-2446A372932F}"/>
    <dgm:cxn modelId="{3545E26F-64B6-2444-A7F3-49BD0D0AD7F2}" type="presOf" srcId="{54CD76E5-D628-7847-8A4B-5D3F4EDBA0BF}" destId="{18ABCE20-24B1-184B-97E8-BD00B4B67FFC}" srcOrd="1" destOrd="0" presId="urn:microsoft.com/office/officeart/2005/8/layout/lProcess2"/>
    <dgm:cxn modelId="{BD1CA47E-9F2B-3D4D-91C6-185073B86140}" type="presOf" srcId="{492081CC-A3CC-0947-ACF0-F87B4721227E}" destId="{D246400F-DB07-E542-B11A-DA0CFE1F453A}" srcOrd="1" destOrd="0" presId="urn:microsoft.com/office/officeart/2005/8/layout/lProcess2"/>
    <dgm:cxn modelId="{7203F381-A637-D54D-9AD9-10C15A4EA8F4}" type="presOf" srcId="{54CD76E5-D628-7847-8A4B-5D3F4EDBA0BF}" destId="{2D23E21C-23FC-C442-86DD-1D0D7033B4D3}" srcOrd="0" destOrd="0" presId="urn:microsoft.com/office/officeart/2005/8/layout/lProcess2"/>
    <dgm:cxn modelId="{039D618D-FF9C-D446-A116-7FA30DD9EB8D}" type="presOf" srcId="{2E816DD1-33B7-8146-A39F-0F9831B13002}" destId="{AB339D1A-D8F9-3A4F-BFD6-40AED67FF0B7}" srcOrd="0" destOrd="2" presId="urn:microsoft.com/office/officeart/2005/8/layout/lProcess2"/>
    <dgm:cxn modelId="{4D9B0699-46CB-4B45-A6A7-70848A881C6B}" type="presOf" srcId="{6A17A42E-E148-1244-91F0-A6470CFADF92}" destId="{AB339D1A-D8F9-3A4F-BFD6-40AED67FF0B7}" srcOrd="0" destOrd="0" presId="urn:microsoft.com/office/officeart/2005/8/layout/lProcess2"/>
    <dgm:cxn modelId="{78B573A3-2A12-E94F-80C2-8960661B735A}" srcId="{2888932F-76A9-4147-89F0-8C05429BF952}" destId="{6A17A42E-E148-1244-91F0-A6470CFADF92}" srcOrd="0" destOrd="0" parTransId="{D6904267-0D49-EA40-A016-F81369E0997E}" sibTransId="{7CDA6535-B83A-024D-B5C6-A9AD825812F2}"/>
    <dgm:cxn modelId="{85BF30AC-2190-2742-A414-BB3B92CD85B1}" type="presOf" srcId="{492081CC-A3CC-0947-ACF0-F87B4721227E}" destId="{84068D48-966C-1640-805D-FD3C3658F29B}" srcOrd="0" destOrd="0" presId="urn:microsoft.com/office/officeart/2005/8/layout/lProcess2"/>
    <dgm:cxn modelId="{A82B59B6-87E9-4243-8793-AB20DDA0DE2D}" type="presOf" srcId="{2888932F-76A9-4147-89F0-8C05429BF952}" destId="{27B297AE-0422-744D-A449-5D36A4A80025}" srcOrd="1" destOrd="0" presId="urn:microsoft.com/office/officeart/2005/8/layout/lProcess2"/>
    <dgm:cxn modelId="{DF73F0CC-E51F-9B4E-8B9C-45474CCEFFC1}" type="presOf" srcId="{7DB13640-AAAD-404B-8231-33A293E16CA2}" destId="{A18BBE6D-1712-A346-8B3E-B201520887DA}" srcOrd="0" destOrd="0" presId="urn:microsoft.com/office/officeart/2005/8/layout/lProcess2"/>
    <dgm:cxn modelId="{425D8ECD-6196-AF42-93EC-EE28492C77F8}" type="presOf" srcId="{3B828D6B-03BE-EC4E-965A-95C98D8EEEB9}" destId="{72A9C338-E829-014B-BD95-A32349411BFE}" srcOrd="0" destOrd="0" presId="urn:microsoft.com/office/officeart/2005/8/layout/lProcess2"/>
    <dgm:cxn modelId="{BFC70ED5-E8F3-544C-93B8-1E5F95BC1D61}" srcId="{46CEF4BE-CD52-4143-A0AC-D8EF4C601854}" destId="{2888932F-76A9-4147-89F0-8C05429BF952}" srcOrd="1" destOrd="0" parTransId="{7CDBC0E6-0E9B-144F-AAFB-4B2A03E2220E}" sibTransId="{89130F72-E74A-BB4A-9BEF-2841967A142D}"/>
    <dgm:cxn modelId="{CAA5FEEA-987E-5E4C-8FAF-8CE536B25020}" srcId="{54CD76E5-D628-7847-8A4B-5D3F4EDBA0BF}" destId="{30D8A31B-E84A-0B44-B02C-2443AF0B7B1F}" srcOrd="0" destOrd="0" parTransId="{AD570A7A-1496-E841-B402-D3C3DCB4C954}" sibTransId="{FDE8EEE7-8895-F247-8D24-26153E0F17FA}"/>
    <dgm:cxn modelId="{549586EE-995D-694C-89B3-3376C53C09B6}" srcId="{6A17A42E-E148-1244-91F0-A6470CFADF92}" destId="{482C98E4-0806-7041-8548-5F6FC3913480}" srcOrd="0" destOrd="0" parTransId="{DDA232B5-C38F-0249-AEC0-6070D386BED4}" sibTransId="{5A5723BB-7366-BE42-9DFA-E6BD694C6FE7}"/>
    <dgm:cxn modelId="{3E0135F9-5CC9-FD48-AC36-F32F589F5B85}" type="presOf" srcId="{2888932F-76A9-4147-89F0-8C05429BF952}" destId="{7817A5BB-C98E-DA4D-9C91-A00996B7C855}" srcOrd="0" destOrd="0" presId="urn:microsoft.com/office/officeart/2005/8/layout/lProcess2"/>
    <dgm:cxn modelId="{8BBCEAFB-9718-B44A-881D-26262D3E9E18}" srcId="{492081CC-A3CC-0947-ACF0-F87B4721227E}" destId="{7DB13640-AAAD-404B-8231-33A293E16CA2}" srcOrd="1" destOrd="0" parTransId="{230C4057-3254-B54C-90CA-5C22172B1270}" sibTransId="{3781AE2B-A8D1-124B-B408-C3BD91F15B14}"/>
    <dgm:cxn modelId="{95E02825-56AC-1043-8F43-F13D64AA89C8}" type="presParOf" srcId="{7A52AC5F-7B6D-4F4B-82B9-2FE5E1AF830A}" destId="{468B3D26-243C-7349-9988-0EE384D3BA61}" srcOrd="0" destOrd="0" presId="urn:microsoft.com/office/officeart/2005/8/layout/lProcess2"/>
    <dgm:cxn modelId="{ADAAC86F-F8CA-F244-B3BB-4FA92887359E}" type="presParOf" srcId="{468B3D26-243C-7349-9988-0EE384D3BA61}" destId="{2D23E21C-23FC-C442-86DD-1D0D7033B4D3}" srcOrd="0" destOrd="0" presId="urn:microsoft.com/office/officeart/2005/8/layout/lProcess2"/>
    <dgm:cxn modelId="{70C35870-6380-A844-9248-04886636CE92}" type="presParOf" srcId="{468B3D26-243C-7349-9988-0EE384D3BA61}" destId="{18ABCE20-24B1-184B-97E8-BD00B4B67FFC}" srcOrd="1" destOrd="0" presId="urn:microsoft.com/office/officeart/2005/8/layout/lProcess2"/>
    <dgm:cxn modelId="{D632862F-7AF5-AF47-8D71-E86969341CD2}" type="presParOf" srcId="{468B3D26-243C-7349-9988-0EE384D3BA61}" destId="{1772AFCF-743A-6540-BCF2-8ABA3469ECA2}" srcOrd="2" destOrd="0" presId="urn:microsoft.com/office/officeart/2005/8/layout/lProcess2"/>
    <dgm:cxn modelId="{DCD2F199-4156-1041-AEDA-E1D04101CC8E}" type="presParOf" srcId="{1772AFCF-743A-6540-BCF2-8ABA3469ECA2}" destId="{9614A3A1-CB78-0745-B8E0-9C999F2CD9A0}" srcOrd="0" destOrd="0" presId="urn:microsoft.com/office/officeart/2005/8/layout/lProcess2"/>
    <dgm:cxn modelId="{A30468C9-B568-5948-8E31-307E8677FD24}" type="presParOf" srcId="{9614A3A1-CB78-0745-B8E0-9C999F2CD9A0}" destId="{4C4E67A0-66AB-934F-90B4-F5A6EA042715}" srcOrd="0" destOrd="0" presId="urn:microsoft.com/office/officeart/2005/8/layout/lProcess2"/>
    <dgm:cxn modelId="{BA177E05-D7CA-B442-AF11-9D6B81258664}" type="presParOf" srcId="{7A52AC5F-7B6D-4F4B-82B9-2FE5E1AF830A}" destId="{7565E270-BC32-9F4D-8500-1247B190112F}" srcOrd="1" destOrd="0" presId="urn:microsoft.com/office/officeart/2005/8/layout/lProcess2"/>
    <dgm:cxn modelId="{8348B8C2-AB06-2645-932C-BF84913D5D98}" type="presParOf" srcId="{7A52AC5F-7B6D-4F4B-82B9-2FE5E1AF830A}" destId="{5C720088-170E-E24A-9239-02937F23C029}" srcOrd="2" destOrd="0" presId="urn:microsoft.com/office/officeart/2005/8/layout/lProcess2"/>
    <dgm:cxn modelId="{52A19BFF-F248-0A4F-83C7-139A114C489B}" type="presParOf" srcId="{5C720088-170E-E24A-9239-02937F23C029}" destId="{7817A5BB-C98E-DA4D-9C91-A00996B7C855}" srcOrd="0" destOrd="0" presId="urn:microsoft.com/office/officeart/2005/8/layout/lProcess2"/>
    <dgm:cxn modelId="{D0DBC2A5-A4C6-5543-975B-6A4455CC6FFD}" type="presParOf" srcId="{5C720088-170E-E24A-9239-02937F23C029}" destId="{27B297AE-0422-744D-A449-5D36A4A80025}" srcOrd="1" destOrd="0" presId="urn:microsoft.com/office/officeart/2005/8/layout/lProcess2"/>
    <dgm:cxn modelId="{4BA33C91-FA9E-3D4A-B10C-49F0B9211781}" type="presParOf" srcId="{5C720088-170E-E24A-9239-02937F23C029}" destId="{E9C629B5-62A3-A14A-A6F5-007ABD6B7058}" srcOrd="2" destOrd="0" presId="urn:microsoft.com/office/officeart/2005/8/layout/lProcess2"/>
    <dgm:cxn modelId="{9E8F0096-14D2-794A-8FAC-48DA2E448E5A}" type="presParOf" srcId="{E9C629B5-62A3-A14A-A6F5-007ABD6B7058}" destId="{AA7577EC-BFCD-FE4C-9412-DE06ED786854}" srcOrd="0" destOrd="0" presId="urn:microsoft.com/office/officeart/2005/8/layout/lProcess2"/>
    <dgm:cxn modelId="{9DEB1BEA-34E5-1F40-9B73-111B6E10D2BD}" type="presParOf" srcId="{AA7577EC-BFCD-FE4C-9412-DE06ED786854}" destId="{AB339D1A-D8F9-3A4F-BFD6-40AED67FF0B7}" srcOrd="0" destOrd="0" presId="urn:microsoft.com/office/officeart/2005/8/layout/lProcess2"/>
    <dgm:cxn modelId="{B148A208-0E78-6242-88D9-233B7C3557F8}" type="presParOf" srcId="{AA7577EC-BFCD-FE4C-9412-DE06ED786854}" destId="{DF7AD5BF-3476-9B40-B59B-8193D587237C}" srcOrd="1" destOrd="0" presId="urn:microsoft.com/office/officeart/2005/8/layout/lProcess2"/>
    <dgm:cxn modelId="{784CA14D-6718-B243-857F-C5189FBF17FC}" type="presParOf" srcId="{AA7577EC-BFCD-FE4C-9412-DE06ED786854}" destId="{B329A6C8-57AB-D547-95FC-581D6000D90F}" srcOrd="2" destOrd="0" presId="urn:microsoft.com/office/officeart/2005/8/layout/lProcess2"/>
    <dgm:cxn modelId="{0B2BCA26-F520-744E-94BF-91CEA60C84B6}" type="presParOf" srcId="{7A52AC5F-7B6D-4F4B-82B9-2FE5E1AF830A}" destId="{06E4ED5F-3779-D449-8E5C-53FCBEFCA1D1}" srcOrd="3" destOrd="0" presId="urn:microsoft.com/office/officeart/2005/8/layout/lProcess2"/>
    <dgm:cxn modelId="{BBE33D73-F671-024D-876D-92AF05A90C1D}" type="presParOf" srcId="{7A52AC5F-7B6D-4F4B-82B9-2FE5E1AF830A}" destId="{743185B4-70E7-EF4F-95C7-155B2E1C6EC7}" srcOrd="4" destOrd="0" presId="urn:microsoft.com/office/officeart/2005/8/layout/lProcess2"/>
    <dgm:cxn modelId="{30B2931B-5634-4440-A911-6366B1C9AC79}" type="presParOf" srcId="{743185B4-70E7-EF4F-95C7-155B2E1C6EC7}" destId="{84068D48-966C-1640-805D-FD3C3658F29B}" srcOrd="0" destOrd="0" presId="urn:microsoft.com/office/officeart/2005/8/layout/lProcess2"/>
    <dgm:cxn modelId="{06B6F123-B1DA-9E4F-B409-ED57A6B71EDD}" type="presParOf" srcId="{743185B4-70E7-EF4F-95C7-155B2E1C6EC7}" destId="{D246400F-DB07-E542-B11A-DA0CFE1F453A}" srcOrd="1" destOrd="0" presId="urn:microsoft.com/office/officeart/2005/8/layout/lProcess2"/>
    <dgm:cxn modelId="{BB3F9649-3F95-684F-9243-5C32D1F726FE}" type="presParOf" srcId="{743185B4-70E7-EF4F-95C7-155B2E1C6EC7}" destId="{1FD961EE-5550-AC4A-A746-DB0AB30DD0CD}" srcOrd="2" destOrd="0" presId="urn:microsoft.com/office/officeart/2005/8/layout/lProcess2"/>
    <dgm:cxn modelId="{E8A823D8-E27A-6D42-83FA-3866916AD902}" type="presParOf" srcId="{1FD961EE-5550-AC4A-A746-DB0AB30DD0CD}" destId="{15EB716E-CEAF-134A-A8C8-E8EB1B344231}" srcOrd="0" destOrd="0" presId="urn:microsoft.com/office/officeart/2005/8/layout/lProcess2"/>
    <dgm:cxn modelId="{3ECE2FA1-635C-054F-8AD4-0B4695E5744D}" type="presParOf" srcId="{15EB716E-CEAF-134A-A8C8-E8EB1B344231}" destId="{6D76C820-BA13-874B-B505-F279049D40A9}" srcOrd="0" destOrd="0" presId="urn:microsoft.com/office/officeart/2005/8/layout/lProcess2"/>
    <dgm:cxn modelId="{7F7E4CEE-36F9-EF47-946C-9E0F81A8F653}" type="presParOf" srcId="{15EB716E-CEAF-134A-A8C8-E8EB1B344231}" destId="{374DE9CE-C2A0-AF49-B8B9-2F7DF4A0EFD5}" srcOrd="1" destOrd="0" presId="urn:microsoft.com/office/officeart/2005/8/layout/lProcess2"/>
    <dgm:cxn modelId="{D3CCD48D-20EE-3548-9BE5-9FC60721B0A9}" type="presParOf" srcId="{15EB716E-CEAF-134A-A8C8-E8EB1B344231}" destId="{A18BBE6D-1712-A346-8B3E-B201520887DA}" srcOrd="2" destOrd="0" presId="urn:microsoft.com/office/officeart/2005/8/layout/lProcess2"/>
    <dgm:cxn modelId="{BC78A535-9EA0-6C4B-91F0-3FD24FC6CE0E}" type="presParOf" srcId="{15EB716E-CEAF-134A-A8C8-E8EB1B344231}" destId="{BF1EB3B9-E9CD-814E-B299-297D60830E6C}" srcOrd="3" destOrd="0" presId="urn:microsoft.com/office/officeart/2005/8/layout/lProcess2"/>
    <dgm:cxn modelId="{C0148CF4-D29D-7A4E-8262-AB728889789C}" type="presParOf" srcId="{15EB716E-CEAF-134A-A8C8-E8EB1B344231}" destId="{72A9C338-E829-014B-BD95-A32349411BFE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9944FEAB-7C5D-0944-A180-CEAD4EEEB42E}" type="doc">
      <dgm:prSet loTypeId="urn:microsoft.com/office/officeart/2005/8/layout/venn1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481398B1-AFA6-3849-902F-3DC00559CE12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pPr algn="ctr"/>
          <a:r>
            <a:rPr lang="bg-BG" sz="2000" dirty="0">
              <a:solidFill>
                <a:schemeClr val="bg1"/>
              </a:solidFill>
            </a:rPr>
            <a:t>ОТ ПРОБЛЕМ КЪМ РЕШЕНИЕ</a:t>
          </a:r>
          <a:endParaRPr lang="en-GB" sz="2000" dirty="0">
            <a:solidFill>
              <a:schemeClr val="bg1"/>
            </a:solidFill>
          </a:endParaRPr>
        </a:p>
      </dgm:t>
    </dgm:pt>
    <dgm:pt modelId="{D017134D-0EC7-0F44-B3B5-1D2AAD6A338D}" type="parTrans" cxnId="{1DE31130-1B2D-7D48-B41B-8DD73DD95A90}">
      <dgm:prSet/>
      <dgm:spPr/>
      <dgm:t>
        <a:bodyPr/>
        <a:lstStyle/>
        <a:p>
          <a:pPr algn="ctr"/>
          <a:endParaRPr lang="en-GB" sz="1400" dirty="0"/>
        </a:p>
      </dgm:t>
    </dgm:pt>
    <dgm:pt modelId="{C761C0F9-7B05-E54D-B41D-0D780C93C4C2}" type="sibTrans" cxnId="{1DE31130-1B2D-7D48-B41B-8DD73DD95A90}">
      <dgm:prSet/>
      <dgm:spPr/>
      <dgm:t>
        <a:bodyPr/>
        <a:lstStyle/>
        <a:p>
          <a:pPr algn="ctr"/>
          <a:endParaRPr lang="en-GB" sz="1400" dirty="0"/>
        </a:p>
      </dgm:t>
    </dgm:pt>
    <dgm:pt modelId="{F62E02A2-0B2F-EA4C-900B-9AB3F3A15DE6}" type="pres">
      <dgm:prSet presAssocID="{9944FEAB-7C5D-0944-A180-CEAD4EEEB42E}" presName="compositeShape" presStyleCnt="0">
        <dgm:presLayoutVars>
          <dgm:chMax val="7"/>
          <dgm:dir/>
          <dgm:resizeHandles val="exact"/>
        </dgm:presLayoutVars>
      </dgm:prSet>
      <dgm:spPr/>
    </dgm:pt>
    <dgm:pt modelId="{2019866F-5439-A144-A49F-E0378D137AD9}" type="pres">
      <dgm:prSet presAssocID="{481398B1-AFA6-3849-902F-3DC00559CE12}" presName="circ1TxSh" presStyleLbl="vennNode1" presStyleIdx="0" presStyleCnt="1" custLinFactNeighborX="923"/>
      <dgm:spPr/>
    </dgm:pt>
  </dgm:ptLst>
  <dgm:cxnLst>
    <dgm:cxn modelId="{CBF2AA0E-EADC-884D-A588-5E456F1AF6A0}" type="presOf" srcId="{9944FEAB-7C5D-0944-A180-CEAD4EEEB42E}" destId="{F62E02A2-0B2F-EA4C-900B-9AB3F3A15DE6}" srcOrd="0" destOrd="0" presId="urn:microsoft.com/office/officeart/2005/8/layout/venn1"/>
    <dgm:cxn modelId="{1DE31130-1B2D-7D48-B41B-8DD73DD95A90}" srcId="{9944FEAB-7C5D-0944-A180-CEAD4EEEB42E}" destId="{481398B1-AFA6-3849-902F-3DC00559CE12}" srcOrd="0" destOrd="0" parTransId="{D017134D-0EC7-0F44-B3B5-1D2AAD6A338D}" sibTransId="{C761C0F9-7B05-E54D-B41D-0D780C93C4C2}"/>
    <dgm:cxn modelId="{7005E28E-2976-3A46-BFD4-D02E08FEF6AF}" type="presOf" srcId="{481398B1-AFA6-3849-902F-3DC00559CE12}" destId="{2019866F-5439-A144-A49F-E0378D137AD9}" srcOrd="0" destOrd="0" presId="urn:microsoft.com/office/officeart/2005/8/layout/venn1"/>
    <dgm:cxn modelId="{F692412E-4608-7A45-A373-81B0C62B9911}" type="presParOf" srcId="{F62E02A2-0B2F-EA4C-900B-9AB3F3A15DE6}" destId="{2019866F-5439-A144-A49F-E0378D137AD9}" srcOrd="0" destOrd="0" presId="urn:microsoft.com/office/officeart/2005/8/layout/venn1"/>
  </dgm:cxnLst>
  <dgm:bg>
    <a:noFill/>
  </dgm:bg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BED152F-C17F-46A3-89DA-6AD4FFA6B5C0}" type="doc">
      <dgm:prSet loTypeId="urn:microsoft.com/office/officeart/2005/8/layout/vList2" loCatId="process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US"/>
        </a:p>
      </dgm:t>
    </dgm:pt>
    <dgm:pt modelId="{9E2F99F3-C4D5-4AC6-9E37-9A90EF6EB6F6}">
      <dgm:prSet/>
      <dgm:spPr/>
      <dgm:t>
        <a:bodyPr/>
        <a:lstStyle/>
        <a:p>
          <a:r>
            <a:rPr lang="bg-BG" noProof="0" dirty="0"/>
            <a:t>Стратегическото управление и публичния сектор</a:t>
          </a:r>
        </a:p>
      </dgm:t>
    </dgm:pt>
    <dgm:pt modelId="{84BE0C6B-79E5-45F9-806F-0A957CD4EA43}" type="parTrans" cxnId="{61A842FB-E738-4BEA-8649-5175A4A87B5C}">
      <dgm:prSet/>
      <dgm:spPr/>
      <dgm:t>
        <a:bodyPr/>
        <a:lstStyle/>
        <a:p>
          <a:endParaRPr lang="bg-BG" noProof="0" dirty="0"/>
        </a:p>
      </dgm:t>
    </dgm:pt>
    <dgm:pt modelId="{0206C6B5-C94C-45B2-A34C-AE90C2B30658}" type="sibTrans" cxnId="{61A842FB-E738-4BEA-8649-5175A4A87B5C}">
      <dgm:prSet/>
      <dgm:spPr/>
      <dgm:t>
        <a:bodyPr/>
        <a:lstStyle/>
        <a:p>
          <a:endParaRPr lang="bg-BG" noProof="0" dirty="0"/>
        </a:p>
      </dgm:t>
    </dgm:pt>
    <dgm:pt modelId="{E8EF610F-9EC1-CE44-8BFF-FDEB2D3D718C}">
      <dgm:prSet/>
      <dgm:spPr/>
      <dgm:t>
        <a:bodyPr/>
        <a:lstStyle/>
        <a:p>
          <a:r>
            <a:rPr lang="bg-BG" noProof="0" dirty="0"/>
            <a:t>Стратегията като:</a:t>
          </a:r>
        </a:p>
      </dgm:t>
    </dgm:pt>
    <dgm:pt modelId="{C83441EA-56F0-8D41-8C10-2E841F3F8B46}" type="parTrans" cxnId="{AC664A27-59B9-FF44-88A3-57360B9F3923}">
      <dgm:prSet/>
      <dgm:spPr/>
      <dgm:t>
        <a:bodyPr/>
        <a:lstStyle/>
        <a:p>
          <a:endParaRPr lang="bg-BG" noProof="0" dirty="0"/>
        </a:p>
      </dgm:t>
    </dgm:pt>
    <dgm:pt modelId="{E62BEB52-C6EC-3346-A96F-B86BAE29C6FB}" type="sibTrans" cxnId="{AC664A27-59B9-FF44-88A3-57360B9F3923}">
      <dgm:prSet/>
      <dgm:spPr/>
      <dgm:t>
        <a:bodyPr/>
        <a:lstStyle/>
        <a:p>
          <a:endParaRPr lang="bg-BG" noProof="0" dirty="0"/>
        </a:p>
      </dgm:t>
    </dgm:pt>
    <dgm:pt modelId="{E0F2D63E-06D2-1445-97CD-A305C25F8A50}">
      <dgm:prSet/>
      <dgm:spPr/>
      <dgm:t>
        <a:bodyPr/>
        <a:lstStyle/>
        <a:p>
          <a:r>
            <a:rPr lang="bg-BG" noProof="0" dirty="0"/>
            <a:t>поставяне на дългосрочни цели</a:t>
          </a:r>
        </a:p>
      </dgm:t>
    </dgm:pt>
    <dgm:pt modelId="{C44D84E5-138B-9845-92A7-434FAF02B790}" type="parTrans" cxnId="{EA7FB3A7-E163-884B-8FC5-46D922DCE63D}">
      <dgm:prSet/>
      <dgm:spPr/>
      <dgm:t>
        <a:bodyPr/>
        <a:lstStyle/>
        <a:p>
          <a:endParaRPr lang="bg-BG" noProof="0" dirty="0"/>
        </a:p>
      </dgm:t>
    </dgm:pt>
    <dgm:pt modelId="{0E4418B6-3064-A648-8858-E045E9BF49CB}" type="sibTrans" cxnId="{EA7FB3A7-E163-884B-8FC5-46D922DCE63D}">
      <dgm:prSet/>
      <dgm:spPr/>
      <dgm:t>
        <a:bodyPr/>
        <a:lstStyle/>
        <a:p>
          <a:endParaRPr lang="bg-BG" noProof="0" dirty="0"/>
        </a:p>
      </dgm:t>
    </dgm:pt>
    <dgm:pt modelId="{D13AECC9-5D49-0749-BCD7-A81CF5ACA66C}">
      <dgm:prSet/>
      <dgm:spPr/>
      <dgm:t>
        <a:bodyPr/>
        <a:lstStyle/>
        <a:p>
          <a:r>
            <a:rPr lang="bg-BG" noProof="0" dirty="0"/>
            <a:t>определяне на комплекс от действия, които в дългосрочен план да постигнат поставената/те цел/и</a:t>
          </a:r>
        </a:p>
      </dgm:t>
    </dgm:pt>
    <dgm:pt modelId="{AA21B598-8E0E-984F-B42B-8353BFBEF38E}" type="parTrans" cxnId="{15D6E641-6EF1-8047-A999-0580F98A6DD0}">
      <dgm:prSet/>
      <dgm:spPr/>
      <dgm:t>
        <a:bodyPr/>
        <a:lstStyle/>
        <a:p>
          <a:endParaRPr lang="bg-BG" noProof="0" dirty="0"/>
        </a:p>
      </dgm:t>
    </dgm:pt>
    <dgm:pt modelId="{6B3080B5-6D52-E24C-89D4-A2F364407096}" type="sibTrans" cxnId="{15D6E641-6EF1-8047-A999-0580F98A6DD0}">
      <dgm:prSet/>
      <dgm:spPr/>
      <dgm:t>
        <a:bodyPr/>
        <a:lstStyle/>
        <a:p>
          <a:endParaRPr lang="bg-BG" noProof="0" dirty="0"/>
        </a:p>
      </dgm:t>
    </dgm:pt>
    <dgm:pt modelId="{43CEAEF4-3F91-6248-86AA-2E50F6CDD771}" type="pres">
      <dgm:prSet presAssocID="{5BED152F-C17F-46A3-89DA-6AD4FFA6B5C0}" presName="linear" presStyleCnt="0">
        <dgm:presLayoutVars>
          <dgm:animLvl val="lvl"/>
          <dgm:resizeHandles val="exact"/>
        </dgm:presLayoutVars>
      </dgm:prSet>
      <dgm:spPr/>
    </dgm:pt>
    <dgm:pt modelId="{D144C020-E4AD-A941-8ECF-C377AC22CCA8}" type="pres">
      <dgm:prSet presAssocID="{9E2F99F3-C4D5-4AC6-9E37-9A90EF6EB6F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F39D294F-A383-714F-90C0-70FFFBBB95A6}" type="pres">
      <dgm:prSet presAssocID="{0206C6B5-C94C-45B2-A34C-AE90C2B30658}" presName="spacer" presStyleCnt="0"/>
      <dgm:spPr/>
    </dgm:pt>
    <dgm:pt modelId="{4356BAEC-1B6D-2B4F-8506-AD1C1FEBB3C1}" type="pres">
      <dgm:prSet presAssocID="{E8EF610F-9EC1-CE44-8BFF-FDEB2D3D718C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0085EBB1-B3FC-D248-814A-DF87D111CA2D}" type="pres">
      <dgm:prSet presAssocID="{E8EF610F-9EC1-CE44-8BFF-FDEB2D3D718C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E3FB1B09-12A9-D141-8108-418C5CE6F437}" type="presOf" srcId="{D13AECC9-5D49-0749-BCD7-A81CF5ACA66C}" destId="{0085EBB1-B3FC-D248-814A-DF87D111CA2D}" srcOrd="0" destOrd="1" presId="urn:microsoft.com/office/officeart/2005/8/layout/vList2"/>
    <dgm:cxn modelId="{6F25671A-187D-2645-A066-0E7D264682A0}" type="presOf" srcId="{5BED152F-C17F-46A3-89DA-6AD4FFA6B5C0}" destId="{43CEAEF4-3F91-6248-86AA-2E50F6CDD771}" srcOrd="0" destOrd="0" presId="urn:microsoft.com/office/officeart/2005/8/layout/vList2"/>
    <dgm:cxn modelId="{54AE3D22-FF77-514E-B467-974E361AA625}" type="presOf" srcId="{9E2F99F3-C4D5-4AC6-9E37-9A90EF6EB6F6}" destId="{D144C020-E4AD-A941-8ECF-C377AC22CCA8}" srcOrd="0" destOrd="0" presId="urn:microsoft.com/office/officeart/2005/8/layout/vList2"/>
    <dgm:cxn modelId="{AC664A27-59B9-FF44-88A3-57360B9F3923}" srcId="{5BED152F-C17F-46A3-89DA-6AD4FFA6B5C0}" destId="{E8EF610F-9EC1-CE44-8BFF-FDEB2D3D718C}" srcOrd="1" destOrd="0" parTransId="{C83441EA-56F0-8D41-8C10-2E841F3F8B46}" sibTransId="{E62BEB52-C6EC-3346-A96F-B86BAE29C6FB}"/>
    <dgm:cxn modelId="{15D6E641-6EF1-8047-A999-0580F98A6DD0}" srcId="{E8EF610F-9EC1-CE44-8BFF-FDEB2D3D718C}" destId="{D13AECC9-5D49-0749-BCD7-A81CF5ACA66C}" srcOrd="1" destOrd="0" parTransId="{AA21B598-8E0E-984F-B42B-8353BFBEF38E}" sibTransId="{6B3080B5-6D52-E24C-89D4-A2F364407096}"/>
    <dgm:cxn modelId="{84E61C4F-21D5-5644-87D3-023EC3AC0583}" type="presOf" srcId="{E0F2D63E-06D2-1445-97CD-A305C25F8A50}" destId="{0085EBB1-B3FC-D248-814A-DF87D111CA2D}" srcOrd="0" destOrd="0" presId="urn:microsoft.com/office/officeart/2005/8/layout/vList2"/>
    <dgm:cxn modelId="{EA7FB3A7-E163-884B-8FC5-46D922DCE63D}" srcId="{E8EF610F-9EC1-CE44-8BFF-FDEB2D3D718C}" destId="{E0F2D63E-06D2-1445-97CD-A305C25F8A50}" srcOrd="0" destOrd="0" parTransId="{C44D84E5-138B-9845-92A7-434FAF02B790}" sibTransId="{0E4418B6-3064-A648-8858-E045E9BF49CB}"/>
    <dgm:cxn modelId="{54FAC8C7-867A-ED45-9C2A-9A374A7DD241}" type="presOf" srcId="{E8EF610F-9EC1-CE44-8BFF-FDEB2D3D718C}" destId="{4356BAEC-1B6D-2B4F-8506-AD1C1FEBB3C1}" srcOrd="0" destOrd="0" presId="urn:microsoft.com/office/officeart/2005/8/layout/vList2"/>
    <dgm:cxn modelId="{61A842FB-E738-4BEA-8649-5175A4A87B5C}" srcId="{5BED152F-C17F-46A3-89DA-6AD4FFA6B5C0}" destId="{9E2F99F3-C4D5-4AC6-9E37-9A90EF6EB6F6}" srcOrd="0" destOrd="0" parTransId="{84BE0C6B-79E5-45F9-806F-0A957CD4EA43}" sibTransId="{0206C6B5-C94C-45B2-A34C-AE90C2B30658}"/>
    <dgm:cxn modelId="{937C5C9D-8FB3-C147-AF5D-CBE6DC419E4E}" type="presParOf" srcId="{43CEAEF4-3F91-6248-86AA-2E50F6CDD771}" destId="{D144C020-E4AD-A941-8ECF-C377AC22CCA8}" srcOrd="0" destOrd="0" presId="urn:microsoft.com/office/officeart/2005/8/layout/vList2"/>
    <dgm:cxn modelId="{4D17740E-7DFE-194A-8B4D-F5730528862D}" type="presParOf" srcId="{43CEAEF4-3F91-6248-86AA-2E50F6CDD771}" destId="{F39D294F-A383-714F-90C0-70FFFBBB95A6}" srcOrd="1" destOrd="0" presId="urn:microsoft.com/office/officeart/2005/8/layout/vList2"/>
    <dgm:cxn modelId="{C7557C1C-11F3-6B47-B5B3-105E7D1E74E6}" type="presParOf" srcId="{43CEAEF4-3F91-6248-86AA-2E50F6CDD771}" destId="{4356BAEC-1B6D-2B4F-8506-AD1C1FEBB3C1}" srcOrd="2" destOrd="0" presId="urn:microsoft.com/office/officeart/2005/8/layout/vList2"/>
    <dgm:cxn modelId="{C69B86EA-9342-0542-8D1D-6D2DCFAB5A4B}" type="presParOf" srcId="{43CEAEF4-3F91-6248-86AA-2E50F6CDD771}" destId="{0085EBB1-B3FC-D248-814A-DF87D111CA2D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9944FEAB-7C5D-0944-A180-CEAD4EEEB42E}" type="doc">
      <dgm:prSet loTypeId="urn:microsoft.com/office/officeart/2005/8/layout/venn1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481398B1-AFA6-3849-902F-3DC00559CE12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pPr algn="ctr"/>
          <a:r>
            <a:rPr lang="bg-BG" sz="2000" dirty="0">
              <a:solidFill>
                <a:schemeClr val="bg1"/>
              </a:solidFill>
            </a:rPr>
            <a:t>КАКВО Е СТРАТЕГИЯ И СТРАТЕГИЧЕСКО УПРАВЛЕНИЕ?</a:t>
          </a:r>
          <a:endParaRPr lang="en-GB" sz="2000" dirty="0">
            <a:solidFill>
              <a:schemeClr val="bg1"/>
            </a:solidFill>
          </a:endParaRPr>
        </a:p>
      </dgm:t>
    </dgm:pt>
    <dgm:pt modelId="{D017134D-0EC7-0F44-B3B5-1D2AAD6A338D}" type="parTrans" cxnId="{1DE31130-1B2D-7D48-B41B-8DD73DD95A90}">
      <dgm:prSet/>
      <dgm:spPr/>
      <dgm:t>
        <a:bodyPr/>
        <a:lstStyle/>
        <a:p>
          <a:pPr algn="ctr"/>
          <a:endParaRPr lang="en-GB" sz="1400" dirty="0"/>
        </a:p>
      </dgm:t>
    </dgm:pt>
    <dgm:pt modelId="{C761C0F9-7B05-E54D-B41D-0D780C93C4C2}" type="sibTrans" cxnId="{1DE31130-1B2D-7D48-B41B-8DD73DD95A90}">
      <dgm:prSet/>
      <dgm:spPr/>
      <dgm:t>
        <a:bodyPr/>
        <a:lstStyle/>
        <a:p>
          <a:pPr algn="ctr"/>
          <a:endParaRPr lang="en-GB" sz="1400" dirty="0"/>
        </a:p>
      </dgm:t>
    </dgm:pt>
    <dgm:pt modelId="{F62E02A2-0B2F-EA4C-900B-9AB3F3A15DE6}" type="pres">
      <dgm:prSet presAssocID="{9944FEAB-7C5D-0944-A180-CEAD4EEEB42E}" presName="compositeShape" presStyleCnt="0">
        <dgm:presLayoutVars>
          <dgm:chMax val="7"/>
          <dgm:dir/>
          <dgm:resizeHandles val="exact"/>
        </dgm:presLayoutVars>
      </dgm:prSet>
      <dgm:spPr/>
    </dgm:pt>
    <dgm:pt modelId="{2019866F-5439-A144-A49F-E0378D137AD9}" type="pres">
      <dgm:prSet presAssocID="{481398B1-AFA6-3849-902F-3DC00559CE12}" presName="circ1TxSh" presStyleLbl="vennNode1" presStyleIdx="0" presStyleCnt="1" custLinFactNeighborX="923"/>
      <dgm:spPr/>
    </dgm:pt>
  </dgm:ptLst>
  <dgm:cxnLst>
    <dgm:cxn modelId="{CBF2AA0E-EADC-884D-A588-5E456F1AF6A0}" type="presOf" srcId="{9944FEAB-7C5D-0944-A180-CEAD4EEEB42E}" destId="{F62E02A2-0B2F-EA4C-900B-9AB3F3A15DE6}" srcOrd="0" destOrd="0" presId="urn:microsoft.com/office/officeart/2005/8/layout/venn1"/>
    <dgm:cxn modelId="{1DE31130-1B2D-7D48-B41B-8DD73DD95A90}" srcId="{9944FEAB-7C5D-0944-A180-CEAD4EEEB42E}" destId="{481398B1-AFA6-3849-902F-3DC00559CE12}" srcOrd="0" destOrd="0" parTransId="{D017134D-0EC7-0F44-B3B5-1D2AAD6A338D}" sibTransId="{C761C0F9-7B05-E54D-B41D-0D780C93C4C2}"/>
    <dgm:cxn modelId="{7005E28E-2976-3A46-BFD4-D02E08FEF6AF}" type="presOf" srcId="{481398B1-AFA6-3849-902F-3DC00559CE12}" destId="{2019866F-5439-A144-A49F-E0378D137AD9}" srcOrd="0" destOrd="0" presId="urn:microsoft.com/office/officeart/2005/8/layout/venn1"/>
    <dgm:cxn modelId="{F692412E-4608-7A45-A373-81B0C62B9911}" type="presParOf" srcId="{F62E02A2-0B2F-EA4C-900B-9AB3F3A15DE6}" destId="{2019866F-5439-A144-A49F-E0378D137AD9}" srcOrd="0" destOrd="0" presId="urn:microsoft.com/office/officeart/2005/8/layout/venn1"/>
  </dgm:cxnLst>
  <dgm:bg>
    <a:noFill/>
  </dgm:bg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574104-3F80-6D49-9C33-EBB397F186CA}" type="doc">
      <dgm:prSet loTypeId="urn:microsoft.com/office/officeart/2005/8/layout/venn1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A5A8331E-3F62-F746-9AED-5583E82035D1}">
      <dgm:prSet/>
      <dgm:spPr/>
      <dgm:t>
        <a:bodyPr/>
        <a:lstStyle/>
        <a:p>
          <a:r>
            <a:rPr lang="bg-BG" b="1"/>
            <a:t>Знания</a:t>
          </a:r>
          <a:endParaRPr lang="en-BG"/>
        </a:p>
      </dgm:t>
    </dgm:pt>
    <dgm:pt modelId="{37D991E0-C05F-5C41-9DF6-A35AE78CF723}" type="parTrans" cxnId="{C201A62D-AA54-224A-8026-27593F54B9F3}">
      <dgm:prSet/>
      <dgm:spPr/>
      <dgm:t>
        <a:bodyPr/>
        <a:lstStyle/>
        <a:p>
          <a:endParaRPr lang="en-GB"/>
        </a:p>
      </dgm:t>
    </dgm:pt>
    <dgm:pt modelId="{629A6F41-6D2D-1242-A735-61773B86C388}" type="sibTrans" cxnId="{C201A62D-AA54-224A-8026-27593F54B9F3}">
      <dgm:prSet/>
      <dgm:spPr/>
      <dgm:t>
        <a:bodyPr/>
        <a:lstStyle/>
        <a:p>
          <a:endParaRPr lang="en-GB"/>
        </a:p>
      </dgm:t>
    </dgm:pt>
    <dgm:pt modelId="{72F16307-92A5-4F48-A5A6-33CAD446C7E7}">
      <dgm:prSet/>
      <dgm:spPr/>
      <dgm:t>
        <a:bodyPr/>
        <a:lstStyle/>
        <a:p>
          <a:r>
            <a:rPr lang="bg-BG" b="1"/>
            <a:t>Умения</a:t>
          </a:r>
          <a:endParaRPr lang="en-BG"/>
        </a:p>
      </dgm:t>
    </dgm:pt>
    <dgm:pt modelId="{D1B9B943-FAA6-844F-B124-42EA2A4C9930}" type="parTrans" cxnId="{38817CCC-1DF1-E646-9E60-A5C549541FA3}">
      <dgm:prSet/>
      <dgm:spPr/>
      <dgm:t>
        <a:bodyPr/>
        <a:lstStyle/>
        <a:p>
          <a:endParaRPr lang="en-GB"/>
        </a:p>
      </dgm:t>
    </dgm:pt>
    <dgm:pt modelId="{D9B0C7B0-455F-B04B-BD36-27019397C59F}" type="sibTrans" cxnId="{38817CCC-1DF1-E646-9E60-A5C549541FA3}">
      <dgm:prSet/>
      <dgm:spPr/>
      <dgm:t>
        <a:bodyPr/>
        <a:lstStyle/>
        <a:p>
          <a:endParaRPr lang="en-GB"/>
        </a:p>
      </dgm:t>
    </dgm:pt>
    <dgm:pt modelId="{C4ADCCF9-9135-6043-B206-09E1ED278607}">
      <dgm:prSet/>
      <dgm:spPr/>
      <dgm:t>
        <a:bodyPr/>
        <a:lstStyle/>
        <a:p>
          <a:r>
            <a:rPr lang="bg-BG" b="1"/>
            <a:t>На</a:t>
          </a:r>
          <a:r>
            <a:rPr lang="en-US" b="1"/>
            <a:t>г</a:t>
          </a:r>
          <a:r>
            <a:rPr lang="bg-BG" b="1"/>
            <a:t>ласи</a:t>
          </a:r>
          <a:endParaRPr lang="en-BG"/>
        </a:p>
      </dgm:t>
    </dgm:pt>
    <dgm:pt modelId="{12EB7E40-0CBC-0B45-8D0A-F91F2D1DB64E}" type="parTrans" cxnId="{ECC3BEE8-C5AF-1149-9B7F-025B6E20B9DF}">
      <dgm:prSet/>
      <dgm:spPr/>
      <dgm:t>
        <a:bodyPr/>
        <a:lstStyle/>
        <a:p>
          <a:endParaRPr lang="en-GB"/>
        </a:p>
      </dgm:t>
    </dgm:pt>
    <dgm:pt modelId="{92CEE814-5B43-7F46-BA5B-4A90B331E59B}" type="sibTrans" cxnId="{ECC3BEE8-C5AF-1149-9B7F-025B6E20B9DF}">
      <dgm:prSet/>
      <dgm:spPr/>
      <dgm:t>
        <a:bodyPr/>
        <a:lstStyle/>
        <a:p>
          <a:endParaRPr lang="en-GB"/>
        </a:p>
      </dgm:t>
    </dgm:pt>
    <dgm:pt modelId="{10763E94-4F83-6648-AC46-59A08C861AD2}" type="pres">
      <dgm:prSet presAssocID="{26574104-3F80-6D49-9C33-EBB397F186CA}" presName="compositeShape" presStyleCnt="0">
        <dgm:presLayoutVars>
          <dgm:chMax val="7"/>
          <dgm:dir/>
          <dgm:resizeHandles val="exact"/>
        </dgm:presLayoutVars>
      </dgm:prSet>
      <dgm:spPr/>
    </dgm:pt>
    <dgm:pt modelId="{3BA84B01-3EF4-D449-AAAA-2C80A79D7B51}" type="pres">
      <dgm:prSet presAssocID="{A5A8331E-3F62-F746-9AED-5583E82035D1}" presName="circ1" presStyleLbl="vennNode1" presStyleIdx="0" presStyleCnt="3"/>
      <dgm:spPr/>
    </dgm:pt>
    <dgm:pt modelId="{54CED7C3-4343-3A45-88DF-C9310A9BCCE0}" type="pres">
      <dgm:prSet presAssocID="{A5A8331E-3F62-F746-9AED-5583E82035D1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0CFBF3E7-958B-3C44-ACF8-03BE99782782}" type="pres">
      <dgm:prSet presAssocID="{72F16307-92A5-4F48-A5A6-33CAD446C7E7}" presName="circ2" presStyleLbl="vennNode1" presStyleIdx="1" presStyleCnt="3"/>
      <dgm:spPr/>
    </dgm:pt>
    <dgm:pt modelId="{9099F8E8-EBF5-1544-AE9C-0DED1B865547}" type="pres">
      <dgm:prSet presAssocID="{72F16307-92A5-4F48-A5A6-33CAD446C7E7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CBEE96EF-6AA4-EA4D-A0CB-A3C9AC190059}" type="pres">
      <dgm:prSet presAssocID="{C4ADCCF9-9135-6043-B206-09E1ED278607}" presName="circ3" presStyleLbl="vennNode1" presStyleIdx="2" presStyleCnt="3"/>
      <dgm:spPr/>
    </dgm:pt>
    <dgm:pt modelId="{41500E84-6145-C44E-92F7-CBEA62174A3F}" type="pres">
      <dgm:prSet presAssocID="{C4ADCCF9-9135-6043-B206-09E1ED278607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C201A62D-AA54-224A-8026-27593F54B9F3}" srcId="{26574104-3F80-6D49-9C33-EBB397F186CA}" destId="{A5A8331E-3F62-F746-9AED-5583E82035D1}" srcOrd="0" destOrd="0" parTransId="{37D991E0-C05F-5C41-9DF6-A35AE78CF723}" sibTransId="{629A6F41-6D2D-1242-A735-61773B86C388}"/>
    <dgm:cxn modelId="{592A5741-C977-104A-A3E1-F894A206CE33}" type="presOf" srcId="{72F16307-92A5-4F48-A5A6-33CAD446C7E7}" destId="{0CFBF3E7-958B-3C44-ACF8-03BE99782782}" srcOrd="0" destOrd="0" presId="urn:microsoft.com/office/officeart/2005/8/layout/venn1"/>
    <dgm:cxn modelId="{71D61395-D7A1-EA46-B4E3-8960C24FAEC8}" type="presOf" srcId="{A5A8331E-3F62-F746-9AED-5583E82035D1}" destId="{54CED7C3-4343-3A45-88DF-C9310A9BCCE0}" srcOrd="1" destOrd="0" presId="urn:microsoft.com/office/officeart/2005/8/layout/venn1"/>
    <dgm:cxn modelId="{10419C98-955E-5D4A-BABB-E175862D5B0A}" type="presOf" srcId="{A5A8331E-3F62-F746-9AED-5583E82035D1}" destId="{3BA84B01-3EF4-D449-AAAA-2C80A79D7B51}" srcOrd="0" destOrd="0" presId="urn:microsoft.com/office/officeart/2005/8/layout/venn1"/>
    <dgm:cxn modelId="{A2F71AAA-1EB6-6D44-A88B-C91D507E2D33}" type="presOf" srcId="{72F16307-92A5-4F48-A5A6-33CAD446C7E7}" destId="{9099F8E8-EBF5-1544-AE9C-0DED1B865547}" srcOrd="1" destOrd="0" presId="urn:microsoft.com/office/officeart/2005/8/layout/venn1"/>
    <dgm:cxn modelId="{2A2B1DB9-7836-3E4D-936E-67F05D963972}" type="presOf" srcId="{26574104-3F80-6D49-9C33-EBB397F186CA}" destId="{10763E94-4F83-6648-AC46-59A08C861AD2}" srcOrd="0" destOrd="0" presId="urn:microsoft.com/office/officeart/2005/8/layout/venn1"/>
    <dgm:cxn modelId="{38817CCC-1DF1-E646-9E60-A5C549541FA3}" srcId="{26574104-3F80-6D49-9C33-EBB397F186CA}" destId="{72F16307-92A5-4F48-A5A6-33CAD446C7E7}" srcOrd="1" destOrd="0" parTransId="{D1B9B943-FAA6-844F-B124-42EA2A4C9930}" sibTransId="{D9B0C7B0-455F-B04B-BD36-27019397C59F}"/>
    <dgm:cxn modelId="{64D9FED5-832C-4C4B-96DF-41F7D339D835}" type="presOf" srcId="{C4ADCCF9-9135-6043-B206-09E1ED278607}" destId="{CBEE96EF-6AA4-EA4D-A0CB-A3C9AC190059}" srcOrd="0" destOrd="0" presId="urn:microsoft.com/office/officeart/2005/8/layout/venn1"/>
    <dgm:cxn modelId="{ECC3BEE8-C5AF-1149-9B7F-025B6E20B9DF}" srcId="{26574104-3F80-6D49-9C33-EBB397F186CA}" destId="{C4ADCCF9-9135-6043-B206-09E1ED278607}" srcOrd="2" destOrd="0" parTransId="{12EB7E40-0CBC-0B45-8D0A-F91F2D1DB64E}" sibTransId="{92CEE814-5B43-7F46-BA5B-4A90B331E59B}"/>
    <dgm:cxn modelId="{DF4E7CED-0767-1148-B114-F4DF216A78AE}" type="presOf" srcId="{C4ADCCF9-9135-6043-B206-09E1ED278607}" destId="{41500E84-6145-C44E-92F7-CBEA62174A3F}" srcOrd="1" destOrd="0" presId="urn:microsoft.com/office/officeart/2005/8/layout/venn1"/>
    <dgm:cxn modelId="{85C93F6B-6789-7249-BB51-61D63583C067}" type="presParOf" srcId="{10763E94-4F83-6648-AC46-59A08C861AD2}" destId="{3BA84B01-3EF4-D449-AAAA-2C80A79D7B51}" srcOrd="0" destOrd="0" presId="urn:microsoft.com/office/officeart/2005/8/layout/venn1"/>
    <dgm:cxn modelId="{1AE29C13-586A-3440-9EFD-C353F69F511E}" type="presParOf" srcId="{10763E94-4F83-6648-AC46-59A08C861AD2}" destId="{54CED7C3-4343-3A45-88DF-C9310A9BCCE0}" srcOrd="1" destOrd="0" presId="urn:microsoft.com/office/officeart/2005/8/layout/venn1"/>
    <dgm:cxn modelId="{D04FF452-B7FB-4048-B5CB-0DACB21BF844}" type="presParOf" srcId="{10763E94-4F83-6648-AC46-59A08C861AD2}" destId="{0CFBF3E7-958B-3C44-ACF8-03BE99782782}" srcOrd="2" destOrd="0" presId="urn:microsoft.com/office/officeart/2005/8/layout/venn1"/>
    <dgm:cxn modelId="{B4C63F71-2803-2F43-84E4-37325FC05C60}" type="presParOf" srcId="{10763E94-4F83-6648-AC46-59A08C861AD2}" destId="{9099F8E8-EBF5-1544-AE9C-0DED1B865547}" srcOrd="3" destOrd="0" presId="urn:microsoft.com/office/officeart/2005/8/layout/venn1"/>
    <dgm:cxn modelId="{AE7960DF-D708-6447-A6A2-D6F2C4C1F503}" type="presParOf" srcId="{10763E94-4F83-6648-AC46-59A08C861AD2}" destId="{CBEE96EF-6AA4-EA4D-A0CB-A3C9AC190059}" srcOrd="4" destOrd="0" presId="urn:microsoft.com/office/officeart/2005/8/layout/venn1"/>
    <dgm:cxn modelId="{FDEE7ADA-BB5E-0343-9017-F30F19C2CF50}" type="presParOf" srcId="{10763E94-4F83-6648-AC46-59A08C861AD2}" destId="{41500E84-6145-C44E-92F7-CBEA62174A3F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46CEF4BE-CD52-4143-A0AC-D8EF4C601854}" type="doc">
      <dgm:prSet loTypeId="urn:microsoft.com/office/officeart/2005/8/layout/lProcess2" loCatId="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en-GB"/>
        </a:p>
      </dgm:t>
    </dgm:pt>
    <dgm:pt modelId="{30D8A31B-E84A-0B44-B02C-2443AF0B7B1F}">
      <dgm:prSet phldrT="[Text]" custT="1"/>
      <dgm:spPr/>
      <dgm:t>
        <a:bodyPr/>
        <a:lstStyle/>
        <a:p>
          <a:r>
            <a:rPr lang="bg-BG" sz="1800" noProof="0" dirty="0"/>
            <a:t>Анализ на текущите проблеми и ограничения, и избор на конкретен проблем или група проблеми, които искаме да решим</a:t>
          </a:r>
        </a:p>
      </dgm:t>
    </dgm:pt>
    <dgm:pt modelId="{AD570A7A-1496-E841-B402-D3C3DCB4C954}" type="parTrans" cxnId="{CAA5FEEA-987E-5E4C-8FAF-8CE536B25020}">
      <dgm:prSet/>
      <dgm:spPr/>
      <dgm:t>
        <a:bodyPr/>
        <a:lstStyle/>
        <a:p>
          <a:endParaRPr lang="en-GB" sz="3200"/>
        </a:p>
      </dgm:t>
    </dgm:pt>
    <dgm:pt modelId="{FDE8EEE7-8895-F247-8D24-26153E0F17FA}" type="sibTrans" cxnId="{CAA5FEEA-987E-5E4C-8FAF-8CE536B25020}">
      <dgm:prSet/>
      <dgm:spPr/>
      <dgm:t>
        <a:bodyPr/>
        <a:lstStyle/>
        <a:p>
          <a:endParaRPr lang="en-GB" sz="3200"/>
        </a:p>
      </dgm:t>
    </dgm:pt>
    <dgm:pt modelId="{54CD76E5-D628-7847-8A4B-5D3F4EDBA0BF}">
      <dgm:prSet phldrT="[Text]" custT="1"/>
      <dgm:spPr/>
      <dgm:t>
        <a:bodyPr/>
        <a:lstStyle/>
        <a:p>
          <a:r>
            <a:rPr lang="bg-BG" sz="2400" noProof="0" dirty="0"/>
            <a:t>Къде отиваме?</a:t>
          </a:r>
        </a:p>
      </dgm:t>
    </dgm:pt>
    <dgm:pt modelId="{FBA434D7-76E4-AF41-A437-2446A372932F}" type="sibTrans" cxnId="{5FE51F69-48C6-324E-9A1B-2A7419C18AE9}">
      <dgm:prSet/>
      <dgm:spPr/>
      <dgm:t>
        <a:bodyPr/>
        <a:lstStyle/>
        <a:p>
          <a:endParaRPr lang="en-GB" sz="3200"/>
        </a:p>
      </dgm:t>
    </dgm:pt>
    <dgm:pt modelId="{E60CFD4B-710E-304E-9971-70053FEDD211}" type="parTrans" cxnId="{5FE51F69-48C6-324E-9A1B-2A7419C18AE9}">
      <dgm:prSet/>
      <dgm:spPr/>
      <dgm:t>
        <a:bodyPr/>
        <a:lstStyle/>
        <a:p>
          <a:endParaRPr lang="en-GB" sz="3200"/>
        </a:p>
      </dgm:t>
    </dgm:pt>
    <dgm:pt modelId="{6A17A42E-E148-1244-91F0-A6470CFADF92}">
      <dgm:prSet phldrT="[Text]" custT="1"/>
      <dgm:spPr/>
      <dgm:t>
        <a:bodyPr/>
        <a:lstStyle/>
        <a:p>
          <a:r>
            <a:rPr lang="bg-BG" sz="2000" b="0" noProof="0" dirty="0"/>
            <a:t>Действия в зависимост от стратегическата ситуация:</a:t>
          </a:r>
        </a:p>
      </dgm:t>
    </dgm:pt>
    <dgm:pt modelId="{7CDA6535-B83A-024D-B5C6-A9AD825812F2}" type="sibTrans" cxnId="{78B573A3-2A12-E94F-80C2-8960661B735A}">
      <dgm:prSet/>
      <dgm:spPr/>
      <dgm:t>
        <a:bodyPr/>
        <a:lstStyle/>
        <a:p>
          <a:endParaRPr lang="en-GB" sz="3200"/>
        </a:p>
      </dgm:t>
    </dgm:pt>
    <dgm:pt modelId="{D6904267-0D49-EA40-A016-F81369E0997E}" type="parTrans" cxnId="{78B573A3-2A12-E94F-80C2-8960661B735A}">
      <dgm:prSet/>
      <dgm:spPr/>
      <dgm:t>
        <a:bodyPr/>
        <a:lstStyle/>
        <a:p>
          <a:endParaRPr lang="en-GB" sz="3200"/>
        </a:p>
      </dgm:t>
    </dgm:pt>
    <dgm:pt modelId="{2888932F-76A9-4147-89F0-8C05429BF952}">
      <dgm:prSet phldrT="[Text]" custT="1"/>
      <dgm:spPr/>
      <dgm:t>
        <a:bodyPr/>
        <a:lstStyle/>
        <a:p>
          <a:r>
            <a:rPr lang="bg-BG" sz="2400" noProof="0" dirty="0"/>
            <a:t>Как ще стигнем до там?</a:t>
          </a:r>
        </a:p>
      </dgm:t>
    </dgm:pt>
    <dgm:pt modelId="{89130F72-E74A-BB4A-9BEF-2841967A142D}" type="sibTrans" cxnId="{BFC70ED5-E8F3-544C-93B8-1E5F95BC1D61}">
      <dgm:prSet/>
      <dgm:spPr/>
      <dgm:t>
        <a:bodyPr/>
        <a:lstStyle/>
        <a:p>
          <a:endParaRPr lang="en-GB" sz="3200"/>
        </a:p>
      </dgm:t>
    </dgm:pt>
    <dgm:pt modelId="{7CDBC0E6-0E9B-144F-AAFB-4B2A03E2220E}" type="parTrans" cxnId="{BFC70ED5-E8F3-544C-93B8-1E5F95BC1D61}">
      <dgm:prSet/>
      <dgm:spPr/>
      <dgm:t>
        <a:bodyPr/>
        <a:lstStyle/>
        <a:p>
          <a:endParaRPr lang="en-GB" sz="3200"/>
        </a:p>
      </dgm:t>
    </dgm:pt>
    <dgm:pt modelId="{0D4B1C2C-2CA8-9E4B-836D-709EA9E8CA25}">
      <dgm:prSet phldrT="[Text]" custT="1"/>
      <dgm:spPr/>
      <dgm:t>
        <a:bodyPr/>
        <a:lstStyle/>
        <a:p>
          <a:r>
            <a:rPr lang="bg-BG" sz="2000" noProof="0" dirty="0"/>
            <a:t>Стратегически контрол</a:t>
          </a:r>
        </a:p>
      </dgm:t>
    </dgm:pt>
    <dgm:pt modelId="{6139660C-DD9D-7343-8582-A79F624B3A95}" type="sibTrans" cxnId="{120DA51D-5BCC-E243-90EF-2640305074CA}">
      <dgm:prSet/>
      <dgm:spPr/>
      <dgm:t>
        <a:bodyPr/>
        <a:lstStyle/>
        <a:p>
          <a:endParaRPr lang="en-GB" sz="3200"/>
        </a:p>
      </dgm:t>
    </dgm:pt>
    <dgm:pt modelId="{E0E50DA2-38F7-F742-98EF-2720C426DEF4}" type="parTrans" cxnId="{120DA51D-5BCC-E243-90EF-2640305074CA}">
      <dgm:prSet/>
      <dgm:spPr/>
      <dgm:t>
        <a:bodyPr/>
        <a:lstStyle/>
        <a:p>
          <a:endParaRPr lang="en-GB" sz="3200"/>
        </a:p>
      </dgm:t>
    </dgm:pt>
    <dgm:pt modelId="{492081CC-A3CC-0947-ACF0-F87B4721227E}">
      <dgm:prSet phldrT="[Text]" custT="1"/>
      <dgm:spPr/>
      <dgm:t>
        <a:bodyPr/>
        <a:lstStyle/>
        <a:p>
          <a:r>
            <a:rPr lang="bg-BG" sz="2400" noProof="0" dirty="0"/>
            <a:t>Как да сме сигурни, че вървим в правилната посока?</a:t>
          </a:r>
        </a:p>
      </dgm:t>
    </dgm:pt>
    <dgm:pt modelId="{19752473-0494-894F-AC35-D362A64B1DF0}" type="sibTrans" cxnId="{9EFBDD53-3F32-BE47-8BEF-217D109611B0}">
      <dgm:prSet/>
      <dgm:spPr/>
      <dgm:t>
        <a:bodyPr/>
        <a:lstStyle/>
        <a:p>
          <a:endParaRPr lang="en-GB" sz="3200"/>
        </a:p>
      </dgm:t>
    </dgm:pt>
    <dgm:pt modelId="{10E56F41-5788-B74C-9AD8-6130D0228B12}" type="parTrans" cxnId="{9EFBDD53-3F32-BE47-8BEF-217D109611B0}">
      <dgm:prSet/>
      <dgm:spPr/>
      <dgm:t>
        <a:bodyPr/>
        <a:lstStyle/>
        <a:p>
          <a:endParaRPr lang="en-GB" sz="3200"/>
        </a:p>
      </dgm:t>
    </dgm:pt>
    <dgm:pt modelId="{627D951D-66A2-8748-B1CF-021A02DC1036}">
      <dgm:prSet phldrT="[Text]" custT="1"/>
      <dgm:spPr/>
      <dgm:t>
        <a:bodyPr/>
        <a:lstStyle/>
        <a:p>
          <a:r>
            <a:rPr lang="bg-BG" sz="1600" noProof="0" dirty="0"/>
            <a:t>включително ИКТ концепции за решение</a:t>
          </a:r>
        </a:p>
      </dgm:t>
    </dgm:pt>
    <dgm:pt modelId="{30BD9CC2-3060-BA41-8FB8-6D7DE6AC1696}" type="parTrans" cxnId="{C84CCC52-FA3C-1A4D-A0E0-C880F8D27B3E}">
      <dgm:prSet/>
      <dgm:spPr/>
      <dgm:t>
        <a:bodyPr/>
        <a:lstStyle/>
        <a:p>
          <a:endParaRPr lang="en-GB" sz="3200"/>
        </a:p>
      </dgm:t>
    </dgm:pt>
    <dgm:pt modelId="{0EA91FD6-C083-FF47-8CCD-31E9366EFF23}" type="sibTrans" cxnId="{C84CCC52-FA3C-1A4D-A0E0-C880F8D27B3E}">
      <dgm:prSet/>
      <dgm:spPr/>
      <dgm:t>
        <a:bodyPr/>
        <a:lstStyle/>
        <a:p>
          <a:endParaRPr lang="en-GB" sz="3200"/>
        </a:p>
      </dgm:t>
    </dgm:pt>
    <dgm:pt modelId="{7DB13640-AAAD-404B-8231-33A293E16CA2}">
      <dgm:prSet custT="1"/>
      <dgm:spPr/>
      <dgm:t>
        <a:bodyPr/>
        <a:lstStyle/>
        <a:p>
          <a:r>
            <a:rPr lang="bg-BG" sz="2000" noProof="0" dirty="0"/>
            <a:t>Оценка  на изпълнението</a:t>
          </a:r>
        </a:p>
      </dgm:t>
    </dgm:pt>
    <dgm:pt modelId="{230C4057-3254-B54C-90CA-5C22172B1270}" type="parTrans" cxnId="{8BBCEAFB-9718-B44A-881D-26262D3E9E18}">
      <dgm:prSet/>
      <dgm:spPr/>
      <dgm:t>
        <a:bodyPr/>
        <a:lstStyle/>
        <a:p>
          <a:endParaRPr lang="en-GB" sz="3200"/>
        </a:p>
      </dgm:t>
    </dgm:pt>
    <dgm:pt modelId="{3781AE2B-A8D1-124B-B408-C3BD91F15B14}" type="sibTrans" cxnId="{8BBCEAFB-9718-B44A-881D-26262D3E9E18}">
      <dgm:prSet/>
      <dgm:spPr/>
      <dgm:t>
        <a:bodyPr/>
        <a:lstStyle/>
        <a:p>
          <a:endParaRPr lang="en-GB" sz="3200"/>
        </a:p>
      </dgm:t>
    </dgm:pt>
    <dgm:pt modelId="{3B828D6B-03BE-EC4E-965A-95C98D8EEEB9}">
      <dgm:prSet custT="1"/>
      <dgm:spPr/>
      <dgm:t>
        <a:bodyPr/>
        <a:lstStyle/>
        <a:p>
          <a:r>
            <a:rPr lang="bg-BG" sz="2000" noProof="0" dirty="0"/>
            <a:t>Налагане на коректив:</a:t>
          </a:r>
        </a:p>
      </dgm:t>
    </dgm:pt>
    <dgm:pt modelId="{11C543D8-4E1D-AF4C-A4EB-8504FCF29E1C}" type="parTrans" cxnId="{0B452A2F-6C19-884E-AE16-7E2E3B1AF714}">
      <dgm:prSet/>
      <dgm:spPr/>
      <dgm:t>
        <a:bodyPr/>
        <a:lstStyle/>
        <a:p>
          <a:endParaRPr lang="en-GB" sz="3200"/>
        </a:p>
      </dgm:t>
    </dgm:pt>
    <dgm:pt modelId="{69B2257D-EA60-6C4A-B0FD-6B9CA25CF563}" type="sibTrans" cxnId="{0B452A2F-6C19-884E-AE16-7E2E3B1AF714}">
      <dgm:prSet/>
      <dgm:spPr/>
      <dgm:t>
        <a:bodyPr/>
        <a:lstStyle/>
        <a:p>
          <a:endParaRPr lang="en-GB" sz="3200"/>
        </a:p>
      </dgm:t>
    </dgm:pt>
    <dgm:pt modelId="{482C98E4-0806-7041-8548-5F6FC3913480}">
      <dgm:prSet custT="1"/>
      <dgm:spPr/>
      <dgm:t>
        <a:bodyPr/>
        <a:lstStyle/>
        <a:p>
          <a:r>
            <a:rPr lang="bg-BG" sz="1600" noProof="0" dirty="0"/>
            <a:t>защитни </a:t>
          </a:r>
          <a:r>
            <a:rPr lang="en-BG" sz="1600" noProof="0" dirty="0"/>
            <a:t>действия</a:t>
          </a:r>
          <a:endParaRPr lang="bg-BG" sz="1600" noProof="0" dirty="0"/>
        </a:p>
      </dgm:t>
    </dgm:pt>
    <dgm:pt modelId="{DDA232B5-C38F-0249-AEC0-6070D386BED4}" type="parTrans" cxnId="{549586EE-995D-694C-89B3-3376C53C09B6}">
      <dgm:prSet/>
      <dgm:spPr/>
      <dgm:t>
        <a:bodyPr/>
        <a:lstStyle/>
        <a:p>
          <a:endParaRPr lang="en-GB" sz="3200"/>
        </a:p>
      </dgm:t>
    </dgm:pt>
    <dgm:pt modelId="{5A5723BB-7366-BE42-9DFA-E6BD694C6FE7}" type="sibTrans" cxnId="{549586EE-995D-694C-89B3-3376C53C09B6}">
      <dgm:prSet/>
      <dgm:spPr/>
      <dgm:t>
        <a:bodyPr/>
        <a:lstStyle/>
        <a:p>
          <a:endParaRPr lang="en-GB" sz="3200"/>
        </a:p>
      </dgm:t>
    </dgm:pt>
    <dgm:pt modelId="{2E816DD1-33B7-8146-A39F-0F9831B13002}">
      <dgm:prSet custT="1"/>
      <dgm:spPr/>
      <dgm:t>
        <a:bodyPr/>
        <a:lstStyle/>
        <a:p>
          <a:r>
            <a:rPr lang="bg-BG" sz="1600" noProof="0" dirty="0"/>
            <a:t>настъпателни действия</a:t>
          </a:r>
        </a:p>
      </dgm:t>
    </dgm:pt>
    <dgm:pt modelId="{CEE43BAF-9B86-F348-955D-BE183C44D399}" type="parTrans" cxnId="{CA761643-1AA5-EF45-B36C-16DC348C4543}">
      <dgm:prSet/>
      <dgm:spPr/>
      <dgm:t>
        <a:bodyPr/>
        <a:lstStyle/>
        <a:p>
          <a:endParaRPr lang="en-GB" sz="3200"/>
        </a:p>
      </dgm:t>
    </dgm:pt>
    <dgm:pt modelId="{821A7F55-6D89-0D49-B56D-D4A7F17425BD}" type="sibTrans" cxnId="{CA761643-1AA5-EF45-B36C-16DC348C4543}">
      <dgm:prSet/>
      <dgm:spPr/>
      <dgm:t>
        <a:bodyPr/>
        <a:lstStyle/>
        <a:p>
          <a:endParaRPr lang="en-GB" sz="3200"/>
        </a:p>
      </dgm:t>
    </dgm:pt>
    <dgm:pt modelId="{A9602E3D-E105-5A4F-8D4F-A19775E802B2}">
      <dgm:prSet custT="1"/>
      <dgm:spPr/>
      <dgm:t>
        <a:bodyPr/>
        <a:lstStyle/>
        <a:p>
          <a:r>
            <a:rPr lang="bg-BG" sz="1600" noProof="0" dirty="0"/>
            <a:t>вкл. промяна на прототипа</a:t>
          </a:r>
        </a:p>
      </dgm:t>
    </dgm:pt>
    <dgm:pt modelId="{90239C17-3DAA-ED47-8707-0F75223322A1}" type="parTrans" cxnId="{FB1B6690-471E-924D-BF71-2BE9196AF601}">
      <dgm:prSet/>
      <dgm:spPr/>
      <dgm:t>
        <a:bodyPr/>
        <a:lstStyle/>
        <a:p>
          <a:endParaRPr lang="en-GB" sz="3200"/>
        </a:p>
      </dgm:t>
    </dgm:pt>
    <dgm:pt modelId="{F17739A4-43F3-AD4E-824F-900695DA0765}" type="sibTrans" cxnId="{FB1B6690-471E-924D-BF71-2BE9196AF601}">
      <dgm:prSet/>
      <dgm:spPr/>
      <dgm:t>
        <a:bodyPr/>
        <a:lstStyle/>
        <a:p>
          <a:endParaRPr lang="en-GB" sz="3200"/>
        </a:p>
      </dgm:t>
    </dgm:pt>
    <dgm:pt modelId="{DAEBDF8A-4149-1E4C-8C55-36BF4E4CA9AA}">
      <dgm:prSet custT="1"/>
      <dgm:spPr/>
      <dgm:t>
        <a:bodyPr/>
        <a:lstStyle/>
        <a:p>
          <a:r>
            <a:rPr lang="bg-BG" sz="1600" noProof="0" dirty="0"/>
            <a:t>промяна в действията</a:t>
          </a:r>
        </a:p>
      </dgm:t>
    </dgm:pt>
    <dgm:pt modelId="{C46DB226-EE9F-E94A-9452-8DA612F2D5BB}" type="parTrans" cxnId="{BF9EF274-54C4-CC46-AA78-C39CA709624F}">
      <dgm:prSet/>
      <dgm:spPr/>
      <dgm:t>
        <a:bodyPr/>
        <a:lstStyle/>
        <a:p>
          <a:endParaRPr lang="en-GB" sz="3200"/>
        </a:p>
      </dgm:t>
    </dgm:pt>
    <dgm:pt modelId="{B0315CE3-52F1-CF46-832B-E5F7F4A05383}" type="sibTrans" cxnId="{BF9EF274-54C4-CC46-AA78-C39CA709624F}">
      <dgm:prSet/>
      <dgm:spPr/>
      <dgm:t>
        <a:bodyPr/>
        <a:lstStyle/>
        <a:p>
          <a:endParaRPr lang="en-GB" sz="3200"/>
        </a:p>
      </dgm:t>
    </dgm:pt>
    <dgm:pt modelId="{70021077-9882-694E-84AD-96CA61BDAA6B}">
      <dgm:prSet custT="1"/>
      <dgm:spPr/>
      <dgm:t>
        <a:bodyPr/>
        <a:lstStyle/>
        <a:p>
          <a:r>
            <a:rPr lang="bg-BG" sz="1600" noProof="0" dirty="0"/>
            <a:t>заложените критерии</a:t>
          </a:r>
        </a:p>
      </dgm:t>
    </dgm:pt>
    <dgm:pt modelId="{0B6B30B8-5AA3-B145-9055-C8B0C19EAC64}" type="parTrans" cxnId="{7ED34E70-7844-4A43-AA48-137489F09B6F}">
      <dgm:prSet/>
      <dgm:spPr/>
      <dgm:t>
        <a:bodyPr/>
        <a:lstStyle/>
        <a:p>
          <a:endParaRPr lang="en-GB" sz="3200"/>
        </a:p>
      </dgm:t>
    </dgm:pt>
    <dgm:pt modelId="{8BDC8DE6-47A1-EB4D-98C3-7B10CD2C2F05}" type="sibTrans" cxnId="{7ED34E70-7844-4A43-AA48-137489F09B6F}">
      <dgm:prSet/>
      <dgm:spPr/>
      <dgm:t>
        <a:bodyPr/>
        <a:lstStyle/>
        <a:p>
          <a:endParaRPr lang="en-GB" sz="3200"/>
        </a:p>
      </dgm:t>
    </dgm:pt>
    <dgm:pt modelId="{6F2B6C73-16DD-704D-95A6-395BF94A0A2A}">
      <dgm:prSet custT="1"/>
      <dgm:spPr/>
      <dgm:t>
        <a:bodyPr/>
        <a:lstStyle/>
        <a:p>
          <a:r>
            <a:rPr lang="bg-BG" sz="1600" noProof="0" dirty="0"/>
            <a:t>оценка на прототипа</a:t>
          </a:r>
        </a:p>
      </dgm:t>
    </dgm:pt>
    <dgm:pt modelId="{CC1E066A-BE1B-7E44-A6EF-ADD4DB74A3C6}" type="parTrans" cxnId="{8A5D9EA3-DC58-2642-AEB4-53FD566AD323}">
      <dgm:prSet/>
      <dgm:spPr/>
      <dgm:t>
        <a:bodyPr/>
        <a:lstStyle/>
        <a:p>
          <a:endParaRPr lang="en-GB" sz="3200"/>
        </a:p>
      </dgm:t>
    </dgm:pt>
    <dgm:pt modelId="{598A3258-37B2-AC44-AD4C-0BA1C9A88F60}" type="sibTrans" cxnId="{8A5D9EA3-DC58-2642-AEB4-53FD566AD323}">
      <dgm:prSet/>
      <dgm:spPr/>
      <dgm:t>
        <a:bodyPr/>
        <a:lstStyle/>
        <a:p>
          <a:endParaRPr lang="en-GB" sz="3200"/>
        </a:p>
      </dgm:t>
    </dgm:pt>
    <dgm:pt modelId="{EFA4D5A6-16FA-1C43-AB48-2DCB91210D91}">
      <dgm:prSet custT="1"/>
      <dgm:spPr/>
      <dgm:t>
        <a:bodyPr/>
        <a:lstStyle/>
        <a:p>
          <a:r>
            <a:rPr lang="bg-BG" sz="2000" noProof="0" dirty="0"/>
            <a:t>Инструментариум:</a:t>
          </a:r>
        </a:p>
      </dgm:t>
    </dgm:pt>
    <dgm:pt modelId="{7DF4F019-12CC-C84C-9B5C-EA2B0647BD1C}" type="parTrans" cxnId="{9CED404B-E122-3442-AFF6-DDDCDCD11D14}">
      <dgm:prSet/>
      <dgm:spPr/>
      <dgm:t>
        <a:bodyPr/>
        <a:lstStyle/>
        <a:p>
          <a:endParaRPr lang="en-GB" sz="3200"/>
        </a:p>
      </dgm:t>
    </dgm:pt>
    <dgm:pt modelId="{2832CFD1-53B3-244F-BE83-BE9D043D7F32}" type="sibTrans" cxnId="{9CED404B-E122-3442-AFF6-DDDCDCD11D14}">
      <dgm:prSet/>
      <dgm:spPr/>
      <dgm:t>
        <a:bodyPr/>
        <a:lstStyle/>
        <a:p>
          <a:endParaRPr lang="en-GB" sz="3200"/>
        </a:p>
      </dgm:t>
    </dgm:pt>
    <dgm:pt modelId="{EE186740-5312-284E-A16E-237249526524}">
      <dgm:prSet custT="1"/>
      <dgm:spPr/>
      <dgm:t>
        <a:bodyPr/>
        <a:lstStyle/>
        <a:p>
          <a:r>
            <a:rPr lang="bg-BG" sz="1600" noProof="0" dirty="0"/>
            <a:t>SWOT анализ - силни и слаби страни, възможности и ограничения</a:t>
          </a:r>
        </a:p>
      </dgm:t>
    </dgm:pt>
    <dgm:pt modelId="{A4CD994B-7641-0145-BEE4-7736F7E7FBFA}" type="parTrans" cxnId="{513CF414-FF37-4149-BC85-146090626D30}">
      <dgm:prSet/>
      <dgm:spPr/>
      <dgm:t>
        <a:bodyPr/>
        <a:lstStyle/>
        <a:p>
          <a:endParaRPr lang="en-GB" sz="3200"/>
        </a:p>
      </dgm:t>
    </dgm:pt>
    <dgm:pt modelId="{3AC811E6-3F3F-C642-9E0F-D276DB265782}" type="sibTrans" cxnId="{513CF414-FF37-4149-BC85-146090626D30}">
      <dgm:prSet/>
      <dgm:spPr/>
      <dgm:t>
        <a:bodyPr/>
        <a:lstStyle/>
        <a:p>
          <a:endParaRPr lang="en-GB" sz="3200"/>
        </a:p>
      </dgm:t>
    </dgm:pt>
    <dgm:pt modelId="{3ADB10FC-8291-F24B-A6C8-62755FEA33A5}">
      <dgm:prSet custT="1"/>
      <dgm:spPr/>
      <dgm:t>
        <a:bodyPr/>
        <a:lstStyle/>
        <a:p>
          <a:r>
            <a:rPr lang="bg-BG" sz="1600" noProof="0" dirty="0"/>
            <a:t>Матрицата на Бостънската консултантска</a:t>
          </a:r>
        </a:p>
      </dgm:t>
    </dgm:pt>
    <dgm:pt modelId="{C7D38780-EAE9-2246-B63F-9D02DB77359B}" type="parTrans" cxnId="{928EA96A-2297-BA48-B61F-AD51BD4BC2C6}">
      <dgm:prSet/>
      <dgm:spPr/>
      <dgm:t>
        <a:bodyPr/>
        <a:lstStyle/>
        <a:p>
          <a:endParaRPr lang="en-GB" sz="3200"/>
        </a:p>
      </dgm:t>
    </dgm:pt>
    <dgm:pt modelId="{6496FE29-34B1-D249-9C3E-073AF8B79774}" type="sibTrans" cxnId="{928EA96A-2297-BA48-B61F-AD51BD4BC2C6}">
      <dgm:prSet/>
      <dgm:spPr/>
      <dgm:t>
        <a:bodyPr/>
        <a:lstStyle/>
        <a:p>
          <a:endParaRPr lang="en-GB" sz="3200"/>
        </a:p>
      </dgm:t>
    </dgm:pt>
    <dgm:pt modelId="{DD575F30-3F68-A94B-A135-A64F057B6516}">
      <dgm:prSet custT="1"/>
      <dgm:spPr/>
      <dgm:t>
        <a:bodyPr/>
        <a:lstStyle/>
        <a:p>
          <a:r>
            <a:rPr lang="bg-BG" sz="1600" noProof="0" dirty="0"/>
            <a:t>Матрица на General </a:t>
          </a:r>
          <a:r>
            <a:rPr lang="en-US" sz="1600" noProof="0" dirty="0"/>
            <a:t>Electric</a:t>
          </a:r>
        </a:p>
      </dgm:t>
    </dgm:pt>
    <dgm:pt modelId="{86F3E314-FA2B-0143-896A-A9FD1B8AF7EE}" type="parTrans" cxnId="{73F6EBB7-3F51-B24C-B1A5-1D1E758BB7AB}">
      <dgm:prSet/>
      <dgm:spPr/>
      <dgm:t>
        <a:bodyPr/>
        <a:lstStyle/>
        <a:p>
          <a:endParaRPr lang="en-GB" sz="3200"/>
        </a:p>
      </dgm:t>
    </dgm:pt>
    <dgm:pt modelId="{0A02B181-97AA-B046-9D15-1C562C121D7C}" type="sibTrans" cxnId="{73F6EBB7-3F51-B24C-B1A5-1D1E758BB7AB}">
      <dgm:prSet/>
      <dgm:spPr/>
      <dgm:t>
        <a:bodyPr/>
        <a:lstStyle/>
        <a:p>
          <a:endParaRPr lang="en-GB" sz="3200"/>
        </a:p>
      </dgm:t>
    </dgm:pt>
    <dgm:pt modelId="{8F63DC36-4944-BF4B-86AB-D09E29EDC80A}">
      <dgm:prSet custT="1"/>
      <dgm:spPr/>
      <dgm:t>
        <a:bodyPr/>
        <a:lstStyle/>
        <a:p>
          <a:r>
            <a:rPr lang="bg-BG" sz="1600" noProof="0" dirty="0"/>
            <a:t>вътрешен</a:t>
          </a:r>
        </a:p>
      </dgm:t>
    </dgm:pt>
    <dgm:pt modelId="{D26AEF92-E0D2-C048-8957-743ACE9A7A17}" type="parTrans" cxnId="{610FE118-5755-2042-A9C3-CB76B1A23A2E}">
      <dgm:prSet/>
      <dgm:spPr/>
      <dgm:t>
        <a:bodyPr/>
        <a:lstStyle/>
        <a:p>
          <a:endParaRPr lang="en-GB" sz="3200"/>
        </a:p>
      </dgm:t>
    </dgm:pt>
    <dgm:pt modelId="{8F497CD2-74E0-2C47-8C09-B70FAD87CF6E}" type="sibTrans" cxnId="{610FE118-5755-2042-A9C3-CB76B1A23A2E}">
      <dgm:prSet/>
      <dgm:spPr/>
      <dgm:t>
        <a:bodyPr/>
        <a:lstStyle/>
        <a:p>
          <a:endParaRPr lang="en-GB" sz="3200"/>
        </a:p>
      </dgm:t>
    </dgm:pt>
    <dgm:pt modelId="{D228089B-73AA-204A-B8BE-A92396940ADA}">
      <dgm:prSet custT="1"/>
      <dgm:spPr/>
      <dgm:t>
        <a:bodyPr/>
        <a:lstStyle/>
        <a:p>
          <a:r>
            <a:rPr lang="bg-BG" sz="1600" noProof="0" dirty="0"/>
            <a:t>външен</a:t>
          </a:r>
        </a:p>
      </dgm:t>
    </dgm:pt>
    <dgm:pt modelId="{EC0EA8DE-FB74-F74D-A484-BCB973D0DFE0}" type="parTrans" cxnId="{FB1BFA24-C5A9-0F43-B69F-126D41DDF9A2}">
      <dgm:prSet/>
      <dgm:spPr/>
      <dgm:t>
        <a:bodyPr/>
        <a:lstStyle/>
        <a:p>
          <a:endParaRPr lang="en-GB" sz="3200"/>
        </a:p>
      </dgm:t>
    </dgm:pt>
    <dgm:pt modelId="{4D047A9A-72C8-734B-A92C-41CDF6203655}" type="sibTrans" cxnId="{FB1BFA24-C5A9-0F43-B69F-126D41DDF9A2}">
      <dgm:prSet/>
      <dgm:spPr/>
      <dgm:t>
        <a:bodyPr/>
        <a:lstStyle/>
        <a:p>
          <a:endParaRPr lang="en-GB" sz="3200"/>
        </a:p>
      </dgm:t>
    </dgm:pt>
    <dgm:pt modelId="{2831711C-50D6-E049-A586-85B7FDFD1209}">
      <dgm:prSet custT="1"/>
      <dgm:spPr/>
      <dgm:t>
        <a:bodyPr/>
        <a:lstStyle/>
        <a:p>
          <a:r>
            <a:rPr lang="bg-BG" sz="2000" noProof="0" dirty="0"/>
            <a:t>Стратегическо планиране</a:t>
          </a:r>
          <a:endParaRPr lang="bg-BG" sz="1800" noProof="0" dirty="0"/>
        </a:p>
      </dgm:t>
    </dgm:pt>
    <dgm:pt modelId="{4F6B277F-1F9D-1841-AF01-4E03AC6F6461}" type="parTrans" cxnId="{0E27CC37-5B2F-E747-A671-90E66B0492C9}">
      <dgm:prSet/>
      <dgm:spPr/>
      <dgm:t>
        <a:bodyPr/>
        <a:lstStyle/>
        <a:p>
          <a:endParaRPr lang="en-GB"/>
        </a:p>
      </dgm:t>
    </dgm:pt>
    <dgm:pt modelId="{80DB814F-2636-3B40-8DFA-B67BF1A107D8}" type="sibTrans" cxnId="{0E27CC37-5B2F-E747-A671-90E66B0492C9}">
      <dgm:prSet/>
      <dgm:spPr/>
      <dgm:t>
        <a:bodyPr/>
        <a:lstStyle/>
        <a:p>
          <a:endParaRPr lang="en-GB"/>
        </a:p>
      </dgm:t>
    </dgm:pt>
    <dgm:pt modelId="{7A52AC5F-7B6D-4F4B-82B9-2FE5E1AF830A}" type="pres">
      <dgm:prSet presAssocID="{46CEF4BE-CD52-4143-A0AC-D8EF4C601854}" presName="theList" presStyleCnt="0">
        <dgm:presLayoutVars>
          <dgm:dir/>
          <dgm:animLvl val="lvl"/>
          <dgm:resizeHandles val="exact"/>
        </dgm:presLayoutVars>
      </dgm:prSet>
      <dgm:spPr/>
    </dgm:pt>
    <dgm:pt modelId="{468B3D26-243C-7349-9988-0EE384D3BA61}" type="pres">
      <dgm:prSet presAssocID="{54CD76E5-D628-7847-8A4B-5D3F4EDBA0BF}" presName="compNode" presStyleCnt="0"/>
      <dgm:spPr/>
    </dgm:pt>
    <dgm:pt modelId="{2D23E21C-23FC-C442-86DD-1D0D7033B4D3}" type="pres">
      <dgm:prSet presAssocID="{54CD76E5-D628-7847-8A4B-5D3F4EDBA0BF}" presName="aNode" presStyleLbl="bgShp" presStyleIdx="0" presStyleCnt="3" custLinFactNeighborY="7965"/>
      <dgm:spPr/>
    </dgm:pt>
    <dgm:pt modelId="{18ABCE20-24B1-184B-97E8-BD00B4B67FFC}" type="pres">
      <dgm:prSet presAssocID="{54CD76E5-D628-7847-8A4B-5D3F4EDBA0BF}" presName="textNode" presStyleLbl="bgShp" presStyleIdx="0" presStyleCnt="3"/>
      <dgm:spPr/>
    </dgm:pt>
    <dgm:pt modelId="{1772AFCF-743A-6540-BCF2-8ABA3469ECA2}" type="pres">
      <dgm:prSet presAssocID="{54CD76E5-D628-7847-8A4B-5D3F4EDBA0BF}" presName="compChildNode" presStyleCnt="0"/>
      <dgm:spPr/>
    </dgm:pt>
    <dgm:pt modelId="{9614A3A1-CB78-0745-B8E0-9C999F2CD9A0}" type="pres">
      <dgm:prSet presAssocID="{54CD76E5-D628-7847-8A4B-5D3F4EDBA0BF}" presName="theInnerList" presStyleCnt="0"/>
      <dgm:spPr/>
    </dgm:pt>
    <dgm:pt modelId="{4C4E67A0-66AB-934F-90B4-F5A6EA042715}" type="pres">
      <dgm:prSet presAssocID="{30D8A31B-E84A-0B44-B02C-2443AF0B7B1F}" presName="childNode" presStyleLbl="node1" presStyleIdx="0" presStyleCnt="7" custScaleY="86956">
        <dgm:presLayoutVars>
          <dgm:bulletEnabled val="1"/>
        </dgm:presLayoutVars>
      </dgm:prSet>
      <dgm:spPr/>
    </dgm:pt>
    <dgm:pt modelId="{5C1F4A5B-BC86-5440-9B49-02007C69B471}" type="pres">
      <dgm:prSet presAssocID="{30D8A31B-E84A-0B44-B02C-2443AF0B7B1F}" presName="aSpace2" presStyleCnt="0"/>
      <dgm:spPr/>
    </dgm:pt>
    <dgm:pt modelId="{85EEE53C-5721-A846-8610-19789838AF11}" type="pres">
      <dgm:prSet presAssocID="{EFA4D5A6-16FA-1C43-AB48-2DCB91210D91}" presName="childNode" presStyleLbl="node1" presStyleIdx="1" presStyleCnt="7">
        <dgm:presLayoutVars>
          <dgm:bulletEnabled val="1"/>
        </dgm:presLayoutVars>
      </dgm:prSet>
      <dgm:spPr/>
    </dgm:pt>
    <dgm:pt modelId="{7565E270-BC32-9F4D-8500-1247B190112F}" type="pres">
      <dgm:prSet presAssocID="{54CD76E5-D628-7847-8A4B-5D3F4EDBA0BF}" presName="aSpace" presStyleCnt="0"/>
      <dgm:spPr/>
    </dgm:pt>
    <dgm:pt modelId="{5C720088-170E-E24A-9239-02937F23C029}" type="pres">
      <dgm:prSet presAssocID="{2888932F-76A9-4147-89F0-8C05429BF952}" presName="compNode" presStyleCnt="0"/>
      <dgm:spPr/>
    </dgm:pt>
    <dgm:pt modelId="{7817A5BB-C98E-DA4D-9C91-A00996B7C855}" type="pres">
      <dgm:prSet presAssocID="{2888932F-76A9-4147-89F0-8C05429BF952}" presName="aNode" presStyleLbl="bgShp" presStyleIdx="1" presStyleCnt="3" custScaleX="85472"/>
      <dgm:spPr/>
    </dgm:pt>
    <dgm:pt modelId="{27B297AE-0422-744D-A449-5D36A4A80025}" type="pres">
      <dgm:prSet presAssocID="{2888932F-76A9-4147-89F0-8C05429BF952}" presName="textNode" presStyleLbl="bgShp" presStyleIdx="1" presStyleCnt="3"/>
      <dgm:spPr/>
    </dgm:pt>
    <dgm:pt modelId="{E9C629B5-62A3-A14A-A6F5-007ABD6B7058}" type="pres">
      <dgm:prSet presAssocID="{2888932F-76A9-4147-89F0-8C05429BF952}" presName="compChildNode" presStyleCnt="0"/>
      <dgm:spPr/>
    </dgm:pt>
    <dgm:pt modelId="{AA7577EC-BFCD-FE4C-9412-DE06ED786854}" type="pres">
      <dgm:prSet presAssocID="{2888932F-76A9-4147-89F0-8C05429BF952}" presName="theInnerList" presStyleCnt="0"/>
      <dgm:spPr/>
    </dgm:pt>
    <dgm:pt modelId="{AB339D1A-D8F9-3A4F-BFD6-40AED67FF0B7}" type="pres">
      <dgm:prSet presAssocID="{6A17A42E-E148-1244-91F0-A6470CFADF92}" presName="childNode" presStyleLbl="node1" presStyleIdx="2" presStyleCnt="7" custScaleX="85472" custScaleY="124344">
        <dgm:presLayoutVars>
          <dgm:bulletEnabled val="1"/>
        </dgm:presLayoutVars>
      </dgm:prSet>
      <dgm:spPr/>
    </dgm:pt>
    <dgm:pt modelId="{DF7AD5BF-3476-9B40-B59B-8193D587237C}" type="pres">
      <dgm:prSet presAssocID="{6A17A42E-E148-1244-91F0-A6470CFADF92}" presName="aSpace2" presStyleCnt="0"/>
      <dgm:spPr/>
    </dgm:pt>
    <dgm:pt modelId="{E3800B7C-DA4F-2D4A-BB18-E6944E0776D0}" type="pres">
      <dgm:prSet presAssocID="{2831711C-50D6-E049-A586-85B7FDFD1209}" presName="childNode" presStyleLbl="node1" presStyleIdx="3" presStyleCnt="7" custScaleX="85472">
        <dgm:presLayoutVars>
          <dgm:bulletEnabled val="1"/>
        </dgm:presLayoutVars>
      </dgm:prSet>
      <dgm:spPr/>
    </dgm:pt>
    <dgm:pt modelId="{06E4ED5F-3779-D449-8E5C-53FCBEFCA1D1}" type="pres">
      <dgm:prSet presAssocID="{2888932F-76A9-4147-89F0-8C05429BF952}" presName="aSpace" presStyleCnt="0"/>
      <dgm:spPr/>
    </dgm:pt>
    <dgm:pt modelId="{743185B4-70E7-EF4F-95C7-155B2E1C6EC7}" type="pres">
      <dgm:prSet presAssocID="{492081CC-A3CC-0947-ACF0-F87B4721227E}" presName="compNode" presStyleCnt="0"/>
      <dgm:spPr/>
    </dgm:pt>
    <dgm:pt modelId="{84068D48-966C-1640-805D-FD3C3658F29B}" type="pres">
      <dgm:prSet presAssocID="{492081CC-A3CC-0947-ACF0-F87B4721227E}" presName="aNode" presStyleLbl="bgShp" presStyleIdx="2" presStyleCnt="3" custLinFactNeighborX="1289" custLinFactNeighborY="7965"/>
      <dgm:spPr/>
    </dgm:pt>
    <dgm:pt modelId="{D246400F-DB07-E542-B11A-DA0CFE1F453A}" type="pres">
      <dgm:prSet presAssocID="{492081CC-A3CC-0947-ACF0-F87B4721227E}" presName="textNode" presStyleLbl="bgShp" presStyleIdx="2" presStyleCnt="3"/>
      <dgm:spPr/>
    </dgm:pt>
    <dgm:pt modelId="{1FD961EE-5550-AC4A-A746-DB0AB30DD0CD}" type="pres">
      <dgm:prSet presAssocID="{492081CC-A3CC-0947-ACF0-F87B4721227E}" presName="compChildNode" presStyleCnt="0"/>
      <dgm:spPr/>
    </dgm:pt>
    <dgm:pt modelId="{15EB716E-CEAF-134A-A8C8-E8EB1B344231}" type="pres">
      <dgm:prSet presAssocID="{492081CC-A3CC-0947-ACF0-F87B4721227E}" presName="theInnerList" presStyleCnt="0"/>
      <dgm:spPr/>
    </dgm:pt>
    <dgm:pt modelId="{6D76C820-BA13-874B-B505-F279049D40A9}" type="pres">
      <dgm:prSet presAssocID="{0D4B1C2C-2CA8-9E4B-836D-709EA9E8CA25}" presName="childNode" presStyleLbl="node1" presStyleIdx="4" presStyleCnt="7" custScaleY="122677">
        <dgm:presLayoutVars>
          <dgm:bulletEnabled val="1"/>
        </dgm:presLayoutVars>
      </dgm:prSet>
      <dgm:spPr/>
    </dgm:pt>
    <dgm:pt modelId="{374DE9CE-C2A0-AF49-B8B9-2F7DF4A0EFD5}" type="pres">
      <dgm:prSet presAssocID="{0D4B1C2C-2CA8-9E4B-836D-709EA9E8CA25}" presName="aSpace2" presStyleCnt="0"/>
      <dgm:spPr/>
    </dgm:pt>
    <dgm:pt modelId="{A18BBE6D-1712-A346-8B3E-B201520887DA}" type="pres">
      <dgm:prSet presAssocID="{7DB13640-AAAD-404B-8231-33A293E16CA2}" presName="childNode" presStyleLbl="node1" presStyleIdx="5" presStyleCnt="7">
        <dgm:presLayoutVars>
          <dgm:bulletEnabled val="1"/>
        </dgm:presLayoutVars>
      </dgm:prSet>
      <dgm:spPr/>
    </dgm:pt>
    <dgm:pt modelId="{BF1EB3B9-E9CD-814E-B299-297D60830E6C}" type="pres">
      <dgm:prSet presAssocID="{7DB13640-AAAD-404B-8231-33A293E16CA2}" presName="aSpace2" presStyleCnt="0"/>
      <dgm:spPr/>
    </dgm:pt>
    <dgm:pt modelId="{72A9C338-E829-014B-BD95-A32349411BFE}" type="pres">
      <dgm:prSet presAssocID="{3B828D6B-03BE-EC4E-965A-95C98D8EEEB9}" presName="childNode" presStyleLbl="node1" presStyleIdx="6" presStyleCnt="7" custScaleY="137206">
        <dgm:presLayoutVars>
          <dgm:bulletEnabled val="1"/>
        </dgm:presLayoutVars>
      </dgm:prSet>
      <dgm:spPr/>
    </dgm:pt>
  </dgm:ptLst>
  <dgm:cxnLst>
    <dgm:cxn modelId="{8F384513-CD44-2045-A239-5B2841488B51}" type="presOf" srcId="{482C98E4-0806-7041-8548-5F6FC3913480}" destId="{AB339D1A-D8F9-3A4F-BFD6-40AED67FF0B7}" srcOrd="0" destOrd="1" presId="urn:microsoft.com/office/officeart/2005/8/layout/lProcess2"/>
    <dgm:cxn modelId="{CC07CF14-C0E1-0846-95D2-84ABECF4BCFA}" type="presOf" srcId="{0D4B1C2C-2CA8-9E4B-836D-709EA9E8CA25}" destId="{6D76C820-BA13-874B-B505-F279049D40A9}" srcOrd="0" destOrd="0" presId="urn:microsoft.com/office/officeart/2005/8/layout/lProcess2"/>
    <dgm:cxn modelId="{513CF414-FF37-4149-BC85-146090626D30}" srcId="{EFA4D5A6-16FA-1C43-AB48-2DCB91210D91}" destId="{EE186740-5312-284E-A16E-237249526524}" srcOrd="0" destOrd="0" parTransId="{A4CD994B-7641-0145-BEE4-7736F7E7FBFA}" sibTransId="{3AC811E6-3F3F-C642-9E0F-D276DB265782}"/>
    <dgm:cxn modelId="{610FE118-5755-2042-A9C3-CB76B1A23A2E}" srcId="{0D4B1C2C-2CA8-9E4B-836D-709EA9E8CA25}" destId="{8F63DC36-4944-BF4B-86AB-D09E29EDC80A}" srcOrd="0" destOrd="0" parTransId="{D26AEF92-E0D2-C048-8957-743ACE9A7A17}" sibTransId="{8F497CD2-74E0-2C47-8C09-B70FAD87CF6E}"/>
    <dgm:cxn modelId="{120DA51D-5BCC-E243-90EF-2640305074CA}" srcId="{492081CC-A3CC-0947-ACF0-F87B4721227E}" destId="{0D4B1C2C-2CA8-9E4B-836D-709EA9E8CA25}" srcOrd="0" destOrd="0" parTransId="{E0E50DA2-38F7-F742-98EF-2720C426DEF4}" sibTransId="{6139660C-DD9D-7343-8582-A79F624B3A95}"/>
    <dgm:cxn modelId="{9EADAB22-4F84-E24C-B377-738AF5987148}" type="presOf" srcId="{DAEBDF8A-4149-1E4C-8C55-36BF4E4CA9AA}" destId="{72A9C338-E829-014B-BD95-A32349411BFE}" srcOrd="0" destOrd="1" presId="urn:microsoft.com/office/officeart/2005/8/layout/lProcess2"/>
    <dgm:cxn modelId="{020C4124-2FF2-3A41-B614-0FB941773918}" type="presOf" srcId="{3ADB10FC-8291-F24B-A6C8-62755FEA33A5}" destId="{85EEE53C-5721-A846-8610-19789838AF11}" srcOrd="0" destOrd="2" presId="urn:microsoft.com/office/officeart/2005/8/layout/lProcess2"/>
    <dgm:cxn modelId="{FB1BFA24-C5A9-0F43-B69F-126D41DDF9A2}" srcId="{0D4B1C2C-2CA8-9E4B-836D-709EA9E8CA25}" destId="{D228089B-73AA-204A-B8BE-A92396940ADA}" srcOrd="1" destOrd="0" parTransId="{EC0EA8DE-FB74-F74D-A484-BCB973D0DFE0}" sibTransId="{4D047A9A-72C8-734B-A92C-41CDF6203655}"/>
    <dgm:cxn modelId="{6FD55528-D536-1146-B36E-27DC66D010D7}" type="presOf" srcId="{EFA4D5A6-16FA-1C43-AB48-2DCB91210D91}" destId="{85EEE53C-5721-A846-8610-19789838AF11}" srcOrd="0" destOrd="0" presId="urn:microsoft.com/office/officeart/2005/8/layout/lProcess2"/>
    <dgm:cxn modelId="{0B452A2F-6C19-884E-AE16-7E2E3B1AF714}" srcId="{492081CC-A3CC-0947-ACF0-F87B4721227E}" destId="{3B828D6B-03BE-EC4E-965A-95C98D8EEEB9}" srcOrd="2" destOrd="0" parTransId="{11C543D8-4E1D-AF4C-A4EB-8504FCF29E1C}" sibTransId="{69B2257D-EA60-6C4A-B0FD-6B9CA25CF563}"/>
    <dgm:cxn modelId="{E2B85D2F-C644-AE49-A089-2ED89B4C2A88}" type="presOf" srcId="{6F2B6C73-16DD-704D-95A6-395BF94A0A2A}" destId="{A18BBE6D-1712-A346-8B3E-B201520887DA}" srcOrd="0" destOrd="2" presId="urn:microsoft.com/office/officeart/2005/8/layout/lProcess2"/>
    <dgm:cxn modelId="{0E27CC37-5B2F-E747-A671-90E66B0492C9}" srcId="{2888932F-76A9-4147-89F0-8C05429BF952}" destId="{2831711C-50D6-E049-A586-85B7FDFD1209}" srcOrd="1" destOrd="0" parTransId="{4F6B277F-1F9D-1841-AF01-4E03AC6F6461}" sibTransId="{80DB814F-2636-3B40-8DFA-B67BF1A107D8}"/>
    <dgm:cxn modelId="{CA761643-1AA5-EF45-B36C-16DC348C4543}" srcId="{6A17A42E-E148-1244-91F0-A6470CFADF92}" destId="{2E816DD1-33B7-8146-A39F-0F9831B13002}" srcOrd="1" destOrd="0" parTransId="{CEE43BAF-9B86-F348-955D-BE183C44D399}" sibTransId="{821A7F55-6D89-0D49-B56D-D4A7F17425BD}"/>
    <dgm:cxn modelId="{9CED404B-E122-3442-AFF6-DDDCDCD11D14}" srcId="{54CD76E5-D628-7847-8A4B-5D3F4EDBA0BF}" destId="{EFA4D5A6-16FA-1C43-AB48-2DCB91210D91}" srcOrd="1" destOrd="0" parTransId="{7DF4F019-12CC-C84C-9B5C-EA2B0647BD1C}" sibTransId="{2832CFD1-53B3-244F-BE83-BE9D043D7F32}"/>
    <dgm:cxn modelId="{C84CCC52-FA3C-1A4D-A0E0-C880F8D27B3E}" srcId="{2831711C-50D6-E049-A586-85B7FDFD1209}" destId="{627D951D-66A2-8748-B1CF-021A02DC1036}" srcOrd="0" destOrd="0" parTransId="{30BD9CC2-3060-BA41-8FB8-6D7DE6AC1696}" sibTransId="{0EA91FD6-C083-FF47-8CCD-31E9366EFF23}"/>
    <dgm:cxn modelId="{9EFBDD53-3F32-BE47-8BEF-217D109611B0}" srcId="{46CEF4BE-CD52-4143-A0AC-D8EF4C601854}" destId="{492081CC-A3CC-0947-ACF0-F87B4721227E}" srcOrd="2" destOrd="0" parTransId="{10E56F41-5788-B74C-9AD8-6130D0228B12}" sibTransId="{19752473-0494-894F-AC35-D362A64B1DF0}"/>
    <dgm:cxn modelId="{9591EA5E-4FBF-E648-B20E-493E2041A10E}" type="presOf" srcId="{30D8A31B-E84A-0B44-B02C-2443AF0B7B1F}" destId="{4C4E67A0-66AB-934F-90B4-F5A6EA042715}" srcOrd="0" destOrd="0" presId="urn:microsoft.com/office/officeart/2005/8/layout/lProcess2"/>
    <dgm:cxn modelId="{4634D55F-89B5-0D49-AC0F-0970822BD4C1}" type="presOf" srcId="{EE186740-5312-284E-A16E-237249526524}" destId="{85EEE53C-5721-A846-8610-19789838AF11}" srcOrd="0" destOrd="1" presId="urn:microsoft.com/office/officeart/2005/8/layout/lProcess2"/>
    <dgm:cxn modelId="{9C920365-D9B6-8942-85CF-AD63B78B6440}" type="presOf" srcId="{8F63DC36-4944-BF4B-86AB-D09E29EDC80A}" destId="{6D76C820-BA13-874B-B505-F279049D40A9}" srcOrd="0" destOrd="1" presId="urn:microsoft.com/office/officeart/2005/8/layout/lProcess2"/>
    <dgm:cxn modelId="{3121A665-F7D3-B446-AFB1-90F90C54C09D}" type="presOf" srcId="{46CEF4BE-CD52-4143-A0AC-D8EF4C601854}" destId="{7A52AC5F-7B6D-4F4B-82B9-2FE5E1AF830A}" srcOrd="0" destOrd="0" presId="urn:microsoft.com/office/officeart/2005/8/layout/lProcess2"/>
    <dgm:cxn modelId="{5FE51F69-48C6-324E-9A1B-2A7419C18AE9}" srcId="{46CEF4BE-CD52-4143-A0AC-D8EF4C601854}" destId="{54CD76E5-D628-7847-8A4B-5D3F4EDBA0BF}" srcOrd="0" destOrd="0" parTransId="{E60CFD4B-710E-304E-9971-70053FEDD211}" sibTransId="{FBA434D7-76E4-AF41-A437-2446A372932F}"/>
    <dgm:cxn modelId="{928EA96A-2297-BA48-B61F-AD51BD4BC2C6}" srcId="{EFA4D5A6-16FA-1C43-AB48-2DCB91210D91}" destId="{3ADB10FC-8291-F24B-A6C8-62755FEA33A5}" srcOrd="1" destOrd="0" parTransId="{C7D38780-EAE9-2246-B63F-9D02DB77359B}" sibTransId="{6496FE29-34B1-D249-9C3E-073AF8B79774}"/>
    <dgm:cxn modelId="{3545E26F-64B6-2444-A7F3-49BD0D0AD7F2}" type="presOf" srcId="{54CD76E5-D628-7847-8A4B-5D3F4EDBA0BF}" destId="{18ABCE20-24B1-184B-97E8-BD00B4B67FFC}" srcOrd="1" destOrd="0" presId="urn:microsoft.com/office/officeart/2005/8/layout/lProcess2"/>
    <dgm:cxn modelId="{BB704B70-680A-9640-9470-751BBE41467A}" type="presOf" srcId="{70021077-9882-694E-84AD-96CA61BDAA6B}" destId="{A18BBE6D-1712-A346-8B3E-B201520887DA}" srcOrd="0" destOrd="1" presId="urn:microsoft.com/office/officeart/2005/8/layout/lProcess2"/>
    <dgm:cxn modelId="{7ED34E70-7844-4A43-AA48-137489F09B6F}" srcId="{7DB13640-AAAD-404B-8231-33A293E16CA2}" destId="{70021077-9882-694E-84AD-96CA61BDAA6B}" srcOrd="0" destOrd="0" parTransId="{0B6B30B8-5AA3-B145-9055-C8B0C19EAC64}" sibTransId="{8BDC8DE6-47A1-EB4D-98C3-7B10CD2C2F05}"/>
    <dgm:cxn modelId="{BF9EF274-54C4-CC46-AA78-C39CA709624F}" srcId="{3B828D6B-03BE-EC4E-965A-95C98D8EEEB9}" destId="{DAEBDF8A-4149-1E4C-8C55-36BF4E4CA9AA}" srcOrd="0" destOrd="0" parTransId="{C46DB226-EE9F-E94A-9452-8DA612F2D5BB}" sibTransId="{B0315CE3-52F1-CF46-832B-E5F7F4A05383}"/>
    <dgm:cxn modelId="{BD1CA47E-9F2B-3D4D-91C6-185073B86140}" type="presOf" srcId="{492081CC-A3CC-0947-ACF0-F87B4721227E}" destId="{D246400F-DB07-E542-B11A-DA0CFE1F453A}" srcOrd="1" destOrd="0" presId="urn:microsoft.com/office/officeart/2005/8/layout/lProcess2"/>
    <dgm:cxn modelId="{8038C081-2BB7-6C4F-A88F-4291EF5A50AA}" type="presOf" srcId="{627D951D-66A2-8748-B1CF-021A02DC1036}" destId="{E3800B7C-DA4F-2D4A-BB18-E6944E0776D0}" srcOrd="0" destOrd="1" presId="urn:microsoft.com/office/officeart/2005/8/layout/lProcess2"/>
    <dgm:cxn modelId="{7203F381-A637-D54D-9AD9-10C15A4EA8F4}" type="presOf" srcId="{54CD76E5-D628-7847-8A4B-5D3F4EDBA0BF}" destId="{2D23E21C-23FC-C442-86DD-1D0D7033B4D3}" srcOrd="0" destOrd="0" presId="urn:microsoft.com/office/officeart/2005/8/layout/lProcess2"/>
    <dgm:cxn modelId="{6E52E389-E664-4A43-B217-3E5F83194716}" type="presOf" srcId="{2831711C-50D6-E049-A586-85B7FDFD1209}" destId="{E3800B7C-DA4F-2D4A-BB18-E6944E0776D0}" srcOrd="0" destOrd="0" presId="urn:microsoft.com/office/officeart/2005/8/layout/lProcess2"/>
    <dgm:cxn modelId="{039D618D-FF9C-D446-A116-7FA30DD9EB8D}" type="presOf" srcId="{2E816DD1-33B7-8146-A39F-0F9831B13002}" destId="{AB339D1A-D8F9-3A4F-BFD6-40AED67FF0B7}" srcOrd="0" destOrd="2" presId="urn:microsoft.com/office/officeart/2005/8/layout/lProcess2"/>
    <dgm:cxn modelId="{FB1B6690-471E-924D-BF71-2BE9196AF601}" srcId="{3B828D6B-03BE-EC4E-965A-95C98D8EEEB9}" destId="{A9602E3D-E105-5A4F-8D4F-A19775E802B2}" srcOrd="1" destOrd="0" parTransId="{90239C17-3DAA-ED47-8707-0F75223322A1}" sibTransId="{F17739A4-43F3-AD4E-824F-900695DA0765}"/>
    <dgm:cxn modelId="{4D9B0699-46CB-4B45-A6A7-70848A881C6B}" type="presOf" srcId="{6A17A42E-E148-1244-91F0-A6470CFADF92}" destId="{AB339D1A-D8F9-3A4F-BFD6-40AED67FF0B7}" srcOrd="0" destOrd="0" presId="urn:microsoft.com/office/officeart/2005/8/layout/lProcess2"/>
    <dgm:cxn modelId="{78B573A3-2A12-E94F-80C2-8960661B735A}" srcId="{2888932F-76A9-4147-89F0-8C05429BF952}" destId="{6A17A42E-E148-1244-91F0-A6470CFADF92}" srcOrd="0" destOrd="0" parTransId="{D6904267-0D49-EA40-A016-F81369E0997E}" sibTransId="{7CDA6535-B83A-024D-B5C6-A9AD825812F2}"/>
    <dgm:cxn modelId="{8A5D9EA3-DC58-2642-AEB4-53FD566AD323}" srcId="{7DB13640-AAAD-404B-8231-33A293E16CA2}" destId="{6F2B6C73-16DD-704D-95A6-395BF94A0A2A}" srcOrd="1" destOrd="0" parTransId="{CC1E066A-BE1B-7E44-A6EF-ADD4DB74A3C6}" sibTransId="{598A3258-37B2-AC44-AD4C-0BA1C9A88F60}"/>
    <dgm:cxn modelId="{8D79E8A7-E20C-D148-B76E-EDF79BE29719}" type="presOf" srcId="{D228089B-73AA-204A-B8BE-A92396940ADA}" destId="{6D76C820-BA13-874B-B505-F279049D40A9}" srcOrd="0" destOrd="2" presId="urn:microsoft.com/office/officeart/2005/8/layout/lProcess2"/>
    <dgm:cxn modelId="{85BF30AC-2190-2742-A414-BB3B92CD85B1}" type="presOf" srcId="{492081CC-A3CC-0947-ACF0-F87B4721227E}" destId="{84068D48-966C-1640-805D-FD3C3658F29B}" srcOrd="0" destOrd="0" presId="urn:microsoft.com/office/officeart/2005/8/layout/lProcess2"/>
    <dgm:cxn modelId="{A82B59B6-87E9-4243-8793-AB20DDA0DE2D}" type="presOf" srcId="{2888932F-76A9-4147-89F0-8C05429BF952}" destId="{27B297AE-0422-744D-A449-5D36A4A80025}" srcOrd="1" destOrd="0" presId="urn:microsoft.com/office/officeart/2005/8/layout/lProcess2"/>
    <dgm:cxn modelId="{73F6EBB7-3F51-B24C-B1A5-1D1E758BB7AB}" srcId="{EFA4D5A6-16FA-1C43-AB48-2DCB91210D91}" destId="{DD575F30-3F68-A94B-A135-A64F057B6516}" srcOrd="2" destOrd="0" parTransId="{86F3E314-FA2B-0143-896A-A9FD1B8AF7EE}" sibTransId="{0A02B181-97AA-B046-9D15-1C562C121D7C}"/>
    <dgm:cxn modelId="{DF73F0CC-E51F-9B4E-8B9C-45474CCEFFC1}" type="presOf" srcId="{7DB13640-AAAD-404B-8231-33A293E16CA2}" destId="{A18BBE6D-1712-A346-8B3E-B201520887DA}" srcOrd="0" destOrd="0" presId="urn:microsoft.com/office/officeart/2005/8/layout/lProcess2"/>
    <dgm:cxn modelId="{425D8ECD-6196-AF42-93EC-EE28492C77F8}" type="presOf" srcId="{3B828D6B-03BE-EC4E-965A-95C98D8EEEB9}" destId="{72A9C338-E829-014B-BD95-A32349411BFE}" srcOrd="0" destOrd="0" presId="urn:microsoft.com/office/officeart/2005/8/layout/lProcess2"/>
    <dgm:cxn modelId="{BFC70ED5-E8F3-544C-93B8-1E5F95BC1D61}" srcId="{46CEF4BE-CD52-4143-A0AC-D8EF4C601854}" destId="{2888932F-76A9-4147-89F0-8C05429BF952}" srcOrd="1" destOrd="0" parTransId="{7CDBC0E6-0E9B-144F-AAFB-4B2A03E2220E}" sibTransId="{89130F72-E74A-BB4A-9BEF-2841967A142D}"/>
    <dgm:cxn modelId="{26AA54DF-A9E3-7D46-8E8B-A6AD218DA094}" type="presOf" srcId="{DD575F30-3F68-A94B-A135-A64F057B6516}" destId="{85EEE53C-5721-A846-8610-19789838AF11}" srcOrd="0" destOrd="3" presId="urn:microsoft.com/office/officeart/2005/8/layout/lProcess2"/>
    <dgm:cxn modelId="{CAA5FEEA-987E-5E4C-8FAF-8CE536B25020}" srcId="{54CD76E5-D628-7847-8A4B-5D3F4EDBA0BF}" destId="{30D8A31B-E84A-0B44-B02C-2443AF0B7B1F}" srcOrd="0" destOrd="0" parTransId="{AD570A7A-1496-E841-B402-D3C3DCB4C954}" sibTransId="{FDE8EEE7-8895-F247-8D24-26153E0F17FA}"/>
    <dgm:cxn modelId="{549586EE-995D-694C-89B3-3376C53C09B6}" srcId="{6A17A42E-E148-1244-91F0-A6470CFADF92}" destId="{482C98E4-0806-7041-8548-5F6FC3913480}" srcOrd="0" destOrd="0" parTransId="{DDA232B5-C38F-0249-AEC0-6070D386BED4}" sibTransId="{5A5723BB-7366-BE42-9DFA-E6BD694C6FE7}"/>
    <dgm:cxn modelId="{3E0135F9-5CC9-FD48-AC36-F32F589F5B85}" type="presOf" srcId="{2888932F-76A9-4147-89F0-8C05429BF952}" destId="{7817A5BB-C98E-DA4D-9C91-A00996B7C855}" srcOrd="0" destOrd="0" presId="urn:microsoft.com/office/officeart/2005/8/layout/lProcess2"/>
    <dgm:cxn modelId="{8BBCEAFB-9718-B44A-881D-26262D3E9E18}" srcId="{492081CC-A3CC-0947-ACF0-F87B4721227E}" destId="{7DB13640-AAAD-404B-8231-33A293E16CA2}" srcOrd="1" destOrd="0" parTransId="{230C4057-3254-B54C-90CA-5C22172B1270}" sibTransId="{3781AE2B-A8D1-124B-B408-C3BD91F15B14}"/>
    <dgm:cxn modelId="{5BBCF0FC-2683-194F-BB0E-958A7D25D6B4}" type="presOf" srcId="{A9602E3D-E105-5A4F-8D4F-A19775E802B2}" destId="{72A9C338-E829-014B-BD95-A32349411BFE}" srcOrd="0" destOrd="2" presId="urn:microsoft.com/office/officeart/2005/8/layout/lProcess2"/>
    <dgm:cxn modelId="{95E02825-56AC-1043-8F43-F13D64AA89C8}" type="presParOf" srcId="{7A52AC5F-7B6D-4F4B-82B9-2FE5E1AF830A}" destId="{468B3D26-243C-7349-9988-0EE384D3BA61}" srcOrd="0" destOrd="0" presId="urn:microsoft.com/office/officeart/2005/8/layout/lProcess2"/>
    <dgm:cxn modelId="{ADAAC86F-F8CA-F244-B3BB-4FA92887359E}" type="presParOf" srcId="{468B3D26-243C-7349-9988-0EE384D3BA61}" destId="{2D23E21C-23FC-C442-86DD-1D0D7033B4D3}" srcOrd="0" destOrd="0" presId="urn:microsoft.com/office/officeart/2005/8/layout/lProcess2"/>
    <dgm:cxn modelId="{70C35870-6380-A844-9248-04886636CE92}" type="presParOf" srcId="{468B3D26-243C-7349-9988-0EE384D3BA61}" destId="{18ABCE20-24B1-184B-97E8-BD00B4B67FFC}" srcOrd="1" destOrd="0" presId="urn:microsoft.com/office/officeart/2005/8/layout/lProcess2"/>
    <dgm:cxn modelId="{D632862F-7AF5-AF47-8D71-E86969341CD2}" type="presParOf" srcId="{468B3D26-243C-7349-9988-0EE384D3BA61}" destId="{1772AFCF-743A-6540-BCF2-8ABA3469ECA2}" srcOrd="2" destOrd="0" presId="urn:microsoft.com/office/officeart/2005/8/layout/lProcess2"/>
    <dgm:cxn modelId="{DCD2F199-4156-1041-AEDA-E1D04101CC8E}" type="presParOf" srcId="{1772AFCF-743A-6540-BCF2-8ABA3469ECA2}" destId="{9614A3A1-CB78-0745-B8E0-9C999F2CD9A0}" srcOrd="0" destOrd="0" presId="urn:microsoft.com/office/officeart/2005/8/layout/lProcess2"/>
    <dgm:cxn modelId="{A30468C9-B568-5948-8E31-307E8677FD24}" type="presParOf" srcId="{9614A3A1-CB78-0745-B8E0-9C999F2CD9A0}" destId="{4C4E67A0-66AB-934F-90B4-F5A6EA042715}" srcOrd="0" destOrd="0" presId="urn:microsoft.com/office/officeart/2005/8/layout/lProcess2"/>
    <dgm:cxn modelId="{0FF70B03-0986-D449-8911-CF9DD7E13D9B}" type="presParOf" srcId="{9614A3A1-CB78-0745-B8E0-9C999F2CD9A0}" destId="{5C1F4A5B-BC86-5440-9B49-02007C69B471}" srcOrd="1" destOrd="0" presId="urn:microsoft.com/office/officeart/2005/8/layout/lProcess2"/>
    <dgm:cxn modelId="{8055D55F-8346-D04C-81FE-B675543CF915}" type="presParOf" srcId="{9614A3A1-CB78-0745-B8E0-9C999F2CD9A0}" destId="{85EEE53C-5721-A846-8610-19789838AF11}" srcOrd="2" destOrd="0" presId="urn:microsoft.com/office/officeart/2005/8/layout/lProcess2"/>
    <dgm:cxn modelId="{BA177E05-D7CA-B442-AF11-9D6B81258664}" type="presParOf" srcId="{7A52AC5F-7B6D-4F4B-82B9-2FE5E1AF830A}" destId="{7565E270-BC32-9F4D-8500-1247B190112F}" srcOrd="1" destOrd="0" presId="urn:microsoft.com/office/officeart/2005/8/layout/lProcess2"/>
    <dgm:cxn modelId="{8348B8C2-AB06-2645-932C-BF84913D5D98}" type="presParOf" srcId="{7A52AC5F-7B6D-4F4B-82B9-2FE5E1AF830A}" destId="{5C720088-170E-E24A-9239-02937F23C029}" srcOrd="2" destOrd="0" presId="urn:microsoft.com/office/officeart/2005/8/layout/lProcess2"/>
    <dgm:cxn modelId="{52A19BFF-F248-0A4F-83C7-139A114C489B}" type="presParOf" srcId="{5C720088-170E-E24A-9239-02937F23C029}" destId="{7817A5BB-C98E-DA4D-9C91-A00996B7C855}" srcOrd="0" destOrd="0" presId="urn:microsoft.com/office/officeart/2005/8/layout/lProcess2"/>
    <dgm:cxn modelId="{D0DBC2A5-A4C6-5543-975B-6A4455CC6FFD}" type="presParOf" srcId="{5C720088-170E-E24A-9239-02937F23C029}" destId="{27B297AE-0422-744D-A449-5D36A4A80025}" srcOrd="1" destOrd="0" presId="urn:microsoft.com/office/officeart/2005/8/layout/lProcess2"/>
    <dgm:cxn modelId="{4BA33C91-FA9E-3D4A-B10C-49F0B9211781}" type="presParOf" srcId="{5C720088-170E-E24A-9239-02937F23C029}" destId="{E9C629B5-62A3-A14A-A6F5-007ABD6B7058}" srcOrd="2" destOrd="0" presId="urn:microsoft.com/office/officeart/2005/8/layout/lProcess2"/>
    <dgm:cxn modelId="{9E8F0096-14D2-794A-8FAC-48DA2E448E5A}" type="presParOf" srcId="{E9C629B5-62A3-A14A-A6F5-007ABD6B7058}" destId="{AA7577EC-BFCD-FE4C-9412-DE06ED786854}" srcOrd="0" destOrd="0" presId="urn:microsoft.com/office/officeart/2005/8/layout/lProcess2"/>
    <dgm:cxn modelId="{9DEB1BEA-34E5-1F40-9B73-111B6E10D2BD}" type="presParOf" srcId="{AA7577EC-BFCD-FE4C-9412-DE06ED786854}" destId="{AB339D1A-D8F9-3A4F-BFD6-40AED67FF0B7}" srcOrd="0" destOrd="0" presId="urn:microsoft.com/office/officeart/2005/8/layout/lProcess2"/>
    <dgm:cxn modelId="{B148A208-0E78-6242-88D9-233B7C3557F8}" type="presParOf" srcId="{AA7577EC-BFCD-FE4C-9412-DE06ED786854}" destId="{DF7AD5BF-3476-9B40-B59B-8193D587237C}" srcOrd="1" destOrd="0" presId="urn:microsoft.com/office/officeart/2005/8/layout/lProcess2"/>
    <dgm:cxn modelId="{252EEB4F-153F-644D-82C9-E59D409B8365}" type="presParOf" srcId="{AA7577EC-BFCD-FE4C-9412-DE06ED786854}" destId="{E3800B7C-DA4F-2D4A-BB18-E6944E0776D0}" srcOrd="2" destOrd="0" presId="urn:microsoft.com/office/officeart/2005/8/layout/lProcess2"/>
    <dgm:cxn modelId="{0B2BCA26-F520-744E-94BF-91CEA60C84B6}" type="presParOf" srcId="{7A52AC5F-7B6D-4F4B-82B9-2FE5E1AF830A}" destId="{06E4ED5F-3779-D449-8E5C-53FCBEFCA1D1}" srcOrd="3" destOrd="0" presId="urn:microsoft.com/office/officeart/2005/8/layout/lProcess2"/>
    <dgm:cxn modelId="{BBE33D73-F671-024D-876D-92AF05A90C1D}" type="presParOf" srcId="{7A52AC5F-7B6D-4F4B-82B9-2FE5E1AF830A}" destId="{743185B4-70E7-EF4F-95C7-155B2E1C6EC7}" srcOrd="4" destOrd="0" presId="urn:microsoft.com/office/officeart/2005/8/layout/lProcess2"/>
    <dgm:cxn modelId="{30B2931B-5634-4440-A911-6366B1C9AC79}" type="presParOf" srcId="{743185B4-70E7-EF4F-95C7-155B2E1C6EC7}" destId="{84068D48-966C-1640-805D-FD3C3658F29B}" srcOrd="0" destOrd="0" presId="urn:microsoft.com/office/officeart/2005/8/layout/lProcess2"/>
    <dgm:cxn modelId="{06B6F123-B1DA-9E4F-B409-ED57A6B71EDD}" type="presParOf" srcId="{743185B4-70E7-EF4F-95C7-155B2E1C6EC7}" destId="{D246400F-DB07-E542-B11A-DA0CFE1F453A}" srcOrd="1" destOrd="0" presId="urn:microsoft.com/office/officeart/2005/8/layout/lProcess2"/>
    <dgm:cxn modelId="{BB3F9649-3F95-684F-9243-5C32D1F726FE}" type="presParOf" srcId="{743185B4-70E7-EF4F-95C7-155B2E1C6EC7}" destId="{1FD961EE-5550-AC4A-A746-DB0AB30DD0CD}" srcOrd="2" destOrd="0" presId="urn:microsoft.com/office/officeart/2005/8/layout/lProcess2"/>
    <dgm:cxn modelId="{E8A823D8-E27A-6D42-83FA-3866916AD902}" type="presParOf" srcId="{1FD961EE-5550-AC4A-A746-DB0AB30DD0CD}" destId="{15EB716E-CEAF-134A-A8C8-E8EB1B344231}" srcOrd="0" destOrd="0" presId="urn:microsoft.com/office/officeart/2005/8/layout/lProcess2"/>
    <dgm:cxn modelId="{3ECE2FA1-635C-054F-8AD4-0B4695E5744D}" type="presParOf" srcId="{15EB716E-CEAF-134A-A8C8-E8EB1B344231}" destId="{6D76C820-BA13-874B-B505-F279049D40A9}" srcOrd="0" destOrd="0" presId="urn:microsoft.com/office/officeart/2005/8/layout/lProcess2"/>
    <dgm:cxn modelId="{7F7E4CEE-36F9-EF47-946C-9E0F81A8F653}" type="presParOf" srcId="{15EB716E-CEAF-134A-A8C8-E8EB1B344231}" destId="{374DE9CE-C2A0-AF49-B8B9-2F7DF4A0EFD5}" srcOrd="1" destOrd="0" presId="urn:microsoft.com/office/officeart/2005/8/layout/lProcess2"/>
    <dgm:cxn modelId="{D3CCD48D-20EE-3548-9BE5-9FC60721B0A9}" type="presParOf" srcId="{15EB716E-CEAF-134A-A8C8-E8EB1B344231}" destId="{A18BBE6D-1712-A346-8B3E-B201520887DA}" srcOrd="2" destOrd="0" presId="urn:microsoft.com/office/officeart/2005/8/layout/lProcess2"/>
    <dgm:cxn modelId="{BC78A535-9EA0-6C4B-91F0-3FD24FC6CE0E}" type="presParOf" srcId="{15EB716E-CEAF-134A-A8C8-E8EB1B344231}" destId="{BF1EB3B9-E9CD-814E-B299-297D60830E6C}" srcOrd="3" destOrd="0" presId="urn:microsoft.com/office/officeart/2005/8/layout/lProcess2"/>
    <dgm:cxn modelId="{C0148CF4-D29D-7A4E-8262-AB728889789C}" type="presParOf" srcId="{15EB716E-CEAF-134A-A8C8-E8EB1B344231}" destId="{72A9C338-E829-014B-BD95-A32349411BFE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BED152F-C17F-46A3-89DA-6AD4FFA6B5C0}" type="doc">
      <dgm:prSet loTypeId="urn:microsoft.com/office/officeart/2005/8/layout/vList2" loCatId="process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US"/>
        </a:p>
      </dgm:t>
    </dgm:pt>
    <dgm:pt modelId="{9B74B053-B2FB-7045-8A5F-99FF0F904772}">
      <dgm:prSet/>
      <dgm:spPr/>
      <dgm:t>
        <a:bodyPr/>
        <a:lstStyle/>
        <a:p>
          <a:r>
            <a:rPr lang="en-BG"/>
            <a:t>Стратегиите в публичния сектор се отличават от стратегиите за бизнеса по няколко параметъра:</a:t>
          </a:r>
        </a:p>
      </dgm:t>
    </dgm:pt>
    <dgm:pt modelId="{19F515A5-9737-8241-B076-15693BB38168}" type="parTrans" cxnId="{DC012EE1-4713-1845-933D-B6B84DEAA473}">
      <dgm:prSet/>
      <dgm:spPr/>
      <dgm:t>
        <a:bodyPr/>
        <a:lstStyle/>
        <a:p>
          <a:endParaRPr lang="en-GB"/>
        </a:p>
      </dgm:t>
    </dgm:pt>
    <dgm:pt modelId="{5E079F29-623C-4C4C-B851-5FE2CF2C47E8}" type="sibTrans" cxnId="{DC012EE1-4713-1845-933D-B6B84DEAA473}">
      <dgm:prSet/>
      <dgm:spPr/>
      <dgm:t>
        <a:bodyPr/>
        <a:lstStyle/>
        <a:p>
          <a:endParaRPr lang="en-GB"/>
        </a:p>
      </dgm:t>
    </dgm:pt>
    <dgm:pt modelId="{2AE6D891-304E-F841-9E5D-E89302284262}">
      <dgm:prSet/>
      <dgm:spPr/>
      <dgm:t>
        <a:bodyPr/>
        <a:lstStyle/>
        <a:p>
          <a:pPr>
            <a:buFont typeface="+mj-lt"/>
            <a:buAutoNum type="arabicParenR"/>
          </a:pPr>
          <a:r>
            <a:rPr lang="en-BG" dirty="0"/>
            <a:t>Целите са по-скоро “идеални”</a:t>
          </a:r>
        </a:p>
      </dgm:t>
    </dgm:pt>
    <dgm:pt modelId="{E9D1CD98-76CA-3844-A78A-6ACD73D6899E}" type="parTrans" cxnId="{10C7E858-8A94-BE4B-A82B-37B4015AC78C}">
      <dgm:prSet/>
      <dgm:spPr/>
      <dgm:t>
        <a:bodyPr/>
        <a:lstStyle/>
        <a:p>
          <a:endParaRPr lang="en-GB"/>
        </a:p>
      </dgm:t>
    </dgm:pt>
    <dgm:pt modelId="{1CDDFE5A-CE21-F049-9696-C564D17A7D48}" type="sibTrans" cxnId="{10C7E858-8A94-BE4B-A82B-37B4015AC78C}">
      <dgm:prSet/>
      <dgm:spPr/>
      <dgm:t>
        <a:bodyPr/>
        <a:lstStyle/>
        <a:p>
          <a:endParaRPr lang="en-GB"/>
        </a:p>
      </dgm:t>
    </dgm:pt>
    <dgm:pt modelId="{898FD646-E8E6-EF42-A885-F85DA342B4E8}">
      <dgm:prSet/>
      <dgm:spPr/>
      <dgm:t>
        <a:bodyPr/>
        <a:lstStyle/>
        <a:p>
          <a:pPr>
            <a:buFont typeface="+mj-lt"/>
            <a:buAutoNum type="arabicParenR"/>
          </a:pPr>
          <a:r>
            <a:rPr lang="en-BG"/>
            <a:t>Ресурсите (технически, материални, човешки, финансови), с които разполага публичния сектор са ограничени</a:t>
          </a:r>
        </a:p>
      </dgm:t>
    </dgm:pt>
    <dgm:pt modelId="{F2611E11-6D95-5343-B9FE-6BD99F69CC00}" type="parTrans" cxnId="{6B58EFB8-7BC5-6342-9034-42A0A9AA00BE}">
      <dgm:prSet/>
      <dgm:spPr/>
      <dgm:t>
        <a:bodyPr/>
        <a:lstStyle/>
        <a:p>
          <a:endParaRPr lang="en-GB"/>
        </a:p>
      </dgm:t>
    </dgm:pt>
    <dgm:pt modelId="{DF47F11C-5F65-354C-8483-673A8695C16E}" type="sibTrans" cxnId="{6B58EFB8-7BC5-6342-9034-42A0A9AA00BE}">
      <dgm:prSet/>
      <dgm:spPr/>
      <dgm:t>
        <a:bodyPr/>
        <a:lstStyle/>
        <a:p>
          <a:endParaRPr lang="en-GB"/>
        </a:p>
      </dgm:t>
    </dgm:pt>
    <dgm:pt modelId="{F234A2E8-8718-8241-94BA-083E03C5FAB2}">
      <dgm:prSet/>
      <dgm:spPr/>
      <dgm:t>
        <a:bodyPr/>
        <a:lstStyle/>
        <a:p>
          <a:pPr>
            <a:buFont typeface="+mj-lt"/>
            <a:buAutoNum type="arabicParenR"/>
          </a:pPr>
          <a:r>
            <a:rPr lang="en-BG"/>
            <a:t>Изборът на изпълнители, когато се налага да се ползват услугите на бизнеса обикновено се прази чрез обявяване на процедура по ЗОП</a:t>
          </a:r>
        </a:p>
      </dgm:t>
    </dgm:pt>
    <dgm:pt modelId="{FB0CD88A-42E1-E741-9539-337702CC6D1D}" type="parTrans" cxnId="{0ADF24B6-478A-D84B-992D-E62E1F3E1DB2}">
      <dgm:prSet/>
      <dgm:spPr/>
      <dgm:t>
        <a:bodyPr/>
        <a:lstStyle/>
        <a:p>
          <a:endParaRPr lang="en-GB"/>
        </a:p>
      </dgm:t>
    </dgm:pt>
    <dgm:pt modelId="{0F59D690-0582-A64D-B559-D4455D4C8935}" type="sibTrans" cxnId="{0ADF24B6-478A-D84B-992D-E62E1F3E1DB2}">
      <dgm:prSet/>
      <dgm:spPr/>
      <dgm:t>
        <a:bodyPr/>
        <a:lstStyle/>
        <a:p>
          <a:endParaRPr lang="en-GB"/>
        </a:p>
      </dgm:t>
    </dgm:pt>
    <dgm:pt modelId="{22EE1671-8016-544D-A341-D241875B3B9D}">
      <dgm:prSet/>
      <dgm:spPr/>
      <dgm:t>
        <a:bodyPr/>
        <a:lstStyle/>
        <a:p>
          <a:pPr>
            <a:buFont typeface="+mj-lt"/>
            <a:buAutoNum type="arabicParenR"/>
          </a:pPr>
          <a:r>
            <a:rPr lang="en-BG" dirty="0"/>
            <a:t>Самите стратегически цели се определят на високо равнище - международно или национално</a:t>
          </a:r>
        </a:p>
      </dgm:t>
    </dgm:pt>
    <dgm:pt modelId="{AE033F97-66CE-F14C-AD1D-23DF2F91140C}" type="parTrans" cxnId="{F15293C9-7862-7F40-9FA5-9B12A8879B67}">
      <dgm:prSet/>
      <dgm:spPr/>
      <dgm:t>
        <a:bodyPr/>
        <a:lstStyle/>
        <a:p>
          <a:endParaRPr lang="en-GB"/>
        </a:p>
      </dgm:t>
    </dgm:pt>
    <dgm:pt modelId="{AD8EFC16-85D4-614D-A2FD-45587C657B6B}" type="sibTrans" cxnId="{F15293C9-7862-7F40-9FA5-9B12A8879B67}">
      <dgm:prSet/>
      <dgm:spPr/>
      <dgm:t>
        <a:bodyPr/>
        <a:lstStyle/>
        <a:p>
          <a:endParaRPr lang="en-GB"/>
        </a:p>
      </dgm:t>
    </dgm:pt>
    <dgm:pt modelId="{6DD11959-7185-5A4E-B6DD-C0D4B0AD2063}">
      <dgm:prSet/>
      <dgm:spPr/>
      <dgm:t>
        <a:bodyPr/>
        <a:lstStyle/>
        <a:p>
          <a:pPr>
            <a:buFont typeface="+mj-lt"/>
            <a:buAutoNum type="arabicParenR"/>
          </a:pPr>
          <a:r>
            <a:rPr lang="en-BG" dirty="0"/>
            <a:t>Стратегическите действия в публичния сектор се изразяват предимно в анализ и оценка на различните икономически отрасли и взимане на решения за провеждане на конкретни национални политики. </a:t>
          </a:r>
        </a:p>
      </dgm:t>
    </dgm:pt>
    <dgm:pt modelId="{28D058FA-E006-354A-A5BE-47A36259C58E}" type="parTrans" cxnId="{C5AD6EDF-F8D9-0B4B-97E1-7AE0346D7279}">
      <dgm:prSet/>
      <dgm:spPr/>
      <dgm:t>
        <a:bodyPr/>
        <a:lstStyle/>
        <a:p>
          <a:endParaRPr lang="en-GB"/>
        </a:p>
      </dgm:t>
    </dgm:pt>
    <dgm:pt modelId="{5E5DDDAB-C4E0-E64D-AA55-DFB5C89A049F}" type="sibTrans" cxnId="{C5AD6EDF-F8D9-0B4B-97E1-7AE0346D7279}">
      <dgm:prSet/>
      <dgm:spPr/>
      <dgm:t>
        <a:bodyPr/>
        <a:lstStyle/>
        <a:p>
          <a:endParaRPr lang="en-GB"/>
        </a:p>
      </dgm:t>
    </dgm:pt>
    <dgm:pt modelId="{DE51F831-967C-9A4F-932C-5A92151B006C}">
      <dgm:prSet/>
      <dgm:spPr/>
      <dgm:t>
        <a:bodyPr/>
        <a:lstStyle/>
        <a:p>
          <a:pPr>
            <a:buFont typeface="+mj-lt"/>
            <a:buAutoNum type="arabicParenR"/>
          </a:pPr>
          <a:r>
            <a:rPr lang="en-BG" dirty="0"/>
            <a:t>Стратегическото планиране в публичния сектор на национално равнище трябва да определи кои сектори и отрасли ще бъдат приоритетни, кои ще бъдат подпомагани, кои трябва да бъдат контролирани по друг начин</a:t>
          </a:r>
        </a:p>
      </dgm:t>
    </dgm:pt>
    <dgm:pt modelId="{5E891A9B-AB2E-334A-8660-65DFDAF264D2}" type="parTrans" cxnId="{ECBDDD0E-FEDC-4646-8792-C43325DF5183}">
      <dgm:prSet/>
      <dgm:spPr/>
      <dgm:t>
        <a:bodyPr/>
        <a:lstStyle/>
        <a:p>
          <a:endParaRPr lang="en-GB"/>
        </a:p>
      </dgm:t>
    </dgm:pt>
    <dgm:pt modelId="{07C9DE74-8FA2-F148-9808-A2D07EA69358}" type="sibTrans" cxnId="{ECBDDD0E-FEDC-4646-8792-C43325DF5183}">
      <dgm:prSet/>
      <dgm:spPr/>
      <dgm:t>
        <a:bodyPr/>
        <a:lstStyle/>
        <a:p>
          <a:endParaRPr lang="en-GB"/>
        </a:p>
      </dgm:t>
    </dgm:pt>
    <dgm:pt modelId="{8E641536-D06A-B549-A19D-266670051181}">
      <dgm:prSet/>
      <dgm:spPr/>
      <dgm:t>
        <a:bodyPr/>
        <a:lstStyle/>
        <a:p>
          <a:pPr>
            <a:buFont typeface="+mj-lt"/>
            <a:buAutoNum type="arabicParenR"/>
          </a:pPr>
          <a:r>
            <a:rPr lang="en-BG" dirty="0"/>
            <a:t>“Как да сме сигурни, че вървим в правилната посока?”</a:t>
          </a:r>
          <a:endParaRPr lang="bg-BG" dirty="0"/>
        </a:p>
      </dgm:t>
    </dgm:pt>
    <dgm:pt modelId="{0525CF3E-8E8E-4E48-AB81-FEA1825B3589}" type="parTrans" cxnId="{D80C1E64-807E-AC4E-B491-AE1D1DC0ED8C}">
      <dgm:prSet/>
      <dgm:spPr/>
      <dgm:t>
        <a:bodyPr/>
        <a:lstStyle/>
        <a:p>
          <a:endParaRPr lang="en-GB"/>
        </a:p>
      </dgm:t>
    </dgm:pt>
    <dgm:pt modelId="{B329E25E-2101-B647-8284-219FF8E5651B}" type="sibTrans" cxnId="{D80C1E64-807E-AC4E-B491-AE1D1DC0ED8C}">
      <dgm:prSet/>
      <dgm:spPr/>
      <dgm:t>
        <a:bodyPr/>
        <a:lstStyle/>
        <a:p>
          <a:endParaRPr lang="en-GB"/>
        </a:p>
      </dgm:t>
    </dgm:pt>
    <dgm:pt modelId="{43CEAEF4-3F91-6248-86AA-2E50F6CDD771}" type="pres">
      <dgm:prSet presAssocID="{5BED152F-C17F-46A3-89DA-6AD4FFA6B5C0}" presName="linear" presStyleCnt="0">
        <dgm:presLayoutVars>
          <dgm:animLvl val="lvl"/>
          <dgm:resizeHandles val="exact"/>
        </dgm:presLayoutVars>
      </dgm:prSet>
      <dgm:spPr/>
    </dgm:pt>
    <dgm:pt modelId="{B415542F-34FD-A54C-BB3C-D5587892EC10}" type="pres">
      <dgm:prSet presAssocID="{9B74B053-B2FB-7045-8A5F-99FF0F904772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C25915E4-E6DC-EB4E-9AE7-CA4F972104C4}" type="pres">
      <dgm:prSet presAssocID="{9B74B053-B2FB-7045-8A5F-99FF0F904772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9F866F08-CA31-A04E-AB67-A9FA1B5E1529}" type="presOf" srcId="{8E641536-D06A-B549-A19D-266670051181}" destId="{C25915E4-E6DC-EB4E-9AE7-CA4F972104C4}" srcOrd="0" destOrd="6" presId="urn:microsoft.com/office/officeart/2005/8/layout/vList2"/>
    <dgm:cxn modelId="{ECBDDD0E-FEDC-4646-8792-C43325DF5183}" srcId="{9B74B053-B2FB-7045-8A5F-99FF0F904772}" destId="{DE51F831-967C-9A4F-932C-5A92151B006C}" srcOrd="5" destOrd="0" parTransId="{5E891A9B-AB2E-334A-8660-65DFDAF264D2}" sibTransId="{07C9DE74-8FA2-F148-9808-A2D07EA69358}"/>
    <dgm:cxn modelId="{6F25671A-187D-2645-A066-0E7D264682A0}" type="presOf" srcId="{5BED152F-C17F-46A3-89DA-6AD4FFA6B5C0}" destId="{43CEAEF4-3F91-6248-86AA-2E50F6CDD771}" srcOrd="0" destOrd="0" presId="urn:microsoft.com/office/officeart/2005/8/layout/vList2"/>
    <dgm:cxn modelId="{5F11BD3A-456C-B84A-8275-E00401B25AE5}" type="presOf" srcId="{9B74B053-B2FB-7045-8A5F-99FF0F904772}" destId="{B415542F-34FD-A54C-BB3C-D5587892EC10}" srcOrd="0" destOrd="0" presId="urn:microsoft.com/office/officeart/2005/8/layout/vList2"/>
    <dgm:cxn modelId="{59BFCD58-8D2A-5248-8727-B66B0690F15C}" type="presOf" srcId="{2AE6D891-304E-F841-9E5D-E89302284262}" destId="{C25915E4-E6DC-EB4E-9AE7-CA4F972104C4}" srcOrd="0" destOrd="0" presId="urn:microsoft.com/office/officeart/2005/8/layout/vList2"/>
    <dgm:cxn modelId="{10C7E858-8A94-BE4B-A82B-37B4015AC78C}" srcId="{9B74B053-B2FB-7045-8A5F-99FF0F904772}" destId="{2AE6D891-304E-F841-9E5D-E89302284262}" srcOrd="0" destOrd="0" parTransId="{E9D1CD98-76CA-3844-A78A-6ACD73D6899E}" sibTransId="{1CDDFE5A-CE21-F049-9696-C564D17A7D48}"/>
    <dgm:cxn modelId="{D80C1E64-807E-AC4E-B491-AE1D1DC0ED8C}" srcId="{9B74B053-B2FB-7045-8A5F-99FF0F904772}" destId="{8E641536-D06A-B549-A19D-266670051181}" srcOrd="6" destOrd="0" parTransId="{0525CF3E-8E8E-4E48-AB81-FEA1825B3589}" sibTransId="{B329E25E-2101-B647-8284-219FF8E5651B}"/>
    <dgm:cxn modelId="{821A3773-282B-5442-B9B6-63C1FFFB88EA}" type="presOf" srcId="{6DD11959-7185-5A4E-B6DD-C0D4B0AD2063}" destId="{C25915E4-E6DC-EB4E-9AE7-CA4F972104C4}" srcOrd="0" destOrd="4" presId="urn:microsoft.com/office/officeart/2005/8/layout/vList2"/>
    <dgm:cxn modelId="{3DE53D73-58D5-0F4D-A212-12B6524C07EE}" type="presOf" srcId="{DE51F831-967C-9A4F-932C-5A92151B006C}" destId="{C25915E4-E6DC-EB4E-9AE7-CA4F972104C4}" srcOrd="0" destOrd="5" presId="urn:microsoft.com/office/officeart/2005/8/layout/vList2"/>
    <dgm:cxn modelId="{0ADF24B6-478A-D84B-992D-E62E1F3E1DB2}" srcId="{9B74B053-B2FB-7045-8A5F-99FF0F904772}" destId="{F234A2E8-8718-8241-94BA-083E03C5FAB2}" srcOrd="2" destOrd="0" parTransId="{FB0CD88A-42E1-E741-9539-337702CC6D1D}" sibTransId="{0F59D690-0582-A64D-B559-D4455D4C8935}"/>
    <dgm:cxn modelId="{6B58EFB8-7BC5-6342-9034-42A0A9AA00BE}" srcId="{9B74B053-B2FB-7045-8A5F-99FF0F904772}" destId="{898FD646-E8E6-EF42-A885-F85DA342B4E8}" srcOrd="1" destOrd="0" parTransId="{F2611E11-6D95-5343-B9FE-6BD99F69CC00}" sibTransId="{DF47F11C-5F65-354C-8483-673A8695C16E}"/>
    <dgm:cxn modelId="{CF7890BA-2024-D443-A039-37830F319F9B}" type="presOf" srcId="{898FD646-E8E6-EF42-A885-F85DA342B4E8}" destId="{C25915E4-E6DC-EB4E-9AE7-CA4F972104C4}" srcOrd="0" destOrd="1" presId="urn:microsoft.com/office/officeart/2005/8/layout/vList2"/>
    <dgm:cxn modelId="{F15293C9-7862-7F40-9FA5-9B12A8879B67}" srcId="{9B74B053-B2FB-7045-8A5F-99FF0F904772}" destId="{22EE1671-8016-544D-A341-D241875B3B9D}" srcOrd="3" destOrd="0" parTransId="{AE033F97-66CE-F14C-AD1D-23DF2F91140C}" sibTransId="{AD8EFC16-85D4-614D-A2FD-45587C657B6B}"/>
    <dgm:cxn modelId="{C0BA7FD4-8FA5-F64A-A14A-A4DB33523371}" type="presOf" srcId="{F234A2E8-8718-8241-94BA-083E03C5FAB2}" destId="{C25915E4-E6DC-EB4E-9AE7-CA4F972104C4}" srcOrd="0" destOrd="2" presId="urn:microsoft.com/office/officeart/2005/8/layout/vList2"/>
    <dgm:cxn modelId="{C5AD6EDF-F8D9-0B4B-97E1-7AE0346D7279}" srcId="{9B74B053-B2FB-7045-8A5F-99FF0F904772}" destId="{6DD11959-7185-5A4E-B6DD-C0D4B0AD2063}" srcOrd="4" destOrd="0" parTransId="{28D058FA-E006-354A-A5BE-47A36259C58E}" sibTransId="{5E5DDDAB-C4E0-E64D-AA55-DFB5C89A049F}"/>
    <dgm:cxn modelId="{DC012EE1-4713-1845-933D-B6B84DEAA473}" srcId="{5BED152F-C17F-46A3-89DA-6AD4FFA6B5C0}" destId="{9B74B053-B2FB-7045-8A5F-99FF0F904772}" srcOrd="0" destOrd="0" parTransId="{19F515A5-9737-8241-B076-15693BB38168}" sibTransId="{5E079F29-623C-4C4C-B851-5FE2CF2C47E8}"/>
    <dgm:cxn modelId="{C74659FD-F27D-3048-B14A-5CCB54CBD166}" type="presOf" srcId="{22EE1671-8016-544D-A341-D241875B3B9D}" destId="{C25915E4-E6DC-EB4E-9AE7-CA4F972104C4}" srcOrd="0" destOrd="3" presId="urn:microsoft.com/office/officeart/2005/8/layout/vList2"/>
    <dgm:cxn modelId="{F263A3EF-574F-3249-AE77-0D0B22E79638}" type="presParOf" srcId="{43CEAEF4-3F91-6248-86AA-2E50F6CDD771}" destId="{B415542F-34FD-A54C-BB3C-D5587892EC10}" srcOrd="0" destOrd="0" presId="urn:microsoft.com/office/officeart/2005/8/layout/vList2"/>
    <dgm:cxn modelId="{9C6D7463-3983-9F4F-B6BA-7A0F399CF84E}" type="presParOf" srcId="{43CEAEF4-3F91-6248-86AA-2E50F6CDD771}" destId="{C25915E4-E6DC-EB4E-9AE7-CA4F972104C4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9944FEAB-7C5D-0944-A180-CEAD4EEEB42E}" type="doc">
      <dgm:prSet loTypeId="urn:microsoft.com/office/officeart/2005/8/layout/venn1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481398B1-AFA6-3849-902F-3DC00559CE12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pPr algn="ctr"/>
          <a:r>
            <a:rPr lang="bg-BG" sz="1600" dirty="0">
              <a:solidFill>
                <a:schemeClr val="bg1"/>
              </a:solidFill>
            </a:rPr>
            <a:t>СТРАТЕГИЧЕСКОТО УПРАВЛЕНИЕ И ПУБЛИЧНИЯ СЕКТОР</a:t>
          </a:r>
          <a:endParaRPr lang="en-GB" sz="1600" dirty="0">
            <a:solidFill>
              <a:schemeClr val="bg1"/>
            </a:solidFill>
          </a:endParaRPr>
        </a:p>
      </dgm:t>
    </dgm:pt>
    <dgm:pt modelId="{D017134D-0EC7-0F44-B3B5-1D2AAD6A338D}" type="parTrans" cxnId="{1DE31130-1B2D-7D48-B41B-8DD73DD95A90}">
      <dgm:prSet/>
      <dgm:spPr/>
      <dgm:t>
        <a:bodyPr/>
        <a:lstStyle/>
        <a:p>
          <a:pPr algn="ctr"/>
          <a:endParaRPr lang="en-GB" sz="1100" dirty="0"/>
        </a:p>
      </dgm:t>
    </dgm:pt>
    <dgm:pt modelId="{C761C0F9-7B05-E54D-B41D-0D780C93C4C2}" type="sibTrans" cxnId="{1DE31130-1B2D-7D48-B41B-8DD73DD95A90}">
      <dgm:prSet/>
      <dgm:spPr/>
      <dgm:t>
        <a:bodyPr/>
        <a:lstStyle/>
        <a:p>
          <a:pPr algn="ctr"/>
          <a:endParaRPr lang="en-GB" sz="1100" dirty="0"/>
        </a:p>
      </dgm:t>
    </dgm:pt>
    <dgm:pt modelId="{F62E02A2-0B2F-EA4C-900B-9AB3F3A15DE6}" type="pres">
      <dgm:prSet presAssocID="{9944FEAB-7C5D-0944-A180-CEAD4EEEB42E}" presName="compositeShape" presStyleCnt="0">
        <dgm:presLayoutVars>
          <dgm:chMax val="7"/>
          <dgm:dir/>
          <dgm:resizeHandles val="exact"/>
        </dgm:presLayoutVars>
      </dgm:prSet>
      <dgm:spPr/>
    </dgm:pt>
    <dgm:pt modelId="{2019866F-5439-A144-A49F-E0378D137AD9}" type="pres">
      <dgm:prSet presAssocID="{481398B1-AFA6-3849-902F-3DC00559CE12}" presName="circ1TxSh" presStyleLbl="vennNode1" presStyleIdx="0" presStyleCnt="1" custLinFactNeighborX="923"/>
      <dgm:spPr/>
    </dgm:pt>
  </dgm:ptLst>
  <dgm:cxnLst>
    <dgm:cxn modelId="{CBF2AA0E-EADC-884D-A588-5E456F1AF6A0}" type="presOf" srcId="{9944FEAB-7C5D-0944-A180-CEAD4EEEB42E}" destId="{F62E02A2-0B2F-EA4C-900B-9AB3F3A15DE6}" srcOrd="0" destOrd="0" presId="urn:microsoft.com/office/officeart/2005/8/layout/venn1"/>
    <dgm:cxn modelId="{1DE31130-1B2D-7D48-B41B-8DD73DD95A90}" srcId="{9944FEAB-7C5D-0944-A180-CEAD4EEEB42E}" destId="{481398B1-AFA6-3849-902F-3DC00559CE12}" srcOrd="0" destOrd="0" parTransId="{D017134D-0EC7-0F44-B3B5-1D2AAD6A338D}" sibTransId="{C761C0F9-7B05-E54D-B41D-0D780C93C4C2}"/>
    <dgm:cxn modelId="{7005E28E-2976-3A46-BFD4-D02E08FEF6AF}" type="presOf" srcId="{481398B1-AFA6-3849-902F-3DC00559CE12}" destId="{2019866F-5439-A144-A49F-E0378D137AD9}" srcOrd="0" destOrd="0" presId="urn:microsoft.com/office/officeart/2005/8/layout/venn1"/>
    <dgm:cxn modelId="{F692412E-4608-7A45-A373-81B0C62B9911}" type="presParOf" srcId="{F62E02A2-0B2F-EA4C-900B-9AB3F3A15DE6}" destId="{2019866F-5439-A144-A49F-E0378D137AD9}" srcOrd="0" destOrd="0" presId="urn:microsoft.com/office/officeart/2005/8/layout/venn1"/>
  </dgm:cxnLst>
  <dgm:bg>
    <a:noFill/>
  </dgm:bg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A3F8DE89-85E0-4017-AC61-2B9F83872D03}" type="doc">
      <dgm:prSet loTypeId="urn:microsoft.com/office/officeart/2008/layout/VerticalCurvedList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3F696DD-D53B-457F-8F5A-C8340F729791}">
      <dgm:prSet/>
      <dgm:spPr/>
      <dgm:t>
        <a:bodyPr/>
        <a:lstStyle/>
        <a:p>
          <a:r>
            <a:rPr lang="en-BG" dirty="0"/>
            <a:t>Електронно правителство (e-Government)</a:t>
          </a:r>
          <a:endParaRPr lang="en-US" dirty="0"/>
        </a:p>
      </dgm:t>
    </dgm:pt>
    <dgm:pt modelId="{51CB60D3-A0FE-4F21-B62B-4E1A77B25F27}" type="parTrans" cxnId="{C60B07B1-D7CE-4AF0-B32E-6C867630DA7B}">
      <dgm:prSet/>
      <dgm:spPr/>
      <dgm:t>
        <a:bodyPr/>
        <a:lstStyle/>
        <a:p>
          <a:endParaRPr lang="en-US"/>
        </a:p>
      </dgm:t>
    </dgm:pt>
    <dgm:pt modelId="{B100B056-536A-4141-BD78-A41A37477B9E}" type="sibTrans" cxnId="{C60B07B1-D7CE-4AF0-B32E-6C867630DA7B}">
      <dgm:prSet/>
      <dgm:spPr/>
      <dgm:t>
        <a:bodyPr/>
        <a:lstStyle/>
        <a:p>
          <a:endParaRPr lang="en-US"/>
        </a:p>
      </dgm:t>
    </dgm:pt>
    <dgm:pt modelId="{A2C323E7-485D-114B-9FD2-9E4B5325A9A0}">
      <dgm:prSet/>
      <dgm:spPr/>
      <dgm:t>
        <a:bodyPr/>
        <a:lstStyle/>
        <a:p>
          <a:pPr>
            <a:buFont typeface="Symbol" pitchFamily="2" charset="2"/>
            <a:buChar char=""/>
          </a:pPr>
          <a:r>
            <a:rPr lang="en-BG"/>
            <a:t>Цифровизация на услуги</a:t>
          </a:r>
        </a:p>
      </dgm:t>
    </dgm:pt>
    <dgm:pt modelId="{D7D15BD1-67C4-344F-932E-41B6ECACA323}" type="parTrans" cxnId="{38D6452A-64A4-E34F-A351-3E70138C5E51}">
      <dgm:prSet/>
      <dgm:spPr/>
      <dgm:t>
        <a:bodyPr/>
        <a:lstStyle/>
        <a:p>
          <a:endParaRPr lang="en-GB"/>
        </a:p>
      </dgm:t>
    </dgm:pt>
    <dgm:pt modelId="{77EE46B8-7AFC-954E-A878-4C514AF32B86}" type="sibTrans" cxnId="{38D6452A-64A4-E34F-A351-3E70138C5E51}">
      <dgm:prSet/>
      <dgm:spPr/>
      <dgm:t>
        <a:bodyPr/>
        <a:lstStyle/>
        <a:p>
          <a:endParaRPr lang="en-GB"/>
        </a:p>
      </dgm:t>
    </dgm:pt>
    <dgm:pt modelId="{1682F99C-D714-4044-9993-58764D2BAE6B}">
      <dgm:prSet/>
      <dgm:spPr/>
      <dgm:t>
        <a:bodyPr/>
        <a:lstStyle/>
        <a:p>
          <a:pPr>
            <a:buFont typeface="Symbol" pitchFamily="2" charset="2"/>
            <a:buChar char=""/>
          </a:pPr>
          <a:r>
            <a:rPr lang="en-BG"/>
            <a:t>Използване на Интернет на нещата (IoT)</a:t>
          </a:r>
        </a:p>
      </dgm:t>
    </dgm:pt>
    <dgm:pt modelId="{DB5950EE-726A-654B-8770-49E385D85F63}" type="parTrans" cxnId="{2644B44B-7DC3-BB48-B6F9-10E586BEF7A4}">
      <dgm:prSet/>
      <dgm:spPr/>
      <dgm:t>
        <a:bodyPr/>
        <a:lstStyle/>
        <a:p>
          <a:endParaRPr lang="en-GB"/>
        </a:p>
      </dgm:t>
    </dgm:pt>
    <dgm:pt modelId="{57325038-5CDD-A342-871F-CEE18FBE36F8}" type="sibTrans" cxnId="{2644B44B-7DC3-BB48-B6F9-10E586BEF7A4}">
      <dgm:prSet/>
      <dgm:spPr/>
      <dgm:t>
        <a:bodyPr/>
        <a:lstStyle/>
        <a:p>
          <a:endParaRPr lang="en-GB"/>
        </a:p>
      </dgm:t>
    </dgm:pt>
    <dgm:pt modelId="{1FFF9E16-B2A5-9345-A016-689259BF4F4B}">
      <dgm:prSet/>
      <dgm:spPr/>
      <dgm:t>
        <a:bodyPr/>
        <a:lstStyle/>
        <a:p>
          <a:pPr>
            <a:buFont typeface="Symbol" pitchFamily="2" charset="2"/>
            <a:buChar char=""/>
          </a:pPr>
          <a:r>
            <a:rPr lang="en-BG"/>
            <a:t>Използване на изкуствен интелект (AI) и машинно обучение</a:t>
          </a:r>
        </a:p>
      </dgm:t>
    </dgm:pt>
    <dgm:pt modelId="{FFA643FD-E0B9-4741-8DC2-1D52BB2B8535}" type="parTrans" cxnId="{588FCE9A-D920-3442-B4BE-82FCCF315FBF}">
      <dgm:prSet/>
      <dgm:spPr/>
      <dgm:t>
        <a:bodyPr/>
        <a:lstStyle/>
        <a:p>
          <a:endParaRPr lang="en-GB"/>
        </a:p>
      </dgm:t>
    </dgm:pt>
    <dgm:pt modelId="{C46F55E5-0653-7B49-8116-C98E990D83BB}" type="sibTrans" cxnId="{588FCE9A-D920-3442-B4BE-82FCCF315FBF}">
      <dgm:prSet/>
      <dgm:spPr/>
      <dgm:t>
        <a:bodyPr/>
        <a:lstStyle/>
        <a:p>
          <a:endParaRPr lang="en-GB"/>
        </a:p>
      </dgm:t>
    </dgm:pt>
    <dgm:pt modelId="{9A891C6C-9891-934D-AD38-D52229B2E613}">
      <dgm:prSet/>
      <dgm:spPr/>
      <dgm:t>
        <a:bodyPr/>
        <a:lstStyle/>
        <a:p>
          <a:pPr>
            <a:buFont typeface="Symbol" pitchFamily="2" charset="2"/>
            <a:buChar char=""/>
          </a:pPr>
          <a:r>
            <a:rPr lang="en-BG"/>
            <a:t>Електронна идентификация и сигурност</a:t>
          </a:r>
        </a:p>
      </dgm:t>
    </dgm:pt>
    <dgm:pt modelId="{305E734F-B959-9C49-844F-88063AFC2F5B}" type="parTrans" cxnId="{76C84E3F-168E-D043-8213-3B386A9F0072}">
      <dgm:prSet/>
      <dgm:spPr/>
      <dgm:t>
        <a:bodyPr/>
        <a:lstStyle/>
        <a:p>
          <a:endParaRPr lang="en-GB"/>
        </a:p>
      </dgm:t>
    </dgm:pt>
    <dgm:pt modelId="{A1B68831-9224-F048-962D-B781C183F0A7}" type="sibTrans" cxnId="{76C84E3F-168E-D043-8213-3B386A9F0072}">
      <dgm:prSet/>
      <dgm:spPr/>
      <dgm:t>
        <a:bodyPr/>
        <a:lstStyle/>
        <a:p>
          <a:endParaRPr lang="en-GB"/>
        </a:p>
      </dgm:t>
    </dgm:pt>
    <dgm:pt modelId="{89F8D632-4F1E-FB4F-A254-1B2ECA421A81}">
      <dgm:prSet/>
      <dgm:spPr/>
      <dgm:t>
        <a:bodyPr/>
        <a:lstStyle/>
        <a:p>
          <a:pPr>
            <a:buFont typeface="Symbol" pitchFamily="2" charset="2"/>
            <a:buChar char=""/>
          </a:pPr>
          <a:r>
            <a:rPr lang="en-BG"/>
            <a:t>Разработване на мобилни приложения</a:t>
          </a:r>
        </a:p>
      </dgm:t>
    </dgm:pt>
    <dgm:pt modelId="{6D8B33F4-5EEE-FC47-8BAB-AF6A49E53A57}" type="parTrans" cxnId="{CE70DD0D-0ECD-AE4A-8E7F-E3A3B4C1BC6F}">
      <dgm:prSet/>
      <dgm:spPr/>
      <dgm:t>
        <a:bodyPr/>
        <a:lstStyle/>
        <a:p>
          <a:endParaRPr lang="en-GB"/>
        </a:p>
      </dgm:t>
    </dgm:pt>
    <dgm:pt modelId="{F0559D6D-55B8-C241-AB27-B914BE6DA9EB}" type="sibTrans" cxnId="{CE70DD0D-0ECD-AE4A-8E7F-E3A3B4C1BC6F}">
      <dgm:prSet/>
      <dgm:spPr/>
      <dgm:t>
        <a:bodyPr/>
        <a:lstStyle/>
        <a:p>
          <a:endParaRPr lang="en-GB"/>
        </a:p>
      </dgm:t>
    </dgm:pt>
    <dgm:pt modelId="{90F67D61-EF2B-6C48-99A0-35DFFC41E5E8}">
      <dgm:prSet/>
      <dgm:spPr/>
      <dgm:t>
        <a:bodyPr/>
        <a:lstStyle/>
        <a:p>
          <a:pPr>
            <a:buFont typeface="Symbol" pitchFamily="2" charset="2"/>
            <a:buChar char=""/>
          </a:pPr>
          <a:r>
            <a:rPr lang="en-BG"/>
            <a:t>Облачни услуги</a:t>
          </a:r>
        </a:p>
      </dgm:t>
    </dgm:pt>
    <dgm:pt modelId="{4AD9C349-388B-4F45-80CB-D88D79007D0A}" type="parTrans" cxnId="{1A2760AE-5FC6-0349-BB2D-F9017CB098E8}">
      <dgm:prSet/>
      <dgm:spPr/>
      <dgm:t>
        <a:bodyPr/>
        <a:lstStyle/>
        <a:p>
          <a:endParaRPr lang="en-GB"/>
        </a:p>
      </dgm:t>
    </dgm:pt>
    <dgm:pt modelId="{C223E36C-80B9-554F-AC0B-85A1C1CA0E3C}" type="sibTrans" cxnId="{1A2760AE-5FC6-0349-BB2D-F9017CB098E8}">
      <dgm:prSet/>
      <dgm:spPr/>
      <dgm:t>
        <a:bodyPr/>
        <a:lstStyle/>
        <a:p>
          <a:endParaRPr lang="en-GB"/>
        </a:p>
      </dgm:t>
    </dgm:pt>
    <dgm:pt modelId="{0BD9158B-B492-6342-8518-5A83C0D7B1A2}" type="pres">
      <dgm:prSet presAssocID="{A3F8DE89-85E0-4017-AC61-2B9F83872D03}" presName="Name0" presStyleCnt="0">
        <dgm:presLayoutVars>
          <dgm:chMax val="7"/>
          <dgm:chPref val="7"/>
          <dgm:dir/>
        </dgm:presLayoutVars>
      </dgm:prSet>
      <dgm:spPr/>
    </dgm:pt>
    <dgm:pt modelId="{5B43F100-E0B1-7145-8205-23A86683DD52}" type="pres">
      <dgm:prSet presAssocID="{A3F8DE89-85E0-4017-AC61-2B9F83872D03}" presName="Name1" presStyleCnt="0"/>
      <dgm:spPr/>
    </dgm:pt>
    <dgm:pt modelId="{D3388632-2115-A44E-8206-7F8862000D44}" type="pres">
      <dgm:prSet presAssocID="{A3F8DE89-85E0-4017-AC61-2B9F83872D03}" presName="cycle" presStyleCnt="0"/>
      <dgm:spPr/>
    </dgm:pt>
    <dgm:pt modelId="{565806EF-E26E-B64D-9D0E-D248F056CBC6}" type="pres">
      <dgm:prSet presAssocID="{A3F8DE89-85E0-4017-AC61-2B9F83872D03}" presName="srcNode" presStyleLbl="node1" presStyleIdx="0" presStyleCnt="7"/>
      <dgm:spPr/>
    </dgm:pt>
    <dgm:pt modelId="{0F7BBCD8-471A-F24E-805C-8350340E656B}" type="pres">
      <dgm:prSet presAssocID="{A3F8DE89-85E0-4017-AC61-2B9F83872D03}" presName="conn" presStyleLbl="parChTrans1D2" presStyleIdx="0" presStyleCnt="1"/>
      <dgm:spPr/>
    </dgm:pt>
    <dgm:pt modelId="{F1DB35EE-2FB6-F54E-BCC7-48DD541ED83B}" type="pres">
      <dgm:prSet presAssocID="{A3F8DE89-85E0-4017-AC61-2B9F83872D03}" presName="extraNode" presStyleLbl="node1" presStyleIdx="0" presStyleCnt="7"/>
      <dgm:spPr/>
    </dgm:pt>
    <dgm:pt modelId="{967D47BC-CA96-0140-BEBF-6FEAD2F8DBD5}" type="pres">
      <dgm:prSet presAssocID="{A3F8DE89-85E0-4017-AC61-2B9F83872D03}" presName="dstNode" presStyleLbl="node1" presStyleIdx="0" presStyleCnt="7"/>
      <dgm:spPr/>
    </dgm:pt>
    <dgm:pt modelId="{B2852192-4367-B747-8201-1BE6799B7C73}" type="pres">
      <dgm:prSet presAssocID="{C3F696DD-D53B-457F-8F5A-C8340F729791}" presName="text_1" presStyleLbl="node1" presStyleIdx="0" presStyleCnt="7">
        <dgm:presLayoutVars>
          <dgm:bulletEnabled val="1"/>
        </dgm:presLayoutVars>
      </dgm:prSet>
      <dgm:spPr/>
    </dgm:pt>
    <dgm:pt modelId="{2E59B1DA-AAA8-2741-92B1-87F50270F8D0}" type="pres">
      <dgm:prSet presAssocID="{C3F696DD-D53B-457F-8F5A-C8340F729791}" presName="accent_1" presStyleCnt="0"/>
      <dgm:spPr/>
    </dgm:pt>
    <dgm:pt modelId="{860A3A9F-C21F-894A-86BC-829DAD77F324}" type="pres">
      <dgm:prSet presAssocID="{C3F696DD-D53B-457F-8F5A-C8340F729791}" presName="accentRepeatNode" presStyleLbl="solidFgAcc1" presStyleIdx="0" presStyleCnt="7"/>
      <dgm:spPr/>
    </dgm:pt>
    <dgm:pt modelId="{0F1FFAD9-DF71-954E-B640-9A39CD86DBF3}" type="pres">
      <dgm:prSet presAssocID="{A2C323E7-485D-114B-9FD2-9E4B5325A9A0}" presName="text_2" presStyleLbl="node1" presStyleIdx="1" presStyleCnt="7">
        <dgm:presLayoutVars>
          <dgm:bulletEnabled val="1"/>
        </dgm:presLayoutVars>
      </dgm:prSet>
      <dgm:spPr/>
    </dgm:pt>
    <dgm:pt modelId="{60A30B7E-5DF3-EB45-BDB8-447545861AB4}" type="pres">
      <dgm:prSet presAssocID="{A2C323E7-485D-114B-9FD2-9E4B5325A9A0}" presName="accent_2" presStyleCnt="0"/>
      <dgm:spPr/>
    </dgm:pt>
    <dgm:pt modelId="{ED122374-DFB0-054E-8992-C1B2C233FAE6}" type="pres">
      <dgm:prSet presAssocID="{A2C323E7-485D-114B-9FD2-9E4B5325A9A0}" presName="accentRepeatNode" presStyleLbl="solidFgAcc1" presStyleIdx="1" presStyleCnt="7"/>
      <dgm:spPr/>
    </dgm:pt>
    <dgm:pt modelId="{B272384A-5EA2-9C41-8951-7DCFFE481DA9}" type="pres">
      <dgm:prSet presAssocID="{1682F99C-D714-4044-9993-58764D2BAE6B}" presName="text_3" presStyleLbl="node1" presStyleIdx="2" presStyleCnt="7">
        <dgm:presLayoutVars>
          <dgm:bulletEnabled val="1"/>
        </dgm:presLayoutVars>
      </dgm:prSet>
      <dgm:spPr/>
    </dgm:pt>
    <dgm:pt modelId="{7B31EFD8-BEB6-FB4B-905C-7BF79C231D24}" type="pres">
      <dgm:prSet presAssocID="{1682F99C-D714-4044-9993-58764D2BAE6B}" presName="accent_3" presStyleCnt="0"/>
      <dgm:spPr/>
    </dgm:pt>
    <dgm:pt modelId="{7639B1EA-5B00-7A40-92A4-FBC54E1186FE}" type="pres">
      <dgm:prSet presAssocID="{1682F99C-D714-4044-9993-58764D2BAE6B}" presName="accentRepeatNode" presStyleLbl="solidFgAcc1" presStyleIdx="2" presStyleCnt="7"/>
      <dgm:spPr/>
    </dgm:pt>
    <dgm:pt modelId="{914CF4E4-0778-C241-BF58-775C30C95AC5}" type="pres">
      <dgm:prSet presAssocID="{1FFF9E16-B2A5-9345-A016-689259BF4F4B}" presName="text_4" presStyleLbl="node1" presStyleIdx="3" presStyleCnt="7">
        <dgm:presLayoutVars>
          <dgm:bulletEnabled val="1"/>
        </dgm:presLayoutVars>
      </dgm:prSet>
      <dgm:spPr/>
    </dgm:pt>
    <dgm:pt modelId="{F2CB6FFD-396E-634F-AEED-49169E4E497A}" type="pres">
      <dgm:prSet presAssocID="{1FFF9E16-B2A5-9345-A016-689259BF4F4B}" presName="accent_4" presStyleCnt="0"/>
      <dgm:spPr/>
    </dgm:pt>
    <dgm:pt modelId="{154D4A84-1FBE-5443-8F57-8C189593EF00}" type="pres">
      <dgm:prSet presAssocID="{1FFF9E16-B2A5-9345-A016-689259BF4F4B}" presName="accentRepeatNode" presStyleLbl="solidFgAcc1" presStyleIdx="3" presStyleCnt="7"/>
      <dgm:spPr/>
    </dgm:pt>
    <dgm:pt modelId="{12EBB14B-1CFD-874D-824A-070DAF218FF5}" type="pres">
      <dgm:prSet presAssocID="{9A891C6C-9891-934D-AD38-D52229B2E613}" presName="text_5" presStyleLbl="node1" presStyleIdx="4" presStyleCnt="7">
        <dgm:presLayoutVars>
          <dgm:bulletEnabled val="1"/>
        </dgm:presLayoutVars>
      </dgm:prSet>
      <dgm:spPr/>
    </dgm:pt>
    <dgm:pt modelId="{514322DD-FD7C-8E43-83C9-CD0B15063674}" type="pres">
      <dgm:prSet presAssocID="{9A891C6C-9891-934D-AD38-D52229B2E613}" presName="accent_5" presStyleCnt="0"/>
      <dgm:spPr/>
    </dgm:pt>
    <dgm:pt modelId="{D3CF87EE-1D3E-9D4D-A034-0D9FE4BACF78}" type="pres">
      <dgm:prSet presAssocID="{9A891C6C-9891-934D-AD38-D52229B2E613}" presName="accentRepeatNode" presStyleLbl="solidFgAcc1" presStyleIdx="4" presStyleCnt="7"/>
      <dgm:spPr/>
    </dgm:pt>
    <dgm:pt modelId="{C4BCFC61-C294-BB4F-8630-1B2101B792E8}" type="pres">
      <dgm:prSet presAssocID="{89F8D632-4F1E-FB4F-A254-1B2ECA421A81}" presName="text_6" presStyleLbl="node1" presStyleIdx="5" presStyleCnt="7">
        <dgm:presLayoutVars>
          <dgm:bulletEnabled val="1"/>
        </dgm:presLayoutVars>
      </dgm:prSet>
      <dgm:spPr/>
    </dgm:pt>
    <dgm:pt modelId="{AE9242C1-2AC8-4C4B-92C4-6E1CC5956E91}" type="pres">
      <dgm:prSet presAssocID="{89F8D632-4F1E-FB4F-A254-1B2ECA421A81}" presName="accent_6" presStyleCnt="0"/>
      <dgm:spPr/>
    </dgm:pt>
    <dgm:pt modelId="{A92D13D9-1DB2-0349-8785-24B03F69983B}" type="pres">
      <dgm:prSet presAssocID="{89F8D632-4F1E-FB4F-A254-1B2ECA421A81}" presName="accentRepeatNode" presStyleLbl="solidFgAcc1" presStyleIdx="5" presStyleCnt="7"/>
      <dgm:spPr/>
    </dgm:pt>
    <dgm:pt modelId="{E0114DE6-7EF1-714F-B948-F37507989F42}" type="pres">
      <dgm:prSet presAssocID="{90F67D61-EF2B-6C48-99A0-35DFFC41E5E8}" presName="text_7" presStyleLbl="node1" presStyleIdx="6" presStyleCnt="7">
        <dgm:presLayoutVars>
          <dgm:bulletEnabled val="1"/>
        </dgm:presLayoutVars>
      </dgm:prSet>
      <dgm:spPr/>
    </dgm:pt>
    <dgm:pt modelId="{766E3E9E-2170-384E-8281-30984B5D197F}" type="pres">
      <dgm:prSet presAssocID="{90F67D61-EF2B-6C48-99A0-35DFFC41E5E8}" presName="accent_7" presStyleCnt="0"/>
      <dgm:spPr/>
    </dgm:pt>
    <dgm:pt modelId="{329D19DC-A0A9-D64E-931C-E6F12A2D5215}" type="pres">
      <dgm:prSet presAssocID="{90F67D61-EF2B-6C48-99A0-35DFFC41E5E8}" presName="accentRepeatNode" presStyleLbl="solidFgAcc1" presStyleIdx="6" presStyleCnt="7"/>
      <dgm:spPr/>
    </dgm:pt>
  </dgm:ptLst>
  <dgm:cxnLst>
    <dgm:cxn modelId="{B3F9E901-EC62-074B-B9CA-7BED1BB5FCD6}" type="presOf" srcId="{A2C323E7-485D-114B-9FD2-9E4B5325A9A0}" destId="{0F1FFAD9-DF71-954E-B640-9A39CD86DBF3}" srcOrd="0" destOrd="0" presId="urn:microsoft.com/office/officeart/2008/layout/VerticalCurvedList"/>
    <dgm:cxn modelId="{CE70DD0D-0ECD-AE4A-8E7F-E3A3B4C1BC6F}" srcId="{A3F8DE89-85E0-4017-AC61-2B9F83872D03}" destId="{89F8D632-4F1E-FB4F-A254-1B2ECA421A81}" srcOrd="5" destOrd="0" parTransId="{6D8B33F4-5EEE-FC47-8BAB-AF6A49E53A57}" sibTransId="{F0559D6D-55B8-C241-AB27-B914BE6DA9EB}"/>
    <dgm:cxn modelId="{484B131D-0396-5A45-A285-A2DF7C4ABB45}" type="presOf" srcId="{89F8D632-4F1E-FB4F-A254-1B2ECA421A81}" destId="{C4BCFC61-C294-BB4F-8630-1B2101B792E8}" srcOrd="0" destOrd="0" presId="urn:microsoft.com/office/officeart/2008/layout/VerticalCurvedList"/>
    <dgm:cxn modelId="{38D6452A-64A4-E34F-A351-3E70138C5E51}" srcId="{A3F8DE89-85E0-4017-AC61-2B9F83872D03}" destId="{A2C323E7-485D-114B-9FD2-9E4B5325A9A0}" srcOrd="1" destOrd="0" parTransId="{D7D15BD1-67C4-344F-932E-41B6ECACA323}" sibTransId="{77EE46B8-7AFC-954E-A878-4C514AF32B86}"/>
    <dgm:cxn modelId="{D1E2902B-D0C2-634E-8A70-8EE4FB65C654}" type="presOf" srcId="{C3F696DD-D53B-457F-8F5A-C8340F729791}" destId="{B2852192-4367-B747-8201-1BE6799B7C73}" srcOrd="0" destOrd="0" presId="urn:microsoft.com/office/officeart/2008/layout/VerticalCurvedList"/>
    <dgm:cxn modelId="{F12F593A-82B4-F745-B602-780B509070DD}" type="presOf" srcId="{1FFF9E16-B2A5-9345-A016-689259BF4F4B}" destId="{914CF4E4-0778-C241-BF58-775C30C95AC5}" srcOrd="0" destOrd="0" presId="urn:microsoft.com/office/officeart/2008/layout/VerticalCurvedList"/>
    <dgm:cxn modelId="{7EB5A93D-9D96-E34C-90F3-A0C40ECC0B38}" type="presOf" srcId="{1682F99C-D714-4044-9993-58764D2BAE6B}" destId="{B272384A-5EA2-9C41-8951-7DCFFE481DA9}" srcOrd="0" destOrd="0" presId="urn:microsoft.com/office/officeart/2008/layout/VerticalCurvedList"/>
    <dgm:cxn modelId="{76C84E3F-168E-D043-8213-3B386A9F0072}" srcId="{A3F8DE89-85E0-4017-AC61-2B9F83872D03}" destId="{9A891C6C-9891-934D-AD38-D52229B2E613}" srcOrd="4" destOrd="0" parTransId="{305E734F-B959-9C49-844F-88063AFC2F5B}" sibTransId="{A1B68831-9224-F048-962D-B781C183F0A7}"/>
    <dgm:cxn modelId="{18198A48-06A9-1345-AA63-23EECF73918E}" type="presOf" srcId="{B100B056-536A-4141-BD78-A41A37477B9E}" destId="{0F7BBCD8-471A-F24E-805C-8350340E656B}" srcOrd="0" destOrd="0" presId="urn:microsoft.com/office/officeart/2008/layout/VerticalCurvedList"/>
    <dgm:cxn modelId="{2644B44B-7DC3-BB48-B6F9-10E586BEF7A4}" srcId="{A3F8DE89-85E0-4017-AC61-2B9F83872D03}" destId="{1682F99C-D714-4044-9993-58764D2BAE6B}" srcOrd="2" destOrd="0" parTransId="{DB5950EE-726A-654B-8770-49E385D85F63}" sibTransId="{57325038-5CDD-A342-871F-CEE18FBE36F8}"/>
    <dgm:cxn modelId="{EF22D253-7FC6-704F-86ED-B41AFDA9A48F}" type="presOf" srcId="{A3F8DE89-85E0-4017-AC61-2B9F83872D03}" destId="{0BD9158B-B492-6342-8518-5A83C0D7B1A2}" srcOrd="0" destOrd="0" presId="urn:microsoft.com/office/officeart/2008/layout/VerticalCurvedList"/>
    <dgm:cxn modelId="{588FCE9A-D920-3442-B4BE-82FCCF315FBF}" srcId="{A3F8DE89-85E0-4017-AC61-2B9F83872D03}" destId="{1FFF9E16-B2A5-9345-A016-689259BF4F4B}" srcOrd="3" destOrd="0" parTransId="{FFA643FD-E0B9-4741-8DC2-1D52BB2B8535}" sibTransId="{C46F55E5-0653-7B49-8116-C98E990D83BB}"/>
    <dgm:cxn modelId="{1A2760AE-5FC6-0349-BB2D-F9017CB098E8}" srcId="{A3F8DE89-85E0-4017-AC61-2B9F83872D03}" destId="{90F67D61-EF2B-6C48-99A0-35DFFC41E5E8}" srcOrd="6" destOrd="0" parTransId="{4AD9C349-388B-4F45-80CB-D88D79007D0A}" sibTransId="{C223E36C-80B9-554F-AC0B-85A1C1CA0E3C}"/>
    <dgm:cxn modelId="{C60B07B1-D7CE-4AF0-B32E-6C867630DA7B}" srcId="{A3F8DE89-85E0-4017-AC61-2B9F83872D03}" destId="{C3F696DD-D53B-457F-8F5A-C8340F729791}" srcOrd="0" destOrd="0" parTransId="{51CB60D3-A0FE-4F21-B62B-4E1A77B25F27}" sibTransId="{B100B056-536A-4141-BD78-A41A37477B9E}"/>
    <dgm:cxn modelId="{EEE443E2-2E47-FB41-A8E9-95601474A2E3}" type="presOf" srcId="{90F67D61-EF2B-6C48-99A0-35DFFC41E5E8}" destId="{E0114DE6-7EF1-714F-B948-F37507989F42}" srcOrd="0" destOrd="0" presId="urn:microsoft.com/office/officeart/2008/layout/VerticalCurvedList"/>
    <dgm:cxn modelId="{0DEC59EE-8549-7848-AA1B-AC7F4888503C}" type="presOf" srcId="{9A891C6C-9891-934D-AD38-D52229B2E613}" destId="{12EBB14B-1CFD-874D-824A-070DAF218FF5}" srcOrd="0" destOrd="0" presId="urn:microsoft.com/office/officeart/2008/layout/VerticalCurvedList"/>
    <dgm:cxn modelId="{9D93A091-787D-5541-A71E-1E28028710C7}" type="presParOf" srcId="{0BD9158B-B492-6342-8518-5A83C0D7B1A2}" destId="{5B43F100-E0B1-7145-8205-23A86683DD52}" srcOrd="0" destOrd="0" presId="urn:microsoft.com/office/officeart/2008/layout/VerticalCurvedList"/>
    <dgm:cxn modelId="{F09BB298-C5DA-124A-8666-5D2ABFA7AFA9}" type="presParOf" srcId="{5B43F100-E0B1-7145-8205-23A86683DD52}" destId="{D3388632-2115-A44E-8206-7F8862000D44}" srcOrd="0" destOrd="0" presId="urn:microsoft.com/office/officeart/2008/layout/VerticalCurvedList"/>
    <dgm:cxn modelId="{B582BE8B-73A4-A147-8676-288455408129}" type="presParOf" srcId="{D3388632-2115-A44E-8206-7F8862000D44}" destId="{565806EF-E26E-B64D-9D0E-D248F056CBC6}" srcOrd="0" destOrd="0" presId="urn:microsoft.com/office/officeart/2008/layout/VerticalCurvedList"/>
    <dgm:cxn modelId="{1125418C-B2D8-E845-9F31-7E5EB2C7DD25}" type="presParOf" srcId="{D3388632-2115-A44E-8206-7F8862000D44}" destId="{0F7BBCD8-471A-F24E-805C-8350340E656B}" srcOrd="1" destOrd="0" presId="urn:microsoft.com/office/officeart/2008/layout/VerticalCurvedList"/>
    <dgm:cxn modelId="{88FF0428-865D-D14D-AF82-A7444FE5F860}" type="presParOf" srcId="{D3388632-2115-A44E-8206-7F8862000D44}" destId="{F1DB35EE-2FB6-F54E-BCC7-48DD541ED83B}" srcOrd="2" destOrd="0" presId="urn:microsoft.com/office/officeart/2008/layout/VerticalCurvedList"/>
    <dgm:cxn modelId="{7885BD1F-9D8F-4F4D-AD4F-A8F69AC0B843}" type="presParOf" srcId="{D3388632-2115-A44E-8206-7F8862000D44}" destId="{967D47BC-CA96-0140-BEBF-6FEAD2F8DBD5}" srcOrd="3" destOrd="0" presId="urn:microsoft.com/office/officeart/2008/layout/VerticalCurvedList"/>
    <dgm:cxn modelId="{6056396D-6872-AB4B-B2F4-4953189AE41C}" type="presParOf" srcId="{5B43F100-E0B1-7145-8205-23A86683DD52}" destId="{B2852192-4367-B747-8201-1BE6799B7C73}" srcOrd="1" destOrd="0" presId="urn:microsoft.com/office/officeart/2008/layout/VerticalCurvedList"/>
    <dgm:cxn modelId="{63FF7395-B5E1-0C4D-89D1-DCB063C18145}" type="presParOf" srcId="{5B43F100-E0B1-7145-8205-23A86683DD52}" destId="{2E59B1DA-AAA8-2741-92B1-87F50270F8D0}" srcOrd="2" destOrd="0" presId="urn:microsoft.com/office/officeart/2008/layout/VerticalCurvedList"/>
    <dgm:cxn modelId="{0926581A-1F32-6E49-B08F-42D7B987BD78}" type="presParOf" srcId="{2E59B1DA-AAA8-2741-92B1-87F50270F8D0}" destId="{860A3A9F-C21F-894A-86BC-829DAD77F324}" srcOrd="0" destOrd="0" presId="urn:microsoft.com/office/officeart/2008/layout/VerticalCurvedList"/>
    <dgm:cxn modelId="{CD92E7CC-CD4E-C84F-9CD6-4450DB9A9E7B}" type="presParOf" srcId="{5B43F100-E0B1-7145-8205-23A86683DD52}" destId="{0F1FFAD9-DF71-954E-B640-9A39CD86DBF3}" srcOrd="3" destOrd="0" presId="urn:microsoft.com/office/officeart/2008/layout/VerticalCurvedList"/>
    <dgm:cxn modelId="{439571CD-EDD5-9B4A-9BFD-9CCA307D3744}" type="presParOf" srcId="{5B43F100-E0B1-7145-8205-23A86683DD52}" destId="{60A30B7E-5DF3-EB45-BDB8-447545861AB4}" srcOrd="4" destOrd="0" presId="urn:microsoft.com/office/officeart/2008/layout/VerticalCurvedList"/>
    <dgm:cxn modelId="{CB569799-26E5-F649-8B03-7D04D51F5D29}" type="presParOf" srcId="{60A30B7E-5DF3-EB45-BDB8-447545861AB4}" destId="{ED122374-DFB0-054E-8992-C1B2C233FAE6}" srcOrd="0" destOrd="0" presId="urn:microsoft.com/office/officeart/2008/layout/VerticalCurvedList"/>
    <dgm:cxn modelId="{4EE3AF43-5A64-754A-BD1E-4AB3A2A490B7}" type="presParOf" srcId="{5B43F100-E0B1-7145-8205-23A86683DD52}" destId="{B272384A-5EA2-9C41-8951-7DCFFE481DA9}" srcOrd="5" destOrd="0" presId="urn:microsoft.com/office/officeart/2008/layout/VerticalCurvedList"/>
    <dgm:cxn modelId="{935379B0-B5EC-034E-B9AB-11231F49DF5E}" type="presParOf" srcId="{5B43F100-E0B1-7145-8205-23A86683DD52}" destId="{7B31EFD8-BEB6-FB4B-905C-7BF79C231D24}" srcOrd="6" destOrd="0" presId="urn:microsoft.com/office/officeart/2008/layout/VerticalCurvedList"/>
    <dgm:cxn modelId="{E63473CD-7C22-AF4D-BECB-95E8F28A045C}" type="presParOf" srcId="{7B31EFD8-BEB6-FB4B-905C-7BF79C231D24}" destId="{7639B1EA-5B00-7A40-92A4-FBC54E1186FE}" srcOrd="0" destOrd="0" presId="urn:microsoft.com/office/officeart/2008/layout/VerticalCurvedList"/>
    <dgm:cxn modelId="{C286B69A-AEB7-8248-AAEB-F0BC29AEBEB0}" type="presParOf" srcId="{5B43F100-E0B1-7145-8205-23A86683DD52}" destId="{914CF4E4-0778-C241-BF58-775C30C95AC5}" srcOrd="7" destOrd="0" presId="urn:microsoft.com/office/officeart/2008/layout/VerticalCurvedList"/>
    <dgm:cxn modelId="{2811F959-FED1-D445-AFD1-852CCB68D58B}" type="presParOf" srcId="{5B43F100-E0B1-7145-8205-23A86683DD52}" destId="{F2CB6FFD-396E-634F-AEED-49169E4E497A}" srcOrd="8" destOrd="0" presId="urn:microsoft.com/office/officeart/2008/layout/VerticalCurvedList"/>
    <dgm:cxn modelId="{6C358522-C702-2146-956C-D58FDD22B28C}" type="presParOf" srcId="{F2CB6FFD-396E-634F-AEED-49169E4E497A}" destId="{154D4A84-1FBE-5443-8F57-8C189593EF00}" srcOrd="0" destOrd="0" presId="urn:microsoft.com/office/officeart/2008/layout/VerticalCurvedList"/>
    <dgm:cxn modelId="{F5165A6B-223B-594C-817D-633C56ACC1FD}" type="presParOf" srcId="{5B43F100-E0B1-7145-8205-23A86683DD52}" destId="{12EBB14B-1CFD-874D-824A-070DAF218FF5}" srcOrd="9" destOrd="0" presId="urn:microsoft.com/office/officeart/2008/layout/VerticalCurvedList"/>
    <dgm:cxn modelId="{9EA2E13C-AC32-F648-A6B2-39371BE109FA}" type="presParOf" srcId="{5B43F100-E0B1-7145-8205-23A86683DD52}" destId="{514322DD-FD7C-8E43-83C9-CD0B15063674}" srcOrd="10" destOrd="0" presId="urn:microsoft.com/office/officeart/2008/layout/VerticalCurvedList"/>
    <dgm:cxn modelId="{5C95980A-2CEB-1A48-9054-08AC3E58FDD8}" type="presParOf" srcId="{514322DD-FD7C-8E43-83C9-CD0B15063674}" destId="{D3CF87EE-1D3E-9D4D-A034-0D9FE4BACF78}" srcOrd="0" destOrd="0" presId="urn:microsoft.com/office/officeart/2008/layout/VerticalCurvedList"/>
    <dgm:cxn modelId="{4CD050AB-25B2-A040-8442-3BEBDFD4DD73}" type="presParOf" srcId="{5B43F100-E0B1-7145-8205-23A86683DD52}" destId="{C4BCFC61-C294-BB4F-8630-1B2101B792E8}" srcOrd="11" destOrd="0" presId="urn:microsoft.com/office/officeart/2008/layout/VerticalCurvedList"/>
    <dgm:cxn modelId="{BFF7E1D6-67A4-E34C-8392-D607C4DF81FF}" type="presParOf" srcId="{5B43F100-E0B1-7145-8205-23A86683DD52}" destId="{AE9242C1-2AC8-4C4B-92C4-6E1CC5956E91}" srcOrd="12" destOrd="0" presId="urn:microsoft.com/office/officeart/2008/layout/VerticalCurvedList"/>
    <dgm:cxn modelId="{441C122E-5672-6049-82AE-2EEF363BBD6C}" type="presParOf" srcId="{AE9242C1-2AC8-4C4B-92C4-6E1CC5956E91}" destId="{A92D13D9-1DB2-0349-8785-24B03F69983B}" srcOrd="0" destOrd="0" presId="urn:microsoft.com/office/officeart/2008/layout/VerticalCurvedList"/>
    <dgm:cxn modelId="{FC881B80-98C1-A04D-B0C4-C58CCCEE84E6}" type="presParOf" srcId="{5B43F100-E0B1-7145-8205-23A86683DD52}" destId="{E0114DE6-7EF1-714F-B948-F37507989F42}" srcOrd="13" destOrd="0" presId="urn:microsoft.com/office/officeart/2008/layout/VerticalCurvedList"/>
    <dgm:cxn modelId="{897BEE37-08FB-6446-B316-5C34C406A4E7}" type="presParOf" srcId="{5B43F100-E0B1-7145-8205-23A86683DD52}" destId="{766E3E9E-2170-384E-8281-30984B5D197F}" srcOrd="14" destOrd="0" presId="urn:microsoft.com/office/officeart/2008/layout/VerticalCurvedList"/>
    <dgm:cxn modelId="{1C2BD6C0-7551-FE4E-A592-C5F778CD8098}" type="presParOf" srcId="{766E3E9E-2170-384E-8281-30984B5D197F}" destId="{329D19DC-A0A9-D64E-931C-E6F12A2D521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9944FEAB-7C5D-0944-A180-CEAD4EEEB42E}" type="doc">
      <dgm:prSet loTypeId="urn:microsoft.com/office/officeart/2005/8/layout/venn1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481398B1-AFA6-3849-902F-3DC00559CE12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pPr algn="ctr"/>
          <a:r>
            <a:rPr lang="bg-BG" sz="1600" dirty="0">
              <a:solidFill>
                <a:schemeClr val="bg1"/>
              </a:solidFill>
            </a:rPr>
            <a:t>ТЕХНОЛОГИЧНИ СТРАТЕГИИ В ИКТ</a:t>
          </a:r>
          <a:endParaRPr lang="en-GB" sz="1600" dirty="0">
            <a:solidFill>
              <a:schemeClr val="bg1"/>
            </a:solidFill>
          </a:endParaRPr>
        </a:p>
      </dgm:t>
    </dgm:pt>
    <dgm:pt modelId="{D017134D-0EC7-0F44-B3B5-1D2AAD6A338D}" type="parTrans" cxnId="{1DE31130-1B2D-7D48-B41B-8DD73DD95A90}">
      <dgm:prSet/>
      <dgm:spPr/>
      <dgm:t>
        <a:bodyPr/>
        <a:lstStyle/>
        <a:p>
          <a:pPr algn="ctr"/>
          <a:endParaRPr lang="en-GB" sz="1100" dirty="0"/>
        </a:p>
      </dgm:t>
    </dgm:pt>
    <dgm:pt modelId="{C761C0F9-7B05-E54D-B41D-0D780C93C4C2}" type="sibTrans" cxnId="{1DE31130-1B2D-7D48-B41B-8DD73DD95A90}">
      <dgm:prSet/>
      <dgm:spPr/>
      <dgm:t>
        <a:bodyPr/>
        <a:lstStyle/>
        <a:p>
          <a:pPr algn="ctr"/>
          <a:endParaRPr lang="en-GB" sz="1100" dirty="0"/>
        </a:p>
      </dgm:t>
    </dgm:pt>
    <dgm:pt modelId="{F62E02A2-0B2F-EA4C-900B-9AB3F3A15DE6}" type="pres">
      <dgm:prSet presAssocID="{9944FEAB-7C5D-0944-A180-CEAD4EEEB42E}" presName="compositeShape" presStyleCnt="0">
        <dgm:presLayoutVars>
          <dgm:chMax val="7"/>
          <dgm:dir/>
          <dgm:resizeHandles val="exact"/>
        </dgm:presLayoutVars>
      </dgm:prSet>
      <dgm:spPr/>
    </dgm:pt>
    <dgm:pt modelId="{2019866F-5439-A144-A49F-E0378D137AD9}" type="pres">
      <dgm:prSet presAssocID="{481398B1-AFA6-3849-902F-3DC00559CE12}" presName="circ1TxSh" presStyleLbl="vennNode1" presStyleIdx="0" presStyleCnt="1" custLinFactNeighborX="923"/>
      <dgm:spPr/>
    </dgm:pt>
  </dgm:ptLst>
  <dgm:cxnLst>
    <dgm:cxn modelId="{CBF2AA0E-EADC-884D-A588-5E456F1AF6A0}" type="presOf" srcId="{9944FEAB-7C5D-0944-A180-CEAD4EEEB42E}" destId="{F62E02A2-0B2F-EA4C-900B-9AB3F3A15DE6}" srcOrd="0" destOrd="0" presId="urn:microsoft.com/office/officeart/2005/8/layout/venn1"/>
    <dgm:cxn modelId="{1DE31130-1B2D-7D48-B41B-8DD73DD95A90}" srcId="{9944FEAB-7C5D-0944-A180-CEAD4EEEB42E}" destId="{481398B1-AFA6-3849-902F-3DC00559CE12}" srcOrd="0" destOrd="0" parTransId="{D017134D-0EC7-0F44-B3B5-1D2AAD6A338D}" sibTransId="{C761C0F9-7B05-E54D-B41D-0D780C93C4C2}"/>
    <dgm:cxn modelId="{7005E28E-2976-3A46-BFD4-D02E08FEF6AF}" type="presOf" srcId="{481398B1-AFA6-3849-902F-3DC00559CE12}" destId="{2019866F-5439-A144-A49F-E0378D137AD9}" srcOrd="0" destOrd="0" presId="urn:microsoft.com/office/officeart/2005/8/layout/venn1"/>
    <dgm:cxn modelId="{F692412E-4608-7A45-A373-81B0C62B9911}" type="presParOf" srcId="{F62E02A2-0B2F-EA4C-900B-9AB3F3A15DE6}" destId="{2019866F-5439-A144-A49F-E0378D137AD9}" srcOrd="0" destOrd="0" presId="urn:microsoft.com/office/officeart/2005/8/layout/venn1"/>
  </dgm:cxnLst>
  <dgm:bg>
    <a:noFill/>
  </dgm:bg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A3F8DE89-85E0-4017-AC61-2B9F83872D03}" type="doc">
      <dgm:prSet loTypeId="urn:microsoft.com/office/officeart/2008/layout/VerticalCurvedList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3F696DD-D53B-457F-8F5A-C8340F729791}">
      <dgm:prSet custT="1"/>
      <dgm:spPr/>
      <dgm:t>
        <a:bodyPr/>
        <a:lstStyle/>
        <a:p>
          <a:r>
            <a:rPr lang="bg-BG" sz="20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Какви данни ще обработваме?: източници, формати, лицензи за достъп, разпространение и обработка</a:t>
          </a:r>
          <a:endParaRPr lang="en-US" sz="2000" dirty="0"/>
        </a:p>
      </dgm:t>
    </dgm:pt>
    <dgm:pt modelId="{51CB60D3-A0FE-4F21-B62B-4E1A77B25F27}" type="parTrans" cxnId="{C60B07B1-D7CE-4AF0-B32E-6C867630DA7B}">
      <dgm:prSet/>
      <dgm:spPr/>
      <dgm:t>
        <a:bodyPr/>
        <a:lstStyle/>
        <a:p>
          <a:endParaRPr lang="en-US" sz="2800"/>
        </a:p>
      </dgm:t>
    </dgm:pt>
    <dgm:pt modelId="{B100B056-536A-4141-BD78-A41A37477B9E}" type="sibTrans" cxnId="{C60B07B1-D7CE-4AF0-B32E-6C867630DA7B}">
      <dgm:prSet/>
      <dgm:spPr/>
      <dgm:t>
        <a:bodyPr/>
        <a:lstStyle/>
        <a:p>
          <a:endParaRPr lang="en-US" sz="2800"/>
        </a:p>
      </dgm:t>
    </dgm:pt>
    <dgm:pt modelId="{BE8026EE-88FA-0647-8274-6CC7FBCE572B}">
      <dgm:prSet custT="1"/>
      <dgm:spPr/>
      <dgm:t>
        <a:bodyPr/>
        <a:lstStyle/>
        <a:p>
          <a:r>
            <a:rPr lang="bg-BG" sz="20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Какви методи на обработка ще използваме (например: статистически методи, методи на изкуствения интелект и т.н)?</a:t>
          </a:r>
          <a:endParaRPr lang="en-BG" sz="20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03C90F-EB41-5041-9108-9DFA37DD3082}" type="parTrans" cxnId="{D254D364-C31B-6949-ADFD-E6339BD38BEF}">
      <dgm:prSet/>
      <dgm:spPr/>
      <dgm:t>
        <a:bodyPr/>
        <a:lstStyle/>
        <a:p>
          <a:endParaRPr lang="en-GB" sz="2800"/>
        </a:p>
      </dgm:t>
    </dgm:pt>
    <dgm:pt modelId="{810B24D5-331D-4040-A014-16B6C920D61F}" type="sibTrans" cxnId="{D254D364-C31B-6949-ADFD-E6339BD38BEF}">
      <dgm:prSet/>
      <dgm:spPr/>
      <dgm:t>
        <a:bodyPr/>
        <a:lstStyle/>
        <a:p>
          <a:endParaRPr lang="en-GB" sz="2800"/>
        </a:p>
      </dgm:t>
    </dgm:pt>
    <dgm:pt modelId="{E2433587-8BF5-4240-A6BE-30073FC5D6D5}">
      <dgm:prSet custT="1"/>
      <dgm:spPr/>
      <dgm:t>
        <a:bodyPr/>
        <a:lstStyle/>
        <a:p>
          <a:r>
            <a:rPr lang="bg-BG" sz="20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Какъв ще бъде общия алгоритъм на работа на приложението? – в каква последователност ще се прилагат различните методи</a:t>
          </a:r>
          <a:endParaRPr lang="en-BG" sz="20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D5779F-28D7-1447-AF5B-58A705F91C6A}" type="parTrans" cxnId="{85CF1BA7-719A-9A43-85F1-9022F510B8F0}">
      <dgm:prSet/>
      <dgm:spPr/>
      <dgm:t>
        <a:bodyPr/>
        <a:lstStyle/>
        <a:p>
          <a:endParaRPr lang="en-GB" sz="2800"/>
        </a:p>
      </dgm:t>
    </dgm:pt>
    <dgm:pt modelId="{7DDA0523-AAA8-9845-A6E3-E9323CD798B9}" type="sibTrans" cxnId="{85CF1BA7-719A-9A43-85F1-9022F510B8F0}">
      <dgm:prSet/>
      <dgm:spPr/>
      <dgm:t>
        <a:bodyPr/>
        <a:lstStyle/>
        <a:p>
          <a:endParaRPr lang="en-GB" sz="2800"/>
        </a:p>
      </dgm:t>
    </dgm:pt>
    <dgm:pt modelId="{45938BEB-0DB4-2F48-9AA9-96141AFE73E6}">
      <dgm:prSet custT="1"/>
      <dgm:spPr/>
      <dgm:t>
        <a:bodyPr/>
        <a:lstStyle/>
        <a:p>
          <a:r>
            <a:rPr lang="bg-BG" sz="20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На какви изисквания ще отговаря приложението и потребителския интерфейс?</a:t>
          </a:r>
          <a:endParaRPr lang="en-BG" sz="20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292CE0-CE74-4A41-A8DC-FD69255591EB}" type="parTrans" cxnId="{2E6A450B-A136-0647-A536-D9976DE96D54}">
      <dgm:prSet/>
      <dgm:spPr/>
      <dgm:t>
        <a:bodyPr/>
        <a:lstStyle/>
        <a:p>
          <a:endParaRPr lang="en-GB" sz="2800"/>
        </a:p>
      </dgm:t>
    </dgm:pt>
    <dgm:pt modelId="{FCD83F10-5BA0-5348-9ED5-37153855E0B0}" type="sibTrans" cxnId="{2E6A450B-A136-0647-A536-D9976DE96D54}">
      <dgm:prSet/>
      <dgm:spPr/>
      <dgm:t>
        <a:bodyPr/>
        <a:lstStyle/>
        <a:p>
          <a:endParaRPr lang="en-GB" sz="2800"/>
        </a:p>
      </dgm:t>
    </dgm:pt>
    <dgm:pt modelId="{C37BE8BF-8686-AE4F-BA2D-4203CC9879DE}">
      <dgm:prSet custT="1"/>
      <dgm:spPr/>
      <dgm:t>
        <a:bodyPr/>
        <a:lstStyle/>
        <a:p>
          <a:r>
            <a:rPr lang="bg-BG" sz="20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Какви средства за реализация ще използваме? (конкретни софтуерни инструменти, среди за разработка, езици, операционни системи, облачни системи) </a:t>
          </a:r>
          <a:endParaRPr lang="en-BG" sz="20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9C5A3E-9A68-F349-92B8-653824E6D6AE}" type="parTrans" cxnId="{E9C2477E-107F-B544-8194-F464BC13A35A}">
      <dgm:prSet/>
      <dgm:spPr/>
      <dgm:t>
        <a:bodyPr/>
        <a:lstStyle/>
        <a:p>
          <a:endParaRPr lang="en-GB" sz="2800"/>
        </a:p>
      </dgm:t>
    </dgm:pt>
    <dgm:pt modelId="{2C8A4F7E-A8B5-D04A-BEA9-27659C88FB29}" type="sibTrans" cxnId="{E9C2477E-107F-B544-8194-F464BC13A35A}">
      <dgm:prSet/>
      <dgm:spPr/>
      <dgm:t>
        <a:bodyPr/>
        <a:lstStyle/>
        <a:p>
          <a:endParaRPr lang="en-GB" sz="2800"/>
        </a:p>
      </dgm:t>
    </dgm:pt>
    <dgm:pt modelId="{0BD9158B-B492-6342-8518-5A83C0D7B1A2}" type="pres">
      <dgm:prSet presAssocID="{A3F8DE89-85E0-4017-AC61-2B9F83872D03}" presName="Name0" presStyleCnt="0">
        <dgm:presLayoutVars>
          <dgm:chMax val="7"/>
          <dgm:chPref val="7"/>
          <dgm:dir/>
        </dgm:presLayoutVars>
      </dgm:prSet>
      <dgm:spPr/>
    </dgm:pt>
    <dgm:pt modelId="{5B43F100-E0B1-7145-8205-23A86683DD52}" type="pres">
      <dgm:prSet presAssocID="{A3F8DE89-85E0-4017-AC61-2B9F83872D03}" presName="Name1" presStyleCnt="0"/>
      <dgm:spPr/>
    </dgm:pt>
    <dgm:pt modelId="{D3388632-2115-A44E-8206-7F8862000D44}" type="pres">
      <dgm:prSet presAssocID="{A3F8DE89-85E0-4017-AC61-2B9F83872D03}" presName="cycle" presStyleCnt="0"/>
      <dgm:spPr/>
    </dgm:pt>
    <dgm:pt modelId="{565806EF-E26E-B64D-9D0E-D248F056CBC6}" type="pres">
      <dgm:prSet presAssocID="{A3F8DE89-85E0-4017-AC61-2B9F83872D03}" presName="srcNode" presStyleLbl="node1" presStyleIdx="0" presStyleCnt="5"/>
      <dgm:spPr/>
    </dgm:pt>
    <dgm:pt modelId="{0F7BBCD8-471A-F24E-805C-8350340E656B}" type="pres">
      <dgm:prSet presAssocID="{A3F8DE89-85E0-4017-AC61-2B9F83872D03}" presName="conn" presStyleLbl="parChTrans1D2" presStyleIdx="0" presStyleCnt="1"/>
      <dgm:spPr/>
    </dgm:pt>
    <dgm:pt modelId="{F1DB35EE-2FB6-F54E-BCC7-48DD541ED83B}" type="pres">
      <dgm:prSet presAssocID="{A3F8DE89-85E0-4017-AC61-2B9F83872D03}" presName="extraNode" presStyleLbl="node1" presStyleIdx="0" presStyleCnt="5"/>
      <dgm:spPr/>
    </dgm:pt>
    <dgm:pt modelId="{967D47BC-CA96-0140-BEBF-6FEAD2F8DBD5}" type="pres">
      <dgm:prSet presAssocID="{A3F8DE89-85E0-4017-AC61-2B9F83872D03}" presName="dstNode" presStyleLbl="node1" presStyleIdx="0" presStyleCnt="5"/>
      <dgm:spPr/>
    </dgm:pt>
    <dgm:pt modelId="{B2852192-4367-B747-8201-1BE6799B7C73}" type="pres">
      <dgm:prSet presAssocID="{C3F696DD-D53B-457F-8F5A-C8340F729791}" presName="text_1" presStyleLbl="node1" presStyleIdx="0" presStyleCnt="5">
        <dgm:presLayoutVars>
          <dgm:bulletEnabled val="1"/>
        </dgm:presLayoutVars>
      </dgm:prSet>
      <dgm:spPr/>
    </dgm:pt>
    <dgm:pt modelId="{2E59B1DA-AAA8-2741-92B1-87F50270F8D0}" type="pres">
      <dgm:prSet presAssocID="{C3F696DD-D53B-457F-8F5A-C8340F729791}" presName="accent_1" presStyleCnt="0"/>
      <dgm:spPr/>
    </dgm:pt>
    <dgm:pt modelId="{860A3A9F-C21F-894A-86BC-829DAD77F324}" type="pres">
      <dgm:prSet presAssocID="{C3F696DD-D53B-457F-8F5A-C8340F729791}" presName="accentRepeatNode" presStyleLbl="solidFgAcc1" presStyleIdx="0" presStyleCnt="5"/>
      <dgm:spPr/>
    </dgm:pt>
    <dgm:pt modelId="{29507A9A-F176-2549-91AE-27102FCA8DAA}" type="pres">
      <dgm:prSet presAssocID="{BE8026EE-88FA-0647-8274-6CC7FBCE572B}" presName="text_2" presStyleLbl="node1" presStyleIdx="1" presStyleCnt="5">
        <dgm:presLayoutVars>
          <dgm:bulletEnabled val="1"/>
        </dgm:presLayoutVars>
      </dgm:prSet>
      <dgm:spPr/>
    </dgm:pt>
    <dgm:pt modelId="{2ADAA283-CE34-F043-BDDA-4E79472607B2}" type="pres">
      <dgm:prSet presAssocID="{BE8026EE-88FA-0647-8274-6CC7FBCE572B}" presName="accent_2" presStyleCnt="0"/>
      <dgm:spPr/>
    </dgm:pt>
    <dgm:pt modelId="{912DFA37-580A-F64C-8CDF-A977152CF5F5}" type="pres">
      <dgm:prSet presAssocID="{BE8026EE-88FA-0647-8274-6CC7FBCE572B}" presName="accentRepeatNode" presStyleLbl="solidFgAcc1" presStyleIdx="1" presStyleCnt="5"/>
      <dgm:spPr/>
    </dgm:pt>
    <dgm:pt modelId="{3379EFA6-DC82-FC42-B4FA-8ED71F85A7D9}" type="pres">
      <dgm:prSet presAssocID="{E2433587-8BF5-4240-A6BE-30073FC5D6D5}" presName="text_3" presStyleLbl="node1" presStyleIdx="2" presStyleCnt="5">
        <dgm:presLayoutVars>
          <dgm:bulletEnabled val="1"/>
        </dgm:presLayoutVars>
      </dgm:prSet>
      <dgm:spPr/>
    </dgm:pt>
    <dgm:pt modelId="{33C9F587-9E15-804E-B764-F1AB8256C7AA}" type="pres">
      <dgm:prSet presAssocID="{E2433587-8BF5-4240-A6BE-30073FC5D6D5}" presName="accent_3" presStyleCnt="0"/>
      <dgm:spPr/>
    </dgm:pt>
    <dgm:pt modelId="{D3E4FB3F-CA66-6647-B63A-2C2CB6E965F1}" type="pres">
      <dgm:prSet presAssocID="{E2433587-8BF5-4240-A6BE-30073FC5D6D5}" presName="accentRepeatNode" presStyleLbl="solidFgAcc1" presStyleIdx="2" presStyleCnt="5"/>
      <dgm:spPr/>
    </dgm:pt>
    <dgm:pt modelId="{05163C1F-9EC8-6042-8EAF-8A038C6BF340}" type="pres">
      <dgm:prSet presAssocID="{45938BEB-0DB4-2F48-9AA9-96141AFE73E6}" presName="text_4" presStyleLbl="node1" presStyleIdx="3" presStyleCnt="5">
        <dgm:presLayoutVars>
          <dgm:bulletEnabled val="1"/>
        </dgm:presLayoutVars>
      </dgm:prSet>
      <dgm:spPr/>
    </dgm:pt>
    <dgm:pt modelId="{D98EC674-3A36-8D41-AA3D-F2ED599505A1}" type="pres">
      <dgm:prSet presAssocID="{45938BEB-0DB4-2F48-9AA9-96141AFE73E6}" presName="accent_4" presStyleCnt="0"/>
      <dgm:spPr/>
    </dgm:pt>
    <dgm:pt modelId="{6D14C508-A2CB-4241-8813-86E4C45C5BE5}" type="pres">
      <dgm:prSet presAssocID="{45938BEB-0DB4-2F48-9AA9-96141AFE73E6}" presName="accentRepeatNode" presStyleLbl="solidFgAcc1" presStyleIdx="3" presStyleCnt="5"/>
      <dgm:spPr/>
    </dgm:pt>
    <dgm:pt modelId="{8D5F097B-1101-C645-8E12-4B630BC95934}" type="pres">
      <dgm:prSet presAssocID="{C37BE8BF-8686-AE4F-BA2D-4203CC9879DE}" presName="text_5" presStyleLbl="node1" presStyleIdx="4" presStyleCnt="5" custScaleY="138417">
        <dgm:presLayoutVars>
          <dgm:bulletEnabled val="1"/>
        </dgm:presLayoutVars>
      </dgm:prSet>
      <dgm:spPr/>
    </dgm:pt>
    <dgm:pt modelId="{61787C77-C651-DC47-932D-03A7321ECA15}" type="pres">
      <dgm:prSet presAssocID="{C37BE8BF-8686-AE4F-BA2D-4203CC9879DE}" presName="accent_5" presStyleCnt="0"/>
      <dgm:spPr/>
    </dgm:pt>
    <dgm:pt modelId="{BC427CB6-88ED-9B40-A9CC-B0BE3E3A3467}" type="pres">
      <dgm:prSet presAssocID="{C37BE8BF-8686-AE4F-BA2D-4203CC9879DE}" presName="accentRepeatNode" presStyleLbl="solidFgAcc1" presStyleIdx="4" presStyleCnt="5" custScaleX="122414" custScaleY="122414"/>
      <dgm:spPr/>
    </dgm:pt>
  </dgm:ptLst>
  <dgm:cxnLst>
    <dgm:cxn modelId="{5DEB9809-F67C-5643-82F4-3D669B93D995}" type="presOf" srcId="{BE8026EE-88FA-0647-8274-6CC7FBCE572B}" destId="{29507A9A-F176-2549-91AE-27102FCA8DAA}" srcOrd="0" destOrd="0" presId="urn:microsoft.com/office/officeart/2008/layout/VerticalCurvedList"/>
    <dgm:cxn modelId="{2E6A450B-A136-0647-A536-D9976DE96D54}" srcId="{A3F8DE89-85E0-4017-AC61-2B9F83872D03}" destId="{45938BEB-0DB4-2F48-9AA9-96141AFE73E6}" srcOrd="3" destOrd="0" parTransId="{3C292CE0-CE74-4A41-A8DC-FD69255591EB}" sibTransId="{FCD83F10-5BA0-5348-9ED5-37153855E0B0}"/>
    <dgm:cxn modelId="{59C10022-05D2-6A40-BB0B-208D0C6B4DA6}" type="presOf" srcId="{C37BE8BF-8686-AE4F-BA2D-4203CC9879DE}" destId="{8D5F097B-1101-C645-8E12-4B630BC95934}" srcOrd="0" destOrd="0" presId="urn:microsoft.com/office/officeart/2008/layout/VerticalCurvedList"/>
    <dgm:cxn modelId="{D1E2902B-D0C2-634E-8A70-8EE4FB65C654}" type="presOf" srcId="{C3F696DD-D53B-457F-8F5A-C8340F729791}" destId="{B2852192-4367-B747-8201-1BE6799B7C73}" srcOrd="0" destOrd="0" presId="urn:microsoft.com/office/officeart/2008/layout/VerticalCurvedList"/>
    <dgm:cxn modelId="{18198A48-06A9-1345-AA63-23EECF73918E}" type="presOf" srcId="{B100B056-536A-4141-BD78-A41A37477B9E}" destId="{0F7BBCD8-471A-F24E-805C-8350340E656B}" srcOrd="0" destOrd="0" presId="urn:microsoft.com/office/officeart/2008/layout/VerticalCurvedList"/>
    <dgm:cxn modelId="{6AFB2653-9CA5-E646-9C8A-5905968CC8F8}" type="presOf" srcId="{E2433587-8BF5-4240-A6BE-30073FC5D6D5}" destId="{3379EFA6-DC82-FC42-B4FA-8ED71F85A7D9}" srcOrd="0" destOrd="0" presId="urn:microsoft.com/office/officeart/2008/layout/VerticalCurvedList"/>
    <dgm:cxn modelId="{EF22D253-7FC6-704F-86ED-B41AFDA9A48F}" type="presOf" srcId="{A3F8DE89-85E0-4017-AC61-2B9F83872D03}" destId="{0BD9158B-B492-6342-8518-5A83C0D7B1A2}" srcOrd="0" destOrd="0" presId="urn:microsoft.com/office/officeart/2008/layout/VerticalCurvedList"/>
    <dgm:cxn modelId="{D254D364-C31B-6949-ADFD-E6339BD38BEF}" srcId="{A3F8DE89-85E0-4017-AC61-2B9F83872D03}" destId="{BE8026EE-88FA-0647-8274-6CC7FBCE572B}" srcOrd="1" destOrd="0" parTransId="{7A03C90F-EB41-5041-9108-9DFA37DD3082}" sibTransId="{810B24D5-331D-4040-A014-16B6C920D61F}"/>
    <dgm:cxn modelId="{E9C2477E-107F-B544-8194-F464BC13A35A}" srcId="{A3F8DE89-85E0-4017-AC61-2B9F83872D03}" destId="{C37BE8BF-8686-AE4F-BA2D-4203CC9879DE}" srcOrd="4" destOrd="0" parTransId="{A39C5A3E-9A68-F349-92B8-653824E6D6AE}" sibTransId="{2C8A4F7E-A8B5-D04A-BEA9-27659C88FB29}"/>
    <dgm:cxn modelId="{85CF1BA7-719A-9A43-85F1-9022F510B8F0}" srcId="{A3F8DE89-85E0-4017-AC61-2B9F83872D03}" destId="{E2433587-8BF5-4240-A6BE-30073FC5D6D5}" srcOrd="2" destOrd="0" parTransId="{0FD5779F-28D7-1447-AF5B-58A705F91C6A}" sibTransId="{7DDA0523-AAA8-9845-A6E3-E9323CD798B9}"/>
    <dgm:cxn modelId="{C60B07B1-D7CE-4AF0-B32E-6C867630DA7B}" srcId="{A3F8DE89-85E0-4017-AC61-2B9F83872D03}" destId="{C3F696DD-D53B-457F-8F5A-C8340F729791}" srcOrd="0" destOrd="0" parTransId="{51CB60D3-A0FE-4F21-B62B-4E1A77B25F27}" sibTransId="{B100B056-536A-4141-BD78-A41A37477B9E}"/>
    <dgm:cxn modelId="{2DB35FBF-4B53-2541-B5F7-A73CFB6CD94E}" type="presOf" srcId="{45938BEB-0DB4-2F48-9AA9-96141AFE73E6}" destId="{05163C1F-9EC8-6042-8EAF-8A038C6BF340}" srcOrd="0" destOrd="0" presId="urn:microsoft.com/office/officeart/2008/layout/VerticalCurvedList"/>
    <dgm:cxn modelId="{9D93A091-787D-5541-A71E-1E28028710C7}" type="presParOf" srcId="{0BD9158B-B492-6342-8518-5A83C0D7B1A2}" destId="{5B43F100-E0B1-7145-8205-23A86683DD52}" srcOrd="0" destOrd="0" presId="urn:microsoft.com/office/officeart/2008/layout/VerticalCurvedList"/>
    <dgm:cxn modelId="{F09BB298-C5DA-124A-8666-5D2ABFA7AFA9}" type="presParOf" srcId="{5B43F100-E0B1-7145-8205-23A86683DD52}" destId="{D3388632-2115-A44E-8206-7F8862000D44}" srcOrd="0" destOrd="0" presId="urn:microsoft.com/office/officeart/2008/layout/VerticalCurvedList"/>
    <dgm:cxn modelId="{B582BE8B-73A4-A147-8676-288455408129}" type="presParOf" srcId="{D3388632-2115-A44E-8206-7F8862000D44}" destId="{565806EF-E26E-B64D-9D0E-D248F056CBC6}" srcOrd="0" destOrd="0" presId="urn:microsoft.com/office/officeart/2008/layout/VerticalCurvedList"/>
    <dgm:cxn modelId="{1125418C-B2D8-E845-9F31-7E5EB2C7DD25}" type="presParOf" srcId="{D3388632-2115-A44E-8206-7F8862000D44}" destId="{0F7BBCD8-471A-F24E-805C-8350340E656B}" srcOrd="1" destOrd="0" presId="urn:microsoft.com/office/officeart/2008/layout/VerticalCurvedList"/>
    <dgm:cxn modelId="{88FF0428-865D-D14D-AF82-A7444FE5F860}" type="presParOf" srcId="{D3388632-2115-A44E-8206-7F8862000D44}" destId="{F1DB35EE-2FB6-F54E-BCC7-48DD541ED83B}" srcOrd="2" destOrd="0" presId="urn:microsoft.com/office/officeart/2008/layout/VerticalCurvedList"/>
    <dgm:cxn modelId="{7885BD1F-9D8F-4F4D-AD4F-A8F69AC0B843}" type="presParOf" srcId="{D3388632-2115-A44E-8206-7F8862000D44}" destId="{967D47BC-CA96-0140-BEBF-6FEAD2F8DBD5}" srcOrd="3" destOrd="0" presId="urn:microsoft.com/office/officeart/2008/layout/VerticalCurvedList"/>
    <dgm:cxn modelId="{6056396D-6872-AB4B-B2F4-4953189AE41C}" type="presParOf" srcId="{5B43F100-E0B1-7145-8205-23A86683DD52}" destId="{B2852192-4367-B747-8201-1BE6799B7C73}" srcOrd="1" destOrd="0" presId="urn:microsoft.com/office/officeart/2008/layout/VerticalCurvedList"/>
    <dgm:cxn modelId="{63FF7395-B5E1-0C4D-89D1-DCB063C18145}" type="presParOf" srcId="{5B43F100-E0B1-7145-8205-23A86683DD52}" destId="{2E59B1DA-AAA8-2741-92B1-87F50270F8D0}" srcOrd="2" destOrd="0" presId="urn:microsoft.com/office/officeart/2008/layout/VerticalCurvedList"/>
    <dgm:cxn modelId="{0926581A-1F32-6E49-B08F-42D7B987BD78}" type="presParOf" srcId="{2E59B1DA-AAA8-2741-92B1-87F50270F8D0}" destId="{860A3A9F-C21F-894A-86BC-829DAD77F324}" srcOrd="0" destOrd="0" presId="urn:microsoft.com/office/officeart/2008/layout/VerticalCurvedList"/>
    <dgm:cxn modelId="{F177206D-D3C2-1148-994B-8A4B4E81FF53}" type="presParOf" srcId="{5B43F100-E0B1-7145-8205-23A86683DD52}" destId="{29507A9A-F176-2549-91AE-27102FCA8DAA}" srcOrd="3" destOrd="0" presId="urn:microsoft.com/office/officeart/2008/layout/VerticalCurvedList"/>
    <dgm:cxn modelId="{0492B4A3-51F8-274E-9A93-CE0E84352765}" type="presParOf" srcId="{5B43F100-E0B1-7145-8205-23A86683DD52}" destId="{2ADAA283-CE34-F043-BDDA-4E79472607B2}" srcOrd="4" destOrd="0" presId="urn:microsoft.com/office/officeart/2008/layout/VerticalCurvedList"/>
    <dgm:cxn modelId="{4552BCF6-BBC6-9C41-86B0-393B13E02543}" type="presParOf" srcId="{2ADAA283-CE34-F043-BDDA-4E79472607B2}" destId="{912DFA37-580A-F64C-8CDF-A977152CF5F5}" srcOrd="0" destOrd="0" presId="urn:microsoft.com/office/officeart/2008/layout/VerticalCurvedList"/>
    <dgm:cxn modelId="{ABC81487-8320-1F46-9D7E-EA3673CF1D26}" type="presParOf" srcId="{5B43F100-E0B1-7145-8205-23A86683DD52}" destId="{3379EFA6-DC82-FC42-B4FA-8ED71F85A7D9}" srcOrd="5" destOrd="0" presId="urn:microsoft.com/office/officeart/2008/layout/VerticalCurvedList"/>
    <dgm:cxn modelId="{FA787DE0-AF3D-6C46-ABF2-88A894FC1B68}" type="presParOf" srcId="{5B43F100-E0B1-7145-8205-23A86683DD52}" destId="{33C9F587-9E15-804E-B764-F1AB8256C7AA}" srcOrd="6" destOrd="0" presId="urn:microsoft.com/office/officeart/2008/layout/VerticalCurvedList"/>
    <dgm:cxn modelId="{82006785-E731-254A-A53F-71759991974A}" type="presParOf" srcId="{33C9F587-9E15-804E-B764-F1AB8256C7AA}" destId="{D3E4FB3F-CA66-6647-B63A-2C2CB6E965F1}" srcOrd="0" destOrd="0" presId="urn:microsoft.com/office/officeart/2008/layout/VerticalCurvedList"/>
    <dgm:cxn modelId="{8580ED8D-0D71-0D4A-A030-B97500694A00}" type="presParOf" srcId="{5B43F100-E0B1-7145-8205-23A86683DD52}" destId="{05163C1F-9EC8-6042-8EAF-8A038C6BF340}" srcOrd="7" destOrd="0" presId="urn:microsoft.com/office/officeart/2008/layout/VerticalCurvedList"/>
    <dgm:cxn modelId="{F7A81DAB-790E-B446-96F2-8294F177F95F}" type="presParOf" srcId="{5B43F100-E0B1-7145-8205-23A86683DD52}" destId="{D98EC674-3A36-8D41-AA3D-F2ED599505A1}" srcOrd="8" destOrd="0" presId="urn:microsoft.com/office/officeart/2008/layout/VerticalCurvedList"/>
    <dgm:cxn modelId="{31C9E954-2BCC-5F43-B3FC-DBA4853C8BFE}" type="presParOf" srcId="{D98EC674-3A36-8D41-AA3D-F2ED599505A1}" destId="{6D14C508-A2CB-4241-8813-86E4C45C5BE5}" srcOrd="0" destOrd="0" presId="urn:microsoft.com/office/officeart/2008/layout/VerticalCurvedList"/>
    <dgm:cxn modelId="{904173F5-6555-0E42-9A51-A73DC33D4D46}" type="presParOf" srcId="{5B43F100-E0B1-7145-8205-23A86683DD52}" destId="{8D5F097B-1101-C645-8E12-4B630BC95934}" srcOrd="9" destOrd="0" presId="urn:microsoft.com/office/officeart/2008/layout/VerticalCurvedList"/>
    <dgm:cxn modelId="{A6D82E1C-B3C8-6F42-8753-188A2C20BC7F}" type="presParOf" srcId="{5B43F100-E0B1-7145-8205-23A86683DD52}" destId="{61787C77-C651-DC47-932D-03A7321ECA15}" srcOrd="10" destOrd="0" presId="urn:microsoft.com/office/officeart/2008/layout/VerticalCurvedList"/>
    <dgm:cxn modelId="{044292D9-5344-564C-9026-015191A6A9CC}" type="presParOf" srcId="{61787C77-C651-DC47-932D-03A7321ECA15}" destId="{BC427CB6-88ED-9B40-A9CC-B0BE3E3A346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9944FEAB-7C5D-0944-A180-CEAD4EEEB42E}" type="doc">
      <dgm:prSet loTypeId="urn:microsoft.com/office/officeart/2005/8/layout/venn1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481398B1-AFA6-3849-902F-3DC00559CE12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pPr algn="ctr"/>
          <a:r>
            <a:rPr lang="bg-BG" sz="1600" dirty="0">
              <a:solidFill>
                <a:schemeClr val="bg1"/>
              </a:solidFill>
            </a:rPr>
            <a:t>КАКВО Е КОНЦЕПЦИЯ ЗА ИКТ РЕШЕНИЕ?</a:t>
          </a:r>
          <a:endParaRPr lang="en-GB" sz="1600" dirty="0">
            <a:solidFill>
              <a:schemeClr val="bg1"/>
            </a:solidFill>
          </a:endParaRPr>
        </a:p>
      </dgm:t>
    </dgm:pt>
    <dgm:pt modelId="{D017134D-0EC7-0F44-B3B5-1D2AAD6A338D}" type="parTrans" cxnId="{1DE31130-1B2D-7D48-B41B-8DD73DD95A90}">
      <dgm:prSet/>
      <dgm:spPr/>
      <dgm:t>
        <a:bodyPr/>
        <a:lstStyle/>
        <a:p>
          <a:pPr algn="ctr"/>
          <a:endParaRPr lang="en-GB" sz="1100" dirty="0"/>
        </a:p>
      </dgm:t>
    </dgm:pt>
    <dgm:pt modelId="{C761C0F9-7B05-E54D-B41D-0D780C93C4C2}" type="sibTrans" cxnId="{1DE31130-1B2D-7D48-B41B-8DD73DD95A90}">
      <dgm:prSet/>
      <dgm:spPr/>
      <dgm:t>
        <a:bodyPr/>
        <a:lstStyle/>
        <a:p>
          <a:pPr algn="ctr"/>
          <a:endParaRPr lang="en-GB" sz="1100" dirty="0"/>
        </a:p>
      </dgm:t>
    </dgm:pt>
    <dgm:pt modelId="{F62E02A2-0B2F-EA4C-900B-9AB3F3A15DE6}" type="pres">
      <dgm:prSet presAssocID="{9944FEAB-7C5D-0944-A180-CEAD4EEEB42E}" presName="compositeShape" presStyleCnt="0">
        <dgm:presLayoutVars>
          <dgm:chMax val="7"/>
          <dgm:dir/>
          <dgm:resizeHandles val="exact"/>
        </dgm:presLayoutVars>
      </dgm:prSet>
      <dgm:spPr/>
    </dgm:pt>
    <dgm:pt modelId="{2019866F-5439-A144-A49F-E0378D137AD9}" type="pres">
      <dgm:prSet presAssocID="{481398B1-AFA6-3849-902F-3DC00559CE12}" presName="circ1TxSh" presStyleLbl="vennNode1" presStyleIdx="0" presStyleCnt="1" custLinFactNeighborX="923"/>
      <dgm:spPr/>
    </dgm:pt>
  </dgm:ptLst>
  <dgm:cxnLst>
    <dgm:cxn modelId="{CBF2AA0E-EADC-884D-A588-5E456F1AF6A0}" type="presOf" srcId="{9944FEAB-7C5D-0944-A180-CEAD4EEEB42E}" destId="{F62E02A2-0B2F-EA4C-900B-9AB3F3A15DE6}" srcOrd="0" destOrd="0" presId="urn:microsoft.com/office/officeart/2005/8/layout/venn1"/>
    <dgm:cxn modelId="{1DE31130-1B2D-7D48-B41B-8DD73DD95A90}" srcId="{9944FEAB-7C5D-0944-A180-CEAD4EEEB42E}" destId="{481398B1-AFA6-3849-902F-3DC00559CE12}" srcOrd="0" destOrd="0" parTransId="{D017134D-0EC7-0F44-B3B5-1D2AAD6A338D}" sibTransId="{C761C0F9-7B05-E54D-B41D-0D780C93C4C2}"/>
    <dgm:cxn modelId="{7005E28E-2976-3A46-BFD4-D02E08FEF6AF}" type="presOf" srcId="{481398B1-AFA6-3849-902F-3DC00559CE12}" destId="{2019866F-5439-A144-A49F-E0378D137AD9}" srcOrd="0" destOrd="0" presId="urn:microsoft.com/office/officeart/2005/8/layout/venn1"/>
    <dgm:cxn modelId="{F692412E-4608-7A45-A373-81B0C62B9911}" type="presParOf" srcId="{F62E02A2-0B2F-EA4C-900B-9AB3F3A15DE6}" destId="{2019866F-5439-A144-A49F-E0378D137AD9}" srcOrd="0" destOrd="0" presId="urn:microsoft.com/office/officeart/2005/8/layout/venn1"/>
  </dgm:cxnLst>
  <dgm:bg>
    <a:noFill/>
  </dgm:bg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9CC68BE6-1719-7F47-9FA3-CE5642731C30}" type="doc">
      <dgm:prSet loTypeId="urn:microsoft.com/office/officeart/2005/8/layout/venn1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D574470-8F65-794A-92F5-24ECC328D981}">
      <dgm:prSet custT="1"/>
      <dgm:spPr>
        <a:solidFill>
          <a:srgbClr val="5F2C16"/>
        </a:solidFill>
      </dgm:spPr>
      <dgm:t>
        <a:bodyPr/>
        <a:lstStyle/>
        <a:p>
          <a:r>
            <a:rPr lang="bg-BG" sz="2000" dirty="0">
              <a:solidFill>
                <a:schemeClr val="bg1"/>
              </a:solidFill>
            </a:rPr>
            <a:t>РАЗЛИКА МЕЖДУ ПРОТОТИП И РЕШЕНИЕ В ИКТ</a:t>
          </a:r>
          <a:endParaRPr lang="en-BG" sz="2000" dirty="0">
            <a:solidFill>
              <a:schemeClr val="bg1"/>
            </a:solidFill>
          </a:endParaRPr>
        </a:p>
      </dgm:t>
    </dgm:pt>
    <dgm:pt modelId="{9051DD78-F20F-3C4C-836A-CA01715F1D7C}" type="parTrans" cxnId="{17DC1F35-1449-124E-B559-CEA0F3456E18}">
      <dgm:prSet/>
      <dgm:spPr/>
      <dgm:t>
        <a:bodyPr/>
        <a:lstStyle/>
        <a:p>
          <a:endParaRPr lang="en-GB" sz="1100"/>
        </a:p>
      </dgm:t>
    </dgm:pt>
    <dgm:pt modelId="{3F1213C9-83B2-F247-9833-8269FF53FE24}" type="sibTrans" cxnId="{17DC1F35-1449-124E-B559-CEA0F3456E18}">
      <dgm:prSet/>
      <dgm:spPr/>
      <dgm:t>
        <a:bodyPr/>
        <a:lstStyle/>
        <a:p>
          <a:endParaRPr lang="en-GB" sz="1100"/>
        </a:p>
      </dgm:t>
    </dgm:pt>
    <dgm:pt modelId="{221484B7-8F00-B745-9609-AB6AA48795F3}" type="pres">
      <dgm:prSet presAssocID="{9CC68BE6-1719-7F47-9FA3-CE5642731C30}" presName="compositeShape" presStyleCnt="0">
        <dgm:presLayoutVars>
          <dgm:chMax val="7"/>
          <dgm:dir/>
          <dgm:resizeHandles val="exact"/>
        </dgm:presLayoutVars>
      </dgm:prSet>
      <dgm:spPr/>
    </dgm:pt>
    <dgm:pt modelId="{CED87F2F-FD84-C847-9FAA-EF5BCF312E47}" type="pres">
      <dgm:prSet presAssocID="{CD574470-8F65-794A-92F5-24ECC328D981}" presName="circ1TxSh" presStyleLbl="vennNode1" presStyleIdx="0" presStyleCnt="1"/>
      <dgm:spPr/>
    </dgm:pt>
  </dgm:ptLst>
  <dgm:cxnLst>
    <dgm:cxn modelId="{17DC1F35-1449-124E-B559-CEA0F3456E18}" srcId="{9CC68BE6-1719-7F47-9FA3-CE5642731C30}" destId="{CD574470-8F65-794A-92F5-24ECC328D981}" srcOrd="0" destOrd="0" parTransId="{9051DD78-F20F-3C4C-836A-CA01715F1D7C}" sibTransId="{3F1213C9-83B2-F247-9833-8269FF53FE24}"/>
    <dgm:cxn modelId="{712CBD8A-6F72-8645-8EC8-EC4B2701537A}" type="presOf" srcId="{9CC68BE6-1719-7F47-9FA3-CE5642731C30}" destId="{221484B7-8F00-B745-9609-AB6AA48795F3}" srcOrd="0" destOrd="0" presId="urn:microsoft.com/office/officeart/2005/8/layout/venn1"/>
    <dgm:cxn modelId="{C5FC02D2-90BC-844E-8322-D2559C2D25F6}" type="presOf" srcId="{CD574470-8F65-794A-92F5-24ECC328D981}" destId="{CED87F2F-FD84-C847-9FAA-EF5BCF312E47}" srcOrd="0" destOrd="0" presId="urn:microsoft.com/office/officeart/2005/8/layout/venn1"/>
    <dgm:cxn modelId="{C5E00DAC-DED7-D644-BAB5-84471E1B5434}" type="presParOf" srcId="{221484B7-8F00-B745-9609-AB6AA48795F3}" destId="{CED87F2F-FD84-C847-9FAA-EF5BCF312E47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F3FA7C97-0B2E-40BA-9CDB-51E91D9734DA}" type="doc">
      <dgm:prSet loTypeId="urn:microsoft.com/office/officeart/2005/8/layout/vList2" loCatId="list" qsTypeId="urn:microsoft.com/office/officeart/2005/8/quickstyle/simple4" qsCatId="simple" csTypeId="urn:microsoft.com/office/officeart/2005/8/colors/accent2_4" csCatId="accent2" phldr="1"/>
      <dgm:spPr/>
      <dgm:t>
        <a:bodyPr/>
        <a:lstStyle/>
        <a:p>
          <a:endParaRPr lang="en-US"/>
        </a:p>
      </dgm:t>
    </dgm:pt>
    <dgm:pt modelId="{39113DFD-CFD7-D645-A416-9B6AC55EB89B}">
      <dgm:prSet/>
      <dgm:spPr/>
      <dgm:t>
        <a:bodyPr/>
        <a:lstStyle/>
        <a:p>
          <a:r>
            <a:rPr lang="bg-BG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Прототипът на решението обикновено включва:</a:t>
          </a:r>
          <a:endParaRPr lang="en-BG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DEB2DC-825B-8848-8B63-14544977B7AF}" type="parTrans" cxnId="{AF517B66-D76A-CE4E-BB4C-1E2814D52C6E}">
      <dgm:prSet/>
      <dgm:spPr/>
      <dgm:t>
        <a:bodyPr/>
        <a:lstStyle/>
        <a:p>
          <a:endParaRPr lang="en-GB"/>
        </a:p>
      </dgm:t>
    </dgm:pt>
    <dgm:pt modelId="{78436B20-2153-334A-ADDC-BC804DD55CAA}" type="sibTrans" cxnId="{AF517B66-D76A-CE4E-BB4C-1E2814D52C6E}">
      <dgm:prSet/>
      <dgm:spPr/>
      <dgm:t>
        <a:bodyPr/>
        <a:lstStyle/>
        <a:p>
          <a:endParaRPr lang="en-GB"/>
        </a:p>
      </dgm:t>
    </dgm:pt>
    <dgm:pt modelId="{38671633-5C7C-BB4F-A4CC-486B90B1F5EC}">
      <dgm:prSet/>
      <dgm:spPr/>
      <dgm:t>
        <a:bodyPr/>
        <a:lstStyle/>
        <a:p>
          <a:r>
            <a:rPr lang="bg-BG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Проект за графичен потребителски интерфейс, който бихме могли да направим с помощта на софтуерни инструменти за дизайн и прототипиране, като скечове, wireframes, mockups и </a:t>
          </a:r>
          <a:r>
            <a:rPr lang="en-US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UML</a:t>
          </a:r>
          <a:r>
            <a:rPr lang="bg-BG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диаграми. Това не е реализация, а само проект (подобно на диаграми), с тази разлика, че има възможност да се тества и оцени.</a:t>
          </a:r>
          <a:endParaRPr lang="en-BG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A2A488-6254-3A45-AAA4-4A1AE706065F}" type="parTrans" cxnId="{37334967-792D-7B49-B788-4A8F53E683FC}">
      <dgm:prSet/>
      <dgm:spPr/>
      <dgm:t>
        <a:bodyPr/>
        <a:lstStyle/>
        <a:p>
          <a:endParaRPr lang="en-GB"/>
        </a:p>
      </dgm:t>
    </dgm:pt>
    <dgm:pt modelId="{8530F09A-8921-A74A-9ECD-9349458799CF}" type="sibTrans" cxnId="{37334967-792D-7B49-B788-4A8F53E683FC}">
      <dgm:prSet/>
      <dgm:spPr/>
      <dgm:t>
        <a:bodyPr/>
        <a:lstStyle/>
        <a:p>
          <a:endParaRPr lang="en-GB"/>
        </a:p>
      </dgm:t>
    </dgm:pt>
    <dgm:pt modelId="{7F0AAFFC-9F26-4140-8EE3-130B6C48A08E}">
      <dgm:prSet/>
      <dgm:spPr/>
      <dgm:t>
        <a:bodyPr/>
        <a:lstStyle/>
        <a:p>
          <a:r>
            <a:rPr lang="bg-BG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Програмна реализация под формата на блок схеми, алгоритмично описание, сорс код</a:t>
          </a:r>
          <a:r>
            <a:rPr lang="en-BG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, които трябва да докажат, че приложението ще работи според изискванията</a:t>
          </a:r>
        </a:p>
      </dgm:t>
    </dgm:pt>
    <dgm:pt modelId="{9A1738E1-25BB-AC45-94E7-3AEB40C48CF1}" type="parTrans" cxnId="{B7B3168C-48AA-5443-84E5-06A28B0440AE}">
      <dgm:prSet/>
      <dgm:spPr/>
      <dgm:t>
        <a:bodyPr/>
        <a:lstStyle/>
        <a:p>
          <a:endParaRPr lang="en-GB"/>
        </a:p>
      </dgm:t>
    </dgm:pt>
    <dgm:pt modelId="{56C0B546-08BA-F44E-A206-7A2314A120D6}" type="sibTrans" cxnId="{B7B3168C-48AA-5443-84E5-06A28B0440AE}">
      <dgm:prSet/>
      <dgm:spPr/>
      <dgm:t>
        <a:bodyPr/>
        <a:lstStyle/>
        <a:p>
          <a:endParaRPr lang="en-GB"/>
        </a:p>
      </dgm:t>
    </dgm:pt>
    <dgm:pt modelId="{7A045D7F-20AE-2D46-A406-1A6E2A53C221}" type="pres">
      <dgm:prSet presAssocID="{F3FA7C97-0B2E-40BA-9CDB-51E91D9734DA}" presName="linear" presStyleCnt="0">
        <dgm:presLayoutVars>
          <dgm:animLvl val="lvl"/>
          <dgm:resizeHandles val="exact"/>
        </dgm:presLayoutVars>
      </dgm:prSet>
      <dgm:spPr/>
    </dgm:pt>
    <dgm:pt modelId="{833B0A3A-777F-F542-A5FE-4BBAD53C82C9}" type="pres">
      <dgm:prSet presAssocID="{39113DFD-CFD7-D645-A416-9B6AC55EB89B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6E06DB56-9FA5-EF4A-BD48-8F8B93941273}" type="pres">
      <dgm:prSet presAssocID="{39113DFD-CFD7-D645-A416-9B6AC55EB89B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AAF8C64E-9A9F-814A-B0D8-17D2FE137ED0}" type="presOf" srcId="{F3FA7C97-0B2E-40BA-9CDB-51E91D9734DA}" destId="{7A045D7F-20AE-2D46-A406-1A6E2A53C221}" srcOrd="0" destOrd="0" presId="urn:microsoft.com/office/officeart/2005/8/layout/vList2"/>
    <dgm:cxn modelId="{AF517B66-D76A-CE4E-BB4C-1E2814D52C6E}" srcId="{F3FA7C97-0B2E-40BA-9CDB-51E91D9734DA}" destId="{39113DFD-CFD7-D645-A416-9B6AC55EB89B}" srcOrd="0" destOrd="0" parTransId="{26DEB2DC-825B-8848-8B63-14544977B7AF}" sibTransId="{78436B20-2153-334A-ADDC-BC804DD55CAA}"/>
    <dgm:cxn modelId="{37334967-792D-7B49-B788-4A8F53E683FC}" srcId="{39113DFD-CFD7-D645-A416-9B6AC55EB89B}" destId="{38671633-5C7C-BB4F-A4CC-486B90B1F5EC}" srcOrd="0" destOrd="0" parTransId="{49A2A488-6254-3A45-AAA4-4A1AE706065F}" sibTransId="{8530F09A-8921-A74A-9ECD-9349458799CF}"/>
    <dgm:cxn modelId="{B7B3168C-48AA-5443-84E5-06A28B0440AE}" srcId="{39113DFD-CFD7-D645-A416-9B6AC55EB89B}" destId="{7F0AAFFC-9F26-4140-8EE3-130B6C48A08E}" srcOrd="1" destOrd="0" parTransId="{9A1738E1-25BB-AC45-94E7-3AEB40C48CF1}" sibTransId="{56C0B546-08BA-F44E-A206-7A2314A120D6}"/>
    <dgm:cxn modelId="{F360C1B9-506F-4F4B-8CD3-4CE5554215E8}" type="presOf" srcId="{39113DFD-CFD7-D645-A416-9B6AC55EB89B}" destId="{833B0A3A-777F-F542-A5FE-4BBAD53C82C9}" srcOrd="0" destOrd="0" presId="urn:microsoft.com/office/officeart/2005/8/layout/vList2"/>
    <dgm:cxn modelId="{0FD946EA-6C20-4E4F-A72E-D1362784F5C4}" type="presOf" srcId="{7F0AAFFC-9F26-4140-8EE3-130B6C48A08E}" destId="{6E06DB56-9FA5-EF4A-BD48-8F8B93941273}" srcOrd="0" destOrd="1" presId="urn:microsoft.com/office/officeart/2005/8/layout/vList2"/>
    <dgm:cxn modelId="{C434DEF3-2A49-7041-A18C-66A7A3F8E57C}" type="presOf" srcId="{38671633-5C7C-BB4F-A4CC-486B90B1F5EC}" destId="{6E06DB56-9FA5-EF4A-BD48-8F8B93941273}" srcOrd="0" destOrd="0" presId="urn:microsoft.com/office/officeart/2005/8/layout/vList2"/>
    <dgm:cxn modelId="{99285C63-ECA7-404A-9DA4-616A60B84A9F}" type="presParOf" srcId="{7A045D7F-20AE-2D46-A406-1A6E2A53C221}" destId="{833B0A3A-777F-F542-A5FE-4BBAD53C82C9}" srcOrd="0" destOrd="0" presId="urn:microsoft.com/office/officeart/2005/8/layout/vList2"/>
    <dgm:cxn modelId="{B3D6DE58-2812-3347-8FFF-C647FC37FD1B}" type="presParOf" srcId="{7A045D7F-20AE-2D46-A406-1A6E2A53C221}" destId="{6E06DB56-9FA5-EF4A-BD48-8F8B93941273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9CC68BE6-1719-7F47-9FA3-CE5642731C30}" type="doc">
      <dgm:prSet loTypeId="urn:microsoft.com/office/officeart/2005/8/layout/venn1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D574470-8F65-794A-92F5-24ECC328D981}">
      <dgm:prSet custT="1"/>
      <dgm:spPr>
        <a:solidFill>
          <a:srgbClr val="5F2C16"/>
        </a:solidFill>
      </dgm:spPr>
      <dgm:t>
        <a:bodyPr/>
        <a:lstStyle/>
        <a:p>
          <a:r>
            <a:rPr lang="bg-BG" sz="2000" dirty="0">
              <a:solidFill>
                <a:schemeClr val="bg1"/>
              </a:solidFill>
            </a:rPr>
            <a:t>РАЗЛИКА МЕЖДУ ПРОТОТИП И РЕШЕНИЕ В ИКТ</a:t>
          </a:r>
          <a:endParaRPr lang="en-BG" sz="2000" dirty="0">
            <a:solidFill>
              <a:schemeClr val="bg1"/>
            </a:solidFill>
          </a:endParaRPr>
        </a:p>
      </dgm:t>
    </dgm:pt>
    <dgm:pt modelId="{9051DD78-F20F-3C4C-836A-CA01715F1D7C}" type="parTrans" cxnId="{17DC1F35-1449-124E-B559-CEA0F3456E18}">
      <dgm:prSet/>
      <dgm:spPr/>
      <dgm:t>
        <a:bodyPr/>
        <a:lstStyle/>
        <a:p>
          <a:endParaRPr lang="en-GB" sz="1100"/>
        </a:p>
      </dgm:t>
    </dgm:pt>
    <dgm:pt modelId="{3F1213C9-83B2-F247-9833-8269FF53FE24}" type="sibTrans" cxnId="{17DC1F35-1449-124E-B559-CEA0F3456E18}">
      <dgm:prSet/>
      <dgm:spPr/>
      <dgm:t>
        <a:bodyPr/>
        <a:lstStyle/>
        <a:p>
          <a:endParaRPr lang="en-GB" sz="1100"/>
        </a:p>
      </dgm:t>
    </dgm:pt>
    <dgm:pt modelId="{221484B7-8F00-B745-9609-AB6AA48795F3}" type="pres">
      <dgm:prSet presAssocID="{9CC68BE6-1719-7F47-9FA3-CE5642731C30}" presName="compositeShape" presStyleCnt="0">
        <dgm:presLayoutVars>
          <dgm:chMax val="7"/>
          <dgm:dir/>
          <dgm:resizeHandles val="exact"/>
        </dgm:presLayoutVars>
      </dgm:prSet>
      <dgm:spPr/>
    </dgm:pt>
    <dgm:pt modelId="{CED87F2F-FD84-C847-9FAA-EF5BCF312E47}" type="pres">
      <dgm:prSet presAssocID="{CD574470-8F65-794A-92F5-24ECC328D981}" presName="circ1TxSh" presStyleLbl="vennNode1" presStyleIdx="0" presStyleCnt="1"/>
      <dgm:spPr/>
    </dgm:pt>
  </dgm:ptLst>
  <dgm:cxnLst>
    <dgm:cxn modelId="{17DC1F35-1449-124E-B559-CEA0F3456E18}" srcId="{9CC68BE6-1719-7F47-9FA3-CE5642731C30}" destId="{CD574470-8F65-794A-92F5-24ECC328D981}" srcOrd="0" destOrd="0" parTransId="{9051DD78-F20F-3C4C-836A-CA01715F1D7C}" sibTransId="{3F1213C9-83B2-F247-9833-8269FF53FE24}"/>
    <dgm:cxn modelId="{712CBD8A-6F72-8645-8EC8-EC4B2701537A}" type="presOf" srcId="{9CC68BE6-1719-7F47-9FA3-CE5642731C30}" destId="{221484B7-8F00-B745-9609-AB6AA48795F3}" srcOrd="0" destOrd="0" presId="urn:microsoft.com/office/officeart/2005/8/layout/venn1"/>
    <dgm:cxn modelId="{C5FC02D2-90BC-844E-8322-D2559C2D25F6}" type="presOf" srcId="{CD574470-8F65-794A-92F5-24ECC328D981}" destId="{CED87F2F-FD84-C847-9FAA-EF5BCF312E47}" srcOrd="0" destOrd="0" presId="urn:microsoft.com/office/officeart/2005/8/layout/venn1"/>
    <dgm:cxn modelId="{C5E00DAC-DED7-D644-BAB5-84471E1B5434}" type="presParOf" srcId="{221484B7-8F00-B745-9609-AB6AA48795F3}" destId="{CED87F2F-FD84-C847-9FAA-EF5BCF312E47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E6245DB-C74A-4BD4-AFCE-C0AA058F3F27}" type="doc">
      <dgm:prSet loTypeId="urn:microsoft.com/office/officeart/2005/8/layout/vList2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2935855-6A61-844C-B785-43AE6583E32D}">
      <dgm:prSet/>
      <dgm:spPr/>
      <dgm:t>
        <a:bodyPr/>
        <a:lstStyle/>
        <a:p>
          <a:r>
            <a:rPr lang="bg-BG" dirty="0"/>
            <a:t>1</a:t>
          </a:r>
          <a:r>
            <a:rPr lang="en-BG" dirty="0"/>
            <a:t>. </a:t>
          </a:r>
          <a:r>
            <a:rPr lang="bg-BG" dirty="0"/>
            <a:t>Разпознаване на сложността на проблемите</a:t>
          </a:r>
          <a:endParaRPr lang="en-GB" dirty="0"/>
        </a:p>
      </dgm:t>
    </dgm:pt>
    <dgm:pt modelId="{3416A1BB-A82F-4245-A89F-1033E5031539}" type="parTrans" cxnId="{3951A35E-C49E-0943-92EF-271D380D2DD9}">
      <dgm:prSet/>
      <dgm:spPr/>
      <dgm:t>
        <a:bodyPr/>
        <a:lstStyle/>
        <a:p>
          <a:endParaRPr lang="en-GB"/>
        </a:p>
      </dgm:t>
    </dgm:pt>
    <dgm:pt modelId="{87A328D5-3FE2-9846-9CD4-56FC403A7883}" type="sibTrans" cxnId="{3951A35E-C49E-0943-92EF-271D380D2DD9}">
      <dgm:prSet/>
      <dgm:spPr/>
      <dgm:t>
        <a:bodyPr/>
        <a:lstStyle/>
        <a:p>
          <a:endParaRPr lang="en-GB"/>
        </a:p>
      </dgm:t>
    </dgm:pt>
    <dgm:pt modelId="{6A9577BB-A476-C341-9789-7F79B80481E1}">
      <dgm:prSet/>
      <dgm:spPr/>
      <dgm:t>
        <a:bodyPr/>
        <a:lstStyle/>
        <a:p>
          <a:r>
            <a:rPr lang="bg-BG" dirty="0"/>
            <a:t>Гражданско общество и гражданско участие</a:t>
          </a:r>
          <a:endParaRPr lang="en-GB" dirty="0"/>
        </a:p>
      </dgm:t>
    </dgm:pt>
    <dgm:pt modelId="{2530A505-BCB0-1149-A4A8-2B17A22D23B5}" type="parTrans" cxnId="{1985E7B2-884F-1743-9BBE-0A3F0C198053}">
      <dgm:prSet/>
      <dgm:spPr/>
      <dgm:t>
        <a:bodyPr/>
        <a:lstStyle/>
        <a:p>
          <a:endParaRPr lang="en-GB"/>
        </a:p>
      </dgm:t>
    </dgm:pt>
    <dgm:pt modelId="{EDAD45B4-5CEB-AC49-86CD-ED38D2363B42}" type="sibTrans" cxnId="{1985E7B2-884F-1743-9BBE-0A3F0C198053}">
      <dgm:prSet/>
      <dgm:spPr/>
      <dgm:t>
        <a:bodyPr/>
        <a:lstStyle/>
        <a:p>
          <a:endParaRPr lang="en-GB"/>
        </a:p>
      </dgm:t>
    </dgm:pt>
    <dgm:pt modelId="{DA8966B7-F258-6940-8A7D-3667225DE7F3}">
      <dgm:prSet/>
      <dgm:spPr/>
      <dgm:t>
        <a:bodyPr/>
        <a:lstStyle/>
        <a:p>
          <a:r>
            <a:rPr lang="bg-BG" dirty="0"/>
            <a:t>Проблеми с публичните отворени данни</a:t>
          </a:r>
          <a:endParaRPr lang="en-GB" dirty="0"/>
        </a:p>
      </dgm:t>
    </dgm:pt>
    <dgm:pt modelId="{D1DE1548-0435-AA49-96DE-012078B12046}" type="parTrans" cxnId="{200862F6-20FC-7E4C-9986-DE470EC040B4}">
      <dgm:prSet/>
      <dgm:spPr/>
      <dgm:t>
        <a:bodyPr/>
        <a:lstStyle/>
        <a:p>
          <a:endParaRPr lang="en-GB"/>
        </a:p>
      </dgm:t>
    </dgm:pt>
    <dgm:pt modelId="{4585C4D2-B46B-C24F-B5C4-8FBB0A6D9855}" type="sibTrans" cxnId="{200862F6-20FC-7E4C-9986-DE470EC040B4}">
      <dgm:prSet/>
      <dgm:spPr/>
      <dgm:t>
        <a:bodyPr/>
        <a:lstStyle/>
        <a:p>
          <a:endParaRPr lang="en-GB"/>
        </a:p>
      </dgm:t>
    </dgm:pt>
    <dgm:pt modelId="{CD7D939D-FE7F-4743-909C-00FBC9B329B7}">
      <dgm:prSet/>
      <dgm:spPr/>
      <dgm:t>
        <a:bodyPr/>
        <a:lstStyle/>
        <a:p>
          <a:r>
            <a:rPr lang="bg-BG" dirty="0"/>
            <a:t>2</a:t>
          </a:r>
          <a:r>
            <a:rPr lang="en-BG" dirty="0"/>
            <a:t>. </a:t>
          </a:r>
          <a:r>
            <a:rPr lang="bg-BG" dirty="0"/>
            <a:t>От проблем към решение</a:t>
          </a:r>
          <a:endParaRPr lang="en-GB" dirty="0"/>
        </a:p>
      </dgm:t>
    </dgm:pt>
    <dgm:pt modelId="{5F4A191D-2AF4-FF40-B1DE-A4E4E022DDE6}" type="parTrans" cxnId="{F7937ADE-26DF-A846-9623-C8031770EDFF}">
      <dgm:prSet/>
      <dgm:spPr/>
      <dgm:t>
        <a:bodyPr/>
        <a:lstStyle/>
        <a:p>
          <a:endParaRPr lang="en-GB"/>
        </a:p>
      </dgm:t>
    </dgm:pt>
    <dgm:pt modelId="{F1E125A1-5C8F-654C-8B0F-D6E149D981AA}" type="sibTrans" cxnId="{F7937ADE-26DF-A846-9623-C8031770EDFF}">
      <dgm:prSet/>
      <dgm:spPr/>
      <dgm:t>
        <a:bodyPr/>
        <a:lstStyle/>
        <a:p>
          <a:endParaRPr lang="en-GB"/>
        </a:p>
      </dgm:t>
    </dgm:pt>
    <dgm:pt modelId="{9F170B4D-F954-4946-AF1A-0E0A4F3E1362}">
      <dgm:prSet/>
      <dgm:spPr/>
      <dgm:t>
        <a:bodyPr/>
        <a:lstStyle/>
        <a:p>
          <a:r>
            <a:rPr lang="bg-BG" dirty="0"/>
            <a:t>Какво е стратегия и стратегическо управление?</a:t>
          </a:r>
          <a:endParaRPr lang="en-GB" dirty="0"/>
        </a:p>
      </dgm:t>
    </dgm:pt>
    <dgm:pt modelId="{84FAFA0D-760C-3C4D-813B-ED23406D61F4}" type="parTrans" cxnId="{DBDE5701-2E63-E540-894A-07DFBA924999}">
      <dgm:prSet/>
      <dgm:spPr/>
      <dgm:t>
        <a:bodyPr/>
        <a:lstStyle/>
        <a:p>
          <a:endParaRPr lang="en-GB"/>
        </a:p>
      </dgm:t>
    </dgm:pt>
    <dgm:pt modelId="{B87812F5-1458-E240-9D98-EDFCCEAD47C9}" type="sibTrans" cxnId="{DBDE5701-2E63-E540-894A-07DFBA924999}">
      <dgm:prSet/>
      <dgm:spPr/>
      <dgm:t>
        <a:bodyPr/>
        <a:lstStyle/>
        <a:p>
          <a:endParaRPr lang="en-GB"/>
        </a:p>
      </dgm:t>
    </dgm:pt>
    <dgm:pt modelId="{EB4BE78F-8A84-E442-8681-5C4EC333401C}">
      <dgm:prSet/>
      <dgm:spPr/>
      <dgm:t>
        <a:bodyPr/>
        <a:lstStyle/>
        <a:p>
          <a:r>
            <a:rPr lang="bg-BG" dirty="0"/>
            <a:t>Стратегическото управление и публичния сектор</a:t>
          </a:r>
          <a:endParaRPr lang="en-GB" dirty="0"/>
        </a:p>
      </dgm:t>
    </dgm:pt>
    <dgm:pt modelId="{172D0777-F94A-D448-8641-5752481CD6B9}" type="parTrans" cxnId="{B9E7581C-E33B-6D44-93A1-614301E30651}">
      <dgm:prSet/>
      <dgm:spPr/>
      <dgm:t>
        <a:bodyPr/>
        <a:lstStyle/>
        <a:p>
          <a:endParaRPr lang="en-GB"/>
        </a:p>
      </dgm:t>
    </dgm:pt>
    <dgm:pt modelId="{CCC91A58-B5EB-8947-8CF3-FD7D67E092F6}" type="sibTrans" cxnId="{B9E7581C-E33B-6D44-93A1-614301E30651}">
      <dgm:prSet/>
      <dgm:spPr/>
      <dgm:t>
        <a:bodyPr/>
        <a:lstStyle/>
        <a:p>
          <a:endParaRPr lang="en-GB"/>
        </a:p>
      </dgm:t>
    </dgm:pt>
    <dgm:pt modelId="{D344E765-0FE9-A348-8814-568D5018795B}">
      <dgm:prSet/>
      <dgm:spPr/>
      <dgm:t>
        <a:bodyPr/>
        <a:lstStyle/>
        <a:p>
          <a:r>
            <a:rPr lang="bg-BG" dirty="0"/>
            <a:t>Технологични стратегии в ИКТ</a:t>
          </a:r>
          <a:endParaRPr lang="en-GB" dirty="0"/>
        </a:p>
      </dgm:t>
    </dgm:pt>
    <dgm:pt modelId="{6389D63D-3E24-9446-9E53-3B4BD77874BE}" type="parTrans" cxnId="{511EA44F-39F9-7F4B-829C-5D51E337FF0C}">
      <dgm:prSet/>
      <dgm:spPr/>
      <dgm:t>
        <a:bodyPr/>
        <a:lstStyle/>
        <a:p>
          <a:endParaRPr lang="en-GB"/>
        </a:p>
      </dgm:t>
    </dgm:pt>
    <dgm:pt modelId="{1F32F010-3652-1A4A-99B4-3A964550FBBB}" type="sibTrans" cxnId="{511EA44F-39F9-7F4B-829C-5D51E337FF0C}">
      <dgm:prSet/>
      <dgm:spPr/>
      <dgm:t>
        <a:bodyPr/>
        <a:lstStyle/>
        <a:p>
          <a:endParaRPr lang="en-GB"/>
        </a:p>
      </dgm:t>
    </dgm:pt>
    <dgm:pt modelId="{38816D5B-B0AB-BF4C-8F0F-77E2B3425B43}">
      <dgm:prSet/>
      <dgm:spPr/>
      <dgm:t>
        <a:bodyPr/>
        <a:lstStyle/>
        <a:p>
          <a:r>
            <a:rPr lang="bg-BG" dirty="0"/>
            <a:t>Какво е концепция за ИКТ решение?</a:t>
          </a:r>
          <a:endParaRPr lang="en-GB" dirty="0"/>
        </a:p>
      </dgm:t>
    </dgm:pt>
    <dgm:pt modelId="{91EF0607-24A5-9F48-8DE8-D0AA27DEF6E4}" type="parTrans" cxnId="{EC4F82DF-23A4-3C47-8FBF-18F39A90C917}">
      <dgm:prSet/>
      <dgm:spPr/>
      <dgm:t>
        <a:bodyPr/>
        <a:lstStyle/>
        <a:p>
          <a:endParaRPr lang="en-GB"/>
        </a:p>
      </dgm:t>
    </dgm:pt>
    <dgm:pt modelId="{A9539444-D2D5-624C-BA47-B0BA30E88AB1}" type="sibTrans" cxnId="{EC4F82DF-23A4-3C47-8FBF-18F39A90C917}">
      <dgm:prSet/>
      <dgm:spPr/>
      <dgm:t>
        <a:bodyPr/>
        <a:lstStyle/>
        <a:p>
          <a:endParaRPr lang="en-GB"/>
        </a:p>
      </dgm:t>
    </dgm:pt>
    <dgm:pt modelId="{0C7DD16F-3CE3-CF4B-82CF-AC8B56BA53B2}">
      <dgm:prSet/>
      <dgm:spPr/>
      <dgm:t>
        <a:bodyPr/>
        <a:lstStyle/>
        <a:p>
          <a:r>
            <a:rPr lang="bg-BG" dirty="0"/>
            <a:t>Разлика между прототип и решение в ИКТ</a:t>
          </a:r>
          <a:endParaRPr lang="en-GB" dirty="0"/>
        </a:p>
      </dgm:t>
    </dgm:pt>
    <dgm:pt modelId="{086F73CA-AECB-8F4C-AD63-956CD0EFD79C}" type="parTrans" cxnId="{9BDE818A-27C6-7F46-BFE7-7930A62DB70E}">
      <dgm:prSet/>
      <dgm:spPr/>
      <dgm:t>
        <a:bodyPr/>
        <a:lstStyle/>
        <a:p>
          <a:endParaRPr lang="en-GB"/>
        </a:p>
      </dgm:t>
    </dgm:pt>
    <dgm:pt modelId="{BA291410-6C80-6243-ABE8-11C405DD2ECE}" type="sibTrans" cxnId="{9BDE818A-27C6-7F46-BFE7-7930A62DB70E}">
      <dgm:prSet/>
      <dgm:spPr/>
      <dgm:t>
        <a:bodyPr/>
        <a:lstStyle/>
        <a:p>
          <a:endParaRPr lang="en-GB"/>
        </a:p>
      </dgm:t>
    </dgm:pt>
    <dgm:pt modelId="{7294D744-8ED9-E740-A4CC-CD77C4E41FAC}">
      <dgm:prSet/>
      <dgm:spPr/>
      <dgm:t>
        <a:bodyPr/>
        <a:lstStyle/>
        <a:p>
          <a:r>
            <a:rPr lang="bg-BG" dirty="0"/>
            <a:t>3</a:t>
          </a:r>
          <a:r>
            <a:rPr lang="en-BG" dirty="0"/>
            <a:t>. </a:t>
          </a:r>
          <a:r>
            <a:rPr lang="bg-BG" dirty="0"/>
            <a:t>Примери за стратегия, концепция и прототип в публичния сектор</a:t>
          </a:r>
          <a:endParaRPr lang="en-GB" dirty="0"/>
        </a:p>
      </dgm:t>
    </dgm:pt>
    <dgm:pt modelId="{4A6F76F5-7195-0245-BD3D-0528FEE5DBEF}" type="parTrans" cxnId="{D75C7B82-13A8-3B4B-A154-4246BCE7841A}">
      <dgm:prSet/>
      <dgm:spPr/>
      <dgm:t>
        <a:bodyPr/>
        <a:lstStyle/>
        <a:p>
          <a:endParaRPr lang="en-GB"/>
        </a:p>
      </dgm:t>
    </dgm:pt>
    <dgm:pt modelId="{21279099-BE2D-264D-BB2C-079CCC2B62CD}" type="sibTrans" cxnId="{D75C7B82-13A8-3B4B-A154-4246BCE7841A}">
      <dgm:prSet/>
      <dgm:spPr/>
      <dgm:t>
        <a:bodyPr/>
        <a:lstStyle/>
        <a:p>
          <a:endParaRPr lang="en-GB"/>
        </a:p>
      </dgm:t>
    </dgm:pt>
    <dgm:pt modelId="{F50A9ECB-784D-B64A-8A4E-FFF45DCB8F1D}">
      <dgm:prSet/>
      <dgm:spPr/>
      <dgm:t>
        <a:bodyPr/>
        <a:lstStyle/>
        <a:p>
          <a:r>
            <a:rPr lang="bg-BG" dirty="0"/>
            <a:t>Проблеми в гражданското общество</a:t>
          </a:r>
          <a:endParaRPr lang="en-GB" dirty="0"/>
        </a:p>
      </dgm:t>
    </dgm:pt>
    <dgm:pt modelId="{D4FBAA15-87B6-F34E-95A8-138DCA31781A}" type="parTrans" cxnId="{6DFF345D-7AEB-2142-A779-C544DB38B650}">
      <dgm:prSet/>
      <dgm:spPr/>
      <dgm:t>
        <a:bodyPr/>
        <a:lstStyle/>
        <a:p>
          <a:endParaRPr lang="en-GB"/>
        </a:p>
      </dgm:t>
    </dgm:pt>
    <dgm:pt modelId="{880972B8-4841-0946-BA3F-AD51E97C8E62}" type="sibTrans" cxnId="{6DFF345D-7AEB-2142-A779-C544DB38B650}">
      <dgm:prSet/>
      <dgm:spPr/>
      <dgm:t>
        <a:bodyPr/>
        <a:lstStyle/>
        <a:p>
          <a:endParaRPr lang="en-GB"/>
        </a:p>
      </dgm:t>
    </dgm:pt>
    <dgm:pt modelId="{AB5CA90A-5FDF-3343-A625-128C606E7196}" type="pres">
      <dgm:prSet presAssocID="{DE6245DB-C74A-4BD4-AFCE-C0AA058F3F27}" presName="linear" presStyleCnt="0">
        <dgm:presLayoutVars>
          <dgm:animLvl val="lvl"/>
          <dgm:resizeHandles val="exact"/>
        </dgm:presLayoutVars>
      </dgm:prSet>
      <dgm:spPr/>
    </dgm:pt>
    <dgm:pt modelId="{E007EA57-3907-4147-AF90-A207CEFB9B6C}" type="pres">
      <dgm:prSet presAssocID="{B2935855-6A61-844C-B785-43AE6583E32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D1AC7B4-1659-9840-B6E0-3786D1FCE6A2}" type="pres">
      <dgm:prSet presAssocID="{B2935855-6A61-844C-B785-43AE6583E32D}" presName="childText" presStyleLbl="revTx" presStyleIdx="0" presStyleCnt="2">
        <dgm:presLayoutVars>
          <dgm:bulletEnabled val="1"/>
        </dgm:presLayoutVars>
      </dgm:prSet>
      <dgm:spPr/>
    </dgm:pt>
    <dgm:pt modelId="{E57D0260-FC0E-904A-974E-1BEA228C2EC0}" type="pres">
      <dgm:prSet presAssocID="{CD7D939D-FE7F-4743-909C-00FBC9B329B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6DEEE0F-D76E-3B42-ACEE-D71BEABB0371}" type="pres">
      <dgm:prSet presAssocID="{CD7D939D-FE7F-4743-909C-00FBC9B329B7}" presName="childText" presStyleLbl="revTx" presStyleIdx="1" presStyleCnt="2">
        <dgm:presLayoutVars>
          <dgm:bulletEnabled val="1"/>
        </dgm:presLayoutVars>
      </dgm:prSet>
      <dgm:spPr/>
    </dgm:pt>
    <dgm:pt modelId="{ED455072-B517-5E45-A849-B52657241D74}" type="pres">
      <dgm:prSet presAssocID="{7294D744-8ED9-E740-A4CC-CD77C4E41FAC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DBDE5701-2E63-E540-894A-07DFBA924999}" srcId="{CD7D939D-FE7F-4743-909C-00FBC9B329B7}" destId="{9F170B4D-F954-4946-AF1A-0E0A4F3E1362}" srcOrd="0" destOrd="0" parTransId="{84FAFA0D-760C-3C4D-813B-ED23406D61F4}" sibTransId="{B87812F5-1458-E240-9D98-EDFCCEAD47C9}"/>
    <dgm:cxn modelId="{25E8E802-E268-D946-99F5-C33422755ED0}" type="presOf" srcId="{EB4BE78F-8A84-E442-8681-5C4EC333401C}" destId="{86DEEE0F-D76E-3B42-ACEE-D71BEABB0371}" srcOrd="0" destOrd="1" presId="urn:microsoft.com/office/officeart/2005/8/layout/vList2"/>
    <dgm:cxn modelId="{770BE912-00AF-734B-B568-798B1DFA353C}" type="presOf" srcId="{CD7D939D-FE7F-4743-909C-00FBC9B329B7}" destId="{E57D0260-FC0E-904A-974E-1BEA228C2EC0}" srcOrd="0" destOrd="0" presId="urn:microsoft.com/office/officeart/2005/8/layout/vList2"/>
    <dgm:cxn modelId="{B9E7581C-E33B-6D44-93A1-614301E30651}" srcId="{9F170B4D-F954-4946-AF1A-0E0A4F3E1362}" destId="{EB4BE78F-8A84-E442-8681-5C4EC333401C}" srcOrd="0" destOrd="0" parTransId="{172D0777-F94A-D448-8641-5752481CD6B9}" sibTransId="{CCC91A58-B5EB-8947-8CF3-FD7D67E092F6}"/>
    <dgm:cxn modelId="{511EA44F-39F9-7F4B-829C-5D51E337FF0C}" srcId="{9F170B4D-F954-4946-AF1A-0E0A4F3E1362}" destId="{D344E765-0FE9-A348-8814-568D5018795B}" srcOrd="1" destOrd="0" parTransId="{6389D63D-3E24-9446-9E53-3B4BD77874BE}" sibTransId="{1F32F010-3652-1A4A-99B4-3A964550FBBB}"/>
    <dgm:cxn modelId="{34B20B54-B85F-E047-B2D7-85D347E66B49}" type="presOf" srcId="{6A9577BB-A476-C341-9789-7F79B80481E1}" destId="{5D1AC7B4-1659-9840-B6E0-3786D1FCE6A2}" srcOrd="0" destOrd="0" presId="urn:microsoft.com/office/officeart/2005/8/layout/vList2"/>
    <dgm:cxn modelId="{6DFF345D-7AEB-2142-A779-C544DB38B650}" srcId="{B2935855-6A61-844C-B785-43AE6583E32D}" destId="{F50A9ECB-784D-B64A-8A4E-FFF45DCB8F1D}" srcOrd="1" destOrd="0" parTransId="{D4FBAA15-87B6-F34E-95A8-138DCA31781A}" sibTransId="{880972B8-4841-0946-BA3F-AD51E97C8E62}"/>
    <dgm:cxn modelId="{3951A35E-C49E-0943-92EF-271D380D2DD9}" srcId="{DE6245DB-C74A-4BD4-AFCE-C0AA058F3F27}" destId="{B2935855-6A61-844C-B785-43AE6583E32D}" srcOrd="0" destOrd="0" parTransId="{3416A1BB-A82F-4245-A89F-1033E5031539}" sibTransId="{87A328D5-3FE2-9846-9CD4-56FC403A7883}"/>
    <dgm:cxn modelId="{EE6B1867-9695-E34A-9906-58DC07CD37F1}" type="presOf" srcId="{D344E765-0FE9-A348-8814-568D5018795B}" destId="{86DEEE0F-D76E-3B42-ACEE-D71BEABB0371}" srcOrd="0" destOrd="2" presId="urn:microsoft.com/office/officeart/2005/8/layout/vList2"/>
    <dgm:cxn modelId="{95545D77-9873-424C-91DC-003A1A8385FE}" type="presOf" srcId="{38816D5B-B0AB-BF4C-8F0F-77E2B3425B43}" destId="{86DEEE0F-D76E-3B42-ACEE-D71BEABB0371}" srcOrd="0" destOrd="3" presId="urn:microsoft.com/office/officeart/2005/8/layout/vList2"/>
    <dgm:cxn modelId="{F065FF7A-F25E-9246-B40F-4B1BE908EC29}" type="presOf" srcId="{F50A9ECB-784D-B64A-8A4E-FFF45DCB8F1D}" destId="{5D1AC7B4-1659-9840-B6E0-3786D1FCE6A2}" srcOrd="0" destOrd="1" presId="urn:microsoft.com/office/officeart/2005/8/layout/vList2"/>
    <dgm:cxn modelId="{D75C7B82-13A8-3B4B-A154-4246BCE7841A}" srcId="{DE6245DB-C74A-4BD4-AFCE-C0AA058F3F27}" destId="{7294D744-8ED9-E740-A4CC-CD77C4E41FAC}" srcOrd="2" destOrd="0" parTransId="{4A6F76F5-7195-0245-BD3D-0528FEE5DBEF}" sibTransId="{21279099-BE2D-264D-BB2C-079CCC2B62CD}"/>
    <dgm:cxn modelId="{9BDE818A-27C6-7F46-BFE7-7930A62DB70E}" srcId="{CD7D939D-FE7F-4743-909C-00FBC9B329B7}" destId="{0C7DD16F-3CE3-CF4B-82CF-AC8B56BA53B2}" srcOrd="2" destOrd="0" parTransId="{086F73CA-AECB-8F4C-AD63-956CD0EFD79C}" sibTransId="{BA291410-6C80-6243-ABE8-11C405DD2ECE}"/>
    <dgm:cxn modelId="{A9DE53A0-2EAD-FB4D-AF1D-A413A7A38C4C}" type="presOf" srcId="{0C7DD16F-3CE3-CF4B-82CF-AC8B56BA53B2}" destId="{86DEEE0F-D76E-3B42-ACEE-D71BEABB0371}" srcOrd="0" destOrd="4" presId="urn:microsoft.com/office/officeart/2005/8/layout/vList2"/>
    <dgm:cxn modelId="{1985E7B2-884F-1743-9BBE-0A3F0C198053}" srcId="{B2935855-6A61-844C-B785-43AE6583E32D}" destId="{6A9577BB-A476-C341-9789-7F79B80481E1}" srcOrd="0" destOrd="0" parTransId="{2530A505-BCB0-1149-A4A8-2B17A22D23B5}" sibTransId="{EDAD45B4-5CEB-AC49-86CD-ED38D2363B42}"/>
    <dgm:cxn modelId="{F4AA07C2-CAF5-C24D-8265-DF2D3D49FE6F}" type="presOf" srcId="{B2935855-6A61-844C-B785-43AE6583E32D}" destId="{E007EA57-3907-4147-AF90-A207CEFB9B6C}" srcOrd="0" destOrd="0" presId="urn:microsoft.com/office/officeart/2005/8/layout/vList2"/>
    <dgm:cxn modelId="{70A976CB-729C-FC44-8933-0B251AE70404}" type="presOf" srcId="{DE6245DB-C74A-4BD4-AFCE-C0AA058F3F27}" destId="{AB5CA90A-5FDF-3343-A625-128C606E7196}" srcOrd="0" destOrd="0" presId="urn:microsoft.com/office/officeart/2005/8/layout/vList2"/>
    <dgm:cxn modelId="{7A931BCD-D791-A44C-AE9E-9279BB3EFA5E}" type="presOf" srcId="{DA8966B7-F258-6940-8A7D-3667225DE7F3}" destId="{5D1AC7B4-1659-9840-B6E0-3786D1FCE6A2}" srcOrd="0" destOrd="2" presId="urn:microsoft.com/office/officeart/2005/8/layout/vList2"/>
    <dgm:cxn modelId="{E6806EDB-64C3-D74D-99B7-C6E41ECE4453}" type="presOf" srcId="{7294D744-8ED9-E740-A4CC-CD77C4E41FAC}" destId="{ED455072-B517-5E45-A849-B52657241D74}" srcOrd="0" destOrd="0" presId="urn:microsoft.com/office/officeart/2005/8/layout/vList2"/>
    <dgm:cxn modelId="{F7937ADE-26DF-A846-9623-C8031770EDFF}" srcId="{DE6245DB-C74A-4BD4-AFCE-C0AA058F3F27}" destId="{CD7D939D-FE7F-4743-909C-00FBC9B329B7}" srcOrd="1" destOrd="0" parTransId="{5F4A191D-2AF4-FF40-B1DE-A4E4E022DDE6}" sibTransId="{F1E125A1-5C8F-654C-8B0F-D6E149D981AA}"/>
    <dgm:cxn modelId="{EC4F82DF-23A4-3C47-8FBF-18F39A90C917}" srcId="{CD7D939D-FE7F-4743-909C-00FBC9B329B7}" destId="{38816D5B-B0AB-BF4C-8F0F-77E2B3425B43}" srcOrd="1" destOrd="0" parTransId="{91EF0607-24A5-9F48-8DE8-D0AA27DEF6E4}" sibTransId="{A9539444-D2D5-624C-BA47-B0BA30E88AB1}"/>
    <dgm:cxn modelId="{FBC981E1-BBCB-F34C-9D36-0A29A421189C}" type="presOf" srcId="{9F170B4D-F954-4946-AF1A-0E0A4F3E1362}" destId="{86DEEE0F-D76E-3B42-ACEE-D71BEABB0371}" srcOrd="0" destOrd="0" presId="urn:microsoft.com/office/officeart/2005/8/layout/vList2"/>
    <dgm:cxn modelId="{200862F6-20FC-7E4C-9986-DE470EC040B4}" srcId="{B2935855-6A61-844C-B785-43AE6583E32D}" destId="{DA8966B7-F258-6940-8A7D-3667225DE7F3}" srcOrd="2" destOrd="0" parTransId="{D1DE1548-0435-AA49-96DE-012078B12046}" sibTransId="{4585C4D2-B46B-C24F-B5C4-8FBB0A6D9855}"/>
    <dgm:cxn modelId="{DD12B524-7B3C-5041-B59C-9DE46BB102EF}" type="presParOf" srcId="{AB5CA90A-5FDF-3343-A625-128C606E7196}" destId="{E007EA57-3907-4147-AF90-A207CEFB9B6C}" srcOrd="0" destOrd="0" presId="urn:microsoft.com/office/officeart/2005/8/layout/vList2"/>
    <dgm:cxn modelId="{724B1E39-9BB4-924D-803D-6C0AF90D1BED}" type="presParOf" srcId="{AB5CA90A-5FDF-3343-A625-128C606E7196}" destId="{5D1AC7B4-1659-9840-B6E0-3786D1FCE6A2}" srcOrd="1" destOrd="0" presId="urn:microsoft.com/office/officeart/2005/8/layout/vList2"/>
    <dgm:cxn modelId="{F013823D-A36E-8E4D-B8C7-4B6D6BA28043}" type="presParOf" srcId="{AB5CA90A-5FDF-3343-A625-128C606E7196}" destId="{E57D0260-FC0E-904A-974E-1BEA228C2EC0}" srcOrd="2" destOrd="0" presId="urn:microsoft.com/office/officeart/2005/8/layout/vList2"/>
    <dgm:cxn modelId="{09409583-1BD8-ED41-BE15-EBB8AEE6B3F9}" type="presParOf" srcId="{AB5CA90A-5FDF-3343-A625-128C606E7196}" destId="{86DEEE0F-D76E-3B42-ACEE-D71BEABB0371}" srcOrd="3" destOrd="0" presId="urn:microsoft.com/office/officeart/2005/8/layout/vList2"/>
    <dgm:cxn modelId="{E5F7987D-4A9D-8247-A4D4-DB58A1917582}" type="presParOf" srcId="{AB5CA90A-5FDF-3343-A625-128C606E7196}" destId="{ED455072-B517-5E45-A849-B52657241D7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F3FA7C97-0B2E-40BA-9CDB-51E91D9734DA}" type="doc">
      <dgm:prSet loTypeId="urn:microsoft.com/office/officeart/2005/8/layout/vList2" loCatId="list" qsTypeId="urn:microsoft.com/office/officeart/2005/8/quickstyle/simple4" qsCatId="simple" csTypeId="urn:microsoft.com/office/officeart/2005/8/colors/accent2_4" csCatId="accent2" phldr="1"/>
      <dgm:spPr/>
      <dgm:t>
        <a:bodyPr/>
        <a:lstStyle/>
        <a:p>
          <a:endParaRPr lang="en-US"/>
        </a:p>
      </dgm:t>
    </dgm:pt>
    <dgm:pt modelId="{39113DFD-CFD7-D645-A416-9B6AC55EB89B}">
      <dgm:prSet/>
      <dgm:spPr/>
      <dgm:t>
        <a:bodyPr/>
        <a:lstStyle/>
        <a:p>
          <a:r>
            <a:rPr lang="bg-BG" dirty="0">
              <a:effectLst/>
              <a:latin typeface="Cambria" panose="02040503050406030204" pitchFamily="18" charset="0"/>
              <a:cs typeface="Times New Roman" panose="02020603050405020304" pitchFamily="18" charset="0"/>
            </a:rPr>
            <a:t>Страна готовото решение трябва да разполага със</a:t>
          </a:r>
          <a:r>
            <a:rPr lang="en-BG" dirty="0">
              <a:effectLst/>
              <a:latin typeface="Cambria" panose="02040503050406030204" pitchFamily="18" charset="0"/>
              <a:cs typeface="Times New Roman" panose="02020603050405020304" pitchFamily="18" charset="0"/>
            </a:rPr>
            <a:t>:</a:t>
          </a:r>
          <a:endParaRPr lang="en-BG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DEB2DC-825B-8848-8B63-14544977B7AF}" type="parTrans" cxnId="{AF517B66-D76A-CE4E-BB4C-1E2814D52C6E}">
      <dgm:prSet/>
      <dgm:spPr/>
      <dgm:t>
        <a:bodyPr/>
        <a:lstStyle/>
        <a:p>
          <a:endParaRPr lang="en-GB"/>
        </a:p>
      </dgm:t>
    </dgm:pt>
    <dgm:pt modelId="{78436B20-2153-334A-ADDC-BC804DD55CAA}" type="sibTrans" cxnId="{AF517B66-D76A-CE4E-BB4C-1E2814D52C6E}">
      <dgm:prSet/>
      <dgm:spPr/>
      <dgm:t>
        <a:bodyPr/>
        <a:lstStyle/>
        <a:p>
          <a:endParaRPr lang="en-GB"/>
        </a:p>
      </dgm:t>
    </dgm:pt>
    <dgm:pt modelId="{CE0499C8-EC76-5D4C-A656-91EC7C48A02B}">
      <dgm:prSet/>
      <dgm:spPr/>
      <dgm:t>
        <a:bodyPr/>
        <a:lstStyle/>
        <a:p>
          <a:pPr>
            <a:buFont typeface="+mj-lt"/>
            <a:buAutoNum type="arabicParenR"/>
          </a:pPr>
          <a:r>
            <a:rPr lang="bg-BG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Документация за графичния потребителски интерфейс, която включва: </a:t>
          </a:r>
          <a:r>
            <a:rPr lang="en-US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UML </a:t>
          </a:r>
          <a:r>
            <a:rPr lang="bg-BG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документиране; друга текстова документация, която обяснява принципите на разработка; помощна текстова документация, която е от тип „упътване за работа“</a:t>
          </a:r>
          <a:endParaRPr lang="en-BG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EBF31F-0763-AA4E-9211-B82668824D86}" type="parTrans" cxnId="{33F1360E-FC46-7641-81D1-14B49AE718C7}">
      <dgm:prSet/>
      <dgm:spPr/>
    </dgm:pt>
    <dgm:pt modelId="{9EA5C334-B023-9447-AC92-5992DBF76580}" type="sibTrans" cxnId="{33F1360E-FC46-7641-81D1-14B49AE718C7}">
      <dgm:prSet/>
      <dgm:spPr/>
    </dgm:pt>
    <dgm:pt modelId="{B503EC7E-7D48-324E-816F-CF5F221FC855}">
      <dgm:prSet/>
      <dgm:spPr/>
      <dgm:t>
        <a:bodyPr/>
        <a:lstStyle/>
        <a:p>
          <a:pPr>
            <a:buFont typeface="+mj-lt"/>
            <a:buAutoNum type="arabicParenR"/>
          </a:pPr>
          <a:r>
            <a:rPr lang="bg-BG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Сорс код на решението; текстова документация на решението, която обяснява използваните методи и алгоритми на работа на отделните програмни единици и връзката между тях, и всичко залегнало в концептуалния модел.</a:t>
          </a:r>
          <a:endParaRPr lang="en-BG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D50F8D-46A2-644B-AD73-97205AD327B8}" type="parTrans" cxnId="{D06506E6-A672-514B-B3C2-58E9A986C0F1}">
      <dgm:prSet/>
      <dgm:spPr/>
      <dgm:t>
        <a:bodyPr/>
        <a:lstStyle/>
        <a:p>
          <a:endParaRPr lang="en-GB"/>
        </a:p>
      </dgm:t>
    </dgm:pt>
    <dgm:pt modelId="{15011A6F-D9DB-1E44-99E8-C570AE1C71FB}" type="sibTrans" cxnId="{D06506E6-A672-514B-B3C2-58E9A986C0F1}">
      <dgm:prSet/>
      <dgm:spPr/>
      <dgm:t>
        <a:bodyPr/>
        <a:lstStyle/>
        <a:p>
          <a:endParaRPr lang="en-GB"/>
        </a:p>
      </dgm:t>
    </dgm:pt>
    <dgm:pt modelId="{7A045D7F-20AE-2D46-A406-1A6E2A53C221}" type="pres">
      <dgm:prSet presAssocID="{F3FA7C97-0B2E-40BA-9CDB-51E91D9734DA}" presName="linear" presStyleCnt="0">
        <dgm:presLayoutVars>
          <dgm:animLvl val="lvl"/>
          <dgm:resizeHandles val="exact"/>
        </dgm:presLayoutVars>
      </dgm:prSet>
      <dgm:spPr/>
    </dgm:pt>
    <dgm:pt modelId="{833B0A3A-777F-F542-A5FE-4BBAD53C82C9}" type="pres">
      <dgm:prSet presAssocID="{39113DFD-CFD7-D645-A416-9B6AC55EB89B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9879220E-0199-C64E-8E9A-64BE811492D1}" type="pres">
      <dgm:prSet presAssocID="{39113DFD-CFD7-D645-A416-9B6AC55EB89B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9B3B5E06-3D19-CA46-8EDA-7CB91C47002D}" type="presOf" srcId="{B503EC7E-7D48-324E-816F-CF5F221FC855}" destId="{9879220E-0199-C64E-8E9A-64BE811492D1}" srcOrd="0" destOrd="1" presId="urn:microsoft.com/office/officeart/2005/8/layout/vList2"/>
    <dgm:cxn modelId="{33F1360E-FC46-7641-81D1-14B49AE718C7}" srcId="{39113DFD-CFD7-D645-A416-9B6AC55EB89B}" destId="{CE0499C8-EC76-5D4C-A656-91EC7C48A02B}" srcOrd="0" destOrd="0" parTransId="{5DEBF31F-0763-AA4E-9211-B82668824D86}" sibTransId="{9EA5C334-B023-9447-AC92-5992DBF76580}"/>
    <dgm:cxn modelId="{92A9E945-FA5B-7B40-B4EF-40A81CE2C695}" type="presOf" srcId="{CE0499C8-EC76-5D4C-A656-91EC7C48A02B}" destId="{9879220E-0199-C64E-8E9A-64BE811492D1}" srcOrd="0" destOrd="0" presId="urn:microsoft.com/office/officeart/2005/8/layout/vList2"/>
    <dgm:cxn modelId="{AAF8C64E-9A9F-814A-B0D8-17D2FE137ED0}" type="presOf" srcId="{F3FA7C97-0B2E-40BA-9CDB-51E91D9734DA}" destId="{7A045D7F-20AE-2D46-A406-1A6E2A53C221}" srcOrd="0" destOrd="0" presId="urn:microsoft.com/office/officeart/2005/8/layout/vList2"/>
    <dgm:cxn modelId="{AF517B66-D76A-CE4E-BB4C-1E2814D52C6E}" srcId="{F3FA7C97-0B2E-40BA-9CDB-51E91D9734DA}" destId="{39113DFD-CFD7-D645-A416-9B6AC55EB89B}" srcOrd="0" destOrd="0" parTransId="{26DEB2DC-825B-8848-8B63-14544977B7AF}" sibTransId="{78436B20-2153-334A-ADDC-BC804DD55CAA}"/>
    <dgm:cxn modelId="{F360C1B9-506F-4F4B-8CD3-4CE5554215E8}" type="presOf" srcId="{39113DFD-CFD7-D645-A416-9B6AC55EB89B}" destId="{833B0A3A-777F-F542-A5FE-4BBAD53C82C9}" srcOrd="0" destOrd="0" presId="urn:microsoft.com/office/officeart/2005/8/layout/vList2"/>
    <dgm:cxn modelId="{D06506E6-A672-514B-B3C2-58E9A986C0F1}" srcId="{39113DFD-CFD7-D645-A416-9B6AC55EB89B}" destId="{B503EC7E-7D48-324E-816F-CF5F221FC855}" srcOrd="1" destOrd="0" parTransId="{C8D50F8D-46A2-644B-AD73-97205AD327B8}" sibTransId="{15011A6F-D9DB-1E44-99E8-C570AE1C71FB}"/>
    <dgm:cxn modelId="{99285C63-ECA7-404A-9DA4-616A60B84A9F}" type="presParOf" srcId="{7A045D7F-20AE-2D46-A406-1A6E2A53C221}" destId="{833B0A3A-777F-F542-A5FE-4BBAD53C82C9}" srcOrd="0" destOrd="0" presId="urn:microsoft.com/office/officeart/2005/8/layout/vList2"/>
    <dgm:cxn modelId="{05C02E7E-415A-5945-8E4A-F07975D3A54C}" type="presParOf" srcId="{7A045D7F-20AE-2D46-A406-1A6E2A53C221}" destId="{9879220E-0199-C64E-8E9A-64BE811492D1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9944FEAB-7C5D-0944-A180-CEAD4EEEB42E}" type="doc">
      <dgm:prSet loTypeId="urn:microsoft.com/office/officeart/2005/8/layout/venn1" loCatId="relationship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481398B1-AFA6-3849-902F-3DC00559CE12}">
      <dgm:prSet custT="1"/>
      <dgm:spPr/>
      <dgm:t>
        <a:bodyPr/>
        <a:lstStyle/>
        <a:p>
          <a:r>
            <a:rPr lang="bg-BG" sz="2400" dirty="0"/>
            <a:t>ПРИМЕРИ ЗА СТРАТЕГИЯ, КОНЦЕПЦИЯ И ПРОТОТИП В ПУБЛИЧНИЯ СЕКТОР</a:t>
          </a:r>
          <a:endParaRPr lang="en-BG" sz="2400" dirty="0"/>
        </a:p>
      </dgm:t>
    </dgm:pt>
    <dgm:pt modelId="{D017134D-0EC7-0F44-B3B5-1D2AAD6A338D}" type="parTrans" cxnId="{1DE31130-1B2D-7D48-B41B-8DD73DD95A90}">
      <dgm:prSet/>
      <dgm:spPr/>
      <dgm:t>
        <a:bodyPr/>
        <a:lstStyle/>
        <a:p>
          <a:endParaRPr lang="en-GB" sz="1600" dirty="0"/>
        </a:p>
      </dgm:t>
    </dgm:pt>
    <dgm:pt modelId="{C761C0F9-7B05-E54D-B41D-0D780C93C4C2}" type="sibTrans" cxnId="{1DE31130-1B2D-7D48-B41B-8DD73DD95A90}">
      <dgm:prSet/>
      <dgm:spPr/>
      <dgm:t>
        <a:bodyPr/>
        <a:lstStyle/>
        <a:p>
          <a:endParaRPr lang="en-GB" sz="1600" dirty="0"/>
        </a:p>
      </dgm:t>
    </dgm:pt>
    <dgm:pt modelId="{F62E02A2-0B2F-EA4C-900B-9AB3F3A15DE6}" type="pres">
      <dgm:prSet presAssocID="{9944FEAB-7C5D-0944-A180-CEAD4EEEB42E}" presName="compositeShape" presStyleCnt="0">
        <dgm:presLayoutVars>
          <dgm:chMax val="7"/>
          <dgm:dir/>
          <dgm:resizeHandles val="exact"/>
        </dgm:presLayoutVars>
      </dgm:prSet>
      <dgm:spPr/>
    </dgm:pt>
    <dgm:pt modelId="{2019866F-5439-A144-A49F-E0378D137AD9}" type="pres">
      <dgm:prSet presAssocID="{481398B1-AFA6-3849-902F-3DC00559CE12}" presName="circ1TxSh" presStyleLbl="vennNode1" presStyleIdx="0" presStyleCnt="1"/>
      <dgm:spPr/>
    </dgm:pt>
  </dgm:ptLst>
  <dgm:cxnLst>
    <dgm:cxn modelId="{CBF2AA0E-EADC-884D-A588-5E456F1AF6A0}" type="presOf" srcId="{9944FEAB-7C5D-0944-A180-CEAD4EEEB42E}" destId="{F62E02A2-0B2F-EA4C-900B-9AB3F3A15DE6}" srcOrd="0" destOrd="0" presId="urn:microsoft.com/office/officeart/2005/8/layout/venn1"/>
    <dgm:cxn modelId="{1DE31130-1B2D-7D48-B41B-8DD73DD95A90}" srcId="{9944FEAB-7C5D-0944-A180-CEAD4EEEB42E}" destId="{481398B1-AFA6-3849-902F-3DC00559CE12}" srcOrd="0" destOrd="0" parTransId="{D017134D-0EC7-0F44-B3B5-1D2AAD6A338D}" sibTransId="{C761C0F9-7B05-E54D-B41D-0D780C93C4C2}"/>
    <dgm:cxn modelId="{7005E28E-2976-3A46-BFD4-D02E08FEF6AF}" type="presOf" srcId="{481398B1-AFA6-3849-902F-3DC00559CE12}" destId="{2019866F-5439-A144-A49F-E0378D137AD9}" srcOrd="0" destOrd="0" presId="urn:microsoft.com/office/officeart/2005/8/layout/venn1"/>
    <dgm:cxn modelId="{F692412E-4608-7A45-A373-81B0C62B9911}" type="presParOf" srcId="{F62E02A2-0B2F-EA4C-900B-9AB3F3A15DE6}" destId="{2019866F-5439-A144-A49F-E0378D137AD9}" srcOrd="0" destOrd="0" presId="urn:microsoft.com/office/officeart/2005/8/layout/venn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9CC68BE6-1719-7F47-9FA3-CE5642731C30}" type="doc">
      <dgm:prSet loTypeId="urn:microsoft.com/office/officeart/2005/8/layout/venn1" loCatId="relationship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CD574470-8F65-794A-92F5-24ECC328D981}">
      <dgm:prSet custT="1"/>
      <dgm:spPr>
        <a:solidFill>
          <a:srgbClr val="637052"/>
        </a:solidFill>
      </dgm:spPr>
      <dgm:t>
        <a:bodyPr/>
        <a:lstStyle/>
        <a:p>
          <a:r>
            <a:rPr lang="en-BG" sz="3600" dirty="0">
              <a:solidFill>
                <a:schemeClr val="bg1"/>
              </a:solidFill>
            </a:rPr>
            <a:t>ПРИМЕР 1</a:t>
          </a:r>
        </a:p>
      </dgm:t>
    </dgm:pt>
    <dgm:pt modelId="{9051DD78-F20F-3C4C-836A-CA01715F1D7C}" type="parTrans" cxnId="{17DC1F35-1449-124E-B559-CEA0F3456E18}">
      <dgm:prSet/>
      <dgm:spPr/>
      <dgm:t>
        <a:bodyPr/>
        <a:lstStyle/>
        <a:p>
          <a:endParaRPr lang="en-GB" sz="1100" dirty="0"/>
        </a:p>
      </dgm:t>
    </dgm:pt>
    <dgm:pt modelId="{3F1213C9-83B2-F247-9833-8269FF53FE24}" type="sibTrans" cxnId="{17DC1F35-1449-124E-B559-CEA0F3456E18}">
      <dgm:prSet/>
      <dgm:spPr/>
      <dgm:t>
        <a:bodyPr/>
        <a:lstStyle/>
        <a:p>
          <a:endParaRPr lang="en-GB" sz="1100" dirty="0"/>
        </a:p>
      </dgm:t>
    </dgm:pt>
    <dgm:pt modelId="{221484B7-8F00-B745-9609-AB6AA48795F3}" type="pres">
      <dgm:prSet presAssocID="{9CC68BE6-1719-7F47-9FA3-CE5642731C30}" presName="compositeShape" presStyleCnt="0">
        <dgm:presLayoutVars>
          <dgm:chMax val="7"/>
          <dgm:dir/>
          <dgm:resizeHandles val="exact"/>
        </dgm:presLayoutVars>
      </dgm:prSet>
      <dgm:spPr/>
    </dgm:pt>
    <dgm:pt modelId="{CED87F2F-FD84-C847-9FAA-EF5BCF312E47}" type="pres">
      <dgm:prSet presAssocID="{CD574470-8F65-794A-92F5-24ECC328D981}" presName="circ1TxSh" presStyleLbl="vennNode1" presStyleIdx="0" presStyleCnt="1"/>
      <dgm:spPr/>
    </dgm:pt>
  </dgm:ptLst>
  <dgm:cxnLst>
    <dgm:cxn modelId="{17DC1F35-1449-124E-B559-CEA0F3456E18}" srcId="{9CC68BE6-1719-7F47-9FA3-CE5642731C30}" destId="{CD574470-8F65-794A-92F5-24ECC328D981}" srcOrd="0" destOrd="0" parTransId="{9051DD78-F20F-3C4C-836A-CA01715F1D7C}" sibTransId="{3F1213C9-83B2-F247-9833-8269FF53FE24}"/>
    <dgm:cxn modelId="{712CBD8A-6F72-8645-8EC8-EC4B2701537A}" type="presOf" srcId="{9CC68BE6-1719-7F47-9FA3-CE5642731C30}" destId="{221484B7-8F00-B745-9609-AB6AA48795F3}" srcOrd="0" destOrd="0" presId="urn:microsoft.com/office/officeart/2005/8/layout/venn1"/>
    <dgm:cxn modelId="{C5FC02D2-90BC-844E-8322-D2559C2D25F6}" type="presOf" srcId="{CD574470-8F65-794A-92F5-24ECC328D981}" destId="{CED87F2F-FD84-C847-9FAA-EF5BCF312E47}" srcOrd="0" destOrd="0" presId="urn:microsoft.com/office/officeart/2005/8/layout/venn1"/>
    <dgm:cxn modelId="{C5E00DAC-DED7-D644-BAB5-84471E1B5434}" type="presParOf" srcId="{221484B7-8F00-B745-9609-AB6AA48795F3}" destId="{CED87F2F-FD84-C847-9FAA-EF5BCF312E47}" srcOrd="0" destOrd="0" presId="urn:microsoft.com/office/officeart/2005/8/layout/venn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F3FA7C97-0B2E-40BA-9CDB-51E91D9734DA}" type="doc">
      <dgm:prSet loTypeId="urn:microsoft.com/office/officeart/2005/8/layout/vList2" loCatId="list" qsTypeId="urn:microsoft.com/office/officeart/2005/8/quickstyle/3d1" qsCatId="3D" csTypeId="urn:microsoft.com/office/officeart/2005/8/colors/accent6_3" csCatId="accent6" phldr="1"/>
      <dgm:spPr/>
      <dgm:t>
        <a:bodyPr/>
        <a:lstStyle/>
        <a:p>
          <a:endParaRPr lang="en-US"/>
        </a:p>
      </dgm:t>
    </dgm:pt>
    <dgm:pt modelId="{941FB3C5-28DA-D848-BB45-F35D4045DF3F}">
      <dgm:prSet/>
      <dgm:spPr/>
      <dgm:t>
        <a:bodyPr/>
        <a:lstStyle/>
        <a:p>
          <a:r>
            <a:rPr lang="en-BG" dirty="0"/>
            <a:t>Стратегия</a:t>
          </a:r>
        </a:p>
      </dgm:t>
    </dgm:pt>
    <dgm:pt modelId="{639B21EC-3C60-B44C-9CBE-17049423F013}" type="parTrans" cxnId="{4BDBD9FA-3C0A-844F-B42F-1D10E720A5FC}">
      <dgm:prSet/>
      <dgm:spPr/>
      <dgm:t>
        <a:bodyPr/>
        <a:lstStyle/>
        <a:p>
          <a:endParaRPr lang="en-GB"/>
        </a:p>
      </dgm:t>
    </dgm:pt>
    <dgm:pt modelId="{4CAB13BC-4840-7F43-BC8C-AE1F90F4B095}" type="sibTrans" cxnId="{4BDBD9FA-3C0A-844F-B42F-1D10E720A5FC}">
      <dgm:prSet/>
      <dgm:spPr/>
      <dgm:t>
        <a:bodyPr/>
        <a:lstStyle/>
        <a:p>
          <a:endParaRPr lang="en-GB"/>
        </a:p>
      </dgm:t>
    </dgm:pt>
    <dgm:pt modelId="{81D35E48-51C3-E34F-A20D-00D2199578D6}">
      <dgm:prSet/>
      <dgm:spPr/>
      <dgm:t>
        <a:bodyPr/>
        <a:lstStyle/>
        <a:p>
          <a:r>
            <a:rPr lang="en-BG" dirty="0"/>
            <a:t>Концепци</a:t>
          </a:r>
        </a:p>
      </dgm:t>
    </dgm:pt>
    <dgm:pt modelId="{E79B74C0-25C5-B344-86E9-DB6CE1288C35}" type="parTrans" cxnId="{12837196-476F-E945-A551-9B06504A8AD9}">
      <dgm:prSet/>
      <dgm:spPr/>
      <dgm:t>
        <a:bodyPr/>
        <a:lstStyle/>
        <a:p>
          <a:endParaRPr lang="en-GB"/>
        </a:p>
      </dgm:t>
    </dgm:pt>
    <dgm:pt modelId="{49FF7B3C-D9FA-7C49-8AEC-CD25752BEF2B}" type="sibTrans" cxnId="{12837196-476F-E945-A551-9B06504A8AD9}">
      <dgm:prSet/>
      <dgm:spPr/>
      <dgm:t>
        <a:bodyPr/>
        <a:lstStyle/>
        <a:p>
          <a:endParaRPr lang="en-GB"/>
        </a:p>
      </dgm:t>
    </dgm:pt>
    <dgm:pt modelId="{E70E565B-AAFF-1A42-AA43-E78BF4928E25}">
      <dgm:prSet/>
      <dgm:spPr/>
      <dgm:t>
        <a:bodyPr/>
        <a:lstStyle/>
        <a:p>
          <a:r>
            <a:rPr lang="en-BG" dirty="0"/>
            <a:t>Прототип</a:t>
          </a:r>
        </a:p>
      </dgm:t>
    </dgm:pt>
    <dgm:pt modelId="{8737BFE5-2127-7B49-8086-9F6A249099B7}" type="parTrans" cxnId="{7C41D214-9310-C64B-8770-FBA56288CCE6}">
      <dgm:prSet/>
      <dgm:spPr/>
      <dgm:t>
        <a:bodyPr/>
        <a:lstStyle/>
        <a:p>
          <a:endParaRPr lang="en-GB"/>
        </a:p>
      </dgm:t>
    </dgm:pt>
    <dgm:pt modelId="{A8D791FF-2486-D741-A125-C010359DD3DB}" type="sibTrans" cxnId="{7C41D214-9310-C64B-8770-FBA56288CCE6}">
      <dgm:prSet/>
      <dgm:spPr/>
      <dgm:t>
        <a:bodyPr/>
        <a:lstStyle/>
        <a:p>
          <a:endParaRPr lang="en-GB"/>
        </a:p>
      </dgm:t>
    </dgm:pt>
    <dgm:pt modelId="{9B2C3CA8-7CA1-274C-A416-CAA99B5CE0A6}">
      <dgm:prSet/>
      <dgm:spPr/>
      <dgm:t>
        <a:bodyPr/>
        <a:lstStyle/>
        <a:p>
          <a:r>
            <a:rPr lang="en-BG" dirty="0"/>
            <a:t>Увеличаване на енергийната ефективност в обществени сгради в определен град с 20%</a:t>
          </a:r>
        </a:p>
      </dgm:t>
    </dgm:pt>
    <dgm:pt modelId="{5F63C0A5-51CE-AB4F-BC5E-BF62B7259141}" type="parTrans" cxnId="{71739B7C-3EAE-EE41-871F-467EC64E779E}">
      <dgm:prSet/>
      <dgm:spPr/>
      <dgm:t>
        <a:bodyPr/>
        <a:lstStyle/>
        <a:p>
          <a:endParaRPr lang="en-GB"/>
        </a:p>
      </dgm:t>
    </dgm:pt>
    <dgm:pt modelId="{2B486556-4FC1-DF40-A041-41C492D4C698}" type="sibTrans" cxnId="{71739B7C-3EAE-EE41-871F-467EC64E779E}">
      <dgm:prSet/>
      <dgm:spPr/>
      <dgm:t>
        <a:bodyPr/>
        <a:lstStyle/>
        <a:p>
          <a:endParaRPr lang="en-GB"/>
        </a:p>
      </dgm:t>
    </dgm:pt>
    <dgm:pt modelId="{1C1FE82C-CCCA-7740-8BD4-86884F1619DE}">
      <dgm:prSet/>
      <dgm:spPr/>
      <dgm:t>
        <a:bodyPr/>
        <a:lstStyle/>
        <a:p>
          <a:r>
            <a:rPr lang="en-BG" dirty="0"/>
            <a:t>Използване на IoT технологии и сензори за мониторинг и контрол на енергопотреблението в обществени сгради.</a:t>
          </a:r>
        </a:p>
      </dgm:t>
    </dgm:pt>
    <dgm:pt modelId="{CD35D279-A44D-5148-A030-224806496549}" type="parTrans" cxnId="{B8A8ACB6-E3CD-414C-875B-1441A513C99F}">
      <dgm:prSet/>
      <dgm:spPr/>
      <dgm:t>
        <a:bodyPr/>
        <a:lstStyle/>
        <a:p>
          <a:endParaRPr lang="en-GB"/>
        </a:p>
      </dgm:t>
    </dgm:pt>
    <dgm:pt modelId="{26AF47B9-0661-3844-AC42-E7AB8E9A4FEC}" type="sibTrans" cxnId="{B8A8ACB6-E3CD-414C-875B-1441A513C99F}">
      <dgm:prSet/>
      <dgm:spPr/>
      <dgm:t>
        <a:bodyPr/>
        <a:lstStyle/>
        <a:p>
          <a:endParaRPr lang="en-GB"/>
        </a:p>
      </dgm:t>
    </dgm:pt>
    <dgm:pt modelId="{80EF396F-D00A-AB4E-B044-8DB420D67EC5}">
      <dgm:prSet/>
      <dgm:spPr/>
      <dgm:t>
        <a:bodyPr/>
        <a:lstStyle/>
        <a:p>
          <a:r>
            <a:rPr lang="en-BG" dirty="0"/>
            <a:t>За този пример ще предположим, че в града съществуват редица обществени сгради, като училища и болници. </a:t>
          </a:r>
          <a:endParaRPr lang="bg-BG" dirty="0"/>
        </a:p>
      </dgm:t>
    </dgm:pt>
    <dgm:pt modelId="{21B41807-DD1B-F243-931F-B34D02B0E738}" type="parTrans" cxnId="{CFFA4F35-F532-5542-B57C-F045645130AD}">
      <dgm:prSet/>
      <dgm:spPr/>
      <dgm:t>
        <a:bodyPr/>
        <a:lstStyle/>
        <a:p>
          <a:endParaRPr lang="en-GB"/>
        </a:p>
      </dgm:t>
    </dgm:pt>
    <dgm:pt modelId="{3EF5FABE-9042-A847-8D72-C378F95C243F}" type="sibTrans" cxnId="{CFFA4F35-F532-5542-B57C-F045645130AD}">
      <dgm:prSet/>
      <dgm:spPr/>
      <dgm:t>
        <a:bodyPr/>
        <a:lstStyle/>
        <a:p>
          <a:endParaRPr lang="en-GB"/>
        </a:p>
      </dgm:t>
    </dgm:pt>
    <dgm:pt modelId="{7A045D7F-20AE-2D46-A406-1A6E2A53C221}" type="pres">
      <dgm:prSet presAssocID="{F3FA7C97-0B2E-40BA-9CDB-51E91D9734DA}" presName="linear" presStyleCnt="0">
        <dgm:presLayoutVars>
          <dgm:animLvl val="lvl"/>
          <dgm:resizeHandles val="exact"/>
        </dgm:presLayoutVars>
      </dgm:prSet>
      <dgm:spPr/>
    </dgm:pt>
    <dgm:pt modelId="{8297C6DB-2514-D942-9B69-26946A52F019}" type="pres">
      <dgm:prSet presAssocID="{941FB3C5-28DA-D848-BB45-F35D4045DF3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969C80A-16F4-4043-8E72-3C36813303FC}" type="pres">
      <dgm:prSet presAssocID="{941FB3C5-28DA-D848-BB45-F35D4045DF3F}" presName="childText" presStyleLbl="revTx" presStyleIdx="0" presStyleCnt="3">
        <dgm:presLayoutVars>
          <dgm:bulletEnabled val="1"/>
        </dgm:presLayoutVars>
      </dgm:prSet>
      <dgm:spPr/>
    </dgm:pt>
    <dgm:pt modelId="{0F1D3E59-10CA-9C40-A620-A49F839FEC5D}" type="pres">
      <dgm:prSet presAssocID="{81D35E48-51C3-E34F-A20D-00D2199578D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CB8418B-ED4D-6C43-97E0-6610DE0E7032}" type="pres">
      <dgm:prSet presAssocID="{81D35E48-51C3-E34F-A20D-00D2199578D6}" presName="childText" presStyleLbl="revTx" presStyleIdx="1" presStyleCnt="3">
        <dgm:presLayoutVars>
          <dgm:bulletEnabled val="1"/>
        </dgm:presLayoutVars>
      </dgm:prSet>
      <dgm:spPr/>
    </dgm:pt>
    <dgm:pt modelId="{889C8D0C-E926-2145-BD64-BDACC232BDB1}" type="pres">
      <dgm:prSet presAssocID="{E70E565B-AAFF-1A42-AA43-E78BF4928E25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DFD97B55-BA80-B941-AF8E-B2AA81AC43EB}" type="pres">
      <dgm:prSet presAssocID="{E70E565B-AAFF-1A42-AA43-E78BF4928E25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7C41D214-9310-C64B-8770-FBA56288CCE6}" srcId="{F3FA7C97-0B2E-40BA-9CDB-51E91D9734DA}" destId="{E70E565B-AAFF-1A42-AA43-E78BF4928E25}" srcOrd="2" destOrd="0" parTransId="{8737BFE5-2127-7B49-8086-9F6A249099B7}" sibTransId="{A8D791FF-2486-D741-A125-C010359DD3DB}"/>
    <dgm:cxn modelId="{CFFA4F35-F532-5542-B57C-F045645130AD}" srcId="{E70E565B-AAFF-1A42-AA43-E78BF4928E25}" destId="{80EF396F-D00A-AB4E-B044-8DB420D67EC5}" srcOrd="0" destOrd="0" parTransId="{21B41807-DD1B-F243-931F-B34D02B0E738}" sibTransId="{3EF5FABE-9042-A847-8D72-C378F95C243F}"/>
    <dgm:cxn modelId="{AAF8C64E-9A9F-814A-B0D8-17D2FE137ED0}" type="presOf" srcId="{F3FA7C97-0B2E-40BA-9CDB-51E91D9734DA}" destId="{7A045D7F-20AE-2D46-A406-1A6E2A53C221}" srcOrd="0" destOrd="0" presId="urn:microsoft.com/office/officeart/2005/8/layout/vList2"/>
    <dgm:cxn modelId="{17A11A7C-F795-7042-A4AE-5D610BE2315B}" type="presOf" srcId="{80EF396F-D00A-AB4E-B044-8DB420D67EC5}" destId="{DFD97B55-BA80-B941-AF8E-B2AA81AC43EB}" srcOrd="0" destOrd="0" presId="urn:microsoft.com/office/officeart/2005/8/layout/vList2"/>
    <dgm:cxn modelId="{71739B7C-3EAE-EE41-871F-467EC64E779E}" srcId="{941FB3C5-28DA-D848-BB45-F35D4045DF3F}" destId="{9B2C3CA8-7CA1-274C-A416-CAA99B5CE0A6}" srcOrd="0" destOrd="0" parTransId="{5F63C0A5-51CE-AB4F-BC5E-BF62B7259141}" sibTransId="{2B486556-4FC1-DF40-A041-41C492D4C698}"/>
    <dgm:cxn modelId="{BEDD0482-F74F-0D48-B149-144D87F2D423}" type="presOf" srcId="{941FB3C5-28DA-D848-BB45-F35D4045DF3F}" destId="{8297C6DB-2514-D942-9B69-26946A52F019}" srcOrd="0" destOrd="0" presId="urn:microsoft.com/office/officeart/2005/8/layout/vList2"/>
    <dgm:cxn modelId="{12837196-476F-E945-A551-9B06504A8AD9}" srcId="{F3FA7C97-0B2E-40BA-9CDB-51E91D9734DA}" destId="{81D35E48-51C3-E34F-A20D-00D2199578D6}" srcOrd="1" destOrd="0" parTransId="{E79B74C0-25C5-B344-86E9-DB6CE1288C35}" sibTransId="{49FF7B3C-D9FA-7C49-8AEC-CD25752BEF2B}"/>
    <dgm:cxn modelId="{8A516FB0-3E25-2143-8A55-27B8FBF83271}" type="presOf" srcId="{1C1FE82C-CCCA-7740-8BD4-86884F1619DE}" destId="{2CB8418B-ED4D-6C43-97E0-6610DE0E7032}" srcOrd="0" destOrd="0" presId="urn:microsoft.com/office/officeart/2005/8/layout/vList2"/>
    <dgm:cxn modelId="{B8A8ACB6-E3CD-414C-875B-1441A513C99F}" srcId="{81D35E48-51C3-E34F-A20D-00D2199578D6}" destId="{1C1FE82C-CCCA-7740-8BD4-86884F1619DE}" srcOrd="0" destOrd="0" parTransId="{CD35D279-A44D-5148-A030-224806496549}" sibTransId="{26AF47B9-0661-3844-AC42-E7AB8E9A4FEC}"/>
    <dgm:cxn modelId="{7ACDFAC1-D4AA-414C-8969-06A5C9021D93}" type="presOf" srcId="{81D35E48-51C3-E34F-A20D-00D2199578D6}" destId="{0F1D3E59-10CA-9C40-A620-A49F839FEC5D}" srcOrd="0" destOrd="0" presId="urn:microsoft.com/office/officeart/2005/8/layout/vList2"/>
    <dgm:cxn modelId="{59A779DF-13EB-EF45-BC15-C7A1487622C8}" type="presOf" srcId="{E70E565B-AAFF-1A42-AA43-E78BF4928E25}" destId="{889C8D0C-E926-2145-BD64-BDACC232BDB1}" srcOrd="0" destOrd="0" presId="urn:microsoft.com/office/officeart/2005/8/layout/vList2"/>
    <dgm:cxn modelId="{39BDD5F5-6AB7-1E4D-9C31-37383D1A2C9E}" type="presOf" srcId="{9B2C3CA8-7CA1-274C-A416-CAA99B5CE0A6}" destId="{0969C80A-16F4-4043-8E72-3C36813303FC}" srcOrd="0" destOrd="0" presId="urn:microsoft.com/office/officeart/2005/8/layout/vList2"/>
    <dgm:cxn modelId="{4BDBD9FA-3C0A-844F-B42F-1D10E720A5FC}" srcId="{F3FA7C97-0B2E-40BA-9CDB-51E91D9734DA}" destId="{941FB3C5-28DA-D848-BB45-F35D4045DF3F}" srcOrd="0" destOrd="0" parTransId="{639B21EC-3C60-B44C-9CBE-17049423F013}" sibTransId="{4CAB13BC-4840-7F43-BC8C-AE1F90F4B095}"/>
    <dgm:cxn modelId="{8B3D4BF4-7B99-AA4F-BD03-A475F5B6E3D5}" type="presParOf" srcId="{7A045D7F-20AE-2D46-A406-1A6E2A53C221}" destId="{8297C6DB-2514-D942-9B69-26946A52F019}" srcOrd="0" destOrd="0" presId="urn:microsoft.com/office/officeart/2005/8/layout/vList2"/>
    <dgm:cxn modelId="{4F452116-BD90-2B46-8D5D-83B3AFF259A3}" type="presParOf" srcId="{7A045D7F-20AE-2D46-A406-1A6E2A53C221}" destId="{0969C80A-16F4-4043-8E72-3C36813303FC}" srcOrd="1" destOrd="0" presId="urn:microsoft.com/office/officeart/2005/8/layout/vList2"/>
    <dgm:cxn modelId="{9BB60BD2-6550-CF47-BB45-3356491E5ADB}" type="presParOf" srcId="{7A045D7F-20AE-2D46-A406-1A6E2A53C221}" destId="{0F1D3E59-10CA-9C40-A620-A49F839FEC5D}" srcOrd="2" destOrd="0" presId="urn:microsoft.com/office/officeart/2005/8/layout/vList2"/>
    <dgm:cxn modelId="{342EE5DD-919B-7F49-9A7D-13A54BD50F09}" type="presParOf" srcId="{7A045D7F-20AE-2D46-A406-1A6E2A53C221}" destId="{2CB8418B-ED4D-6C43-97E0-6610DE0E7032}" srcOrd="3" destOrd="0" presId="urn:microsoft.com/office/officeart/2005/8/layout/vList2"/>
    <dgm:cxn modelId="{9F7CC5A8-0049-0648-973B-02F32F57C3B0}" type="presParOf" srcId="{7A045D7F-20AE-2D46-A406-1A6E2A53C221}" destId="{889C8D0C-E926-2145-BD64-BDACC232BDB1}" srcOrd="4" destOrd="0" presId="urn:microsoft.com/office/officeart/2005/8/layout/vList2"/>
    <dgm:cxn modelId="{E1D3947D-0937-6F4C-AC07-84BF644A5045}" type="presParOf" srcId="{7A045D7F-20AE-2D46-A406-1A6E2A53C221}" destId="{DFD97B55-BA80-B941-AF8E-B2AA81AC43EB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9CC68BE6-1719-7F47-9FA3-CE5642731C30}" type="doc">
      <dgm:prSet loTypeId="urn:microsoft.com/office/officeart/2005/8/layout/venn1" loCatId="relationship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CD574470-8F65-794A-92F5-24ECC328D981}">
      <dgm:prSet custT="1"/>
      <dgm:spPr>
        <a:solidFill>
          <a:srgbClr val="637052"/>
        </a:solidFill>
      </dgm:spPr>
      <dgm:t>
        <a:bodyPr/>
        <a:lstStyle/>
        <a:p>
          <a:r>
            <a:rPr lang="en-BG" sz="3600" dirty="0">
              <a:solidFill>
                <a:schemeClr val="bg1"/>
              </a:solidFill>
            </a:rPr>
            <a:t>ПРИМЕР 2</a:t>
          </a:r>
        </a:p>
      </dgm:t>
    </dgm:pt>
    <dgm:pt modelId="{9051DD78-F20F-3C4C-836A-CA01715F1D7C}" type="parTrans" cxnId="{17DC1F35-1449-124E-B559-CEA0F3456E18}">
      <dgm:prSet/>
      <dgm:spPr/>
      <dgm:t>
        <a:bodyPr/>
        <a:lstStyle/>
        <a:p>
          <a:endParaRPr lang="en-GB" sz="1100" dirty="0"/>
        </a:p>
      </dgm:t>
    </dgm:pt>
    <dgm:pt modelId="{3F1213C9-83B2-F247-9833-8269FF53FE24}" type="sibTrans" cxnId="{17DC1F35-1449-124E-B559-CEA0F3456E18}">
      <dgm:prSet/>
      <dgm:spPr/>
      <dgm:t>
        <a:bodyPr/>
        <a:lstStyle/>
        <a:p>
          <a:endParaRPr lang="en-GB" sz="1100" dirty="0"/>
        </a:p>
      </dgm:t>
    </dgm:pt>
    <dgm:pt modelId="{221484B7-8F00-B745-9609-AB6AA48795F3}" type="pres">
      <dgm:prSet presAssocID="{9CC68BE6-1719-7F47-9FA3-CE5642731C30}" presName="compositeShape" presStyleCnt="0">
        <dgm:presLayoutVars>
          <dgm:chMax val="7"/>
          <dgm:dir/>
          <dgm:resizeHandles val="exact"/>
        </dgm:presLayoutVars>
      </dgm:prSet>
      <dgm:spPr/>
    </dgm:pt>
    <dgm:pt modelId="{CED87F2F-FD84-C847-9FAA-EF5BCF312E47}" type="pres">
      <dgm:prSet presAssocID="{CD574470-8F65-794A-92F5-24ECC328D981}" presName="circ1TxSh" presStyleLbl="vennNode1" presStyleIdx="0" presStyleCnt="1"/>
      <dgm:spPr/>
    </dgm:pt>
  </dgm:ptLst>
  <dgm:cxnLst>
    <dgm:cxn modelId="{17DC1F35-1449-124E-B559-CEA0F3456E18}" srcId="{9CC68BE6-1719-7F47-9FA3-CE5642731C30}" destId="{CD574470-8F65-794A-92F5-24ECC328D981}" srcOrd="0" destOrd="0" parTransId="{9051DD78-F20F-3C4C-836A-CA01715F1D7C}" sibTransId="{3F1213C9-83B2-F247-9833-8269FF53FE24}"/>
    <dgm:cxn modelId="{712CBD8A-6F72-8645-8EC8-EC4B2701537A}" type="presOf" srcId="{9CC68BE6-1719-7F47-9FA3-CE5642731C30}" destId="{221484B7-8F00-B745-9609-AB6AA48795F3}" srcOrd="0" destOrd="0" presId="urn:microsoft.com/office/officeart/2005/8/layout/venn1"/>
    <dgm:cxn modelId="{C5FC02D2-90BC-844E-8322-D2559C2D25F6}" type="presOf" srcId="{CD574470-8F65-794A-92F5-24ECC328D981}" destId="{CED87F2F-FD84-C847-9FAA-EF5BCF312E47}" srcOrd="0" destOrd="0" presId="urn:microsoft.com/office/officeart/2005/8/layout/venn1"/>
    <dgm:cxn modelId="{C5E00DAC-DED7-D644-BAB5-84471E1B5434}" type="presParOf" srcId="{221484B7-8F00-B745-9609-AB6AA48795F3}" destId="{CED87F2F-FD84-C847-9FAA-EF5BCF312E47}" srcOrd="0" destOrd="0" presId="urn:microsoft.com/office/officeart/2005/8/layout/venn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F3FA7C97-0B2E-40BA-9CDB-51E91D9734DA}" type="doc">
      <dgm:prSet loTypeId="urn:microsoft.com/office/officeart/2005/8/layout/vList2" loCatId="list" qsTypeId="urn:microsoft.com/office/officeart/2005/8/quickstyle/3d1" qsCatId="3D" csTypeId="urn:microsoft.com/office/officeart/2005/8/colors/accent6_3" csCatId="accent6" phldr="1"/>
      <dgm:spPr/>
      <dgm:t>
        <a:bodyPr/>
        <a:lstStyle/>
        <a:p>
          <a:endParaRPr lang="en-US"/>
        </a:p>
      </dgm:t>
    </dgm:pt>
    <dgm:pt modelId="{941FB3C5-28DA-D848-BB45-F35D4045DF3F}">
      <dgm:prSet/>
      <dgm:spPr/>
      <dgm:t>
        <a:bodyPr/>
        <a:lstStyle/>
        <a:p>
          <a:r>
            <a:rPr lang="en-BG" i="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Стратегия</a:t>
          </a:r>
          <a:endParaRPr lang="en-BG" i="0" dirty="0"/>
        </a:p>
      </dgm:t>
    </dgm:pt>
    <dgm:pt modelId="{639B21EC-3C60-B44C-9CBE-17049423F013}" type="parTrans" cxnId="{4BDBD9FA-3C0A-844F-B42F-1D10E720A5FC}">
      <dgm:prSet/>
      <dgm:spPr/>
      <dgm:t>
        <a:bodyPr/>
        <a:lstStyle/>
        <a:p>
          <a:endParaRPr lang="en-GB" i="0"/>
        </a:p>
      </dgm:t>
    </dgm:pt>
    <dgm:pt modelId="{4CAB13BC-4840-7F43-BC8C-AE1F90F4B095}" type="sibTrans" cxnId="{4BDBD9FA-3C0A-844F-B42F-1D10E720A5FC}">
      <dgm:prSet/>
      <dgm:spPr/>
      <dgm:t>
        <a:bodyPr/>
        <a:lstStyle/>
        <a:p>
          <a:endParaRPr lang="en-GB" i="0"/>
        </a:p>
      </dgm:t>
    </dgm:pt>
    <dgm:pt modelId="{BD1273E4-CBA2-A444-93AB-F2D2403768BC}">
      <dgm:prSet/>
      <dgm:spPr/>
      <dgm:t>
        <a:bodyPr/>
        <a:lstStyle/>
        <a:p>
          <a:r>
            <a:rPr lang="en-BG" i="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Концепция</a:t>
          </a:r>
        </a:p>
      </dgm:t>
    </dgm:pt>
    <dgm:pt modelId="{3DFD5637-7FCD-BD41-804E-CD4369E3FCC0}" type="parTrans" cxnId="{E7E0D5C1-CF25-674A-ACBD-7D9150D33C94}">
      <dgm:prSet/>
      <dgm:spPr/>
      <dgm:t>
        <a:bodyPr/>
        <a:lstStyle/>
        <a:p>
          <a:endParaRPr lang="en-GB" i="0"/>
        </a:p>
      </dgm:t>
    </dgm:pt>
    <dgm:pt modelId="{1ED4373C-8C9E-3D4E-8EFE-3AF5A7B63946}" type="sibTrans" cxnId="{E7E0D5C1-CF25-674A-ACBD-7D9150D33C94}">
      <dgm:prSet/>
      <dgm:spPr/>
      <dgm:t>
        <a:bodyPr/>
        <a:lstStyle/>
        <a:p>
          <a:endParaRPr lang="en-GB" i="0"/>
        </a:p>
      </dgm:t>
    </dgm:pt>
    <dgm:pt modelId="{B8D95B00-7D2D-6243-8095-0567CB02A869}">
      <dgm:prSet/>
      <dgm:spPr/>
      <dgm:t>
        <a:bodyPr/>
        <a:lstStyle/>
        <a:p>
          <a:r>
            <a:rPr lang="en-BG" i="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Прототип</a:t>
          </a:r>
          <a:endParaRPr lang="bg-BG" i="0" dirty="0"/>
        </a:p>
      </dgm:t>
    </dgm:pt>
    <dgm:pt modelId="{D3443BA1-F453-BD4B-9CF2-5B9FE013D5A5}" type="parTrans" cxnId="{FF1DE0CD-46A1-6141-899F-118A00375232}">
      <dgm:prSet/>
      <dgm:spPr/>
      <dgm:t>
        <a:bodyPr/>
        <a:lstStyle/>
        <a:p>
          <a:endParaRPr lang="en-GB" i="0"/>
        </a:p>
      </dgm:t>
    </dgm:pt>
    <dgm:pt modelId="{293551C0-42E1-B249-99C6-9339ACE09B3C}" type="sibTrans" cxnId="{FF1DE0CD-46A1-6141-899F-118A00375232}">
      <dgm:prSet/>
      <dgm:spPr/>
      <dgm:t>
        <a:bodyPr/>
        <a:lstStyle/>
        <a:p>
          <a:endParaRPr lang="en-GB" i="0"/>
        </a:p>
      </dgm:t>
    </dgm:pt>
    <dgm:pt modelId="{FF565BAE-52B1-8D4D-97FD-37BDE48D01A3}">
      <dgm:prSet/>
      <dgm:spPr/>
      <dgm:t>
        <a:bodyPr/>
        <a:lstStyle/>
        <a:p>
          <a:r>
            <a:rPr lang="en-BG" i="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Целта е да се намали замърсяването и задръстванията в градското движение, като се насърчава използването на обществен транспорт и се предоставят оптимални алтернативни маршрути на водачите, които използват лични автомобили. Това би позволило на хората да стигат по-бързо до своите дестинации, а също така и да намалят времето, което прекарват в трафика.</a:t>
          </a:r>
          <a:endParaRPr lang="en-BG" i="0" dirty="0"/>
        </a:p>
      </dgm:t>
    </dgm:pt>
    <dgm:pt modelId="{5E20D7CB-53D8-8147-BAFB-2984C9E65518}" type="parTrans" cxnId="{1396BEF4-0A7C-5E48-83A4-B4AC79AF16FD}">
      <dgm:prSet/>
      <dgm:spPr/>
      <dgm:t>
        <a:bodyPr/>
        <a:lstStyle/>
        <a:p>
          <a:endParaRPr lang="en-GB" i="0"/>
        </a:p>
      </dgm:t>
    </dgm:pt>
    <dgm:pt modelId="{B974DDCB-1F08-A446-9C04-FC98FF6BD2DB}" type="sibTrans" cxnId="{1396BEF4-0A7C-5E48-83A4-B4AC79AF16FD}">
      <dgm:prSet/>
      <dgm:spPr/>
      <dgm:t>
        <a:bodyPr/>
        <a:lstStyle/>
        <a:p>
          <a:endParaRPr lang="en-GB" i="0"/>
        </a:p>
      </dgm:t>
    </dgm:pt>
    <dgm:pt modelId="{46F77B0D-7649-9440-9AF9-6F73280D65ED}">
      <dgm:prSet/>
      <dgm:spPr/>
      <dgm:t>
        <a:bodyPr/>
        <a:lstStyle/>
        <a:p>
          <a:r>
            <a:rPr lang="en-BG" i="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Идеята е да се разработи интелигентна мобилна приложение, което ще предоставя информация за текущото състояние на трафика и оптимални маршрути на базата на реалното движение на автомобилите и обществения транспорт в града. Приложението ще използва данни от GPS сензори на мобилните устройства, карти и данни от системата на обществения транспорт.</a:t>
          </a:r>
        </a:p>
      </dgm:t>
    </dgm:pt>
    <dgm:pt modelId="{AE66C311-8506-C74A-9CED-CBA8C937C326}" type="parTrans" cxnId="{41B91AD2-6236-064E-AEB7-8F8E1ABF4EDE}">
      <dgm:prSet/>
      <dgm:spPr/>
      <dgm:t>
        <a:bodyPr/>
        <a:lstStyle/>
        <a:p>
          <a:endParaRPr lang="en-GB" i="0"/>
        </a:p>
      </dgm:t>
    </dgm:pt>
    <dgm:pt modelId="{A0AC81A3-0C2E-C84A-966F-9DC597A9C0E1}" type="sibTrans" cxnId="{41B91AD2-6236-064E-AEB7-8F8E1ABF4EDE}">
      <dgm:prSet/>
      <dgm:spPr/>
      <dgm:t>
        <a:bodyPr/>
        <a:lstStyle/>
        <a:p>
          <a:endParaRPr lang="en-GB" i="0"/>
        </a:p>
      </dgm:t>
    </dgm:pt>
    <dgm:pt modelId="{17630582-C6AE-6D4D-B0B8-B8380107BB2C}">
      <dgm:prSet/>
      <dgm:spPr/>
      <dgm:t>
        <a:bodyPr/>
        <a:lstStyle/>
        <a:p>
          <a:r>
            <a:rPr lang="en-BG" i="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За да се изпробва концепцията, може да се разработи прототип на мобилното приложение, което използва тези данни и предоставя оптимални маршрути на потребителите. </a:t>
          </a:r>
          <a:endParaRPr lang="bg-BG" i="0" dirty="0"/>
        </a:p>
      </dgm:t>
    </dgm:pt>
    <dgm:pt modelId="{CA45B00B-0CA3-494E-91DD-BC5ECA9AA26F}" type="parTrans" cxnId="{DEC40331-D7FE-C44C-BA44-A51D61F29689}">
      <dgm:prSet/>
      <dgm:spPr/>
      <dgm:t>
        <a:bodyPr/>
        <a:lstStyle/>
        <a:p>
          <a:endParaRPr lang="en-GB" i="0"/>
        </a:p>
      </dgm:t>
    </dgm:pt>
    <dgm:pt modelId="{062CA9A4-6A28-CC40-9ED8-A9ED78E5E766}" type="sibTrans" cxnId="{DEC40331-D7FE-C44C-BA44-A51D61F29689}">
      <dgm:prSet/>
      <dgm:spPr/>
      <dgm:t>
        <a:bodyPr/>
        <a:lstStyle/>
        <a:p>
          <a:endParaRPr lang="en-GB" i="0"/>
        </a:p>
      </dgm:t>
    </dgm:pt>
    <dgm:pt modelId="{7A045D7F-20AE-2D46-A406-1A6E2A53C221}" type="pres">
      <dgm:prSet presAssocID="{F3FA7C97-0B2E-40BA-9CDB-51E91D9734DA}" presName="linear" presStyleCnt="0">
        <dgm:presLayoutVars>
          <dgm:animLvl val="lvl"/>
          <dgm:resizeHandles val="exact"/>
        </dgm:presLayoutVars>
      </dgm:prSet>
      <dgm:spPr/>
    </dgm:pt>
    <dgm:pt modelId="{8297C6DB-2514-D942-9B69-26946A52F019}" type="pres">
      <dgm:prSet presAssocID="{941FB3C5-28DA-D848-BB45-F35D4045DF3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9B34045-773F-F348-8F46-F9A4607E5990}" type="pres">
      <dgm:prSet presAssocID="{941FB3C5-28DA-D848-BB45-F35D4045DF3F}" presName="childText" presStyleLbl="revTx" presStyleIdx="0" presStyleCnt="3">
        <dgm:presLayoutVars>
          <dgm:bulletEnabled val="1"/>
        </dgm:presLayoutVars>
      </dgm:prSet>
      <dgm:spPr/>
    </dgm:pt>
    <dgm:pt modelId="{3242CEC4-0190-7245-AC7D-203A8DC90B2F}" type="pres">
      <dgm:prSet presAssocID="{BD1273E4-CBA2-A444-93AB-F2D2403768B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0A7779D-2353-7D48-BB4D-D97731BA7612}" type="pres">
      <dgm:prSet presAssocID="{BD1273E4-CBA2-A444-93AB-F2D2403768BC}" presName="childText" presStyleLbl="revTx" presStyleIdx="1" presStyleCnt="3">
        <dgm:presLayoutVars>
          <dgm:bulletEnabled val="1"/>
        </dgm:presLayoutVars>
      </dgm:prSet>
      <dgm:spPr/>
    </dgm:pt>
    <dgm:pt modelId="{06FC7FE2-1A83-8D43-B401-0F8C9F2BB5E2}" type="pres">
      <dgm:prSet presAssocID="{B8D95B00-7D2D-6243-8095-0567CB02A869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B8A2F66E-3D60-7246-B4D5-5BA5C60DE06B}" type="pres">
      <dgm:prSet presAssocID="{B8D95B00-7D2D-6243-8095-0567CB02A869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DEC40331-D7FE-C44C-BA44-A51D61F29689}" srcId="{B8D95B00-7D2D-6243-8095-0567CB02A869}" destId="{17630582-C6AE-6D4D-B0B8-B8380107BB2C}" srcOrd="0" destOrd="0" parTransId="{CA45B00B-0CA3-494E-91DD-BC5ECA9AA26F}" sibTransId="{062CA9A4-6A28-CC40-9ED8-A9ED78E5E766}"/>
    <dgm:cxn modelId="{AAF8C64E-9A9F-814A-B0D8-17D2FE137ED0}" type="presOf" srcId="{F3FA7C97-0B2E-40BA-9CDB-51E91D9734DA}" destId="{7A045D7F-20AE-2D46-A406-1A6E2A53C221}" srcOrd="0" destOrd="0" presId="urn:microsoft.com/office/officeart/2005/8/layout/vList2"/>
    <dgm:cxn modelId="{AC215D57-B5D6-F94B-B803-F379D5188FB2}" type="presOf" srcId="{B8D95B00-7D2D-6243-8095-0567CB02A869}" destId="{06FC7FE2-1A83-8D43-B401-0F8C9F2BB5E2}" srcOrd="0" destOrd="0" presId="urn:microsoft.com/office/officeart/2005/8/layout/vList2"/>
    <dgm:cxn modelId="{AE16615D-3BC0-EE4B-A072-DE983647E187}" type="presOf" srcId="{17630582-C6AE-6D4D-B0B8-B8380107BB2C}" destId="{B8A2F66E-3D60-7246-B4D5-5BA5C60DE06B}" srcOrd="0" destOrd="0" presId="urn:microsoft.com/office/officeart/2005/8/layout/vList2"/>
    <dgm:cxn modelId="{380BF362-546A-4C4E-993A-6086DDE1BFC9}" type="presOf" srcId="{46F77B0D-7649-9440-9AF9-6F73280D65ED}" destId="{A0A7779D-2353-7D48-BB4D-D97731BA7612}" srcOrd="0" destOrd="0" presId="urn:microsoft.com/office/officeart/2005/8/layout/vList2"/>
    <dgm:cxn modelId="{BEDD0482-F74F-0D48-B149-144D87F2D423}" type="presOf" srcId="{941FB3C5-28DA-D848-BB45-F35D4045DF3F}" destId="{8297C6DB-2514-D942-9B69-26946A52F019}" srcOrd="0" destOrd="0" presId="urn:microsoft.com/office/officeart/2005/8/layout/vList2"/>
    <dgm:cxn modelId="{8D7DB4BB-6E31-6644-950F-2702103D325C}" type="presOf" srcId="{BD1273E4-CBA2-A444-93AB-F2D2403768BC}" destId="{3242CEC4-0190-7245-AC7D-203A8DC90B2F}" srcOrd="0" destOrd="0" presId="urn:microsoft.com/office/officeart/2005/8/layout/vList2"/>
    <dgm:cxn modelId="{E7E0D5C1-CF25-674A-ACBD-7D9150D33C94}" srcId="{F3FA7C97-0B2E-40BA-9CDB-51E91D9734DA}" destId="{BD1273E4-CBA2-A444-93AB-F2D2403768BC}" srcOrd="1" destOrd="0" parTransId="{3DFD5637-7FCD-BD41-804E-CD4369E3FCC0}" sibTransId="{1ED4373C-8C9E-3D4E-8EFE-3AF5A7B63946}"/>
    <dgm:cxn modelId="{FF1DE0CD-46A1-6141-899F-118A00375232}" srcId="{F3FA7C97-0B2E-40BA-9CDB-51E91D9734DA}" destId="{B8D95B00-7D2D-6243-8095-0567CB02A869}" srcOrd="2" destOrd="0" parTransId="{D3443BA1-F453-BD4B-9CF2-5B9FE013D5A5}" sibTransId="{293551C0-42E1-B249-99C6-9339ACE09B3C}"/>
    <dgm:cxn modelId="{41B91AD2-6236-064E-AEB7-8F8E1ABF4EDE}" srcId="{BD1273E4-CBA2-A444-93AB-F2D2403768BC}" destId="{46F77B0D-7649-9440-9AF9-6F73280D65ED}" srcOrd="0" destOrd="0" parTransId="{AE66C311-8506-C74A-9CED-CBA8C937C326}" sibTransId="{A0AC81A3-0C2E-C84A-966F-9DC597A9C0E1}"/>
    <dgm:cxn modelId="{CB28DBE0-9D3C-B74E-A43C-06CC02E317EA}" type="presOf" srcId="{FF565BAE-52B1-8D4D-97FD-37BDE48D01A3}" destId="{99B34045-773F-F348-8F46-F9A4607E5990}" srcOrd="0" destOrd="0" presId="urn:microsoft.com/office/officeart/2005/8/layout/vList2"/>
    <dgm:cxn modelId="{1396BEF4-0A7C-5E48-83A4-B4AC79AF16FD}" srcId="{941FB3C5-28DA-D848-BB45-F35D4045DF3F}" destId="{FF565BAE-52B1-8D4D-97FD-37BDE48D01A3}" srcOrd="0" destOrd="0" parTransId="{5E20D7CB-53D8-8147-BAFB-2984C9E65518}" sibTransId="{B974DDCB-1F08-A446-9C04-FC98FF6BD2DB}"/>
    <dgm:cxn modelId="{4BDBD9FA-3C0A-844F-B42F-1D10E720A5FC}" srcId="{F3FA7C97-0B2E-40BA-9CDB-51E91D9734DA}" destId="{941FB3C5-28DA-D848-BB45-F35D4045DF3F}" srcOrd="0" destOrd="0" parTransId="{639B21EC-3C60-B44C-9CBE-17049423F013}" sibTransId="{4CAB13BC-4840-7F43-BC8C-AE1F90F4B095}"/>
    <dgm:cxn modelId="{8B3D4BF4-7B99-AA4F-BD03-A475F5B6E3D5}" type="presParOf" srcId="{7A045D7F-20AE-2D46-A406-1A6E2A53C221}" destId="{8297C6DB-2514-D942-9B69-26946A52F019}" srcOrd="0" destOrd="0" presId="urn:microsoft.com/office/officeart/2005/8/layout/vList2"/>
    <dgm:cxn modelId="{83F2460E-4633-B245-9644-5206EE3141F4}" type="presParOf" srcId="{7A045D7F-20AE-2D46-A406-1A6E2A53C221}" destId="{99B34045-773F-F348-8F46-F9A4607E5990}" srcOrd="1" destOrd="0" presId="urn:microsoft.com/office/officeart/2005/8/layout/vList2"/>
    <dgm:cxn modelId="{83CC2D69-7574-F946-8E20-FD816F8E27D7}" type="presParOf" srcId="{7A045D7F-20AE-2D46-A406-1A6E2A53C221}" destId="{3242CEC4-0190-7245-AC7D-203A8DC90B2F}" srcOrd="2" destOrd="0" presId="urn:microsoft.com/office/officeart/2005/8/layout/vList2"/>
    <dgm:cxn modelId="{6D150542-B20E-BD4E-9733-F65ED4E68190}" type="presParOf" srcId="{7A045D7F-20AE-2D46-A406-1A6E2A53C221}" destId="{A0A7779D-2353-7D48-BB4D-D97731BA7612}" srcOrd="3" destOrd="0" presId="urn:microsoft.com/office/officeart/2005/8/layout/vList2"/>
    <dgm:cxn modelId="{0E27AB1A-131B-3744-A45E-A27C0A5BB39E}" type="presParOf" srcId="{7A045D7F-20AE-2D46-A406-1A6E2A53C221}" destId="{06FC7FE2-1A83-8D43-B401-0F8C9F2BB5E2}" srcOrd="4" destOrd="0" presId="urn:microsoft.com/office/officeart/2005/8/layout/vList2"/>
    <dgm:cxn modelId="{4A138BC0-7FE0-6C4D-BAC3-7D666C321005}" type="presParOf" srcId="{7A045D7F-20AE-2D46-A406-1A6E2A53C221}" destId="{B8A2F66E-3D60-7246-B4D5-5BA5C60DE06B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9CC68BE6-1719-7F47-9FA3-CE5642731C30}" type="doc">
      <dgm:prSet loTypeId="urn:microsoft.com/office/officeart/2005/8/layout/venn1" loCatId="relationship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CD574470-8F65-794A-92F5-24ECC328D981}">
      <dgm:prSet custT="1"/>
      <dgm:spPr>
        <a:solidFill>
          <a:srgbClr val="637052"/>
        </a:solidFill>
      </dgm:spPr>
      <dgm:t>
        <a:bodyPr/>
        <a:lstStyle/>
        <a:p>
          <a:r>
            <a:rPr lang="en-BG" sz="3600" dirty="0">
              <a:solidFill>
                <a:schemeClr val="bg1"/>
              </a:solidFill>
            </a:rPr>
            <a:t>ПРИМЕР 3</a:t>
          </a:r>
        </a:p>
      </dgm:t>
    </dgm:pt>
    <dgm:pt modelId="{9051DD78-F20F-3C4C-836A-CA01715F1D7C}" type="parTrans" cxnId="{17DC1F35-1449-124E-B559-CEA0F3456E18}">
      <dgm:prSet/>
      <dgm:spPr/>
      <dgm:t>
        <a:bodyPr/>
        <a:lstStyle/>
        <a:p>
          <a:endParaRPr lang="en-GB" sz="1100" dirty="0"/>
        </a:p>
      </dgm:t>
    </dgm:pt>
    <dgm:pt modelId="{3F1213C9-83B2-F247-9833-8269FF53FE24}" type="sibTrans" cxnId="{17DC1F35-1449-124E-B559-CEA0F3456E18}">
      <dgm:prSet/>
      <dgm:spPr/>
      <dgm:t>
        <a:bodyPr/>
        <a:lstStyle/>
        <a:p>
          <a:endParaRPr lang="en-GB" sz="1100" dirty="0"/>
        </a:p>
      </dgm:t>
    </dgm:pt>
    <dgm:pt modelId="{221484B7-8F00-B745-9609-AB6AA48795F3}" type="pres">
      <dgm:prSet presAssocID="{9CC68BE6-1719-7F47-9FA3-CE5642731C30}" presName="compositeShape" presStyleCnt="0">
        <dgm:presLayoutVars>
          <dgm:chMax val="7"/>
          <dgm:dir/>
          <dgm:resizeHandles val="exact"/>
        </dgm:presLayoutVars>
      </dgm:prSet>
      <dgm:spPr/>
    </dgm:pt>
    <dgm:pt modelId="{CED87F2F-FD84-C847-9FAA-EF5BCF312E47}" type="pres">
      <dgm:prSet presAssocID="{CD574470-8F65-794A-92F5-24ECC328D981}" presName="circ1TxSh" presStyleLbl="vennNode1" presStyleIdx="0" presStyleCnt="1"/>
      <dgm:spPr/>
    </dgm:pt>
  </dgm:ptLst>
  <dgm:cxnLst>
    <dgm:cxn modelId="{17DC1F35-1449-124E-B559-CEA0F3456E18}" srcId="{9CC68BE6-1719-7F47-9FA3-CE5642731C30}" destId="{CD574470-8F65-794A-92F5-24ECC328D981}" srcOrd="0" destOrd="0" parTransId="{9051DD78-F20F-3C4C-836A-CA01715F1D7C}" sibTransId="{3F1213C9-83B2-F247-9833-8269FF53FE24}"/>
    <dgm:cxn modelId="{712CBD8A-6F72-8645-8EC8-EC4B2701537A}" type="presOf" srcId="{9CC68BE6-1719-7F47-9FA3-CE5642731C30}" destId="{221484B7-8F00-B745-9609-AB6AA48795F3}" srcOrd="0" destOrd="0" presId="urn:microsoft.com/office/officeart/2005/8/layout/venn1"/>
    <dgm:cxn modelId="{C5FC02D2-90BC-844E-8322-D2559C2D25F6}" type="presOf" srcId="{CD574470-8F65-794A-92F5-24ECC328D981}" destId="{CED87F2F-FD84-C847-9FAA-EF5BCF312E47}" srcOrd="0" destOrd="0" presId="urn:microsoft.com/office/officeart/2005/8/layout/venn1"/>
    <dgm:cxn modelId="{C5E00DAC-DED7-D644-BAB5-84471E1B5434}" type="presParOf" srcId="{221484B7-8F00-B745-9609-AB6AA48795F3}" destId="{CED87F2F-FD84-C847-9FAA-EF5BCF312E47}" srcOrd="0" destOrd="0" presId="urn:microsoft.com/office/officeart/2005/8/layout/venn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F3FA7C97-0B2E-40BA-9CDB-51E91D9734DA}" type="doc">
      <dgm:prSet loTypeId="urn:microsoft.com/office/officeart/2005/8/layout/vList2" loCatId="list" qsTypeId="urn:microsoft.com/office/officeart/2005/8/quickstyle/3d1" qsCatId="3D" csTypeId="urn:microsoft.com/office/officeart/2005/8/colors/accent6_3" csCatId="accent6" phldr="1"/>
      <dgm:spPr/>
      <dgm:t>
        <a:bodyPr/>
        <a:lstStyle/>
        <a:p>
          <a:endParaRPr lang="en-US"/>
        </a:p>
      </dgm:t>
    </dgm:pt>
    <dgm:pt modelId="{941FB3C5-28DA-D848-BB45-F35D4045DF3F}">
      <dgm:prSet/>
      <dgm:spPr/>
      <dgm:t>
        <a:bodyPr/>
        <a:lstStyle/>
        <a:p>
          <a:r>
            <a:rPr lang="en-BG" dirty="0"/>
            <a:t>Стратегия</a:t>
          </a:r>
        </a:p>
      </dgm:t>
    </dgm:pt>
    <dgm:pt modelId="{639B21EC-3C60-B44C-9CBE-17049423F013}" type="parTrans" cxnId="{4BDBD9FA-3C0A-844F-B42F-1D10E720A5FC}">
      <dgm:prSet/>
      <dgm:spPr/>
      <dgm:t>
        <a:bodyPr/>
        <a:lstStyle/>
        <a:p>
          <a:endParaRPr lang="en-GB"/>
        </a:p>
      </dgm:t>
    </dgm:pt>
    <dgm:pt modelId="{4CAB13BC-4840-7F43-BC8C-AE1F90F4B095}" type="sibTrans" cxnId="{4BDBD9FA-3C0A-844F-B42F-1D10E720A5FC}">
      <dgm:prSet/>
      <dgm:spPr/>
      <dgm:t>
        <a:bodyPr/>
        <a:lstStyle/>
        <a:p>
          <a:endParaRPr lang="en-GB"/>
        </a:p>
      </dgm:t>
    </dgm:pt>
    <dgm:pt modelId="{81D35E48-51C3-E34F-A20D-00D2199578D6}">
      <dgm:prSet/>
      <dgm:spPr/>
      <dgm:t>
        <a:bodyPr/>
        <a:lstStyle/>
        <a:p>
          <a:r>
            <a:rPr lang="en-BG" dirty="0"/>
            <a:t>Концепци</a:t>
          </a:r>
        </a:p>
      </dgm:t>
    </dgm:pt>
    <dgm:pt modelId="{E79B74C0-25C5-B344-86E9-DB6CE1288C35}" type="parTrans" cxnId="{12837196-476F-E945-A551-9B06504A8AD9}">
      <dgm:prSet/>
      <dgm:spPr/>
      <dgm:t>
        <a:bodyPr/>
        <a:lstStyle/>
        <a:p>
          <a:endParaRPr lang="en-GB"/>
        </a:p>
      </dgm:t>
    </dgm:pt>
    <dgm:pt modelId="{49FF7B3C-D9FA-7C49-8AEC-CD25752BEF2B}" type="sibTrans" cxnId="{12837196-476F-E945-A551-9B06504A8AD9}">
      <dgm:prSet/>
      <dgm:spPr/>
      <dgm:t>
        <a:bodyPr/>
        <a:lstStyle/>
        <a:p>
          <a:endParaRPr lang="en-GB"/>
        </a:p>
      </dgm:t>
    </dgm:pt>
    <dgm:pt modelId="{E70E565B-AAFF-1A42-AA43-E78BF4928E25}">
      <dgm:prSet/>
      <dgm:spPr/>
      <dgm:t>
        <a:bodyPr/>
        <a:lstStyle/>
        <a:p>
          <a:r>
            <a:rPr lang="en-BG" dirty="0"/>
            <a:t>Прототип</a:t>
          </a:r>
        </a:p>
      </dgm:t>
    </dgm:pt>
    <dgm:pt modelId="{8737BFE5-2127-7B49-8086-9F6A249099B7}" type="parTrans" cxnId="{7C41D214-9310-C64B-8770-FBA56288CCE6}">
      <dgm:prSet/>
      <dgm:spPr/>
      <dgm:t>
        <a:bodyPr/>
        <a:lstStyle/>
        <a:p>
          <a:endParaRPr lang="en-GB"/>
        </a:p>
      </dgm:t>
    </dgm:pt>
    <dgm:pt modelId="{A8D791FF-2486-D741-A125-C010359DD3DB}" type="sibTrans" cxnId="{7C41D214-9310-C64B-8770-FBA56288CCE6}">
      <dgm:prSet/>
      <dgm:spPr/>
      <dgm:t>
        <a:bodyPr/>
        <a:lstStyle/>
        <a:p>
          <a:endParaRPr lang="en-GB"/>
        </a:p>
      </dgm:t>
    </dgm:pt>
    <dgm:pt modelId="{9B2C3CA8-7CA1-274C-A416-CAA99B5CE0A6}">
      <dgm:prSet/>
      <dgm:spPr/>
      <dgm:t>
        <a:bodyPr/>
        <a:lstStyle/>
        <a:p>
          <a:r>
            <a:rPr lang="en-BG"/>
            <a:t>Намаляване на неосъответствията във посочения формат за данни .json в националния портал за публични отворени данни </a:t>
          </a:r>
          <a:r>
            <a:rPr lang="en-GB">
              <a:hlinkClick xmlns:r="http://schemas.openxmlformats.org/officeDocument/2006/relationships" r:id="rId1"/>
            </a:rPr>
            <a:t>https://data.egov.bg</a:t>
          </a:r>
          <a:endParaRPr lang="en-BG" dirty="0"/>
        </a:p>
      </dgm:t>
    </dgm:pt>
    <dgm:pt modelId="{5F63C0A5-51CE-AB4F-BC5E-BF62B7259141}" type="parTrans" cxnId="{71739B7C-3EAE-EE41-871F-467EC64E779E}">
      <dgm:prSet/>
      <dgm:spPr/>
      <dgm:t>
        <a:bodyPr/>
        <a:lstStyle/>
        <a:p>
          <a:endParaRPr lang="en-GB"/>
        </a:p>
      </dgm:t>
    </dgm:pt>
    <dgm:pt modelId="{2B486556-4FC1-DF40-A041-41C492D4C698}" type="sibTrans" cxnId="{71739B7C-3EAE-EE41-871F-467EC64E779E}">
      <dgm:prSet/>
      <dgm:spPr/>
      <dgm:t>
        <a:bodyPr/>
        <a:lstStyle/>
        <a:p>
          <a:endParaRPr lang="en-GB"/>
        </a:p>
      </dgm:t>
    </dgm:pt>
    <dgm:pt modelId="{1C1FE82C-CCCA-7740-8BD4-86884F1619DE}">
      <dgm:prSet/>
      <dgm:spPr/>
      <dgm:t>
        <a:bodyPr/>
        <a:lstStyle/>
        <a:p>
          <a:r>
            <a:rPr lang="en-BG" dirty="0"/>
            <a:t>Идеята е да като се използва API интерфейса на портала да се напише скриптово приложение на езика Python, чрез което да бъдат изтеглени всички налични данни във формат .json, заедно с метаданните за тях и след това да бъдат програмно анализирани за съответствие.</a:t>
          </a:r>
        </a:p>
      </dgm:t>
    </dgm:pt>
    <dgm:pt modelId="{CD35D279-A44D-5148-A030-224806496549}" type="parTrans" cxnId="{B8A8ACB6-E3CD-414C-875B-1441A513C99F}">
      <dgm:prSet/>
      <dgm:spPr/>
      <dgm:t>
        <a:bodyPr/>
        <a:lstStyle/>
        <a:p>
          <a:endParaRPr lang="en-GB"/>
        </a:p>
      </dgm:t>
    </dgm:pt>
    <dgm:pt modelId="{26AF47B9-0661-3844-AC42-E7AB8E9A4FEC}" type="sibTrans" cxnId="{B8A8ACB6-E3CD-414C-875B-1441A513C99F}">
      <dgm:prSet/>
      <dgm:spPr/>
      <dgm:t>
        <a:bodyPr/>
        <a:lstStyle/>
        <a:p>
          <a:endParaRPr lang="en-GB"/>
        </a:p>
      </dgm:t>
    </dgm:pt>
    <dgm:pt modelId="{80EF396F-D00A-AB4E-B044-8DB420D67EC5}">
      <dgm:prSet/>
      <dgm:spPr/>
      <dgm:t>
        <a:bodyPr/>
        <a:lstStyle/>
        <a:p>
          <a:r>
            <a:rPr lang="en-BG" dirty="0"/>
            <a:t>Ще вклюва две основни функционалности: 1) Изтегляне и анотиране на данните чрез метаданните. Резултатът трябва да включва: папки съответстващи на категорията, в които да се събират изтеглените файлове 2) Демонстрация на анализ на данните за съответствие с формата за избрани файлове, сред които има поне един файл, в който не е спазен форматът на данни .json. Резултат: списък от анализираните файлове, в които форматът е нарушен, включващ оригиналните мета данни.</a:t>
          </a:r>
          <a:endParaRPr lang="bg-BG" dirty="0"/>
        </a:p>
      </dgm:t>
    </dgm:pt>
    <dgm:pt modelId="{21B41807-DD1B-F243-931F-B34D02B0E738}" type="parTrans" cxnId="{CFFA4F35-F532-5542-B57C-F045645130AD}">
      <dgm:prSet/>
      <dgm:spPr/>
      <dgm:t>
        <a:bodyPr/>
        <a:lstStyle/>
        <a:p>
          <a:endParaRPr lang="en-GB"/>
        </a:p>
      </dgm:t>
    </dgm:pt>
    <dgm:pt modelId="{3EF5FABE-9042-A847-8D72-C378F95C243F}" type="sibTrans" cxnId="{CFFA4F35-F532-5542-B57C-F045645130AD}">
      <dgm:prSet/>
      <dgm:spPr/>
      <dgm:t>
        <a:bodyPr/>
        <a:lstStyle/>
        <a:p>
          <a:endParaRPr lang="en-GB"/>
        </a:p>
      </dgm:t>
    </dgm:pt>
    <dgm:pt modelId="{7A045D7F-20AE-2D46-A406-1A6E2A53C221}" type="pres">
      <dgm:prSet presAssocID="{F3FA7C97-0B2E-40BA-9CDB-51E91D9734DA}" presName="linear" presStyleCnt="0">
        <dgm:presLayoutVars>
          <dgm:animLvl val="lvl"/>
          <dgm:resizeHandles val="exact"/>
        </dgm:presLayoutVars>
      </dgm:prSet>
      <dgm:spPr/>
    </dgm:pt>
    <dgm:pt modelId="{8297C6DB-2514-D942-9B69-26946A52F019}" type="pres">
      <dgm:prSet presAssocID="{941FB3C5-28DA-D848-BB45-F35D4045DF3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969C80A-16F4-4043-8E72-3C36813303FC}" type="pres">
      <dgm:prSet presAssocID="{941FB3C5-28DA-D848-BB45-F35D4045DF3F}" presName="childText" presStyleLbl="revTx" presStyleIdx="0" presStyleCnt="3">
        <dgm:presLayoutVars>
          <dgm:bulletEnabled val="1"/>
        </dgm:presLayoutVars>
      </dgm:prSet>
      <dgm:spPr/>
    </dgm:pt>
    <dgm:pt modelId="{0F1D3E59-10CA-9C40-A620-A49F839FEC5D}" type="pres">
      <dgm:prSet presAssocID="{81D35E48-51C3-E34F-A20D-00D2199578D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CB8418B-ED4D-6C43-97E0-6610DE0E7032}" type="pres">
      <dgm:prSet presAssocID="{81D35E48-51C3-E34F-A20D-00D2199578D6}" presName="childText" presStyleLbl="revTx" presStyleIdx="1" presStyleCnt="3">
        <dgm:presLayoutVars>
          <dgm:bulletEnabled val="1"/>
        </dgm:presLayoutVars>
      </dgm:prSet>
      <dgm:spPr/>
    </dgm:pt>
    <dgm:pt modelId="{889C8D0C-E926-2145-BD64-BDACC232BDB1}" type="pres">
      <dgm:prSet presAssocID="{E70E565B-AAFF-1A42-AA43-E78BF4928E25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DFD97B55-BA80-B941-AF8E-B2AA81AC43EB}" type="pres">
      <dgm:prSet presAssocID="{E70E565B-AAFF-1A42-AA43-E78BF4928E25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7C41D214-9310-C64B-8770-FBA56288CCE6}" srcId="{F3FA7C97-0B2E-40BA-9CDB-51E91D9734DA}" destId="{E70E565B-AAFF-1A42-AA43-E78BF4928E25}" srcOrd="2" destOrd="0" parTransId="{8737BFE5-2127-7B49-8086-9F6A249099B7}" sibTransId="{A8D791FF-2486-D741-A125-C010359DD3DB}"/>
    <dgm:cxn modelId="{CFFA4F35-F532-5542-B57C-F045645130AD}" srcId="{E70E565B-AAFF-1A42-AA43-E78BF4928E25}" destId="{80EF396F-D00A-AB4E-B044-8DB420D67EC5}" srcOrd="0" destOrd="0" parTransId="{21B41807-DD1B-F243-931F-B34D02B0E738}" sibTransId="{3EF5FABE-9042-A847-8D72-C378F95C243F}"/>
    <dgm:cxn modelId="{AAF8C64E-9A9F-814A-B0D8-17D2FE137ED0}" type="presOf" srcId="{F3FA7C97-0B2E-40BA-9CDB-51E91D9734DA}" destId="{7A045D7F-20AE-2D46-A406-1A6E2A53C221}" srcOrd="0" destOrd="0" presId="urn:microsoft.com/office/officeart/2005/8/layout/vList2"/>
    <dgm:cxn modelId="{17A11A7C-F795-7042-A4AE-5D610BE2315B}" type="presOf" srcId="{80EF396F-D00A-AB4E-B044-8DB420D67EC5}" destId="{DFD97B55-BA80-B941-AF8E-B2AA81AC43EB}" srcOrd="0" destOrd="0" presId="urn:microsoft.com/office/officeart/2005/8/layout/vList2"/>
    <dgm:cxn modelId="{71739B7C-3EAE-EE41-871F-467EC64E779E}" srcId="{941FB3C5-28DA-D848-BB45-F35D4045DF3F}" destId="{9B2C3CA8-7CA1-274C-A416-CAA99B5CE0A6}" srcOrd="0" destOrd="0" parTransId="{5F63C0A5-51CE-AB4F-BC5E-BF62B7259141}" sibTransId="{2B486556-4FC1-DF40-A041-41C492D4C698}"/>
    <dgm:cxn modelId="{BEDD0482-F74F-0D48-B149-144D87F2D423}" type="presOf" srcId="{941FB3C5-28DA-D848-BB45-F35D4045DF3F}" destId="{8297C6DB-2514-D942-9B69-26946A52F019}" srcOrd="0" destOrd="0" presId="urn:microsoft.com/office/officeart/2005/8/layout/vList2"/>
    <dgm:cxn modelId="{12837196-476F-E945-A551-9B06504A8AD9}" srcId="{F3FA7C97-0B2E-40BA-9CDB-51E91D9734DA}" destId="{81D35E48-51C3-E34F-A20D-00D2199578D6}" srcOrd="1" destOrd="0" parTransId="{E79B74C0-25C5-B344-86E9-DB6CE1288C35}" sibTransId="{49FF7B3C-D9FA-7C49-8AEC-CD25752BEF2B}"/>
    <dgm:cxn modelId="{8A516FB0-3E25-2143-8A55-27B8FBF83271}" type="presOf" srcId="{1C1FE82C-CCCA-7740-8BD4-86884F1619DE}" destId="{2CB8418B-ED4D-6C43-97E0-6610DE0E7032}" srcOrd="0" destOrd="0" presId="urn:microsoft.com/office/officeart/2005/8/layout/vList2"/>
    <dgm:cxn modelId="{B8A8ACB6-E3CD-414C-875B-1441A513C99F}" srcId="{81D35E48-51C3-E34F-A20D-00D2199578D6}" destId="{1C1FE82C-CCCA-7740-8BD4-86884F1619DE}" srcOrd="0" destOrd="0" parTransId="{CD35D279-A44D-5148-A030-224806496549}" sibTransId="{26AF47B9-0661-3844-AC42-E7AB8E9A4FEC}"/>
    <dgm:cxn modelId="{7ACDFAC1-D4AA-414C-8969-06A5C9021D93}" type="presOf" srcId="{81D35E48-51C3-E34F-A20D-00D2199578D6}" destId="{0F1D3E59-10CA-9C40-A620-A49F839FEC5D}" srcOrd="0" destOrd="0" presId="urn:microsoft.com/office/officeart/2005/8/layout/vList2"/>
    <dgm:cxn modelId="{59A779DF-13EB-EF45-BC15-C7A1487622C8}" type="presOf" srcId="{E70E565B-AAFF-1A42-AA43-E78BF4928E25}" destId="{889C8D0C-E926-2145-BD64-BDACC232BDB1}" srcOrd="0" destOrd="0" presId="urn:microsoft.com/office/officeart/2005/8/layout/vList2"/>
    <dgm:cxn modelId="{39BDD5F5-6AB7-1E4D-9C31-37383D1A2C9E}" type="presOf" srcId="{9B2C3CA8-7CA1-274C-A416-CAA99B5CE0A6}" destId="{0969C80A-16F4-4043-8E72-3C36813303FC}" srcOrd="0" destOrd="0" presId="urn:microsoft.com/office/officeart/2005/8/layout/vList2"/>
    <dgm:cxn modelId="{4BDBD9FA-3C0A-844F-B42F-1D10E720A5FC}" srcId="{F3FA7C97-0B2E-40BA-9CDB-51E91D9734DA}" destId="{941FB3C5-28DA-D848-BB45-F35D4045DF3F}" srcOrd="0" destOrd="0" parTransId="{639B21EC-3C60-B44C-9CBE-17049423F013}" sibTransId="{4CAB13BC-4840-7F43-BC8C-AE1F90F4B095}"/>
    <dgm:cxn modelId="{8B3D4BF4-7B99-AA4F-BD03-A475F5B6E3D5}" type="presParOf" srcId="{7A045D7F-20AE-2D46-A406-1A6E2A53C221}" destId="{8297C6DB-2514-D942-9B69-26946A52F019}" srcOrd="0" destOrd="0" presId="urn:microsoft.com/office/officeart/2005/8/layout/vList2"/>
    <dgm:cxn modelId="{4F452116-BD90-2B46-8D5D-83B3AFF259A3}" type="presParOf" srcId="{7A045D7F-20AE-2D46-A406-1A6E2A53C221}" destId="{0969C80A-16F4-4043-8E72-3C36813303FC}" srcOrd="1" destOrd="0" presId="urn:microsoft.com/office/officeart/2005/8/layout/vList2"/>
    <dgm:cxn modelId="{9BB60BD2-6550-CF47-BB45-3356491E5ADB}" type="presParOf" srcId="{7A045D7F-20AE-2D46-A406-1A6E2A53C221}" destId="{0F1D3E59-10CA-9C40-A620-A49F839FEC5D}" srcOrd="2" destOrd="0" presId="urn:microsoft.com/office/officeart/2005/8/layout/vList2"/>
    <dgm:cxn modelId="{342EE5DD-919B-7F49-9A7D-13A54BD50F09}" type="presParOf" srcId="{7A045D7F-20AE-2D46-A406-1A6E2A53C221}" destId="{2CB8418B-ED4D-6C43-97E0-6610DE0E7032}" srcOrd="3" destOrd="0" presId="urn:microsoft.com/office/officeart/2005/8/layout/vList2"/>
    <dgm:cxn modelId="{9F7CC5A8-0049-0648-973B-02F32F57C3B0}" type="presParOf" srcId="{7A045D7F-20AE-2D46-A406-1A6E2A53C221}" destId="{889C8D0C-E926-2145-BD64-BDACC232BDB1}" srcOrd="4" destOrd="0" presId="urn:microsoft.com/office/officeart/2005/8/layout/vList2"/>
    <dgm:cxn modelId="{E1D3947D-0937-6F4C-AC07-84BF644A5045}" type="presParOf" srcId="{7A045D7F-20AE-2D46-A406-1A6E2A53C221}" destId="{DFD97B55-BA80-B941-AF8E-B2AA81AC43EB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944FEAB-7C5D-0944-A180-CEAD4EEEB42E}" type="doc">
      <dgm:prSet loTypeId="urn:microsoft.com/office/officeart/2005/8/layout/venn1" loCatId="relationship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481398B1-AFA6-3849-902F-3DC00559CE12}">
      <dgm:prSet custT="1"/>
      <dgm:spPr>
        <a:solidFill>
          <a:srgbClr val="BD582C"/>
        </a:solidFill>
      </dgm:spPr>
      <dgm:t>
        <a:bodyPr/>
        <a:lstStyle/>
        <a:p>
          <a:r>
            <a:rPr lang="bg-BG" sz="2400" dirty="0">
              <a:solidFill>
                <a:schemeClr val="bg1"/>
              </a:solidFill>
            </a:rPr>
            <a:t>РАЗПОЗНАВАНЕ НА СЛОЖНОСТТА НА ПРОБЛЕМИТЕ</a:t>
          </a:r>
          <a:endParaRPr lang="en-BG" sz="2400" dirty="0">
            <a:solidFill>
              <a:schemeClr val="bg1"/>
            </a:solidFill>
          </a:endParaRPr>
        </a:p>
      </dgm:t>
    </dgm:pt>
    <dgm:pt modelId="{D017134D-0EC7-0F44-B3B5-1D2AAD6A338D}" type="parTrans" cxnId="{1DE31130-1B2D-7D48-B41B-8DD73DD95A90}">
      <dgm:prSet/>
      <dgm:spPr/>
      <dgm:t>
        <a:bodyPr/>
        <a:lstStyle/>
        <a:p>
          <a:endParaRPr lang="en-GB" sz="1600" dirty="0"/>
        </a:p>
      </dgm:t>
    </dgm:pt>
    <dgm:pt modelId="{C761C0F9-7B05-E54D-B41D-0D780C93C4C2}" type="sibTrans" cxnId="{1DE31130-1B2D-7D48-B41B-8DD73DD95A90}">
      <dgm:prSet/>
      <dgm:spPr/>
      <dgm:t>
        <a:bodyPr/>
        <a:lstStyle/>
        <a:p>
          <a:endParaRPr lang="en-GB" sz="1600" dirty="0"/>
        </a:p>
      </dgm:t>
    </dgm:pt>
    <dgm:pt modelId="{F62E02A2-0B2F-EA4C-900B-9AB3F3A15DE6}" type="pres">
      <dgm:prSet presAssocID="{9944FEAB-7C5D-0944-A180-CEAD4EEEB42E}" presName="compositeShape" presStyleCnt="0">
        <dgm:presLayoutVars>
          <dgm:chMax val="7"/>
          <dgm:dir/>
          <dgm:resizeHandles val="exact"/>
        </dgm:presLayoutVars>
      </dgm:prSet>
      <dgm:spPr/>
    </dgm:pt>
    <dgm:pt modelId="{2019866F-5439-A144-A49F-E0378D137AD9}" type="pres">
      <dgm:prSet presAssocID="{481398B1-AFA6-3849-902F-3DC00559CE12}" presName="circ1TxSh" presStyleLbl="vennNode1" presStyleIdx="0" presStyleCnt="1"/>
      <dgm:spPr/>
    </dgm:pt>
  </dgm:ptLst>
  <dgm:cxnLst>
    <dgm:cxn modelId="{CBF2AA0E-EADC-884D-A588-5E456F1AF6A0}" type="presOf" srcId="{9944FEAB-7C5D-0944-A180-CEAD4EEEB42E}" destId="{F62E02A2-0B2F-EA4C-900B-9AB3F3A15DE6}" srcOrd="0" destOrd="0" presId="urn:microsoft.com/office/officeart/2005/8/layout/venn1"/>
    <dgm:cxn modelId="{1DE31130-1B2D-7D48-B41B-8DD73DD95A90}" srcId="{9944FEAB-7C5D-0944-A180-CEAD4EEEB42E}" destId="{481398B1-AFA6-3849-902F-3DC00559CE12}" srcOrd="0" destOrd="0" parTransId="{D017134D-0EC7-0F44-B3B5-1D2AAD6A338D}" sibTransId="{C761C0F9-7B05-E54D-B41D-0D780C93C4C2}"/>
    <dgm:cxn modelId="{7005E28E-2976-3A46-BFD4-D02E08FEF6AF}" type="presOf" srcId="{481398B1-AFA6-3849-902F-3DC00559CE12}" destId="{2019866F-5439-A144-A49F-E0378D137AD9}" srcOrd="0" destOrd="0" presId="urn:microsoft.com/office/officeart/2005/8/layout/venn1"/>
    <dgm:cxn modelId="{F692412E-4608-7A45-A373-81B0C62B9911}" type="presParOf" srcId="{F62E02A2-0B2F-EA4C-900B-9AB3F3A15DE6}" destId="{2019866F-5439-A144-A49F-E0378D137AD9}" srcOrd="0" destOrd="0" presId="urn:microsoft.com/office/officeart/2005/8/layout/venn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5268F20-2E81-477C-8149-04C7D959E4C5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37D1774-9CC1-7640-9DC1-F1F6B1341097}">
      <dgm:prSet/>
      <dgm:spPr/>
      <dgm:t>
        <a:bodyPr/>
        <a:lstStyle/>
        <a:p>
          <a:pPr algn="r"/>
          <a:r>
            <a:rPr lang="bg-BG" i="1" dirty="0"/>
            <a:t>“Не винаги е едно и също нещо да бъдеш добър човек и добър гражданин.”</a:t>
          </a:r>
          <a:endParaRPr lang="en-GB" i="1" dirty="0"/>
        </a:p>
      </dgm:t>
    </dgm:pt>
    <dgm:pt modelId="{9AAD3949-E90D-4446-A764-9BE62C23485F}" type="parTrans" cxnId="{7C91E352-E247-7F47-A0D4-56FFCFC97948}">
      <dgm:prSet/>
      <dgm:spPr/>
      <dgm:t>
        <a:bodyPr/>
        <a:lstStyle/>
        <a:p>
          <a:pPr algn="r"/>
          <a:endParaRPr lang="en-GB" i="1"/>
        </a:p>
      </dgm:t>
    </dgm:pt>
    <dgm:pt modelId="{B7344CE0-0E9C-EB47-B4AB-F83D53E0791D}" type="sibTrans" cxnId="{7C91E352-E247-7F47-A0D4-56FFCFC97948}">
      <dgm:prSet/>
      <dgm:spPr/>
      <dgm:t>
        <a:bodyPr/>
        <a:lstStyle/>
        <a:p>
          <a:pPr algn="r"/>
          <a:endParaRPr lang="en-GB" i="1"/>
        </a:p>
      </dgm:t>
    </dgm:pt>
    <dgm:pt modelId="{95064F1F-F56A-BF4C-9F24-D0D066F9C2C7}">
      <dgm:prSet/>
      <dgm:spPr/>
      <dgm:t>
        <a:bodyPr/>
        <a:lstStyle/>
        <a:p>
          <a:pPr algn="r"/>
          <a:r>
            <a:rPr lang="bg-BG" i="1" dirty="0"/>
            <a:t>Аристотел</a:t>
          </a:r>
          <a:endParaRPr lang="en-GB" i="1" dirty="0"/>
        </a:p>
      </dgm:t>
    </dgm:pt>
    <dgm:pt modelId="{FDC1393F-E69D-6647-A592-9C60D46634DB}" type="parTrans" cxnId="{224B608B-4978-F042-8D7E-26DD8E895046}">
      <dgm:prSet/>
      <dgm:spPr/>
      <dgm:t>
        <a:bodyPr/>
        <a:lstStyle/>
        <a:p>
          <a:pPr algn="r"/>
          <a:endParaRPr lang="en-GB" i="1"/>
        </a:p>
      </dgm:t>
    </dgm:pt>
    <dgm:pt modelId="{970329EA-E125-A444-8951-4B83214F4042}" type="sibTrans" cxnId="{224B608B-4978-F042-8D7E-26DD8E895046}">
      <dgm:prSet/>
      <dgm:spPr/>
      <dgm:t>
        <a:bodyPr/>
        <a:lstStyle/>
        <a:p>
          <a:pPr algn="r"/>
          <a:endParaRPr lang="en-GB" i="1"/>
        </a:p>
      </dgm:t>
    </dgm:pt>
    <dgm:pt modelId="{0282B351-010F-3443-A0CB-11C4169796A9}" type="pres">
      <dgm:prSet presAssocID="{15268F20-2E81-477C-8149-04C7D959E4C5}" presName="vert0" presStyleCnt="0">
        <dgm:presLayoutVars>
          <dgm:dir/>
          <dgm:animOne val="branch"/>
          <dgm:animLvl val="lvl"/>
        </dgm:presLayoutVars>
      </dgm:prSet>
      <dgm:spPr/>
    </dgm:pt>
    <dgm:pt modelId="{8B97E79B-3918-A444-B12C-388E45C98BDC}" type="pres">
      <dgm:prSet presAssocID="{137D1774-9CC1-7640-9DC1-F1F6B1341097}" presName="thickLine" presStyleLbl="alignNode1" presStyleIdx="0" presStyleCnt="2"/>
      <dgm:spPr/>
    </dgm:pt>
    <dgm:pt modelId="{1A11EE3A-0B4A-9746-A84D-90B1D349372B}" type="pres">
      <dgm:prSet presAssocID="{137D1774-9CC1-7640-9DC1-F1F6B1341097}" presName="horz1" presStyleCnt="0"/>
      <dgm:spPr/>
    </dgm:pt>
    <dgm:pt modelId="{8A5EB4B7-37BB-F948-B521-31DF2712584B}" type="pres">
      <dgm:prSet presAssocID="{137D1774-9CC1-7640-9DC1-F1F6B1341097}" presName="tx1" presStyleLbl="revTx" presStyleIdx="0" presStyleCnt="2"/>
      <dgm:spPr/>
    </dgm:pt>
    <dgm:pt modelId="{87C475A0-BE29-F74C-9719-C1AEDF6FACE7}" type="pres">
      <dgm:prSet presAssocID="{137D1774-9CC1-7640-9DC1-F1F6B1341097}" presName="vert1" presStyleCnt="0"/>
      <dgm:spPr/>
    </dgm:pt>
    <dgm:pt modelId="{353A1299-2096-B14A-A7EF-4451704A224A}" type="pres">
      <dgm:prSet presAssocID="{95064F1F-F56A-BF4C-9F24-D0D066F9C2C7}" presName="thickLine" presStyleLbl="alignNode1" presStyleIdx="1" presStyleCnt="2"/>
      <dgm:spPr/>
    </dgm:pt>
    <dgm:pt modelId="{BB067AD1-D838-F64D-90A0-338C1A25E6B5}" type="pres">
      <dgm:prSet presAssocID="{95064F1F-F56A-BF4C-9F24-D0D066F9C2C7}" presName="horz1" presStyleCnt="0"/>
      <dgm:spPr/>
    </dgm:pt>
    <dgm:pt modelId="{B2B09FE3-1098-5143-95D9-210CA8660D34}" type="pres">
      <dgm:prSet presAssocID="{95064F1F-F56A-BF4C-9F24-D0D066F9C2C7}" presName="tx1" presStyleLbl="revTx" presStyleIdx="1" presStyleCnt="2"/>
      <dgm:spPr/>
    </dgm:pt>
    <dgm:pt modelId="{015DE3AB-2D2C-E74D-9538-8355C95DD53A}" type="pres">
      <dgm:prSet presAssocID="{95064F1F-F56A-BF4C-9F24-D0D066F9C2C7}" presName="vert1" presStyleCnt="0"/>
      <dgm:spPr/>
    </dgm:pt>
  </dgm:ptLst>
  <dgm:cxnLst>
    <dgm:cxn modelId="{7C91E352-E247-7F47-A0D4-56FFCFC97948}" srcId="{15268F20-2E81-477C-8149-04C7D959E4C5}" destId="{137D1774-9CC1-7640-9DC1-F1F6B1341097}" srcOrd="0" destOrd="0" parTransId="{9AAD3949-E90D-4446-A764-9BE62C23485F}" sibTransId="{B7344CE0-0E9C-EB47-B4AB-F83D53E0791D}"/>
    <dgm:cxn modelId="{691D8659-AE2F-DD40-88A9-5C5B8FADC5C5}" type="presOf" srcId="{15268F20-2E81-477C-8149-04C7D959E4C5}" destId="{0282B351-010F-3443-A0CB-11C4169796A9}" srcOrd="0" destOrd="0" presId="urn:microsoft.com/office/officeart/2008/layout/LinedList"/>
    <dgm:cxn modelId="{224B608B-4978-F042-8D7E-26DD8E895046}" srcId="{15268F20-2E81-477C-8149-04C7D959E4C5}" destId="{95064F1F-F56A-BF4C-9F24-D0D066F9C2C7}" srcOrd="1" destOrd="0" parTransId="{FDC1393F-E69D-6647-A592-9C60D46634DB}" sibTransId="{970329EA-E125-A444-8951-4B83214F4042}"/>
    <dgm:cxn modelId="{CA39D398-41B4-BE4D-904D-B495F300465D}" type="presOf" srcId="{137D1774-9CC1-7640-9DC1-F1F6B1341097}" destId="{8A5EB4B7-37BB-F948-B521-31DF2712584B}" srcOrd="0" destOrd="0" presId="urn:microsoft.com/office/officeart/2008/layout/LinedList"/>
    <dgm:cxn modelId="{FC2C9ABD-B9E5-A746-A953-1248CB54AD13}" type="presOf" srcId="{95064F1F-F56A-BF4C-9F24-D0D066F9C2C7}" destId="{B2B09FE3-1098-5143-95D9-210CA8660D34}" srcOrd="0" destOrd="0" presId="urn:microsoft.com/office/officeart/2008/layout/LinedList"/>
    <dgm:cxn modelId="{E1326541-24BD-F14B-ADDB-372F3E9FB76C}" type="presParOf" srcId="{0282B351-010F-3443-A0CB-11C4169796A9}" destId="{8B97E79B-3918-A444-B12C-388E45C98BDC}" srcOrd="0" destOrd="0" presId="urn:microsoft.com/office/officeart/2008/layout/LinedList"/>
    <dgm:cxn modelId="{26984103-9BC8-1D4B-B6BD-9EF6C1159B91}" type="presParOf" srcId="{0282B351-010F-3443-A0CB-11C4169796A9}" destId="{1A11EE3A-0B4A-9746-A84D-90B1D349372B}" srcOrd="1" destOrd="0" presId="urn:microsoft.com/office/officeart/2008/layout/LinedList"/>
    <dgm:cxn modelId="{7AF68FEB-57D0-CB4B-A81C-E59FC5787344}" type="presParOf" srcId="{1A11EE3A-0B4A-9746-A84D-90B1D349372B}" destId="{8A5EB4B7-37BB-F948-B521-31DF2712584B}" srcOrd="0" destOrd="0" presId="urn:microsoft.com/office/officeart/2008/layout/LinedList"/>
    <dgm:cxn modelId="{FE19AA4C-F39B-9F4E-A047-EB92444854E0}" type="presParOf" srcId="{1A11EE3A-0B4A-9746-A84D-90B1D349372B}" destId="{87C475A0-BE29-F74C-9719-C1AEDF6FACE7}" srcOrd="1" destOrd="0" presId="urn:microsoft.com/office/officeart/2008/layout/LinedList"/>
    <dgm:cxn modelId="{E221F367-0E16-1E45-89B0-D1BF558A9F8A}" type="presParOf" srcId="{0282B351-010F-3443-A0CB-11C4169796A9}" destId="{353A1299-2096-B14A-A7EF-4451704A224A}" srcOrd="2" destOrd="0" presId="urn:microsoft.com/office/officeart/2008/layout/LinedList"/>
    <dgm:cxn modelId="{4A39D4C7-FEDD-394A-9C54-6C8C02894E23}" type="presParOf" srcId="{0282B351-010F-3443-A0CB-11C4169796A9}" destId="{BB067AD1-D838-F64D-90A0-338C1A25E6B5}" srcOrd="3" destOrd="0" presId="urn:microsoft.com/office/officeart/2008/layout/LinedList"/>
    <dgm:cxn modelId="{36E8C5C5-90AB-C044-9714-4EC9BA77D55B}" type="presParOf" srcId="{BB067AD1-D838-F64D-90A0-338C1A25E6B5}" destId="{B2B09FE3-1098-5143-95D9-210CA8660D34}" srcOrd="0" destOrd="0" presId="urn:microsoft.com/office/officeart/2008/layout/LinedList"/>
    <dgm:cxn modelId="{030628FC-8AB9-CF40-A4DB-3B3B9181F257}" type="presParOf" srcId="{BB067AD1-D838-F64D-90A0-338C1A25E6B5}" destId="{015DE3AB-2D2C-E74D-9538-8355C95DD53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944FEAB-7C5D-0944-A180-CEAD4EEEB42E}" type="doc">
      <dgm:prSet loTypeId="urn:microsoft.com/office/officeart/2005/8/layout/venn1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481398B1-AFA6-3849-902F-3DC00559CE12}">
      <dgm:prSet/>
      <dgm:spPr>
        <a:solidFill>
          <a:srgbClr val="BD582C"/>
        </a:solidFill>
      </dgm:spPr>
      <dgm:t>
        <a:bodyPr/>
        <a:lstStyle/>
        <a:p>
          <a:r>
            <a:rPr lang="bg-BG" dirty="0">
              <a:solidFill>
                <a:schemeClr val="bg1"/>
              </a:solidFill>
            </a:rPr>
            <a:t>ГРАЖДАНСКО ОБЩЕСТВО И ГРАЖДАНСКО УЧАСТИЕ</a:t>
          </a:r>
          <a:endParaRPr lang="en-BG" dirty="0">
            <a:solidFill>
              <a:schemeClr val="bg1"/>
            </a:solidFill>
          </a:endParaRPr>
        </a:p>
      </dgm:t>
    </dgm:pt>
    <dgm:pt modelId="{D017134D-0EC7-0F44-B3B5-1D2AAD6A338D}" type="parTrans" cxnId="{1DE31130-1B2D-7D48-B41B-8DD73DD95A90}">
      <dgm:prSet/>
      <dgm:spPr/>
      <dgm:t>
        <a:bodyPr/>
        <a:lstStyle/>
        <a:p>
          <a:endParaRPr lang="en-GB"/>
        </a:p>
      </dgm:t>
    </dgm:pt>
    <dgm:pt modelId="{C761C0F9-7B05-E54D-B41D-0D780C93C4C2}" type="sibTrans" cxnId="{1DE31130-1B2D-7D48-B41B-8DD73DD95A90}">
      <dgm:prSet/>
      <dgm:spPr/>
      <dgm:t>
        <a:bodyPr/>
        <a:lstStyle/>
        <a:p>
          <a:endParaRPr lang="en-GB"/>
        </a:p>
      </dgm:t>
    </dgm:pt>
    <dgm:pt modelId="{F62E02A2-0B2F-EA4C-900B-9AB3F3A15DE6}" type="pres">
      <dgm:prSet presAssocID="{9944FEAB-7C5D-0944-A180-CEAD4EEEB42E}" presName="compositeShape" presStyleCnt="0">
        <dgm:presLayoutVars>
          <dgm:chMax val="7"/>
          <dgm:dir/>
          <dgm:resizeHandles val="exact"/>
        </dgm:presLayoutVars>
      </dgm:prSet>
      <dgm:spPr/>
    </dgm:pt>
    <dgm:pt modelId="{2019866F-5439-A144-A49F-E0378D137AD9}" type="pres">
      <dgm:prSet presAssocID="{481398B1-AFA6-3849-902F-3DC00559CE12}" presName="circ1TxSh" presStyleLbl="vennNode1" presStyleIdx="0" presStyleCnt="1"/>
      <dgm:spPr/>
    </dgm:pt>
  </dgm:ptLst>
  <dgm:cxnLst>
    <dgm:cxn modelId="{CBF2AA0E-EADC-884D-A588-5E456F1AF6A0}" type="presOf" srcId="{9944FEAB-7C5D-0944-A180-CEAD4EEEB42E}" destId="{F62E02A2-0B2F-EA4C-900B-9AB3F3A15DE6}" srcOrd="0" destOrd="0" presId="urn:microsoft.com/office/officeart/2005/8/layout/venn1"/>
    <dgm:cxn modelId="{1DE31130-1B2D-7D48-B41B-8DD73DD95A90}" srcId="{9944FEAB-7C5D-0944-A180-CEAD4EEEB42E}" destId="{481398B1-AFA6-3849-902F-3DC00559CE12}" srcOrd="0" destOrd="0" parTransId="{D017134D-0EC7-0F44-B3B5-1D2AAD6A338D}" sibTransId="{C761C0F9-7B05-E54D-B41D-0D780C93C4C2}"/>
    <dgm:cxn modelId="{7005E28E-2976-3A46-BFD4-D02E08FEF6AF}" type="presOf" srcId="{481398B1-AFA6-3849-902F-3DC00559CE12}" destId="{2019866F-5439-A144-A49F-E0378D137AD9}" srcOrd="0" destOrd="0" presId="urn:microsoft.com/office/officeart/2005/8/layout/venn1"/>
    <dgm:cxn modelId="{F692412E-4608-7A45-A373-81B0C62B9911}" type="presParOf" srcId="{F62E02A2-0B2F-EA4C-900B-9AB3F3A15DE6}" destId="{2019866F-5439-A144-A49F-E0378D137AD9}" srcOrd="0" destOrd="0" presId="urn:microsoft.com/office/officeart/2005/8/layout/venn1"/>
  </dgm:cxnLst>
  <dgm:bg>
    <a:noFill/>
  </dgm:bg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5268F20-2E81-477C-8149-04C7D959E4C5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E9226BE-59E6-B84C-8964-DC11777FCD1C}">
      <dgm:prSet custT="1"/>
      <dgm:spPr/>
      <dgm:t>
        <a:bodyPr/>
        <a:lstStyle/>
        <a:p>
          <a:r>
            <a:rPr lang="bg-BG" sz="18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Проблеми в нормативната регламентация; </a:t>
          </a:r>
          <a:endParaRPr lang="en-BG" sz="18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D84F04-6AFD-3A45-94EA-F7DDABBA1A2F}" type="parTrans" cxnId="{C24BDB09-91E7-AA40-B27A-7B6ECA91E8FA}">
      <dgm:prSet/>
      <dgm:spPr/>
      <dgm:t>
        <a:bodyPr/>
        <a:lstStyle/>
        <a:p>
          <a:endParaRPr lang="en-GB" sz="1800"/>
        </a:p>
      </dgm:t>
    </dgm:pt>
    <dgm:pt modelId="{4C524E12-0B87-5248-960E-4EB8FEC79044}" type="sibTrans" cxnId="{C24BDB09-91E7-AA40-B27A-7B6ECA91E8FA}">
      <dgm:prSet/>
      <dgm:spPr/>
      <dgm:t>
        <a:bodyPr/>
        <a:lstStyle/>
        <a:p>
          <a:endParaRPr lang="en-GB" sz="1800"/>
        </a:p>
      </dgm:t>
    </dgm:pt>
    <dgm:pt modelId="{D8F0F180-392D-A747-90EA-3AD7D3758DD6}">
      <dgm:prSet custT="1"/>
      <dgm:spPr/>
      <dgm:t>
        <a:bodyPr/>
        <a:lstStyle/>
        <a:p>
          <a:r>
            <a:rPr lang="bg-BG" sz="18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Проблеми в планирането на консултациите; </a:t>
          </a:r>
          <a:endParaRPr lang="en-BG" sz="18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198319-8BA6-6344-B574-DEF1D16B273B}" type="parTrans" cxnId="{1C812908-5973-5D43-B2BC-21268462B456}">
      <dgm:prSet/>
      <dgm:spPr/>
      <dgm:t>
        <a:bodyPr/>
        <a:lstStyle/>
        <a:p>
          <a:endParaRPr lang="en-GB" sz="1800"/>
        </a:p>
      </dgm:t>
    </dgm:pt>
    <dgm:pt modelId="{7E61B8C5-AF47-314D-92CC-8FDEE17EF15C}" type="sibTrans" cxnId="{1C812908-5973-5D43-B2BC-21268462B456}">
      <dgm:prSet/>
      <dgm:spPr/>
      <dgm:t>
        <a:bodyPr/>
        <a:lstStyle/>
        <a:p>
          <a:endParaRPr lang="en-GB" sz="1800"/>
        </a:p>
      </dgm:t>
    </dgm:pt>
    <dgm:pt modelId="{E7F5C019-033E-E649-B513-2EE55E83E7F3}">
      <dgm:prSet custT="1"/>
      <dgm:spPr/>
      <dgm:t>
        <a:bodyPr/>
        <a:lstStyle/>
        <a:p>
          <a:r>
            <a:rPr lang="bg-BG" sz="18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Проблеми при идентифициране на заинтересовани страни; </a:t>
          </a:r>
          <a:endParaRPr lang="en-BG" sz="18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26E7705-5D87-944D-9805-6AF1FFC02DE8}" type="parTrans" cxnId="{B0AA3072-F877-2540-89C5-5F577D74025C}">
      <dgm:prSet/>
      <dgm:spPr/>
      <dgm:t>
        <a:bodyPr/>
        <a:lstStyle/>
        <a:p>
          <a:endParaRPr lang="en-GB" sz="1800"/>
        </a:p>
      </dgm:t>
    </dgm:pt>
    <dgm:pt modelId="{2430E386-3ABC-7640-83AB-B2314FF6F5C7}" type="sibTrans" cxnId="{B0AA3072-F877-2540-89C5-5F577D74025C}">
      <dgm:prSet/>
      <dgm:spPr/>
      <dgm:t>
        <a:bodyPr/>
        <a:lstStyle/>
        <a:p>
          <a:endParaRPr lang="en-GB" sz="1800"/>
        </a:p>
      </dgm:t>
    </dgm:pt>
    <dgm:pt modelId="{67A81086-AE1A-3B4A-B2C2-7910A8D2A129}">
      <dgm:prSet custT="1"/>
      <dgm:spPr/>
      <dgm:t>
        <a:bodyPr/>
        <a:lstStyle/>
        <a:p>
          <a:r>
            <a:rPr lang="bg-BG" sz="18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Проблеми при подготовка на консултационния документ; </a:t>
          </a:r>
          <a:endParaRPr lang="en-BG" sz="18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CE2263-E895-9F43-B744-E7EDFEE22C6B}" type="parTrans" cxnId="{20FEA74B-CEC9-9A45-91EE-B679C88BAB3A}">
      <dgm:prSet/>
      <dgm:spPr/>
      <dgm:t>
        <a:bodyPr/>
        <a:lstStyle/>
        <a:p>
          <a:endParaRPr lang="en-GB" sz="1800"/>
        </a:p>
      </dgm:t>
    </dgm:pt>
    <dgm:pt modelId="{3A6CDF72-8ECC-B847-840A-43BC383D3B42}" type="sibTrans" cxnId="{20FEA74B-CEC9-9A45-91EE-B679C88BAB3A}">
      <dgm:prSet/>
      <dgm:spPr/>
      <dgm:t>
        <a:bodyPr/>
        <a:lstStyle/>
        <a:p>
          <a:endParaRPr lang="en-GB" sz="1800"/>
        </a:p>
      </dgm:t>
    </dgm:pt>
    <dgm:pt modelId="{083E3198-581E-7347-827A-F9A3C15CE262}">
      <dgm:prSet custT="1"/>
      <dgm:spPr/>
      <dgm:t>
        <a:bodyPr/>
        <a:lstStyle/>
        <a:p>
          <a:r>
            <a:rPr lang="bg-BG" sz="18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Проблеми при избор на формата на участие на заинтересованите страни и провеждане на консултационна процедура; </a:t>
          </a:r>
          <a:endParaRPr lang="en-BG" sz="18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843809-48A9-ED44-A6F5-5805B0328CFC}" type="parTrans" cxnId="{76812EFC-E704-AE4B-AB05-199443EB10FC}">
      <dgm:prSet/>
      <dgm:spPr/>
      <dgm:t>
        <a:bodyPr/>
        <a:lstStyle/>
        <a:p>
          <a:endParaRPr lang="en-GB" sz="1800"/>
        </a:p>
      </dgm:t>
    </dgm:pt>
    <dgm:pt modelId="{1BFE6591-125D-5C4F-8970-6693347C9D25}" type="sibTrans" cxnId="{76812EFC-E704-AE4B-AB05-199443EB10FC}">
      <dgm:prSet/>
      <dgm:spPr/>
      <dgm:t>
        <a:bodyPr/>
        <a:lstStyle/>
        <a:p>
          <a:endParaRPr lang="en-GB" sz="1800"/>
        </a:p>
      </dgm:t>
    </dgm:pt>
    <dgm:pt modelId="{0E978561-3FA5-FA4C-8B85-B56E55967E7B}">
      <dgm:prSet custT="1"/>
      <dgm:spPr/>
      <dgm:t>
        <a:bodyPr/>
        <a:lstStyle/>
        <a:p>
          <a:r>
            <a:rPr lang="bg-BG" sz="18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Проблеми при анализ на получените отговори, предложения, коментари и тяхното интегриране в оценката на въздействието; </a:t>
          </a:r>
          <a:endParaRPr lang="en-BG" sz="18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95A9610-D7AE-F64B-8377-738F97D8D99C}" type="parTrans" cxnId="{CBDF994A-EDBF-134E-ABE2-8A034CE3D8DE}">
      <dgm:prSet/>
      <dgm:spPr/>
      <dgm:t>
        <a:bodyPr/>
        <a:lstStyle/>
        <a:p>
          <a:endParaRPr lang="en-GB" sz="1800"/>
        </a:p>
      </dgm:t>
    </dgm:pt>
    <dgm:pt modelId="{3566455A-2196-A74C-B652-77BA2E859421}" type="sibTrans" cxnId="{CBDF994A-EDBF-134E-ABE2-8A034CE3D8DE}">
      <dgm:prSet/>
      <dgm:spPr/>
      <dgm:t>
        <a:bodyPr/>
        <a:lstStyle/>
        <a:p>
          <a:endParaRPr lang="en-GB" sz="1800"/>
        </a:p>
      </dgm:t>
    </dgm:pt>
    <dgm:pt modelId="{E3A9F440-A051-B84E-A6E4-DF7A03177711}">
      <dgm:prSet custT="1"/>
      <dgm:spPr/>
      <dgm:t>
        <a:bodyPr/>
        <a:lstStyle/>
        <a:p>
          <a:r>
            <a:rPr lang="bg-BG" sz="18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Проблеми при осигуряване на обратна връзка към заинтересованите страни. </a:t>
          </a:r>
          <a:endParaRPr lang="en-BG" sz="18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AF4E5D8-9E37-F14A-A986-755CCC3DE7A9}" type="parTrans" cxnId="{90952258-AC34-E64F-B121-465C2625C37F}">
      <dgm:prSet/>
      <dgm:spPr/>
      <dgm:t>
        <a:bodyPr/>
        <a:lstStyle/>
        <a:p>
          <a:endParaRPr lang="en-GB" sz="1800"/>
        </a:p>
      </dgm:t>
    </dgm:pt>
    <dgm:pt modelId="{10BBD5C1-2FEC-834B-AD7E-222101794F37}" type="sibTrans" cxnId="{90952258-AC34-E64F-B121-465C2625C37F}">
      <dgm:prSet/>
      <dgm:spPr/>
      <dgm:t>
        <a:bodyPr/>
        <a:lstStyle/>
        <a:p>
          <a:endParaRPr lang="en-GB" sz="1800"/>
        </a:p>
      </dgm:t>
    </dgm:pt>
    <dgm:pt modelId="{0282B351-010F-3443-A0CB-11C4169796A9}" type="pres">
      <dgm:prSet presAssocID="{15268F20-2E81-477C-8149-04C7D959E4C5}" presName="vert0" presStyleCnt="0">
        <dgm:presLayoutVars>
          <dgm:dir/>
          <dgm:animOne val="branch"/>
          <dgm:animLvl val="lvl"/>
        </dgm:presLayoutVars>
      </dgm:prSet>
      <dgm:spPr/>
    </dgm:pt>
    <dgm:pt modelId="{BF622FF8-D76D-7947-8638-60B91124921B}" type="pres">
      <dgm:prSet presAssocID="{CE9226BE-59E6-B84C-8964-DC11777FCD1C}" presName="thickLine" presStyleLbl="alignNode1" presStyleIdx="0" presStyleCnt="7"/>
      <dgm:spPr/>
    </dgm:pt>
    <dgm:pt modelId="{686956C4-B043-7740-9F64-2B7698336D22}" type="pres">
      <dgm:prSet presAssocID="{CE9226BE-59E6-B84C-8964-DC11777FCD1C}" presName="horz1" presStyleCnt="0"/>
      <dgm:spPr/>
    </dgm:pt>
    <dgm:pt modelId="{81BA66D4-3DA5-2E44-9947-D7D91B24EFC7}" type="pres">
      <dgm:prSet presAssocID="{CE9226BE-59E6-B84C-8964-DC11777FCD1C}" presName="tx1" presStyleLbl="revTx" presStyleIdx="0" presStyleCnt="7"/>
      <dgm:spPr/>
    </dgm:pt>
    <dgm:pt modelId="{860CB6B4-F309-0A4A-BCB4-9B01E6A0EB17}" type="pres">
      <dgm:prSet presAssocID="{CE9226BE-59E6-B84C-8964-DC11777FCD1C}" presName="vert1" presStyleCnt="0"/>
      <dgm:spPr/>
    </dgm:pt>
    <dgm:pt modelId="{AED1DDA2-473D-FB4B-90A2-DBFEB9AE386E}" type="pres">
      <dgm:prSet presAssocID="{D8F0F180-392D-A747-90EA-3AD7D3758DD6}" presName="thickLine" presStyleLbl="alignNode1" presStyleIdx="1" presStyleCnt="7"/>
      <dgm:spPr/>
    </dgm:pt>
    <dgm:pt modelId="{1B02D2A7-B815-5D48-8587-6F4896CC95B7}" type="pres">
      <dgm:prSet presAssocID="{D8F0F180-392D-A747-90EA-3AD7D3758DD6}" presName="horz1" presStyleCnt="0"/>
      <dgm:spPr/>
    </dgm:pt>
    <dgm:pt modelId="{8E20C58C-18FC-9D4E-90ED-BACCA02F5568}" type="pres">
      <dgm:prSet presAssocID="{D8F0F180-392D-A747-90EA-3AD7D3758DD6}" presName="tx1" presStyleLbl="revTx" presStyleIdx="1" presStyleCnt="7"/>
      <dgm:spPr/>
    </dgm:pt>
    <dgm:pt modelId="{8518AEA1-749D-8045-8D89-0EC5AD898329}" type="pres">
      <dgm:prSet presAssocID="{D8F0F180-392D-A747-90EA-3AD7D3758DD6}" presName="vert1" presStyleCnt="0"/>
      <dgm:spPr/>
    </dgm:pt>
    <dgm:pt modelId="{03B1231B-4E20-2E4D-8CA7-2FF577CC1498}" type="pres">
      <dgm:prSet presAssocID="{E7F5C019-033E-E649-B513-2EE55E83E7F3}" presName="thickLine" presStyleLbl="alignNode1" presStyleIdx="2" presStyleCnt="7"/>
      <dgm:spPr/>
    </dgm:pt>
    <dgm:pt modelId="{E279C688-25F4-6248-AEB4-6BE021EA6DD8}" type="pres">
      <dgm:prSet presAssocID="{E7F5C019-033E-E649-B513-2EE55E83E7F3}" presName="horz1" presStyleCnt="0"/>
      <dgm:spPr/>
    </dgm:pt>
    <dgm:pt modelId="{5DB4402B-4051-4442-8632-5C9CD81C5409}" type="pres">
      <dgm:prSet presAssocID="{E7F5C019-033E-E649-B513-2EE55E83E7F3}" presName="tx1" presStyleLbl="revTx" presStyleIdx="2" presStyleCnt="7"/>
      <dgm:spPr/>
    </dgm:pt>
    <dgm:pt modelId="{C9AA447D-259D-7144-B136-4B9C4B437391}" type="pres">
      <dgm:prSet presAssocID="{E7F5C019-033E-E649-B513-2EE55E83E7F3}" presName="vert1" presStyleCnt="0"/>
      <dgm:spPr/>
    </dgm:pt>
    <dgm:pt modelId="{3351B527-76C1-4145-AC55-BEBB79A38455}" type="pres">
      <dgm:prSet presAssocID="{67A81086-AE1A-3B4A-B2C2-7910A8D2A129}" presName="thickLine" presStyleLbl="alignNode1" presStyleIdx="3" presStyleCnt="7"/>
      <dgm:spPr/>
    </dgm:pt>
    <dgm:pt modelId="{970920AA-CEE6-4D46-8680-26964268FA5A}" type="pres">
      <dgm:prSet presAssocID="{67A81086-AE1A-3B4A-B2C2-7910A8D2A129}" presName="horz1" presStyleCnt="0"/>
      <dgm:spPr/>
    </dgm:pt>
    <dgm:pt modelId="{746F0F49-C117-FC40-B546-E0971DFB54DE}" type="pres">
      <dgm:prSet presAssocID="{67A81086-AE1A-3B4A-B2C2-7910A8D2A129}" presName="tx1" presStyleLbl="revTx" presStyleIdx="3" presStyleCnt="7"/>
      <dgm:spPr/>
    </dgm:pt>
    <dgm:pt modelId="{F8E24DD3-DB05-E847-A952-9A80A29FEC41}" type="pres">
      <dgm:prSet presAssocID="{67A81086-AE1A-3B4A-B2C2-7910A8D2A129}" presName="vert1" presStyleCnt="0"/>
      <dgm:spPr/>
    </dgm:pt>
    <dgm:pt modelId="{7AF001A6-4332-8A42-9E19-96940C0F124D}" type="pres">
      <dgm:prSet presAssocID="{083E3198-581E-7347-827A-F9A3C15CE262}" presName="thickLine" presStyleLbl="alignNode1" presStyleIdx="4" presStyleCnt="7"/>
      <dgm:spPr/>
    </dgm:pt>
    <dgm:pt modelId="{80460653-AB45-CE48-BCDD-0DD864F7FF2D}" type="pres">
      <dgm:prSet presAssocID="{083E3198-581E-7347-827A-F9A3C15CE262}" presName="horz1" presStyleCnt="0"/>
      <dgm:spPr/>
    </dgm:pt>
    <dgm:pt modelId="{F34144C0-4333-0641-99D7-12C6F75177D7}" type="pres">
      <dgm:prSet presAssocID="{083E3198-581E-7347-827A-F9A3C15CE262}" presName="tx1" presStyleLbl="revTx" presStyleIdx="4" presStyleCnt="7"/>
      <dgm:spPr/>
    </dgm:pt>
    <dgm:pt modelId="{3D9E3B19-E420-4F4C-9D17-3120F9CCF389}" type="pres">
      <dgm:prSet presAssocID="{083E3198-581E-7347-827A-F9A3C15CE262}" presName="vert1" presStyleCnt="0"/>
      <dgm:spPr/>
    </dgm:pt>
    <dgm:pt modelId="{82C7A561-2C97-7144-9B3A-C092A206CC6E}" type="pres">
      <dgm:prSet presAssocID="{0E978561-3FA5-FA4C-8B85-B56E55967E7B}" presName="thickLine" presStyleLbl="alignNode1" presStyleIdx="5" presStyleCnt="7"/>
      <dgm:spPr/>
    </dgm:pt>
    <dgm:pt modelId="{950509AE-9FE5-DD47-8127-7D7F5DF10BDE}" type="pres">
      <dgm:prSet presAssocID="{0E978561-3FA5-FA4C-8B85-B56E55967E7B}" presName="horz1" presStyleCnt="0"/>
      <dgm:spPr/>
    </dgm:pt>
    <dgm:pt modelId="{2DD49CEA-33D7-424C-848B-44BE6D4BC5AD}" type="pres">
      <dgm:prSet presAssocID="{0E978561-3FA5-FA4C-8B85-B56E55967E7B}" presName="tx1" presStyleLbl="revTx" presStyleIdx="5" presStyleCnt="7"/>
      <dgm:spPr/>
    </dgm:pt>
    <dgm:pt modelId="{6CF0D567-46B9-E947-BEBE-6E43C00DA832}" type="pres">
      <dgm:prSet presAssocID="{0E978561-3FA5-FA4C-8B85-B56E55967E7B}" presName="vert1" presStyleCnt="0"/>
      <dgm:spPr/>
    </dgm:pt>
    <dgm:pt modelId="{A102F9DD-F1E6-AA4C-B61B-AEF9EEF04946}" type="pres">
      <dgm:prSet presAssocID="{E3A9F440-A051-B84E-A6E4-DF7A03177711}" presName="thickLine" presStyleLbl="alignNode1" presStyleIdx="6" presStyleCnt="7"/>
      <dgm:spPr/>
    </dgm:pt>
    <dgm:pt modelId="{6C4C46FE-0512-8D48-A522-E4EA7FBB487E}" type="pres">
      <dgm:prSet presAssocID="{E3A9F440-A051-B84E-A6E4-DF7A03177711}" presName="horz1" presStyleCnt="0"/>
      <dgm:spPr/>
    </dgm:pt>
    <dgm:pt modelId="{460B9244-EEE1-3F4D-A6CD-7D95ABDABFA0}" type="pres">
      <dgm:prSet presAssocID="{E3A9F440-A051-B84E-A6E4-DF7A03177711}" presName="tx1" presStyleLbl="revTx" presStyleIdx="6" presStyleCnt="7"/>
      <dgm:spPr/>
    </dgm:pt>
    <dgm:pt modelId="{184586FF-8066-EE47-BBDC-9C6C76FCB3A7}" type="pres">
      <dgm:prSet presAssocID="{E3A9F440-A051-B84E-A6E4-DF7A03177711}" presName="vert1" presStyleCnt="0"/>
      <dgm:spPr/>
    </dgm:pt>
  </dgm:ptLst>
  <dgm:cxnLst>
    <dgm:cxn modelId="{1C812908-5973-5D43-B2BC-21268462B456}" srcId="{15268F20-2E81-477C-8149-04C7D959E4C5}" destId="{D8F0F180-392D-A747-90EA-3AD7D3758DD6}" srcOrd="1" destOrd="0" parTransId="{5C198319-8BA6-6344-B574-DEF1D16B273B}" sibTransId="{7E61B8C5-AF47-314D-92CC-8FDEE17EF15C}"/>
    <dgm:cxn modelId="{C24BDB09-91E7-AA40-B27A-7B6ECA91E8FA}" srcId="{15268F20-2E81-477C-8149-04C7D959E4C5}" destId="{CE9226BE-59E6-B84C-8964-DC11777FCD1C}" srcOrd="0" destOrd="0" parTransId="{7AD84F04-6AFD-3A45-94EA-F7DDABBA1A2F}" sibTransId="{4C524E12-0B87-5248-960E-4EB8FEC79044}"/>
    <dgm:cxn modelId="{882D6220-764B-EB4E-8874-9C9CA7E784BE}" type="presOf" srcId="{083E3198-581E-7347-827A-F9A3C15CE262}" destId="{F34144C0-4333-0641-99D7-12C6F75177D7}" srcOrd="0" destOrd="0" presId="urn:microsoft.com/office/officeart/2008/layout/LinedList"/>
    <dgm:cxn modelId="{DD3CDD3C-1FF5-0746-B1EE-B52ABCAA127C}" type="presOf" srcId="{D8F0F180-392D-A747-90EA-3AD7D3758DD6}" destId="{8E20C58C-18FC-9D4E-90ED-BACCA02F5568}" srcOrd="0" destOrd="0" presId="urn:microsoft.com/office/officeart/2008/layout/LinedList"/>
    <dgm:cxn modelId="{9C8C2047-7727-C745-83D6-B2467E3F5304}" type="presOf" srcId="{E3A9F440-A051-B84E-A6E4-DF7A03177711}" destId="{460B9244-EEE1-3F4D-A6CD-7D95ABDABFA0}" srcOrd="0" destOrd="0" presId="urn:microsoft.com/office/officeart/2008/layout/LinedList"/>
    <dgm:cxn modelId="{CBDF994A-EDBF-134E-ABE2-8A034CE3D8DE}" srcId="{15268F20-2E81-477C-8149-04C7D959E4C5}" destId="{0E978561-3FA5-FA4C-8B85-B56E55967E7B}" srcOrd="5" destOrd="0" parTransId="{B95A9610-D7AE-F64B-8377-738F97D8D99C}" sibTransId="{3566455A-2196-A74C-B652-77BA2E859421}"/>
    <dgm:cxn modelId="{20FEA74B-CEC9-9A45-91EE-B679C88BAB3A}" srcId="{15268F20-2E81-477C-8149-04C7D959E4C5}" destId="{67A81086-AE1A-3B4A-B2C2-7910A8D2A129}" srcOrd="3" destOrd="0" parTransId="{BACE2263-E895-9F43-B744-E7EDFEE22C6B}" sibTransId="{3A6CDF72-8ECC-B847-840A-43BC383D3B42}"/>
    <dgm:cxn modelId="{90952258-AC34-E64F-B121-465C2625C37F}" srcId="{15268F20-2E81-477C-8149-04C7D959E4C5}" destId="{E3A9F440-A051-B84E-A6E4-DF7A03177711}" srcOrd="6" destOrd="0" parTransId="{9AF4E5D8-9E37-F14A-A986-755CCC3DE7A9}" sibTransId="{10BBD5C1-2FEC-834B-AD7E-222101794F37}"/>
    <dgm:cxn modelId="{691D8659-AE2F-DD40-88A9-5C5B8FADC5C5}" type="presOf" srcId="{15268F20-2E81-477C-8149-04C7D959E4C5}" destId="{0282B351-010F-3443-A0CB-11C4169796A9}" srcOrd="0" destOrd="0" presId="urn:microsoft.com/office/officeart/2008/layout/LinedList"/>
    <dgm:cxn modelId="{B0AA3072-F877-2540-89C5-5F577D74025C}" srcId="{15268F20-2E81-477C-8149-04C7D959E4C5}" destId="{E7F5C019-033E-E649-B513-2EE55E83E7F3}" srcOrd="2" destOrd="0" parTransId="{A26E7705-5D87-944D-9805-6AF1FFC02DE8}" sibTransId="{2430E386-3ABC-7640-83AB-B2314FF6F5C7}"/>
    <dgm:cxn modelId="{707B0A9B-5D57-2841-B6CE-07377FC1F1FF}" type="presOf" srcId="{0E978561-3FA5-FA4C-8B85-B56E55967E7B}" destId="{2DD49CEA-33D7-424C-848B-44BE6D4BC5AD}" srcOrd="0" destOrd="0" presId="urn:microsoft.com/office/officeart/2008/layout/LinedList"/>
    <dgm:cxn modelId="{625216A0-5916-F24B-B58B-32C811DF2C91}" type="presOf" srcId="{E7F5C019-033E-E649-B513-2EE55E83E7F3}" destId="{5DB4402B-4051-4442-8632-5C9CD81C5409}" srcOrd="0" destOrd="0" presId="urn:microsoft.com/office/officeart/2008/layout/LinedList"/>
    <dgm:cxn modelId="{B62594DC-1885-054D-98AE-8A51C8D2C904}" type="presOf" srcId="{CE9226BE-59E6-B84C-8964-DC11777FCD1C}" destId="{81BA66D4-3DA5-2E44-9947-D7D91B24EFC7}" srcOrd="0" destOrd="0" presId="urn:microsoft.com/office/officeart/2008/layout/LinedList"/>
    <dgm:cxn modelId="{8DC058E4-EABC-BB4C-9900-710DFF8908F5}" type="presOf" srcId="{67A81086-AE1A-3B4A-B2C2-7910A8D2A129}" destId="{746F0F49-C117-FC40-B546-E0971DFB54DE}" srcOrd="0" destOrd="0" presId="urn:microsoft.com/office/officeart/2008/layout/LinedList"/>
    <dgm:cxn modelId="{76812EFC-E704-AE4B-AB05-199443EB10FC}" srcId="{15268F20-2E81-477C-8149-04C7D959E4C5}" destId="{083E3198-581E-7347-827A-F9A3C15CE262}" srcOrd="4" destOrd="0" parTransId="{D7843809-48A9-ED44-A6F5-5805B0328CFC}" sibTransId="{1BFE6591-125D-5C4F-8970-6693347C9D25}"/>
    <dgm:cxn modelId="{065694A3-05B5-1443-BE4B-DBD5EBCE0C8F}" type="presParOf" srcId="{0282B351-010F-3443-A0CB-11C4169796A9}" destId="{BF622FF8-D76D-7947-8638-60B91124921B}" srcOrd="0" destOrd="0" presId="urn:microsoft.com/office/officeart/2008/layout/LinedList"/>
    <dgm:cxn modelId="{256E8676-C408-814B-B6CE-EEE56BFE0274}" type="presParOf" srcId="{0282B351-010F-3443-A0CB-11C4169796A9}" destId="{686956C4-B043-7740-9F64-2B7698336D22}" srcOrd="1" destOrd="0" presId="urn:microsoft.com/office/officeart/2008/layout/LinedList"/>
    <dgm:cxn modelId="{88F05A43-79DF-4F4B-87E4-185F68B050CD}" type="presParOf" srcId="{686956C4-B043-7740-9F64-2B7698336D22}" destId="{81BA66D4-3DA5-2E44-9947-D7D91B24EFC7}" srcOrd="0" destOrd="0" presId="urn:microsoft.com/office/officeart/2008/layout/LinedList"/>
    <dgm:cxn modelId="{8AF43C83-7883-D445-BA0E-9223CE9412E8}" type="presParOf" srcId="{686956C4-B043-7740-9F64-2B7698336D22}" destId="{860CB6B4-F309-0A4A-BCB4-9B01E6A0EB17}" srcOrd="1" destOrd="0" presId="urn:microsoft.com/office/officeart/2008/layout/LinedList"/>
    <dgm:cxn modelId="{66D8E9E2-12D3-6846-86A4-4E4D8C8BDB0E}" type="presParOf" srcId="{0282B351-010F-3443-A0CB-11C4169796A9}" destId="{AED1DDA2-473D-FB4B-90A2-DBFEB9AE386E}" srcOrd="2" destOrd="0" presId="urn:microsoft.com/office/officeart/2008/layout/LinedList"/>
    <dgm:cxn modelId="{32CB20E8-9D2D-C54A-A2A4-C2BD4FC82837}" type="presParOf" srcId="{0282B351-010F-3443-A0CB-11C4169796A9}" destId="{1B02D2A7-B815-5D48-8587-6F4896CC95B7}" srcOrd="3" destOrd="0" presId="urn:microsoft.com/office/officeart/2008/layout/LinedList"/>
    <dgm:cxn modelId="{776D7925-E25C-BF43-9B5C-B007EE02BE3A}" type="presParOf" srcId="{1B02D2A7-B815-5D48-8587-6F4896CC95B7}" destId="{8E20C58C-18FC-9D4E-90ED-BACCA02F5568}" srcOrd="0" destOrd="0" presId="urn:microsoft.com/office/officeart/2008/layout/LinedList"/>
    <dgm:cxn modelId="{D53883C2-8A0F-8044-81C6-60F960F0B6E3}" type="presParOf" srcId="{1B02D2A7-B815-5D48-8587-6F4896CC95B7}" destId="{8518AEA1-749D-8045-8D89-0EC5AD898329}" srcOrd="1" destOrd="0" presId="urn:microsoft.com/office/officeart/2008/layout/LinedList"/>
    <dgm:cxn modelId="{FEBFCD7B-C346-DB4F-87E4-9C2907F4CBBC}" type="presParOf" srcId="{0282B351-010F-3443-A0CB-11C4169796A9}" destId="{03B1231B-4E20-2E4D-8CA7-2FF577CC1498}" srcOrd="4" destOrd="0" presId="urn:microsoft.com/office/officeart/2008/layout/LinedList"/>
    <dgm:cxn modelId="{7973B6BC-98A9-494D-87AD-AD77965038D1}" type="presParOf" srcId="{0282B351-010F-3443-A0CB-11C4169796A9}" destId="{E279C688-25F4-6248-AEB4-6BE021EA6DD8}" srcOrd="5" destOrd="0" presId="urn:microsoft.com/office/officeart/2008/layout/LinedList"/>
    <dgm:cxn modelId="{2E982CFF-F5EB-D047-88A9-69AA18D6CAAA}" type="presParOf" srcId="{E279C688-25F4-6248-AEB4-6BE021EA6DD8}" destId="{5DB4402B-4051-4442-8632-5C9CD81C5409}" srcOrd="0" destOrd="0" presId="urn:microsoft.com/office/officeart/2008/layout/LinedList"/>
    <dgm:cxn modelId="{7862E3B7-FFF2-9F43-B85C-DE66D957ACB8}" type="presParOf" srcId="{E279C688-25F4-6248-AEB4-6BE021EA6DD8}" destId="{C9AA447D-259D-7144-B136-4B9C4B437391}" srcOrd="1" destOrd="0" presId="urn:microsoft.com/office/officeart/2008/layout/LinedList"/>
    <dgm:cxn modelId="{B0666B58-941B-8540-9C32-6AFE1C49A39B}" type="presParOf" srcId="{0282B351-010F-3443-A0CB-11C4169796A9}" destId="{3351B527-76C1-4145-AC55-BEBB79A38455}" srcOrd="6" destOrd="0" presId="urn:microsoft.com/office/officeart/2008/layout/LinedList"/>
    <dgm:cxn modelId="{DA8E3060-3012-3F4D-BF8F-F122D54A0CFD}" type="presParOf" srcId="{0282B351-010F-3443-A0CB-11C4169796A9}" destId="{970920AA-CEE6-4D46-8680-26964268FA5A}" srcOrd="7" destOrd="0" presId="urn:microsoft.com/office/officeart/2008/layout/LinedList"/>
    <dgm:cxn modelId="{F90853AF-4D49-8B4D-88EE-97C15ECF56C1}" type="presParOf" srcId="{970920AA-CEE6-4D46-8680-26964268FA5A}" destId="{746F0F49-C117-FC40-B546-E0971DFB54DE}" srcOrd="0" destOrd="0" presId="urn:microsoft.com/office/officeart/2008/layout/LinedList"/>
    <dgm:cxn modelId="{2DEBBD00-33A5-7C47-9B5C-6512C657AA79}" type="presParOf" srcId="{970920AA-CEE6-4D46-8680-26964268FA5A}" destId="{F8E24DD3-DB05-E847-A952-9A80A29FEC41}" srcOrd="1" destOrd="0" presId="urn:microsoft.com/office/officeart/2008/layout/LinedList"/>
    <dgm:cxn modelId="{2AC6C62D-BF32-524A-B727-A57575ABFB4E}" type="presParOf" srcId="{0282B351-010F-3443-A0CB-11C4169796A9}" destId="{7AF001A6-4332-8A42-9E19-96940C0F124D}" srcOrd="8" destOrd="0" presId="urn:microsoft.com/office/officeart/2008/layout/LinedList"/>
    <dgm:cxn modelId="{50756F7B-D3EF-4947-B821-9F51DF46CA8B}" type="presParOf" srcId="{0282B351-010F-3443-A0CB-11C4169796A9}" destId="{80460653-AB45-CE48-BCDD-0DD864F7FF2D}" srcOrd="9" destOrd="0" presId="urn:microsoft.com/office/officeart/2008/layout/LinedList"/>
    <dgm:cxn modelId="{E7D3A854-1D77-034E-AD83-4455211055BF}" type="presParOf" srcId="{80460653-AB45-CE48-BCDD-0DD864F7FF2D}" destId="{F34144C0-4333-0641-99D7-12C6F75177D7}" srcOrd="0" destOrd="0" presId="urn:microsoft.com/office/officeart/2008/layout/LinedList"/>
    <dgm:cxn modelId="{652F39F1-3D26-C044-8B38-ECE98A45BD2A}" type="presParOf" srcId="{80460653-AB45-CE48-BCDD-0DD864F7FF2D}" destId="{3D9E3B19-E420-4F4C-9D17-3120F9CCF389}" srcOrd="1" destOrd="0" presId="urn:microsoft.com/office/officeart/2008/layout/LinedList"/>
    <dgm:cxn modelId="{FA9FB8B8-A937-CD40-ABA7-6DBD5576A68F}" type="presParOf" srcId="{0282B351-010F-3443-A0CB-11C4169796A9}" destId="{82C7A561-2C97-7144-9B3A-C092A206CC6E}" srcOrd="10" destOrd="0" presId="urn:microsoft.com/office/officeart/2008/layout/LinedList"/>
    <dgm:cxn modelId="{B2D8C975-714A-864A-9716-6802A907E01C}" type="presParOf" srcId="{0282B351-010F-3443-A0CB-11C4169796A9}" destId="{950509AE-9FE5-DD47-8127-7D7F5DF10BDE}" srcOrd="11" destOrd="0" presId="urn:microsoft.com/office/officeart/2008/layout/LinedList"/>
    <dgm:cxn modelId="{CB8D4932-454C-BB42-9854-EDEE47115FE6}" type="presParOf" srcId="{950509AE-9FE5-DD47-8127-7D7F5DF10BDE}" destId="{2DD49CEA-33D7-424C-848B-44BE6D4BC5AD}" srcOrd="0" destOrd="0" presId="urn:microsoft.com/office/officeart/2008/layout/LinedList"/>
    <dgm:cxn modelId="{AE7852CA-DE12-624B-A274-FD32F4641F14}" type="presParOf" srcId="{950509AE-9FE5-DD47-8127-7D7F5DF10BDE}" destId="{6CF0D567-46B9-E947-BEBE-6E43C00DA832}" srcOrd="1" destOrd="0" presId="urn:microsoft.com/office/officeart/2008/layout/LinedList"/>
    <dgm:cxn modelId="{242AE4C1-F1AF-9D48-B987-36816451BE05}" type="presParOf" srcId="{0282B351-010F-3443-A0CB-11C4169796A9}" destId="{A102F9DD-F1E6-AA4C-B61B-AEF9EEF04946}" srcOrd="12" destOrd="0" presId="urn:microsoft.com/office/officeart/2008/layout/LinedList"/>
    <dgm:cxn modelId="{B5600C8A-D368-A347-B7E2-B700D30EEB1D}" type="presParOf" srcId="{0282B351-010F-3443-A0CB-11C4169796A9}" destId="{6C4C46FE-0512-8D48-A522-E4EA7FBB487E}" srcOrd="13" destOrd="0" presId="urn:microsoft.com/office/officeart/2008/layout/LinedList"/>
    <dgm:cxn modelId="{AEB2EF87-1DE8-4F4D-B6AD-866AC1545DF4}" type="presParOf" srcId="{6C4C46FE-0512-8D48-A522-E4EA7FBB487E}" destId="{460B9244-EEE1-3F4D-A6CD-7D95ABDABFA0}" srcOrd="0" destOrd="0" presId="urn:microsoft.com/office/officeart/2008/layout/LinedList"/>
    <dgm:cxn modelId="{86AB37CA-1587-7A48-97BF-3DF78F61451D}" type="presParOf" srcId="{6C4C46FE-0512-8D48-A522-E4EA7FBB487E}" destId="{184586FF-8066-EE47-BBDC-9C6C76FCB3A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944FEAB-7C5D-0944-A180-CEAD4EEEB42E}" type="doc">
      <dgm:prSet loTypeId="urn:microsoft.com/office/officeart/2005/8/layout/venn1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481398B1-AFA6-3849-902F-3DC00559CE12}">
      <dgm:prSet/>
      <dgm:spPr>
        <a:solidFill>
          <a:srgbClr val="BD582C"/>
        </a:solidFill>
      </dgm:spPr>
      <dgm:t>
        <a:bodyPr/>
        <a:lstStyle/>
        <a:p>
          <a:r>
            <a:rPr lang="bg-BG" dirty="0">
              <a:solidFill>
                <a:schemeClr val="bg1"/>
              </a:solidFill>
            </a:rPr>
            <a:t>ПРОБЛЕМИ В ГРАЖДАНСКОТО ОБЩЕСТВО</a:t>
          </a:r>
          <a:endParaRPr lang="en-BG" dirty="0">
            <a:solidFill>
              <a:schemeClr val="bg1"/>
            </a:solidFill>
          </a:endParaRPr>
        </a:p>
      </dgm:t>
    </dgm:pt>
    <dgm:pt modelId="{D017134D-0EC7-0F44-B3B5-1D2AAD6A338D}" type="parTrans" cxnId="{1DE31130-1B2D-7D48-B41B-8DD73DD95A90}">
      <dgm:prSet/>
      <dgm:spPr/>
      <dgm:t>
        <a:bodyPr/>
        <a:lstStyle/>
        <a:p>
          <a:endParaRPr lang="en-GB" dirty="0"/>
        </a:p>
      </dgm:t>
    </dgm:pt>
    <dgm:pt modelId="{C761C0F9-7B05-E54D-B41D-0D780C93C4C2}" type="sibTrans" cxnId="{1DE31130-1B2D-7D48-B41B-8DD73DD95A90}">
      <dgm:prSet/>
      <dgm:spPr/>
      <dgm:t>
        <a:bodyPr/>
        <a:lstStyle/>
        <a:p>
          <a:endParaRPr lang="en-GB" dirty="0"/>
        </a:p>
      </dgm:t>
    </dgm:pt>
    <dgm:pt modelId="{F62E02A2-0B2F-EA4C-900B-9AB3F3A15DE6}" type="pres">
      <dgm:prSet presAssocID="{9944FEAB-7C5D-0944-A180-CEAD4EEEB42E}" presName="compositeShape" presStyleCnt="0">
        <dgm:presLayoutVars>
          <dgm:chMax val="7"/>
          <dgm:dir/>
          <dgm:resizeHandles val="exact"/>
        </dgm:presLayoutVars>
      </dgm:prSet>
      <dgm:spPr/>
    </dgm:pt>
    <dgm:pt modelId="{2019866F-5439-A144-A49F-E0378D137AD9}" type="pres">
      <dgm:prSet presAssocID="{481398B1-AFA6-3849-902F-3DC00559CE12}" presName="circ1TxSh" presStyleLbl="vennNode1" presStyleIdx="0" presStyleCnt="1"/>
      <dgm:spPr/>
    </dgm:pt>
  </dgm:ptLst>
  <dgm:cxnLst>
    <dgm:cxn modelId="{CBF2AA0E-EADC-884D-A588-5E456F1AF6A0}" type="presOf" srcId="{9944FEAB-7C5D-0944-A180-CEAD4EEEB42E}" destId="{F62E02A2-0B2F-EA4C-900B-9AB3F3A15DE6}" srcOrd="0" destOrd="0" presId="urn:microsoft.com/office/officeart/2005/8/layout/venn1"/>
    <dgm:cxn modelId="{1DE31130-1B2D-7D48-B41B-8DD73DD95A90}" srcId="{9944FEAB-7C5D-0944-A180-CEAD4EEEB42E}" destId="{481398B1-AFA6-3849-902F-3DC00559CE12}" srcOrd="0" destOrd="0" parTransId="{D017134D-0EC7-0F44-B3B5-1D2AAD6A338D}" sibTransId="{C761C0F9-7B05-E54D-B41D-0D780C93C4C2}"/>
    <dgm:cxn modelId="{7005E28E-2976-3A46-BFD4-D02E08FEF6AF}" type="presOf" srcId="{481398B1-AFA6-3849-902F-3DC00559CE12}" destId="{2019866F-5439-A144-A49F-E0378D137AD9}" srcOrd="0" destOrd="0" presId="urn:microsoft.com/office/officeart/2005/8/layout/venn1"/>
    <dgm:cxn modelId="{F692412E-4608-7A45-A373-81B0C62B9911}" type="presParOf" srcId="{F62E02A2-0B2F-EA4C-900B-9AB3F3A15DE6}" destId="{2019866F-5439-A144-A49F-E0378D137AD9}" srcOrd="0" destOrd="0" presId="urn:microsoft.com/office/officeart/2005/8/layout/venn1"/>
  </dgm:cxnLst>
  <dgm:bg>
    <a:noFill/>
  </dgm:bg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5268F20-2E81-477C-8149-04C7D959E4C5}" type="doc">
      <dgm:prSet loTypeId="urn:microsoft.com/office/officeart/2008/layout/VerticalCurvedList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A6E35EC-FDDF-CB42-B961-0021D71A7E36}">
      <dgm:prSet/>
      <dgm:spPr/>
      <dgm:t>
        <a:bodyPr/>
        <a:lstStyle/>
        <a:p>
          <a:r>
            <a:rPr lang="bg-BG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Планиране</a:t>
          </a:r>
          <a:endParaRPr lang="bg-BG" dirty="0"/>
        </a:p>
      </dgm:t>
    </dgm:pt>
    <dgm:pt modelId="{952A5506-0DC4-0A49-9682-7F5D2CB6A926}" type="parTrans" cxnId="{58C81462-C923-1D4F-B925-39ADBF4E22C7}">
      <dgm:prSet/>
      <dgm:spPr/>
      <dgm:t>
        <a:bodyPr/>
        <a:lstStyle/>
        <a:p>
          <a:endParaRPr lang="en-GB"/>
        </a:p>
      </dgm:t>
    </dgm:pt>
    <dgm:pt modelId="{F0F62E34-3190-564C-A05A-9E0BA5B5CA62}" type="sibTrans" cxnId="{58C81462-C923-1D4F-B925-39ADBF4E22C7}">
      <dgm:prSet/>
      <dgm:spPr/>
      <dgm:t>
        <a:bodyPr/>
        <a:lstStyle/>
        <a:p>
          <a:endParaRPr lang="en-GB"/>
        </a:p>
      </dgm:t>
    </dgm:pt>
    <dgm:pt modelId="{47B2418C-3513-8841-B105-47BC70C2AD9C}">
      <dgm:prSet/>
      <dgm:spPr/>
      <dgm:t>
        <a:bodyPr/>
        <a:lstStyle/>
        <a:p>
          <a:r>
            <a:rPr lang="en-BG" dirty="0"/>
            <a:t>Идентифициране на заинтересованите страни</a:t>
          </a:r>
          <a:endParaRPr lang="bg-BG" dirty="0"/>
        </a:p>
      </dgm:t>
    </dgm:pt>
    <dgm:pt modelId="{DFDA5A70-2498-2E47-9A5C-949D2F1D4F08}" type="parTrans" cxnId="{CECE4755-3B75-5E46-BFD0-911E481FB344}">
      <dgm:prSet/>
      <dgm:spPr/>
      <dgm:t>
        <a:bodyPr/>
        <a:lstStyle/>
        <a:p>
          <a:endParaRPr lang="en-GB"/>
        </a:p>
      </dgm:t>
    </dgm:pt>
    <dgm:pt modelId="{8D3930B3-8E89-AE47-BD66-3A2C12971D3F}" type="sibTrans" cxnId="{CECE4755-3B75-5E46-BFD0-911E481FB344}">
      <dgm:prSet/>
      <dgm:spPr/>
      <dgm:t>
        <a:bodyPr/>
        <a:lstStyle/>
        <a:p>
          <a:endParaRPr lang="en-GB"/>
        </a:p>
      </dgm:t>
    </dgm:pt>
    <dgm:pt modelId="{85124CAA-7832-7A46-81A7-F78158BE1F12}">
      <dgm:prSet/>
      <dgm:spPr/>
      <dgm:t>
        <a:bodyPr/>
        <a:lstStyle/>
        <a:p>
          <a:r>
            <a:rPr lang="en-BG" dirty="0"/>
            <a:t>Подготовка на консултационния документ</a:t>
          </a:r>
          <a:endParaRPr lang="bg-BG" dirty="0"/>
        </a:p>
      </dgm:t>
    </dgm:pt>
    <dgm:pt modelId="{C9922C67-DE99-DC43-AA19-1C5D020DC8CE}" type="parTrans" cxnId="{E99FC211-8E9A-8E49-B6FD-48E2632DE61F}">
      <dgm:prSet/>
      <dgm:spPr/>
      <dgm:t>
        <a:bodyPr/>
        <a:lstStyle/>
        <a:p>
          <a:endParaRPr lang="en-GB"/>
        </a:p>
      </dgm:t>
    </dgm:pt>
    <dgm:pt modelId="{3F3CA8D3-B74D-DA41-8A9B-75C3C51BFE2A}" type="sibTrans" cxnId="{E99FC211-8E9A-8E49-B6FD-48E2632DE61F}">
      <dgm:prSet/>
      <dgm:spPr/>
      <dgm:t>
        <a:bodyPr/>
        <a:lstStyle/>
        <a:p>
          <a:endParaRPr lang="en-GB"/>
        </a:p>
      </dgm:t>
    </dgm:pt>
    <dgm:pt modelId="{254FACE5-B543-A44A-82B1-60300EB9CD16}">
      <dgm:prSet/>
      <dgm:spPr/>
      <dgm:t>
        <a:bodyPr/>
        <a:lstStyle/>
        <a:p>
          <a:r>
            <a:rPr lang="en-BG" dirty="0"/>
            <a:t>Избор на формата на участие на заинтересованите страни</a:t>
          </a:r>
          <a:endParaRPr lang="bg-BG" dirty="0"/>
        </a:p>
      </dgm:t>
    </dgm:pt>
    <dgm:pt modelId="{CFA681C3-77B4-3C47-A4CE-7BDB61A2C09E}" type="parTrans" cxnId="{DAA6371C-C38C-864B-AF8D-52149BA3CCF6}">
      <dgm:prSet/>
      <dgm:spPr/>
      <dgm:t>
        <a:bodyPr/>
        <a:lstStyle/>
        <a:p>
          <a:endParaRPr lang="en-GB"/>
        </a:p>
      </dgm:t>
    </dgm:pt>
    <dgm:pt modelId="{2E44DE6F-5FB7-A246-80DD-426C3D747E86}" type="sibTrans" cxnId="{DAA6371C-C38C-864B-AF8D-52149BA3CCF6}">
      <dgm:prSet/>
      <dgm:spPr/>
      <dgm:t>
        <a:bodyPr/>
        <a:lstStyle/>
        <a:p>
          <a:endParaRPr lang="en-GB"/>
        </a:p>
      </dgm:t>
    </dgm:pt>
    <dgm:pt modelId="{BB8F720B-3A22-B742-8A11-A9AA79134701}">
      <dgm:prSet/>
      <dgm:spPr/>
      <dgm:t>
        <a:bodyPr/>
        <a:lstStyle/>
        <a:p>
          <a:r>
            <a:rPr lang="en-BG" dirty="0"/>
            <a:t>Анализ на получените отговори, предложения и коментари</a:t>
          </a:r>
        </a:p>
      </dgm:t>
    </dgm:pt>
    <dgm:pt modelId="{231A963E-0043-6A46-8F70-BB0ECD1EDD86}" type="parTrans" cxnId="{74038D4B-5D08-7B4C-8C28-8FA4A4CB2029}">
      <dgm:prSet/>
      <dgm:spPr/>
      <dgm:t>
        <a:bodyPr/>
        <a:lstStyle/>
        <a:p>
          <a:endParaRPr lang="en-GB"/>
        </a:p>
      </dgm:t>
    </dgm:pt>
    <dgm:pt modelId="{88228562-6F54-1342-BBE8-27FBA9CFFE61}" type="sibTrans" cxnId="{74038D4B-5D08-7B4C-8C28-8FA4A4CB2029}">
      <dgm:prSet/>
      <dgm:spPr/>
      <dgm:t>
        <a:bodyPr/>
        <a:lstStyle/>
        <a:p>
          <a:endParaRPr lang="en-GB"/>
        </a:p>
      </dgm:t>
    </dgm:pt>
    <dgm:pt modelId="{4620EC99-9DD2-C542-B5BF-D75D89101178}">
      <dgm:prSet/>
      <dgm:spPr/>
      <dgm:t>
        <a:bodyPr/>
        <a:lstStyle/>
        <a:p>
          <a:r>
            <a:rPr lang="en-BG" dirty="0"/>
            <a:t>Осигуряване на обратна връзка към заинтересованите лица</a:t>
          </a:r>
        </a:p>
      </dgm:t>
    </dgm:pt>
    <dgm:pt modelId="{AD9ABA64-D1D7-7B40-9A2D-E4DB521B7CA4}" type="parTrans" cxnId="{359CB282-2286-5746-A02D-3693E81E1AD4}">
      <dgm:prSet/>
      <dgm:spPr/>
      <dgm:t>
        <a:bodyPr/>
        <a:lstStyle/>
        <a:p>
          <a:endParaRPr lang="en-GB"/>
        </a:p>
      </dgm:t>
    </dgm:pt>
    <dgm:pt modelId="{6281A95E-09D5-8D41-8726-61CEE479F925}" type="sibTrans" cxnId="{359CB282-2286-5746-A02D-3693E81E1AD4}">
      <dgm:prSet/>
      <dgm:spPr/>
      <dgm:t>
        <a:bodyPr/>
        <a:lstStyle/>
        <a:p>
          <a:endParaRPr lang="en-GB"/>
        </a:p>
      </dgm:t>
    </dgm:pt>
    <dgm:pt modelId="{95952CCC-9056-3243-BB52-28907C58AEFC}" type="pres">
      <dgm:prSet presAssocID="{15268F20-2E81-477C-8149-04C7D959E4C5}" presName="Name0" presStyleCnt="0">
        <dgm:presLayoutVars>
          <dgm:chMax val="7"/>
          <dgm:chPref val="7"/>
          <dgm:dir/>
        </dgm:presLayoutVars>
      </dgm:prSet>
      <dgm:spPr/>
    </dgm:pt>
    <dgm:pt modelId="{F108F312-7C4B-BD4C-86B9-1357F7EC07F4}" type="pres">
      <dgm:prSet presAssocID="{15268F20-2E81-477C-8149-04C7D959E4C5}" presName="Name1" presStyleCnt="0"/>
      <dgm:spPr/>
    </dgm:pt>
    <dgm:pt modelId="{5E44840C-F884-0C4E-8180-5D6D21DAFD7A}" type="pres">
      <dgm:prSet presAssocID="{15268F20-2E81-477C-8149-04C7D959E4C5}" presName="cycle" presStyleCnt="0"/>
      <dgm:spPr/>
    </dgm:pt>
    <dgm:pt modelId="{E0CCB0D8-AC95-3A4D-AB60-9812038D5843}" type="pres">
      <dgm:prSet presAssocID="{15268F20-2E81-477C-8149-04C7D959E4C5}" presName="srcNode" presStyleLbl="node1" presStyleIdx="0" presStyleCnt="6"/>
      <dgm:spPr/>
    </dgm:pt>
    <dgm:pt modelId="{F0DB2C22-9A0C-0742-BDAC-00B242EEEE38}" type="pres">
      <dgm:prSet presAssocID="{15268F20-2E81-477C-8149-04C7D959E4C5}" presName="conn" presStyleLbl="parChTrans1D2" presStyleIdx="0" presStyleCnt="1"/>
      <dgm:spPr/>
    </dgm:pt>
    <dgm:pt modelId="{4B435334-4CA7-CB47-B849-0EEEB0E57769}" type="pres">
      <dgm:prSet presAssocID="{15268F20-2E81-477C-8149-04C7D959E4C5}" presName="extraNode" presStyleLbl="node1" presStyleIdx="0" presStyleCnt="6"/>
      <dgm:spPr/>
    </dgm:pt>
    <dgm:pt modelId="{6554EC08-ADFE-194C-90CC-CA3AA8AA2B0C}" type="pres">
      <dgm:prSet presAssocID="{15268F20-2E81-477C-8149-04C7D959E4C5}" presName="dstNode" presStyleLbl="node1" presStyleIdx="0" presStyleCnt="6"/>
      <dgm:spPr/>
    </dgm:pt>
    <dgm:pt modelId="{1CFBAD87-9069-4640-A0CC-7E83053248BA}" type="pres">
      <dgm:prSet presAssocID="{AA6E35EC-FDDF-CB42-B961-0021D71A7E36}" presName="text_1" presStyleLbl="node1" presStyleIdx="0" presStyleCnt="6">
        <dgm:presLayoutVars>
          <dgm:bulletEnabled val="1"/>
        </dgm:presLayoutVars>
      </dgm:prSet>
      <dgm:spPr/>
    </dgm:pt>
    <dgm:pt modelId="{E34A15DA-E8B5-F940-9A0B-3250B429166D}" type="pres">
      <dgm:prSet presAssocID="{AA6E35EC-FDDF-CB42-B961-0021D71A7E36}" presName="accent_1" presStyleCnt="0"/>
      <dgm:spPr/>
    </dgm:pt>
    <dgm:pt modelId="{1F42B443-DB07-B142-83E7-77664A795C2F}" type="pres">
      <dgm:prSet presAssocID="{AA6E35EC-FDDF-CB42-B961-0021D71A7E36}" presName="accentRepeatNode" presStyleLbl="solidFgAcc1" presStyleIdx="0" presStyleCnt="6"/>
      <dgm:spPr/>
    </dgm:pt>
    <dgm:pt modelId="{E4023CC2-E48C-CE46-ABFE-89DF328C2590}" type="pres">
      <dgm:prSet presAssocID="{47B2418C-3513-8841-B105-47BC70C2AD9C}" presName="text_2" presStyleLbl="node1" presStyleIdx="1" presStyleCnt="6">
        <dgm:presLayoutVars>
          <dgm:bulletEnabled val="1"/>
        </dgm:presLayoutVars>
      </dgm:prSet>
      <dgm:spPr/>
    </dgm:pt>
    <dgm:pt modelId="{F73CF73D-7D0C-7A41-8C90-3267EFD15B9E}" type="pres">
      <dgm:prSet presAssocID="{47B2418C-3513-8841-B105-47BC70C2AD9C}" presName="accent_2" presStyleCnt="0"/>
      <dgm:spPr/>
    </dgm:pt>
    <dgm:pt modelId="{EDB447AB-6BFC-EA4E-BAC6-8A7EC19DAF27}" type="pres">
      <dgm:prSet presAssocID="{47B2418C-3513-8841-B105-47BC70C2AD9C}" presName="accentRepeatNode" presStyleLbl="solidFgAcc1" presStyleIdx="1" presStyleCnt="6"/>
      <dgm:spPr/>
    </dgm:pt>
    <dgm:pt modelId="{435B51F1-C737-C84C-8B7F-5EDF7E97CE01}" type="pres">
      <dgm:prSet presAssocID="{85124CAA-7832-7A46-81A7-F78158BE1F12}" presName="text_3" presStyleLbl="node1" presStyleIdx="2" presStyleCnt="6">
        <dgm:presLayoutVars>
          <dgm:bulletEnabled val="1"/>
        </dgm:presLayoutVars>
      </dgm:prSet>
      <dgm:spPr/>
    </dgm:pt>
    <dgm:pt modelId="{CCCA4ABE-5E04-094C-92ED-4E4C14197E70}" type="pres">
      <dgm:prSet presAssocID="{85124CAA-7832-7A46-81A7-F78158BE1F12}" presName="accent_3" presStyleCnt="0"/>
      <dgm:spPr/>
    </dgm:pt>
    <dgm:pt modelId="{0BF78641-02FD-3D47-BAA9-9AE2CFCEB7A3}" type="pres">
      <dgm:prSet presAssocID="{85124CAA-7832-7A46-81A7-F78158BE1F12}" presName="accentRepeatNode" presStyleLbl="solidFgAcc1" presStyleIdx="2" presStyleCnt="6"/>
      <dgm:spPr/>
    </dgm:pt>
    <dgm:pt modelId="{A1E17EFD-9667-AE44-A29F-3C4A494AFDF4}" type="pres">
      <dgm:prSet presAssocID="{254FACE5-B543-A44A-82B1-60300EB9CD16}" presName="text_4" presStyleLbl="node1" presStyleIdx="3" presStyleCnt="6">
        <dgm:presLayoutVars>
          <dgm:bulletEnabled val="1"/>
        </dgm:presLayoutVars>
      </dgm:prSet>
      <dgm:spPr/>
    </dgm:pt>
    <dgm:pt modelId="{F3B3C7D4-30C8-A84D-ADB3-068BBCAE758D}" type="pres">
      <dgm:prSet presAssocID="{254FACE5-B543-A44A-82B1-60300EB9CD16}" presName="accent_4" presStyleCnt="0"/>
      <dgm:spPr/>
    </dgm:pt>
    <dgm:pt modelId="{1EAB1649-733B-B142-A010-71E6D34D8C90}" type="pres">
      <dgm:prSet presAssocID="{254FACE5-B543-A44A-82B1-60300EB9CD16}" presName="accentRepeatNode" presStyleLbl="solidFgAcc1" presStyleIdx="3" presStyleCnt="6"/>
      <dgm:spPr/>
    </dgm:pt>
    <dgm:pt modelId="{244495A2-E3C9-8845-9DEB-82778AE892B1}" type="pres">
      <dgm:prSet presAssocID="{BB8F720B-3A22-B742-8A11-A9AA79134701}" presName="text_5" presStyleLbl="node1" presStyleIdx="4" presStyleCnt="6">
        <dgm:presLayoutVars>
          <dgm:bulletEnabled val="1"/>
        </dgm:presLayoutVars>
      </dgm:prSet>
      <dgm:spPr/>
    </dgm:pt>
    <dgm:pt modelId="{C3ABB721-1FE3-C243-BF41-F88D9C85608D}" type="pres">
      <dgm:prSet presAssocID="{BB8F720B-3A22-B742-8A11-A9AA79134701}" presName="accent_5" presStyleCnt="0"/>
      <dgm:spPr/>
    </dgm:pt>
    <dgm:pt modelId="{398559B1-2255-E54D-88D2-9E0ED2073A34}" type="pres">
      <dgm:prSet presAssocID="{BB8F720B-3A22-B742-8A11-A9AA79134701}" presName="accentRepeatNode" presStyleLbl="solidFgAcc1" presStyleIdx="4" presStyleCnt="6"/>
      <dgm:spPr/>
    </dgm:pt>
    <dgm:pt modelId="{F77DC980-DAE3-F645-8F43-0614554898A4}" type="pres">
      <dgm:prSet presAssocID="{4620EC99-9DD2-C542-B5BF-D75D89101178}" presName="text_6" presStyleLbl="node1" presStyleIdx="5" presStyleCnt="6">
        <dgm:presLayoutVars>
          <dgm:bulletEnabled val="1"/>
        </dgm:presLayoutVars>
      </dgm:prSet>
      <dgm:spPr/>
    </dgm:pt>
    <dgm:pt modelId="{9E4F428F-F3F9-D54C-B9FE-3BCFC1578CBC}" type="pres">
      <dgm:prSet presAssocID="{4620EC99-9DD2-C542-B5BF-D75D89101178}" presName="accent_6" presStyleCnt="0"/>
      <dgm:spPr/>
    </dgm:pt>
    <dgm:pt modelId="{EE15F9C6-F44B-D344-A5FA-C433A93D2E5F}" type="pres">
      <dgm:prSet presAssocID="{4620EC99-9DD2-C542-B5BF-D75D89101178}" presName="accentRepeatNode" presStyleLbl="solidFgAcc1" presStyleIdx="5" presStyleCnt="6"/>
      <dgm:spPr/>
    </dgm:pt>
  </dgm:ptLst>
  <dgm:cxnLst>
    <dgm:cxn modelId="{5E54A702-F05F-D047-851D-7F48231933BE}" type="presOf" srcId="{47B2418C-3513-8841-B105-47BC70C2AD9C}" destId="{E4023CC2-E48C-CE46-ABFE-89DF328C2590}" srcOrd="0" destOrd="0" presId="urn:microsoft.com/office/officeart/2008/layout/VerticalCurvedList"/>
    <dgm:cxn modelId="{E99FC211-8E9A-8E49-B6FD-48E2632DE61F}" srcId="{15268F20-2E81-477C-8149-04C7D959E4C5}" destId="{85124CAA-7832-7A46-81A7-F78158BE1F12}" srcOrd="2" destOrd="0" parTransId="{C9922C67-DE99-DC43-AA19-1C5D020DC8CE}" sibTransId="{3F3CA8D3-B74D-DA41-8A9B-75C3C51BFE2A}"/>
    <dgm:cxn modelId="{DAA6371C-C38C-864B-AF8D-52149BA3CCF6}" srcId="{15268F20-2E81-477C-8149-04C7D959E4C5}" destId="{254FACE5-B543-A44A-82B1-60300EB9CD16}" srcOrd="3" destOrd="0" parTransId="{CFA681C3-77B4-3C47-A4CE-7BDB61A2C09E}" sibTransId="{2E44DE6F-5FB7-A246-80DD-426C3D747E86}"/>
    <dgm:cxn modelId="{F29F323E-941E-B54E-8CB2-128518822483}" type="presOf" srcId="{BB8F720B-3A22-B742-8A11-A9AA79134701}" destId="{244495A2-E3C9-8845-9DEB-82778AE892B1}" srcOrd="0" destOrd="0" presId="urn:microsoft.com/office/officeart/2008/layout/VerticalCurvedList"/>
    <dgm:cxn modelId="{74038D4B-5D08-7B4C-8C28-8FA4A4CB2029}" srcId="{15268F20-2E81-477C-8149-04C7D959E4C5}" destId="{BB8F720B-3A22-B742-8A11-A9AA79134701}" srcOrd="4" destOrd="0" parTransId="{231A963E-0043-6A46-8F70-BB0ECD1EDD86}" sibTransId="{88228562-6F54-1342-BBE8-27FBA9CFFE61}"/>
    <dgm:cxn modelId="{B03BE54D-93F5-0040-A37E-16EDB5545E36}" type="presOf" srcId="{AA6E35EC-FDDF-CB42-B961-0021D71A7E36}" destId="{1CFBAD87-9069-4640-A0CC-7E83053248BA}" srcOrd="0" destOrd="0" presId="urn:microsoft.com/office/officeart/2008/layout/VerticalCurvedList"/>
    <dgm:cxn modelId="{CECE4755-3B75-5E46-BFD0-911E481FB344}" srcId="{15268F20-2E81-477C-8149-04C7D959E4C5}" destId="{47B2418C-3513-8841-B105-47BC70C2AD9C}" srcOrd="1" destOrd="0" parTransId="{DFDA5A70-2498-2E47-9A5C-949D2F1D4F08}" sibTransId="{8D3930B3-8E89-AE47-BD66-3A2C12971D3F}"/>
    <dgm:cxn modelId="{58C81462-C923-1D4F-B925-39ADBF4E22C7}" srcId="{15268F20-2E81-477C-8149-04C7D959E4C5}" destId="{AA6E35EC-FDDF-CB42-B961-0021D71A7E36}" srcOrd="0" destOrd="0" parTransId="{952A5506-0DC4-0A49-9682-7F5D2CB6A926}" sibTransId="{F0F62E34-3190-564C-A05A-9E0BA5B5CA62}"/>
    <dgm:cxn modelId="{D231CA75-9237-1C4C-BEBB-635153BAD5A6}" type="presOf" srcId="{85124CAA-7832-7A46-81A7-F78158BE1F12}" destId="{435B51F1-C737-C84C-8B7F-5EDF7E97CE01}" srcOrd="0" destOrd="0" presId="urn:microsoft.com/office/officeart/2008/layout/VerticalCurvedList"/>
    <dgm:cxn modelId="{359CB282-2286-5746-A02D-3693E81E1AD4}" srcId="{15268F20-2E81-477C-8149-04C7D959E4C5}" destId="{4620EC99-9DD2-C542-B5BF-D75D89101178}" srcOrd="5" destOrd="0" parTransId="{AD9ABA64-D1D7-7B40-9A2D-E4DB521B7CA4}" sibTransId="{6281A95E-09D5-8D41-8726-61CEE479F925}"/>
    <dgm:cxn modelId="{67029A8F-AE1A-C44C-8F1C-AA518D56F6E0}" type="presOf" srcId="{15268F20-2E81-477C-8149-04C7D959E4C5}" destId="{95952CCC-9056-3243-BB52-28907C58AEFC}" srcOrd="0" destOrd="0" presId="urn:microsoft.com/office/officeart/2008/layout/VerticalCurvedList"/>
    <dgm:cxn modelId="{7573E698-9BF3-F44A-B186-119F15F6ACA9}" type="presOf" srcId="{F0F62E34-3190-564C-A05A-9E0BA5B5CA62}" destId="{F0DB2C22-9A0C-0742-BDAC-00B242EEEE38}" srcOrd="0" destOrd="0" presId="urn:microsoft.com/office/officeart/2008/layout/VerticalCurvedList"/>
    <dgm:cxn modelId="{BF3A17C2-0915-B74C-88BB-FD9AFBCF64ED}" type="presOf" srcId="{254FACE5-B543-A44A-82B1-60300EB9CD16}" destId="{A1E17EFD-9667-AE44-A29F-3C4A494AFDF4}" srcOrd="0" destOrd="0" presId="urn:microsoft.com/office/officeart/2008/layout/VerticalCurvedList"/>
    <dgm:cxn modelId="{4B138ED6-72A3-A542-9490-9CC4D456CA9C}" type="presOf" srcId="{4620EC99-9DD2-C542-B5BF-D75D89101178}" destId="{F77DC980-DAE3-F645-8F43-0614554898A4}" srcOrd="0" destOrd="0" presId="urn:microsoft.com/office/officeart/2008/layout/VerticalCurvedList"/>
    <dgm:cxn modelId="{AE15656D-2291-EC44-8A0F-9103C03E7E09}" type="presParOf" srcId="{95952CCC-9056-3243-BB52-28907C58AEFC}" destId="{F108F312-7C4B-BD4C-86B9-1357F7EC07F4}" srcOrd="0" destOrd="0" presId="urn:microsoft.com/office/officeart/2008/layout/VerticalCurvedList"/>
    <dgm:cxn modelId="{49C96F2C-3889-F640-863F-246DECD96D75}" type="presParOf" srcId="{F108F312-7C4B-BD4C-86B9-1357F7EC07F4}" destId="{5E44840C-F884-0C4E-8180-5D6D21DAFD7A}" srcOrd="0" destOrd="0" presId="urn:microsoft.com/office/officeart/2008/layout/VerticalCurvedList"/>
    <dgm:cxn modelId="{82519D4A-C180-C74F-B55D-E177ECB13047}" type="presParOf" srcId="{5E44840C-F884-0C4E-8180-5D6D21DAFD7A}" destId="{E0CCB0D8-AC95-3A4D-AB60-9812038D5843}" srcOrd="0" destOrd="0" presId="urn:microsoft.com/office/officeart/2008/layout/VerticalCurvedList"/>
    <dgm:cxn modelId="{A35E861B-65D1-2F41-9A82-E86782EAFE81}" type="presParOf" srcId="{5E44840C-F884-0C4E-8180-5D6D21DAFD7A}" destId="{F0DB2C22-9A0C-0742-BDAC-00B242EEEE38}" srcOrd="1" destOrd="0" presId="urn:microsoft.com/office/officeart/2008/layout/VerticalCurvedList"/>
    <dgm:cxn modelId="{CB598772-DF05-E24E-A8B0-9F730545EDE3}" type="presParOf" srcId="{5E44840C-F884-0C4E-8180-5D6D21DAFD7A}" destId="{4B435334-4CA7-CB47-B849-0EEEB0E57769}" srcOrd="2" destOrd="0" presId="urn:microsoft.com/office/officeart/2008/layout/VerticalCurvedList"/>
    <dgm:cxn modelId="{DCBD0BAF-35DE-9644-A8B6-2275A814322F}" type="presParOf" srcId="{5E44840C-F884-0C4E-8180-5D6D21DAFD7A}" destId="{6554EC08-ADFE-194C-90CC-CA3AA8AA2B0C}" srcOrd="3" destOrd="0" presId="urn:microsoft.com/office/officeart/2008/layout/VerticalCurvedList"/>
    <dgm:cxn modelId="{42A8CFBC-05C0-2C4F-BDE7-B78A4B3A2F7C}" type="presParOf" srcId="{F108F312-7C4B-BD4C-86B9-1357F7EC07F4}" destId="{1CFBAD87-9069-4640-A0CC-7E83053248BA}" srcOrd="1" destOrd="0" presId="urn:microsoft.com/office/officeart/2008/layout/VerticalCurvedList"/>
    <dgm:cxn modelId="{3C3A9A31-52B6-D846-BF23-49BEC56C3803}" type="presParOf" srcId="{F108F312-7C4B-BD4C-86B9-1357F7EC07F4}" destId="{E34A15DA-E8B5-F940-9A0B-3250B429166D}" srcOrd="2" destOrd="0" presId="urn:microsoft.com/office/officeart/2008/layout/VerticalCurvedList"/>
    <dgm:cxn modelId="{B38DD237-E9C3-864F-AF6E-C17CFF80391D}" type="presParOf" srcId="{E34A15DA-E8B5-F940-9A0B-3250B429166D}" destId="{1F42B443-DB07-B142-83E7-77664A795C2F}" srcOrd="0" destOrd="0" presId="urn:microsoft.com/office/officeart/2008/layout/VerticalCurvedList"/>
    <dgm:cxn modelId="{5010556C-B4B2-114D-BE23-B2134223ED2E}" type="presParOf" srcId="{F108F312-7C4B-BD4C-86B9-1357F7EC07F4}" destId="{E4023CC2-E48C-CE46-ABFE-89DF328C2590}" srcOrd="3" destOrd="0" presId="urn:microsoft.com/office/officeart/2008/layout/VerticalCurvedList"/>
    <dgm:cxn modelId="{10BCCEAC-CE2C-304E-AB7F-286A82FED607}" type="presParOf" srcId="{F108F312-7C4B-BD4C-86B9-1357F7EC07F4}" destId="{F73CF73D-7D0C-7A41-8C90-3267EFD15B9E}" srcOrd="4" destOrd="0" presId="urn:microsoft.com/office/officeart/2008/layout/VerticalCurvedList"/>
    <dgm:cxn modelId="{9DD6C608-B93F-0748-AE79-2855205218F1}" type="presParOf" srcId="{F73CF73D-7D0C-7A41-8C90-3267EFD15B9E}" destId="{EDB447AB-6BFC-EA4E-BAC6-8A7EC19DAF27}" srcOrd="0" destOrd="0" presId="urn:microsoft.com/office/officeart/2008/layout/VerticalCurvedList"/>
    <dgm:cxn modelId="{67E58B06-E691-0F4D-BEC7-C40650A1D42F}" type="presParOf" srcId="{F108F312-7C4B-BD4C-86B9-1357F7EC07F4}" destId="{435B51F1-C737-C84C-8B7F-5EDF7E97CE01}" srcOrd="5" destOrd="0" presId="urn:microsoft.com/office/officeart/2008/layout/VerticalCurvedList"/>
    <dgm:cxn modelId="{C8D35E09-6D02-744B-A0A0-00897A19A668}" type="presParOf" srcId="{F108F312-7C4B-BD4C-86B9-1357F7EC07F4}" destId="{CCCA4ABE-5E04-094C-92ED-4E4C14197E70}" srcOrd="6" destOrd="0" presId="urn:microsoft.com/office/officeart/2008/layout/VerticalCurvedList"/>
    <dgm:cxn modelId="{0244D892-7E7F-AF45-9F79-A5BC03C02F81}" type="presParOf" srcId="{CCCA4ABE-5E04-094C-92ED-4E4C14197E70}" destId="{0BF78641-02FD-3D47-BAA9-9AE2CFCEB7A3}" srcOrd="0" destOrd="0" presId="urn:microsoft.com/office/officeart/2008/layout/VerticalCurvedList"/>
    <dgm:cxn modelId="{826A3E35-8DB4-0C4F-90AB-BBB0D6F91BBE}" type="presParOf" srcId="{F108F312-7C4B-BD4C-86B9-1357F7EC07F4}" destId="{A1E17EFD-9667-AE44-A29F-3C4A494AFDF4}" srcOrd="7" destOrd="0" presId="urn:microsoft.com/office/officeart/2008/layout/VerticalCurvedList"/>
    <dgm:cxn modelId="{47C4D395-04E0-DF43-9549-02F553C394BD}" type="presParOf" srcId="{F108F312-7C4B-BD4C-86B9-1357F7EC07F4}" destId="{F3B3C7D4-30C8-A84D-ADB3-068BBCAE758D}" srcOrd="8" destOrd="0" presId="urn:microsoft.com/office/officeart/2008/layout/VerticalCurvedList"/>
    <dgm:cxn modelId="{7512CF28-456E-2041-A5C4-9C70B4A21F28}" type="presParOf" srcId="{F3B3C7D4-30C8-A84D-ADB3-068BBCAE758D}" destId="{1EAB1649-733B-B142-A010-71E6D34D8C90}" srcOrd="0" destOrd="0" presId="urn:microsoft.com/office/officeart/2008/layout/VerticalCurvedList"/>
    <dgm:cxn modelId="{946B1865-39FF-EE44-8697-1F46CEB3E309}" type="presParOf" srcId="{F108F312-7C4B-BD4C-86B9-1357F7EC07F4}" destId="{244495A2-E3C9-8845-9DEB-82778AE892B1}" srcOrd="9" destOrd="0" presId="urn:microsoft.com/office/officeart/2008/layout/VerticalCurvedList"/>
    <dgm:cxn modelId="{654F8F0C-D284-6643-A16C-C9A6AAB22B7E}" type="presParOf" srcId="{F108F312-7C4B-BD4C-86B9-1357F7EC07F4}" destId="{C3ABB721-1FE3-C243-BF41-F88D9C85608D}" srcOrd="10" destOrd="0" presId="urn:microsoft.com/office/officeart/2008/layout/VerticalCurvedList"/>
    <dgm:cxn modelId="{7E019ACE-73CB-E944-B1B7-84FD167EDD68}" type="presParOf" srcId="{C3ABB721-1FE3-C243-BF41-F88D9C85608D}" destId="{398559B1-2255-E54D-88D2-9E0ED2073A34}" srcOrd="0" destOrd="0" presId="urn:microsoft.com/office/officeart/2008/layout/VerticalCurvedList"/>
    <dgm:cxn modelId="{0F354E4A-4888-C046-9A77-A4B763C55340}" type="presParOf" srcId="{F108F312-7C4B-BD4C-86B9-1357F7EC07F4}" destId="{F77DC980-DAE3-F645-8F43-0614554898A4}" srcOrd="11" destOrd="0" presId="urn:microsoft.com/office/officeart/2008/layout/VerticalCurvedList"/>
    <dgm:cxn modelId="{E93504F7-5598-0340-8123-668F065B025A}" type="presParOf" srcId="{F108F312-7C4B-BD4C-86B9-1357F7EC07F4}" destId="{9E4F428F-F3F9-D54C-B9FE-3BCFC1578CBC}" srcOrd="12" destOrd="0" presId="urn:microsoft.com/office/officeart/2008/layout/VerticalCurvedList"/>
    <dgm:cxn modelId="{58A29B05-532D-E44D-8E08-9F8F65EDF580}" type="presParOf" srcId="{9E4F428F-F3F9-D54C-B9FE-3BCFC1578CBC}" destId="{EE15F9C6-F44B-D344-A5FA-C433A93D2E5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ECCBEA-ED16-FF40-A32E-CEF6E1CA2F77}">
      <dsp:nvSpPr>
        <dsp:cNvPr id="0" name=""/>
        <dsp:cNvSpPr/>
      </dsp:nvSpPr>
      <dsp:spPr>
        <a:xfrm>
          <a:off x="-5691243" y="-871324"/>
          <a:ext cx="6777096" cy="6777096"/>
        </a:xfrm>
        <a:prstGeom prst="blockArc">
          <a:avLst>
            <a:gd name="adj1" fmla="val 18900000"/>
            <a:gd name="adj2" fmla="val 2700000"/>
            <a:gd name="adj3" fmla="val 319"/>
          </a:avLst>
        </a:pr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907A07-D918-774D-A775-EC6B6C45E9BB}">
      <dsp:nvSpPr>
        <dsp:cNvPr id="0" name=""/>
        <dsp:cNvSpPr/>
      </dsp:nvSpPr>
      <dsp:spPr>
        <a:xfrm>
          <a:off x="698781" y="425279"/>
          <a:ext cx="7184865" cy="116321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99218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4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Разпознавате сложността на проблемите и можете да разработите дигитални решения, свързани с подобряване на ангажираността, съпричастността и участието на гражданите в гражданското общество</a:t>
          </a:r>
          <a:endParaRPr lang="en-US" sz="1400" kern="1200" dirty="0"/>
        </a:p>
      </dsp:txBody>
      <dsp:txXfrm>
        <a:off x="698781" y="425279"/>
        <a:ext cx="7184865" cy="1163219"/>
      </dsp:txXfrm>
    </dsp:sp>
    <dsp:sp modelId="{98D01210-94B3-0A4B-9466-E255190728D9}">
      <dsp:nvSpPr>
        <dsp:cNvPr id="0" name=""/>
        <dsp:cNvSpPr/>
      </dsp:nvSpPr>
      <dsp:spPr>
        <a:xfrm>
          <a:off x="69475" y="377583"/>
          <a:ext cx="1258611" cy="125861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4F8A64BC-471D-9540-B1A2-C9E1541E4E23}">
      <dsp:nvSpPr>
        <dsp:cNvPr id="0" name=""/>
        <dsp:cNvSpPr/>
      </dsp:nvSpPr>
      <dsp:spPr>
        <a:xfrm>
          <a:off x="1064785" y="2013778"/>
          <a:ext cx="6818861" cy="100688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3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99218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G" sz="14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М</a:t>
          </a:r>
          <a:r>
            <a:rPr lang="bg-BG" sz="14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оже</a:t>
          </a:r>
          <a:r>
            <a:rPr lang="bg-BG" sz="14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да разработите подходящи технологични и организационни стратегии и решения за нови и за подобряване на съществуващи електронни публични и организационни услуги, които да подпомогнат развитието на гражданското общество</a:t>
          </a:r>
          <a:endParaRPr lang="en-US" sz="1400" kern="1200" dirty="0"/>
        </a:p>
      </dsp:txBody>
      <dsp:txXfrm>
        <a:off x="1064785" y="2013778"/>
        <a:ext cx="6818861" cy="1006889"/>
      </dsp:txXfrm>
    </dsp:sp>
    <dsp:sp modelId="{D675DCAD-8979-2D40-B3CC-32F2333D759B}">
      <dsp:nvSpPr>
        <dsp:cNvPr id="0" name=""/>
        <dsp:cNvSpPr/>
      </dsp:nvSpPr>
      <dsp:spPr>
        <a:xfrm>
          <a:off x="435479" y="1887917"/>
          <a:ext cx="1258611" cy="125861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D02FBB70-9E9B-AE4F-BE5D-DE159F81F23A}">
      <dsp:nvSpPr>
        <dsp:cNvPr id="0" name=""/>
        <dsp:cNvSpPr/>
      </dsp:nvSpPr>
      <dsp:spPr>
        <a:xfrm>
          <a:off x="698781" y="3524112"/>
          <a:ext cx="7184865" cy="100688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99218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G" sz="14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Р</a:t>
          </a:r>
          <a:r>
            <a:rPr lang="bg-BG" sz="1400" kern="1200" dirty="0" err="1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азглеждате</a:t>
          </a:r>
          <a:r>
            <a:rPr lang="bg-BG" sz="14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проблемите с електронните публични услуги като източник на иновативни решения и възможности за подобряване на гражданското общество.</a:t>
          </a:r>
          <a:endParaRPr lang="en-US" sz="1400" kern="1200" dirty="0"/>
        </a:p>
      </dsp:txBody>
      <dsp:txXfrm>
        <a:off x="698781" y="3524112"/>
        <a:ext cx="7184865" cy="1006889"/>
      </dsp:txXfrm>
    </dsp:sp>
    <dsp:sp modelId="{59A4D77A-ADF0-C745-94C2-5D9EF3847CFE}">
      <dsp:nvSpPr>
        <dsp:cNvPr id="0" name=""/>
        <dsp:cNvSpPr/>
      </dsp:nvSpPr>
      <dsp:spPr>
        <a:xfrm>
          <a:off x="69475" y="3398251"/>
          <a:ext cx="1258611" cy="1258611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l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9866F-5439-A144-A49F-E0378D137AD9}">
      <dsp:nvSpPr>
        <dsp:cNvPr id="0" name=""/>
        <dsp:cNvSpPr/>
      </dsp:nvSpPr>
      <dsp:spPr>
        <a:xfrm>
          <a:off x="155863" y="0"/>
          <a:ext cx="2930236" cy="2930236"/>
        </a:xfrm>
        <a:prstGeom prst="ellipse">
          <a:avLst/>
        </a:prstGeom>
        <a:solidFill>
          <a:srgbClr val="BD582C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100" kern="1200" dirty="0">
              <a:solidFill>
                <a:schemeClr val="bg1"/>
              </a:solidFill>
            </a:rPr>
            <a:t>ПРОБЛЕМИ В ГРАЖДАНСКОТО ОБЩЕСТВО</a:t>
          </a:r>
          <a:endParaRPr lang="en-BG" sz="2100" kern="1200" dirty="0">
            <a:solidFill>
              <a:schemeClr val="bg1"/>
            </a:solidFill>
          </a:endParaRPr>
        </a:p>
      </dsp:txBody>
      <dsp:txXfrm>
        <a:off x="584986" y="429123"/>
        <a:ext cx="2071990" cy="207199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6563AC-3EB2-9A41-B99D-7079269C3D09}">
      <dsp:nvSpPr>
        <dsp:cNvPr id="0" name=""/>
        <dsp:cNvSpPr/>
      </dsp:nvSpPr>
      <dsp:spPr>
        <a:xfrm>
          <a:off x="0" y="94222"/>
          <a:ext cx="7577296" cy="6084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600" kern="12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според анкетираните частни лица:</a:t>
          </a:r>
          <a:endParaRPr lang="en-BG" sz="2600" kern="12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700" y="123922"/>
        <a:ext cx="7517896" cy="549000"/>
      </dsp:txXfrm>
    </dsp:sp>
    <dsp:sp modelId="{8599DDD1-F07B-4C4C-B699-C2B9EBBAE674}">
      <dsp:nvSpPr>
        <dsp:cNvPr id="0" name=""/>
        <dsp:cNvSpPr/>
      </dsp:nvSpPr>
      <dsp:spPr>
        <a:xfrm>
          <a:off x="0" y="702622"/>
          <a:ext cx="7577296" cy="2152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579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2000" kern="12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непълнота на данни или липсваща информация в базата от данни: 31.90%</a:t>
          </a:r>
          <a:endParaRPr lang="en-BG" sz="2000" kern="12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2000" kern="12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различни формати на публикуваните отворени данни: 25.10%</a:t>
          </a:r>
          <a:endParaRPr lang="en-BG" sz="2000" kern="12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2000" kern="12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необходимост от допълнителен софтуер за прочитане и анализ на данните: 12.5%</a:t>
          </a:r>
          <a:endParaRPr lang="en-BG" sz="2000" kern="12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2000" kern="12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неподходящ формат за анализ на данните: 9.30%</a:t>
          </a:r>
          <a:endParaRPr lang="en-BG" sz="2000" kern="12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702622"/>
        <a:ext cx="7577296" cy="2152800"/>
      </dsp:txXfrm>
    </dsp:sp>
    <dsp:sp modelId="{2450FD94-14AA-8F4B-AD6C-E3DF1F110599}">
      <dsp:nvSpPr>
        <dsp:cNvPr id="0" name=""/>
        <dsp:cNvSpPr/>
      </dsp:nvSpPr>
      <dsp:spPr>
        <a:xfrm>
          <a:off x="0" y="2855422"/>
          <a:ext cx="7577296" cy="60840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3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600" kern="12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според юридическите лица:</a:t>
          </a:r>
          <a:endParaRPr lang="en-BG" sz="2600" kern="12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700" y="2885122"/>
        <a:ext cx="7517896" cy="549000"/>
      </dsp:txXfrm>
    </dsp:sp>
    <dsp:sp modelId="{23E87A63-501E-B54F-B079-15AC3487CA03}">
      <dsp:nvSpPr>
        <dsp:cNvPr id="0" name=""/>
        <dsp:cNvSpPr/>
      </dsp:nvSpPr>
      <dsp:spPr>
        <a:xfrm>
          <a:off x="0" y="3463822"/>
          <a:ext cx="7577296" cy="2152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579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2000" kern="12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непълнота на данни или липсваща информация в базата от данни: 44%</a:t>
          </a:r>
          <a:endParaRPr lang="en-BG" sz="2000" kern="12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2000" kern="12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различни формати на публикуваните отворени данни: 26.70%</a:t>
          </a:r>
          <a:endParaRPr lang="en-BG" sz="2000" kern="12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2000" kern="12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необходимост от допълнителен софтуер за прочитане и анализ на данните: 14.2%</a:t>
          </a:r>
          <a:endParaRPr lang="en-BG" sz="2000" kern="12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2000" kern="12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неподходящ формат за анализ на данните: 9.30%</a:t>
          </a:r>
          <a:endParaRPr lang="bg-BG" sz="2000" kern="1200"/>
        </a:p>
      </dsp:txBody>
      <dsp:txXfrm>
        <a:off x="0" y="3463822"/>
        <a:ext cx="7577296" cy="215280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9866F-5439-A144-A49F-E0378D137AD9}">
      <dsp:nvSpPr>
        <dsp:cNvPr id="0" name=""/>
        <dsp:cNvSpPr/>
      </dsp:nvSpPr>
      <dsp:spPr>
        <a:xfrm>
          <a:off x="155863" y="0"/>
          <a:ext cx="2930236" cy="2930236"/>
        </a:xfrm>
        <a:prstGeom prst="ellipse">
          <a:avLst/>
        </a:prstGeom>
        <a:solidFill>
          <a:srgbClr val="BD582C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000" kern="1200" dirty="0">
              <a:solidFill>
                <a:schemeClr val="bg1"/>
              </a:solidFill>
            </a:rPr>
            <a:t>ПРОБЛЕМИ С ПУБЛИЧНИТЕ ОТВОРЕНИ ДАННИ</a:t>
          </a:r>
          <a:endParaRPr lang="en-BG" sz="2000" kern="1200" dirty="0">
            <a:solidFill>
              <a:schemeClr val="bg1"/>
            </a:solidFill>
          </a:endParaRPr>
        </a:p>
      </dsp:txBody>
      <dsp:txXfrm>
        <a:off x="584986" y="429123"/>
        <a:ext cx="2071990" cy="207199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93CC40-08BF-5343-BC2D-F3A7528859F9}">
      <dsp:nvSpPr>
        <dsp:cNvPr id="0" name=""/>
        <dsp:cNvSpPr/>
      </dsp:nvSpPr>
      <dsp:spPr>
        <a:xfrm>
          <a:off x="0" y="11444"/>
          <a:ext cx="7577296" cy="113636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100" kern="1200" noProof="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Технически капацитет</a:t>
          </a:r>
        </a:p>
      </dsp:txBody>
      <dsp:txXfrm>
        <a:off x="55473" y="66917"/>
        <a:ext cx="7466350" cy="1025416"/>
      </dsp:txXfrm>
    </dsp:sp>
    <dsp:sp modelId="{92FB5AAA-A58A-1E4F-B242-73D1F79A2EE5}">
      <dsp:nvSpPr>
        <dsp:cNvPr id="0" name=""/>
        <dsp:cNvSpPr/>
      </dsp:nvSpPr>
      <dsp:spPr>
        <a:xfrm>
          <a:off x="0" y="1208287"/>
          <a:ext cx="7577296" cy="1136362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3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100" kern="1200" noProof="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Липса на достатъчно ефективна организация и комуникация между отделните административни единици на национално и местно ниво </a:t>
          </a:r>
        </a:p>
      </dsp:txBody>
      <dsp:txXfrm>
        <a:off x="55473" y="1263760"/>
        <a:ext cx="7466350" cy="1025416"/>
      </dsp:txXfrm>
    </dsp:sp>
    <dsp:sp modelId="{BD038F2A-24DB-5141-9231-49A97505DDC0}">
      <dsp:nvSpPr>
        <dsp:cNvPr id="0" name=""/>
        <dsp:cNvSpPr/>
      </dsp:nvSpPr>
      <dsp:spPr>
        <a:xfrm>
          <a:off x="0" y="2344650"/>
          <a:ext cx="7577296" cy="1021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579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1600" kern="1200" noProof="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Съществува асиметрия при отварянето на данни.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1600" kern="1200" noProof="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Системата на публикуване на отворени данни е тромава, което произтича от липсата на ефективна организация и проследяемост на процеса.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1600" kern="1200" noProof="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Неактуалност на публикуваните данни. </a:t>
          </a:r>
        </a:p>
      </dsp:txBody>
      <dsp:txXfrm>
        <a:off x="0" y="2344650"/>
        <a:ext cx="7577296" cy="1021545"/>
      </dsp:txXfrm>
    </dsp:sp>
    <dsp:sp modelId="{F37F4ADE-AFE7-AD4C-AC2C-164956842720}">
      <dsp:nvSpPr>
        <dsp:cNvPr id="0" name=""/>
        <dsp:cNvSpPr/>
      </dsp:nvSpPr>
      <dsp:spPr>
        <a:xfrm>
          <a:off x="0" y="3366195"/>
          <a:ext cx="7577296" cy="1136362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4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100" kern="1200" noProof="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Липса на информираност сред населението и частния сектор за ползите от отворените данни и възможностите за сътрудничество </a:t>
          </a:r>
        </a:p>
      </dsp:txBody>
      <dsp:txXfrm>
        <a:off x="55473" y="3421668"/>
        <a:ext cx="7466350" cy="1025416"/>
      </dsp:txXfrm>
    </dsp:sp>
    <dsp:sp modelId="{04DDB140-C1F2-7147-A741-91BC26C06CCC}">
      <dsp:nvSpPr>
        <dsp:cNvPr id="0" name=""/>
        <dsp:cNvSpPr/>
      </dsp:nvSpPr>
      <dsp:spPr>
        <a:xfrm>
          <a:off x="0" y="4563037"/>
          <a:ext cx="7577296" cy="1136362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5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100" kern="1200" noProof="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Пропуски в административната уредба и вътрешните правилници</a:t>
          </a:r>
          <a:endParaRPr lang="bg-BG" sz="2100" kern="1200" noProof="0" dirty="0"/>
        </a:p>
      </dsp:txBody>
      <dsp:txXfrm>
        <a:off x="55473" y="4618510"/>
        <a:ext cx="7466350" cy="1025416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9866F-5439-A144-A49F-E0378D137AD9}">
      <dsp:nvSpPr>
        <dsp:cNvPr id="0" name=""/>
        <dsp:cNvSpPr/>
      </dsp:nvSpPr>
      <dsp:spPr>
        <a:xfrm>
          <a:off x="155863" y="0"/>
          <a:ext cx="2930236" cy="2930236"/>
        </a:xfrm>
        <a:prstGeom prst="ellipse">
          <a:avLst/>
        </a:prstGeom>
        <a:solidFill>
          <a:srgbClr val="BD582C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000" kern="1200" dirty="0">
              <a:solidFill>
                <a:schemeClr val="bg1"/>
              </a:solidFill>
            </a:rPr>
            <a:t>ПРОБЛЕМИ С ПУБЛИЧНИТЕ ОТВОРЕНИ ДАННИ</a:t>
          </a:r>
          <a:endParaRPr lang="en-BG" sz="2000" kern="1200" dirty="0">
            <a:solidFill>
              <a:schemeClr val="bg1"/>
            </a:solidFill>
          </a:endParaRPr>
        </a:p>
      </dsp:txBody>
      <dsp:txXfrm>
        <a:off x="584986" y="429123"/>
        <a:ext cx="2071990" cy="207199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9866F-5439-A144-A49F-E0378D137AD9}">
      <dsp:nvSpPr>
        <dsp:cNvPr id="0" name=""/>
        <dsp:cNvSpPr/>
      </dsp:nvSpPr>
      <dsp:spPr>
        <a:xfrm>
          <a:off x="226468" y="0"/>
          <a:ext cx="4257609" cy="4257609"/>
        </a:xfrm>
        <a:prstGeom prst="ellipse">
          <a:avLst/>
        </a:prstGeom>
        <a:solidFill>
          <a:schemeClr val="accent2">
            <a:lumMod val="5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400" kern="1200" dirty="0">
              <a:solidFill>
                <a:schemeClr val="bg1"/>
              </a:solidFill>
            </a:rPr>
            <a:t>ОТ ПРОБЛЕМ КЪМ РЕШЕНИЕ</a:t>
          </a:r>
          <a:endParaRPr lang="en-BG" sz="2400" kern="1200" dirty="0">
            <a:solidFill>
              <a:schemeClr val="bg1"/>
            </a:solidFill>
          </a:endParaRPr>
        </a:p>
      </dsp:txBody>
      <dsp:txXfrm>
        <a:off x="849980" y="623512"/>
        <a:ext cx="3010585" cy="3010585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23E21C-23FC-C442-86DD-1D0D7033B4D3}">
      <dsp:nvSpPr>
        <dsp:cNvPr id="0" name=""/>
        <dsp:cNvSpPr/>
      </dsp:nvSpPr>
      <dsp:spPr>
        <a:xfrm>
          <a:off x="2393" y="0"/>
          <a:ext cx="2388841" cy="6026150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400" kern="1200" dirty="0"/>
            <a:t>Къде отиваме?</a:t>
          </a:r>
          <a:endParaRPr lang="en-GB" sz="2400" kern="1200" dirty="0"/>
        </a:p>
      </dsp:txBody>
      <dsp:txXfrm>
        <a:off x="2393" y="0"/>
        <a:ext cx="2388841" cy="1807844"/>
      </dsp:txXfrm>
    </dsp:sp>
    <dsp:sp modelId="{4C4E67A0-66AB-934F-90B4-F5A6EA042715}">
      <dsp:nvSpPr>
        <dsp:cNvPr id="0" name=""/>
        <dsp:cNvSpPr/>
      </dsp:nvSpPr>
      <dsp:spPr>
        <a:xfrm>
          <a:off x="241277" y="1807844"/>
          <a:ext cx="1911072" cy="391699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G" sz="2000" kern="1200"/>
            <a:t>С</a:t>
          </a:r>
          <a:r>
            <a:rPr lang="bg-BG" sz="2000" kern="1200"/>
            <a:t>тратегическо намерение, </a:t>
          </a:r>
          <a:r>
            <a:rPr lang="en-BG" sz="2000" kern="1200"/>
            <a:t>формулиране на стратегическата </a:t>
          </a:r>
          <a:r>
            <a:rPr lang="bg-BG" sz="2000" kern="1200"/>
            <a:t>цел</a:t>
          </a:r>
          <a:endParaRPr lang="en-GB" sz="2000" kern="1200"/>
        </a:p>
      </dsp:txBody>
      <dsp:txXfrm>
        <a:off x="297250" y="1863817"/>
        <a:ext cx="1799126" cy="3805051"/>
      </dsp:txXfrm>
    </dsp:sp>
    <dsp:sp modelId="{7817A5BB-C98E-DA4D-9C91-A00996B7C855}">
      <dsp:nvSpPr>
        <dsp:cNvPr id="0" name=""/>
        <dsp:cNvSpPr/>
      </dsp:nvSpPr>
      <dsp:spPr>
        <a:xfrm>
          <a:off x="2605007" y="0"/>
          <a:ext cx="3133084" cy="6026150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400" kern="1200"/>
            <a:t>Как ще стигнем до там?</a:t>
          </a:r>
          <a:endParaRPr lang="en-GB" sz="2400" kern="1200"/>
        </a:p>
      </dsp:txBody>
      <dsp:txXfrm>
        <a:off x="2605007" y="0"/>
        <a:ext cx="3133084" cy="1807844"/>
      </dsp:txXfrm>
    </dsp:sp>
    <dsp:sp modelId="{AB339D1A-D8F9-3A4F-BFD6-40AED67FF0B7}">
      <dsp:nvSpPr>
        <dsp:cNvPr id="0" name=""/>
        <dsp:cNvSpPr/>
      </dsp:nvSpPr>
      <dsp:spPr>
        <a:xfrm>
          <a:off x="2918315" y="1808179"/>
          <a:ext cx="2506467" cy="275361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000" b="0" kern="1200"/>
            <a:t>Оценка на стратегическите ситуации</a:t>
          </a:r>
          <a:endParaRPr lang="en-GB" sz="2000" b="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/>
            <a:t>обща външната среда -анализ на макро рамката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/>
            <a:t>специфична външна среда - вътрешно отраслов анализ</a:t>
          </a:r>
        </a:p>
      </dsp:txBody>
      <dsp:txXfrm>
        <a:off x="2991727" y="1881591"/>
        <a:ext cx="2359643" cy="2606786"/>
      </dsp:txXfrm>
    </dsp:sp>
    <dsp:sp modelId="{B329A6C8-57AB-D547-95FC-581D6000D90F}">
      <dsp:nvSpPr>
        <dsp:cNvPr id="0" name=""/>
        <dsp:cNvSpPr/>
      </dsp:nvSpPr>
      <dsp:spPr>
        <a:xfrm>
          <a:off x="2918315" y="4709206"/>
          <a:ext cx="2506467" cy="101530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G" sz="2000" kern="1200"/>
            <a:t>С</a:t>
          </a:r>
          <a:r>
            <a:rPr lang="bg-BG" sz="2000" kern="1200"/>
            <a:t>тратегическ</a:t>
          </a:r>
          <a:r>
            <a:rPr lang="en-BG" sz="2000" kern="1200"/>
            <a:t>о </a:t>
          </a:r>
          <a:r>
            <a:rPr lang="bg-BG" sz="2000" kern="1200"/>
            <a:t>план</a:t>
          </a:r>
          <a:r>
            <a:rPr lang="en-BG" sz="2000" kern="1200"/>
            <a:t>иране</a:t>
          </a:r>
          <a:endParaRPr lang="en-GB" sz="20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/>
            <a:t>концепции за решение</a:t>
          </a:r>
        </a:p>
      </dsp:txBody>
      <dsp:txXfrm>
        <a:off x="2948052" y="4738943"/>
        <a:ext cx="2446993" cy="955827"/>
      </dsp:txXfrm>
    </dsp:sp>
    <dsp:sp modelId="{84068D48-966C-1640-805D-FD3C3658F29B}">
      <dsp:nvSpPr>
        <dsp:cNvPr id="0" name=""/>
        <dsp:cNvSpPr/>
      </dsp:nvSpPr>
      <dsp:spPr>
        <a:xfrm>
          <a:off x="5951864" y="0"/>
          <a:ext cx="2850305" cy="6026150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400" kern="1200"/>
            <a:t>Как да сме сигурни, че вървим в правилната посока?</a:t>
          </a:r>
          <a:endParaRPr lang="en-GB" sz="2400" kern="1200"/>
        </a:p>
      </dsp:txBody>
      <dsp:txXfrm>
        <a:off x="5951864" y="0"/>
        <a:ext cx="2850305" cy="1807844"/>
      </dsp:txXfrm>
    </dsp:sp>
    <dsp:sp modelId="{6D76C820-BA13-874B-B505-F279049D40A9}">
      <dsp:nvSpPr>
        <dsp:cNvPr id="0" name=""/>
        <dsp:cNvSpPr/>
      </dsp:nvSpPr>
      <dsp:spPr>
        <a:xfrm>
          <a:off x="6236895" y="1808492"/>
          <a:ext cx="2280244" cy="6433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600" kern="1200"/>
            <a:t>стратегически контрол</a:t>
          </a:r>
          <a:endParaRPr lang="en-GB" sz="1600" kern="1200"/>
        </a:p>
      </dsp:txBody>
      <dsp:txXfrm>
        <a:off x="6255739" y="1827336"/>
        <a:ext cx="2242556" cy="605703"/>
      </dsp:txXfrm>
    </dsp:sp>
    <dsp:sp modelId="{A18BBE6D-1712-A346-8B3E-B201520887DA}">
      <dsp:nvSpPr>
        <dsp:cNvPr id="0" name=""/>
        <dsp:cNvSpPr/>
      </dsp:nvSpPr>
      <dsp:spPr>
        <a:xfrm>
          <a:off x="6236895" y="2653441"/>
          <a:ext cx="2280244" cy="7767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оценка  на изпълнението - оценка на прототипа</a:t>
          </a:r>
        </a:p>
      </dsp:txBody>
      <dsp:txXfrm>
        <a:off x="6259646" y="2676192"/>
        <a:ext cx="2234742" cy="731260"/>
      </dsp:txXfrm>
    </dsp:sp>
    <dsp:sp modelId="{72A9C338-E829-014B-BD95-A32349411BFE}">
      <dsp:nvSpPr>
        <dsp:cNvPr id="0" name=""/>
        <dsp:cNvSpPr/>
      </dsp:nvSpPr>
      <dsp:spPr>
        <a:xfrm>
          <a:off x="6236895" y="3631762"/>
          <a:ext cx="2280244" cy="209243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600" kern="1200" noProof="0" dirty="0"/>
            <a:t>налагане на коректив - промяна на прототипа докато се постигне пълно функционално съответствие</a:t>
          </a:r>
        </a:p>
      </dsp:txBody>
      <dsp:txXfrm>
        <a:off x="6298180" y="3693047"/>
        <a:ext cx="2157674" cy="1969862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9866F-5439-A144-A49F-E0378D137AD9}">
      <dsp:nvSpPr>
        <dsp:cNvPr id="0" name=""/>
        <dsp:cNvSpPr/>
      </dsp:nvSpPr>
      <dsp:spPr>
        <a:xfrm>
          <a:off x="172527" y="0"/>
          <a:ext cx="2763910" cy="2763910"/>
        </a:xfrm>
        <a:prstGeom prst="ellipse">
          <a:avLst/>
        </a:prstGeom>
        <a:solidFill>
          <a:schemeClr val="accent2">
            <a:lumMod val="5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000" kern="1200" dirty="0">
              <a:solidFill>
                <a:schemeClr val="bg1"/>
              </a:solidFill>
            </a:rPr>
            <a:t>ОТ ПРОБЛЕМ КЪМ РЕШЕНИЕ</a:t>
          </a:r>
          <a:endParaRPr lang="en-GB" sz="2000" kern="1200" dirty="0">
            <a:solidFill>
              <a:schemeClr val="bg1"/>
            </a:solidFill>
          </a:endParaRPr>
        </a:p>
      </dsp:txBody>
      <dsp:txXfrm>
        <a:off x="577292" y="404765"/>
        <a:ext cx="1954380" cy="1954380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44C020-E4AD-A941-8ECF-C377AC22CCA8}">
      <dsp:nvSpPr>
        <dsp:cNvPr id="0" name=""/>
        <dsp:cNvSpPr/>
      </dsp:nvSpPr>
      <dsp:spPr>
        <a:xfrm>
          <a:off x="0" y="237367"/>
          <a:ext cx="7577296" cy="1583009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4100" kern="1200" noProof="0" dirty="0"/>
            <a:t>Стратегическото управление и публичния сектор</a:t>
          </a:r>
        </a:p>
      </dsp:txBody>
      <dsp:txXfrm>
        <a:off x="77276" y="314643"/>
        <a:ext cx="7422744" cy="1428457"/>
      </dsp:txXfrm>
    </dsp:sp>
    <dsp:sp modelId="{4356BAEC-1B6D-2B4F-8506-AD1C1FEBB3C1}">
      <dsp:nvSpPr>
        <dsp:cNvPr id="0" name=""/>
        <dsp:cNvSpPr/>
      </dsp:nvSpPr>
      <dsp:spPr>
        <a:xfrm>
          <a:off x="0" y="1938457"/>
          <a:ext cx="7577296" cy="1583009"/>
        </a:xfrm>
        <a:prstGeom prst="roundRect">
          <a:avLst/>
        </a:prstGeom>
        <a:solidFill>
          <a:schemeClr val="accent3">
            <a:shade val="80000"/>
            <a:hueOff val="-264732"/>
            <a:satOff val="-21197"/>
            <a:lumOff val="3149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4100" kern="1200" noProof="0" dirty="0"/>
            <a:t>Стратегията като:</a:t>
          </a:r>
        </a:p>
      </dsp:txBody>
      <dsp:txXfrm>
        <a:off x="77276" y="2015733"/>
        <a:ext cx="7422744" cy="1428457"/>
      </dsp:txXfrm>
    </dsp:sp>
    <dsp:sp modelId="{0085EBB1-B3FC-D248-814A-DF87D111CA2D}">
      <dsp:nvSpPr>
        <dsp:cNvPr id="0" name=""/>
        <dsp:cNvSpPr/>
      </dsp:nvSpPr>
      <dsp:spPr>
        <a:xfrm>
          <a:off x="0" y="3521467"/>
          <a:ext cx="7577296" cy="19520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579" tIns="52070" rIns="291592" bIns="5207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3200" kern="1200" noProof="0" dirty="0"/>
            <a:t>поставяне на дългосрочни цели</a:t>
          </a: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3200" kern="1200" noProof="0" dirty="0"/>
            <a:t>определяне на комплекс от действия, които в дългосрочен план да постигнат поставената/те цел/и</a:t>
          </a:r>
        </a:p>
      </dsp:txBody>
      <dsp:txXfrm>
        <a:off x="0" y="3521467"/>
        <a:ext cx="7577296" cy="1952010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9866F-5439-A144-A49F-E0378D137AD9}">
      <dsp:nvSpPr>
        <dsp:cNvPr id="0" name=""/>
        <dsp:cNvSpPr/>
      </dsp:nvSpPr>
      <dsp:spPr>
        <a:xfrm>
          <a:off x="172527" y="0"/>
          <a:ext cx="2763910" cy="2763910"/>
        </a:xfrm>
        <a:prstGeom prst="ellipse">
          <a:avLst/>
        </a:prstGeom>
        <a:solidFill>
          <a:schemeClr val="accent2">
            <a:lumMod val="5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000" kern="1200" dirty="0">
              <a:solidFill>
                <a:schemeClr val="bg1"/>
              </a:solidFill>
            </a:rPr>
            <a:t>КАКВО Е СТРАТЕГИЯ И СТРАТЕГИЧЕСКО УПРАВЛЕНИЕ?</a:t>
          </a:r>
          <a:endParaRPr lang="en-GB" sz="2000" kern="1200" dirty="0">
            <a:solidFill>
              <a:schemeClr val="bg1"/>
            </a:solidFill>
          </a:endParaRPr>
        </a:p>
      </dsp:txBody>
      <dsp:txXfrm>
        <a:off x="577292" y="404765"/>
        <a:ext cx="1954380" cy="19543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A84B01-3EF4-D449-AAAA-2C80A79D7B51}">
      <dsp:nvSpPr>
        <dsp:cNvPr id="0" name=""/>
        <dsp:cNvSpPr/>
      </dsp:nvSpPr>
      <dsp:spPr>
        <a:xfrm>
          <a:off x="755684" y="247815"/>
          <a:ext cx="2094276" cy="2094276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500" b="1" kern="1200"/>
            <a:t>Знания</a:t>
          </a:r>
          <a:endParaRPr lang="en-BG" sz="2500" kern="1200"/>
        </a:p>
      </dsp:txBody>
      <dsp:txXfrm>
        <a:off x="1034921" y="614313"/>
        <a:ext cx="1535802" cy="942424"/>
      </dsp:txXfrm>
    </dsp:sp>
    <dsp:sp modelId="{0CFBF3E7-958B-3C44-ACF8-03BE99782782}">
      <dsp:nvSpPr>
        <dsp:cNvPr id="0" name=""/>
        <dsp:cNvSpPr/>
      </dsp:nvSpPr>
      <dsp:spPr>
        <a:xfrm>
          <a:off x="1511369" y="1556738"/>
          <a:ext cx="2094276" cy="2094276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500" b="1" kern="1200"/>
            <a:t>Умения</a:t>
          </a:r>
          <a:endParaRPr lang="en-BG" sz="2500" kern="1200"/>
        </a:p>
      </dsp:txBody>
      <dsp:txXfrm>
        <a:off x="2151869" y="2097759"/>
        <a:ext cx="1256565" cy="1151852"/>
      </dsp:txXfrm>
    </dsp:sp>
    <dsp:sp modelId="{CBEE96EF-6AA4-EA4D-A0CB-A3C9AC190059}">
      <dsp:nvSpPr>
        <dsp:cNvPr id="0" name=""/>
        <dsp:cNvSpPr/>
      </dsp:nvSpPr>
      <dsp:spPr>
        <a:xfrm>
          <a:off x="0" y="1556738"/>
          <a:ext cx="2094276" cy="2094276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500" b="1" kern="1200"/>
            <a:t>На</a:t>
          </a:r>
          <a:r>
            <a:rPr lang="en-US" sz="2500" b="1" kern="1200"/>
            <a:t>г</a:t>
          </a:r>
          <a:r>
            <a:rPr lang="bg-BG" sz="2500" b="1" kern="1200"/>
            <a:t>ласи</a:t>
          </a:r>
          <a:endParaRPr lang="en-BG" sz="2500" kern="1200"/>
        </a:p>
      </dsp:txBody>
      <dsp:txXfrm>
        <a:off x="197211" y="2097759"/>
        <a:ext cx="1256565" cy="1151852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23E21C-23FC-C442-86DD-1D0D7033B4D3}">
      <dsp:nvSpPr>
        <dsp:cNvPr id="0" name=""/>
        <dsp:cNvSpPr/>
      </dsp:nvSpPr>
      <dsp:spPr>
        <a:xfrm>
          <a:off x="5164" y="0"/>
          <a:ext cx="3938905" cy="6206115"/>
        </a:xfrm>
        <a:prstGeom prst="roundRect">
          <a:avLst>
            <a:gd name="adj" fmla="val 10000"/>
          </a:avLst>
        </a:prstGeom>
        <a:solidFill>
          <a:schemeClr val="accent3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400" kern="1200" noProof="0" dirty="0"/>
            <a:t>Къде отиваме?</a:t>
          </a:r>
        </a:p>
      </dsp:txBody>
      <dsp:txXfrm>
        <a:off x="5164" y="0"/>
        <a:ext cx="3938905" cy="1861834"/>
      </dsp:txXfrm>
    </dsp:sp>
    <dsp:sp modelId="{4C4E67A0-66AB-934F-90B4-F5A6EA042715}">
      <dsp:nvSpPr>
        <dsp:cNvPr id="0" name=""/>
        <dsp:cNvSpPr/>
      </dsp:nvSpPr>
      <dsp:spPr>
        <a:xfrm>
          <a:off x="399054" y="1862142"/>
          <a:ext cx="3151124" cy="1733338"/>
        </a:xfrm>
        <a:prstGeom prst="roundRect">
          <a:avLst>
            <a:gd name="adj" fmla="val 10000"/>
          </a:avLst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800" kern="1200" noProof="0" dirty="0"/>
            <a:t>Анализ на текущите проблеми и ограничения, и избор на конкретен проблем или група проблеми, които искаме да решим</a:t>
          </a:r>
        </a:p>
      </dsp:txBody>
      <dsp:txXfrm>
        <a:off x="449822" y="1912910"/>
        <a:ext cx="3049588" cy="1631802"/>
      </dsp:txXfrm>
    </dsp:sp>
    <dsp:sp modelId="{85EEE53C-5721-A846-8610-19789838AF11}">
      <dsp:nvSpPr>
        <dsp:cNvPr id="0" name=""/>
        <dsp:cNvSpPr/>
      </dsp:nvSpPr>
      <dsp:spPr>
        <a:xfrm>
          <a:off x="399054" y="3902150"/>
          <a:ext cx="3151124" cy="1993350"/>
        </a:xfrm>
        <a:prstGeom prst="roundRect">
          <a:avLst>
            <a:gd name="adj" fmla="val 10000"/>
          </a:avLst>
        </a:prstGeom>
        <a:solidFill>
          <a:schemeClr val="accent3">
            <a:shade val="50000"/>
            <a:hueOff val="-83117"/>
            <a:satOff val="-6796"/>
            <a:lumOff val="1361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000" kern="1200" noProof="0" dirty="0"/>
            <a:t>Инструментариум: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bg-BG" sz="1600" kern="1200" noProof="0" dirty="0"/>
            <a:t>SWOT анализ - силни и слаби страни, възможности и ограничения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bg-BG" sz="1600" kern="1200" noProof="0" dirty="0"/>
            <a:t>Матрицата на Бостънската консултантска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bg-BG" sz="1600" kern="1200" noProof="0" dirty="0"/>
            <a:t>Матрица на General </a:t>
          </a:r>
          <a:r>
            <a:rPr lang="en-US" sz="1600" kern="1200" noProof="0" dirty="0"/>
            <a:t>Electric</a:t>
          </a:r>
        </a:p>
      </dsp:txBody>
      <dsp:txXfrm>
        <a:off x="457437" y="3960533"/>
        <a:ext cx="3034358" cy="1876584"/>
      </dsp:txXfrm>
    </dsp:sp>
    <dsp:sp modelId="{7817A5BB-C98E-DA4D-9C91-A00996B7C855}">
      <dsp:nvSpPr>
        <dsp:cNvPr id="0" name=""/>
        <dsp:cNvSpPr/>
      </dsp:nvSpPr>
      <dsp:spPr>
        <a:xfrm>
          <a:off x="4239487" y="0"/>
          <a:ext cx="3366661" cy="6206115"/>
        </a:xfrm>
        <a:prstGeom prst="roundRect">
          <a:avLst>
            <a:gd name="adj" fmla="val 10000"/>
          </a:avLst>
        </a:prstGeom>
        <a:solidFill>
          <a:schemeClr val="accent3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400" kern="1200" noProof="0" dirty="0"/>
            <a:t>Как ще стигнем до там?</a:t>
          </a:r>
        </a:p>
      </dsp:txBody>
      <dsp:txXfrm>
        <a:off x="4239487" y="0"/>
        <a:ext cx="3366661" cy="1861834"/>
      </dsp:txXfrm>
    </dsp:sp>
    <dsp:sp modelId="{AB339D1A-D8F9-3A4F-BFD6-40AED67FF0B7}">
      <dsp:nvSpPr>
        <dsp:cNvPr id="0" name=""/>
        <dsp:cNvSpPr/>
      </dsp:nvSpPr>
      <dsp:spPr>
        <a:xfrm>
          <a:off x="4576153" y="1862541"/>
          <a:ext cx="2693329" cy="2091635"/>
        </a:xfrm>
        <a:prstGeom prst="roundRect">
          <a:avLst>
            <a:gd name="adj" fmla="val 10000"/>
          </a:avLst>
        </a:prstGeom>
        <a:solidFill>
          <a:schemeClr val="accent3">
            <a:shade val="50000"/>
            <a:hueOff val="-166234"/>
            <a:satOff val="-13593"/>
            <a:lumOff val="2723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000" b="0" kern="1200" noProof="0" dirty="0"/>
            <a:t>Действия в зависимост от стратегическата ситуация: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bg-BG" sz="1600" kern="1200" noProof="0" dirty="0"/>
            <a:t>защитни </a:t>
          </a:r>
          <a:r>
            <a:rPr lang="en-BG" sz="1600" kern="1200" noProof="0" dirty="0"/>
            <a:t>действия</a:t>
          </a:r>
          <a:endParaRPr lang="bg-BG" sz="1600" kern="1200" noProof="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bg-BG" sz="1600" kern="1200" noProof="0" dirty="0"/>
            <a:t>настъпателни действия</a:t>
          </a:r>
        </a:p>
      </dsp:txBody>
      <dsp:txXfrm>
        <a:off x="4637415" y="1923803"/>
        <a:ext cx="2570805" cy="1969111"/>
      </dsp:txXfrm>
    </dsp:sp>
    <dsp:sp modelId="{E3800B7C-DA4F-2D4A-BB18-E6944E0776D0}">
      <dsp:nvSpPr>
        <dsp:cNvPr id="0" name=""/>
        <dsp:cNvSpPr/>
      </dsp:nvSpPr>
      <dsp:spPr>
        <a:xfrm>
          <a:off x="4576153" y="4212966"/>
          <a:ext cx="2693329" cy="1682135"/>
        </a:xfrm>
        <a:prstGeom prst="roundRect">
          <a:avLst>
            <a:gd name="adj" fmla="val 10000"/>
          </a:avLst>
        </a:prstGeom>
        <a:solidFill>
          <a:schemeClr val="accent3">
            <a:shade val="50000"/>
            <a:hueOff val="-249351"/>
            <a:satOff val="-20389"/>
            <a:lumOff val="4084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000" kern="1200" noProof="0" dirty="0"/>
            <a:t>Стратегическо планиране</a:t>
          </a:r>
          <a:endParaRPr lang="bg-BG" sz="1800" kern="1200" noProof="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bg-BG" sz="1600" kern="1200" noProof="0" dirty="0"/>
            <a:t>включително ИКТ концепции за решение</a:t>
          </a:r>
        </a:p>
      </dsp:txBody>
      <dsp:txXfrm>
        <a:off x="4625421" y="4262234"/>
        <a:ext cx="2594793" cy="1583599"/>
      </dsp:txXfrm>
    </dsp:sp>
    <dsp:sp modelId="{84068D48-966C-1640-805D-FD3C3658F29B}">
      <dsp:nvSpPr>
        <dsp:cNvPr id="0" name=""/>
        <dsp:cNvSpPr/>
      </dsp:nvSpPr>
      <dsp:spPr>
        <a:xfrm>
          <a:off x="7906731" y="0"/>
          <a:ext cx="3938905" cy="6206115"/>
        </a:xfrm>
        <a:prstGeom prst="roundRect">
          <a:avLst>
            <a:gd name="adj" fmla="val 10000"/>
          </a:avLst>
        </a:prstGeom>
        <a:solidFill>
          <a:schemeClr val="accent3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400" kern="1200" noProof="0" dirty="0"/>
            <a:t>Как да сме сигурни, че вървим в правилната посока?</a:t>
          </a:r>
        </a:p>
      </dsp:txBody>
      <dsp:txXfrm>
        <a:off x="7906731" y="0"/>
        <a:ext cx="3938905" cy="1861834"/>
      </dsp:txXfrm>
    </dsp:sp>
    <dsp:sp modelId="{6D76C820-BA13-874B-B505-F279049D40A9}">
      <dsp:nvSpPr>
        <dsp:cNvPr id="0" name=""/>
        <dsp:cNvSpPr/>
      </dsp:nvSpPr>
      <dsp:spPr>
        <a:xfrm>
          <a:off x="8295457" y="1862801"/>
          <a:ext cx="3151124" cy="1266186"/>
        </a:xfrm>
        <a:prstGeom prst="roundRect">
          <a:avLst>
            <a:gd name="adj" fmla="val 10000"/>
          </a:avLst>
        </a:prstGeom>
        <a:solidFill>
          <a:schemeClr val="accent3">
            <a:shade val="50000"/>
            <a:hueOff val="-249351"/>
            <a:satOff val="-20389"/>
            <a:lumOff val="4084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000" kern="1200" noProof="0" dirty="0"/>
            <a:t>Стратегически контрол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bg-BG" sz="1600" kern="1200" noProof="0" dirty="0"/>
            <a:t>вътрешен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bg-BG" sz="1600" kern="1200" noProof="0" dirty="0"/>
            <a:t>външен</a:t>
          </a:r>
        </a:p>
      </dsp:txBody>
      <dsp:txXfrm>
        <a:off x="8332542" y="1899886"/>
        <a:ext cx="3076954" cy="1192016"/>
      </dsp:txXfrm>
    </dsp:sp>
    <dsp:sp modelId="{A18BBE6D-1712-A346-8B3E-B201520887DA}">
      <dsp:nvSpPr>
        <dsp:cNvPr id="0" name=""/>
        <dsp:cNvSpPr/>
      </dsp:nvSpPr>
      <dsp:spPr>
        <a:xfrm>
          <a:off x="8295457" y="3287777"/>
          <a:ext cx="3151124" cy="1032130"/>
        </a:xfrm>
        <a:prstGeom prst="roundRect">
          <a:avLst>
            <a:gd name="adj" fmla="val 10000"/>
          </a:avLst>
        </a:prstGeom>
        <a:solidFill>
          <a:schemeClr val="accent3">
            <a:shade val="50000"/>
            <a:hueOff val="-166234"/>
            <a:satOff val="-13593"/>
            <a:lumOff val="2723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000" kern="1200" noProof="0" dirty="0"/>
            <a:t>Оценка  на изпълнението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bg-BG" sz="1600" kern="1200" noProof="0" dirty="0"/>
            <a:t>заложените критерии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bg-BG" sz="1600" kern="1200" noProof="0" dirty="0"/>
            <a:t>оценка на прототипа</a:t>
          </a:r>
        </a:p>
      </dsp:txBody>
      <dsp:txXfrm>
        <a:off x="8325687" y="3318007"/>
        <a:ext cx="3090664" cy="971670"/>
      </dsp:txXfrm>
    </dsp:sp>
    <dsp:sp modelId="{72A9C338-E829-014B-BD95-A32349411BFE}">
      <dsp:nvSpPr>
        <dsp:cNvPr id="0" name=""/>
        <dsp:cNvSpPr/>
      </dsp:nvSpPr>
      <dsp:spPr>
        <a:xfrm>
          <a:off x="8295457" y="4478697"/>
          <a:ext cx="3151124" cy="1416144"/>
        </a:xfrm>
        <a:prstGeom prst="roundRect">
          <a:avLst>
            <a:gd name="adj" fmla="val 10000"/>
          </a:avLst>
        </a:prstGeom>
        <a:solidFill>
          <a:schemeClr val="accent3">
            <a:shade val="50000"/>
            <a:hueOff val="-83117"/>
            <a:satOff val="-6796"/>
            <a:lumOff val="1361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000" kern="1200" noProof="0" dirty="0"/>
            <a:t>Налагане на коректив: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bg-BG" sz="1600" kern="1200" noProof="0" dirty="0"/>
            <a:t>промяна в действията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bg-BG" sz="1600" kern="1200" noProof="0" dirty="0"/>
            <a:t>вкл. промяна на прототипа</a:t>
          </a:r>
        </a:p>
      </dsp:txBody>
      <dsp:txXfrm>
        <a:off x="8336934" y="4520174"/>
        <a:ext cx="3068170" cy="1333190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15542F-34FD-A54C-BB3C-D5587892EC10}">
      <dsp:nvSpPr>
        <dsp:cNvPr id="0" name=""/>
        <dsp:cNvSpPr/>
      </dsp:nvSpPr>
      <dsp:spPr>
        <a:xfrm>
          <a:off x="0" y="7462"/>
          <a:ext cx="7577296" cy="926639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G" sz="2400" kern="1200"/>
            <a:t>Стратегиите в публичния сектор се отличават от стратегиите за бизнеса по няколко параметъра:</a:t>
          </a:r>
        </a:p>
      </dsp:txBody>
      <dsp:txXfrm>
        <a:off x="45235" y="52697"/>
        <a:ext cx="7486826" cy="836169"/>
      </dsp:txXfrm>
    </dsp:sp>
    <dsp:sp modelId="{C25915E4-E6DC-EB4E-9AE7-CA4F972104C4}">
      <dsp:nvSpPr>
        <dsp:cNvPr id="0" name=""/>
        <dsp:cNvSpPr/>
      </dsp:nvSpPr>
      <dsp:spPr>
        <a:xfrm>
          <a:off x="0" y="934102"/>
          <a:ext cx="7577296" cy="47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579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rabicParenR"/>
          </a:pPr>
          <a:r>
            <a:rPr lang="en-BG" sz="1900" kern="1200" dirty="0"/>
            <a:t>Целите са по-скоро “идеални”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rabicParenR"/>
          </a:pPr>
          <a:r>
            <a:rPr lang="en-BG" sz="1900" kern="1200"/>
            <a:t>Ресурсите (технически, материални, човешки, финансови), с които разполага публичния сектор са ограничени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rabicParenR"/>
          </a:pPr>
          <a:r>
            <a:rPr lang="en-BG" sz="1900" kern="1200"/>
            <a:t>Изборът на изпълнители, когато се налага да се ползват услугите на бизнеса обикновено се прази чрез обявяване на процедура по ЗОП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rabicParenR"/>
          </a:pPr>
          <a:r>
            <a:rPr lang="en-BG" sz="1900" kern="1200" dirty="0"/>
            <a:t>Самите стратегически цели се определят на високо равнище - международно или национално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rabicParenR"/>
          </a:pPr>
          <a:r>
            <a:rPr lang="en-BG" sz="1900" kern="1200" dirty="0"/>
            <a:t>Стратегическите действия в публичния сектор се изразяват предимно в анализ и оценка на различните икономически отрасли и взимане на решения за провеждане на конкретни национални политики. 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rabicParenR"/>
          </a:pPr>
          <a:r>
            <a:rPr lang="en-BG" sz="1900" kern="1200" dirty="0"/>
            <a:t>Стратегическото планиране в публичния сектор на национално равнище трябва да определи кои сектори и отрасли ще бъдат приоритетни, кои ще бъдат подпомагани, кои трябва да бъдат контролирани по друг начин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rabicParenR"/>
          </a:pPr>
          <a:r>
            <a:rPr lang="en-BG" sz="1900" kern="1200" dirty="0"/>
            <a:t>“Как да сме сигурни, че вървим в правилната посока?”</a:t>
          </a:r>
          <a:endParaRPr lang="bg-BG" sz="1900" kern="1200" dirty="0"/>
        </a:p>
      </dsp:txBody>
      <dsp:txXfrm>
        <a:off x="0" y="934102"/>
        <a:ext cx="7577296" cy="4769280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9866F-5439-A144-A49F-E0378D137AD9}">
      <dsp:nvSpPr>
        <dsp:cNvPr id="0" name=""/>
        <dsp:cNvSpPr/>
      </dsp:nvSpPr>
      <dsp:spPr>
        <a:xfrm>
          <a:off x="172527" y="0"/>
          <a:ext cx="2763910" cy="2763910"/>
        </a:xfrm>
        <a:prstGeom prst="ellipse">
          <a:avLst/>
        </a:prstGeom>
        <a:solidFill>
          <a:schemeClr val="accent2">
            <a:lumMod val="5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600" kern="1200" dirty="0">
              <a:solidFill>
                <a:schemeClr val="bg1"/>
              </a:solidFill>
            </a:rPr>
            <a:t>СТРАТЕГИЧЕСКОТО УПРАВЛЕНИЕ И ПУБЛИЧНИЯ СЕКТОР</a:t>
          </a:r>
          <a:endParaRPr lang="en-GB" sz="1600" kern="1200" dirty="0">
            <a:solidFill>
              <a:schemeClr val="bg1"/>
            </a:solidFill>
          </a:endParaRPr>
        </a:p>
      </dsp:txBody>
      <dsp:txXfrm>
        <a:off x="577292" y="404765"/>
        <a:ext cx="1954380" cy="1954380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7BBCD8-471A-F24E-805C-8350340E656B}">
      <dsp:nvSpPr>
        <dsp:cNvPr id="0" name=""/>
        <dsp:cNvSpPr/>
      </dsp:nvSpPr>
      <dsp:spPr>
        <a:xfrm>
          <a:off x="-6452589" y="-987665"/>
          <a:ext cx="7686175" cy="7686175"/>
        </a:xfrm>
        <a:prstGeom prst="blockArc">
          <a:avLst>
            <a:gd name="adj1" fmla="val 18900000"/>
            <a:gd name="adj2" fmla="val 2700000"/>
            <a:gd name="adj3" fmla="val 281"/>
          </a:avLst>
        </a:pr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852192-4367-B747-8201-1BE6799B7C73}">
      <dsp:nvSpPr>
        <dsp:cNvPr id="0" name=""/>
        <dsp:cNvSpPr/>
      </dsp:nvSpPr>
      <dsp:spPr>
        <a:xfrm>
          <a:off x="400615" y="259615"/>
          <a:ext cx="7100440" cy="51900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1958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G" sz="1600" kern="1200" dirty="0"/>
            <a:t>Електронно правителство (e-Government)</a:t>
          </a:r>
          <a:endParaRPr lang="en-US" sz="1600" kern="1200" dirty="0"/>
        </a:p>
      </dsp:txBody>
      <dsp:txXfrm>
        <a:off x="400615" y="259615"/>
        <a:ext cx="7100440" cy="519001"/>
      </dsp:txXfrm>
    </dsp:sp>
    <dsp:sp modelId="{860A3A9F-C21F-894A-86BC-829DAD77F324}">
      <dsp:nvSpPr>
        <dsp:cNvPr id="0" name=""/>
        <dsp:cNvSpPr/>
      </dsp:nvSpPr>
      <dsp:spPr>
        <a:xfrm>
          <a:off x="76239" y="194739"/>
          <a:ext cx="648751" cy="64875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F1FFAD9-DF71-954E-B640-9A39CD86DBF3}">
      <dsp:nvSpPr>
        <dsp:cNvPr id="0" name=""/>
        <dsp:cNvSpPr/>
      </dsp:nvSpPr>
      <dsp:spPr>
        <a:xfrm>
          <a:off x="870618" y="1038574"/>
          <a:ext cx="6630437" cy="51900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3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1958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itchFamily="2" charset="2"/>
            <a:buNone/>
          </a:pPr>
          <a:r>
            <a:rPr lang="en-BG" sz="1600" kern="1200"/>
            <a:t>Цифровизация на услуги</a:t>
          </a:r>
        </a:p>
      </dsp:txBody>
      <dsp:txXfrm>
        <a:off x="870618" y="1038574"/>
        <a:ext cx="6630437" cy="519001"/>
      </dsp:txXfrm>
    </dsp:sp>
    <dsp:sp modelId="{ED122374-DFB0-054E-8992-C1B2C233FAE6}">
      <dsp:nvSpPr>
        <dsp:cNvPr id="0" name=""/>
        <dsp:cNvSpPr/>
      </dsp:nvSpPr>
      <dsp:spPr>
        <a:xfrm>
          <a:off x="546242" y="973699"/>
          <a:ext cx="648751" cy="64875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272384A-5EA2-9C41-8951-7DCFFE481DA9}">
      <dsp:nvSpPr>
        <dsp:cNvPr id="0" name=""/>
        <dsp:cNvSpPr/>
      </dsp:nvSpPr>
      <dsp:spPr>
        <a:xfrm>
          <a:off x="1128177" y="1816962"/>
          <a:ext cx="6372878" cy="51900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4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1958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itchFamily="2" charset="2"/>
            <a:buNone/>
          </a:pPr>
          <a:r>
            <a:rPr lang="en-BG" sz="1600" kern="1200"/>
            <a:t>Използване на Интернет на нещата (IoT)</a:t>
          </a:r>
        </a:p>
      </dsp:txBody>
      <dsp:txXfrm>
        <a:off x="1128177" y="1816962"/>
        <a:ext cx="6372878" cy="519001"/>
      </dsp:txXfrm>
    </dsp:sp>
    <dsp:sp modelId="{7639B1EA-5B00-7A40-92A4-FBC54E1186FE}">
      <dsp:nvSpPr>
        <dsp:cNvPr id="0" name=""/>
        <dsp:cNvSpPr/>
      </dsp:nvSpPr>
      <dsp:spPr>
        <a:xfrm>
          <a:off x="803801" y="1752087"/>
          <a:ext cx="648751" cy="64875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14CF4E4-0778-C241-BF58-775C30C95AC5}">
      <dsp:nvSpPr>
        <dsp:cNvPr id="0" name=""/>
        <dsp:cNvSpPr/>
      </dsp:nvSpPr>
      <dsp:spPr>
        <a:xfrm>
          <a:off x="1210413" y="2595921"/>
          <a:ext cx="6290642" cy="51900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5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1958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itchFamily="2" charset="2"/>
            <a:buNone/>
          </a:pPr>
          <a:r>
            <a:rPr lang="en-BG" sz="1600" kern="1200"/>
            <a:t>Използване на изкуствен интелект (AI) и машинно обучение</a:t>
          </a:r>
        </a:p>
      </dsp:txBody>
      <dsp:txXfrm>
        <a:off x="1210413" y="2595921"/>
        <a:ext cx="6290642" cy="519001"/>
      </dsp:txXfrm>
    </dsp:sp>
    <dsp:sp modelId="{154D4A84-1FBE-5443-8F57-8C189593EF00}">
      <dsp:nvSpPr>
        <dsp:cNvPr id="0" name=""/>
        <dsp:cNvSpPr/>
      </dsp:nvSpPr>
      <dsp:spPr>
        <a:xfrm>
          <a:off x="886037" y="2531046"/>
          <a:ext cx="648751" cy="64875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2EBB14B-1CFD-874D-824A-070DAF218FF5}">
      <dsp:nvSpPr>
        <dsp:cNvPr id="0" name=""/>
        <dsp:cNvSpPr/>
      </dsp:nvSpPr>
      <dsp:spPr>
        <a:xfrm>
          <a:off x="1128177" y="3374880"/>
          <a:ext cx="6372878" cy="519001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6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1958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itchFamily="2" charset="2"/>
            <a:buNone/>
          </a:pPr>
          <a:r>
            <a:rPr lang="en-BG" sz="1600" kern="1200"/>
            <a:t>Електронна идентификация и сигурност</a:t>
          </a:r>
        </a:p>
      </dsp:txBody>
      <dsp:txXfrm>
        <a:off x="1128177" y="3374880"/>
        <a:ext cx="6372878" cy="519001"/>
      </dsp:txXfrm>
    </dsp:sp>
    <dsp:sp modelId="{D3CF87EE-1D3E-9D4D-A034-0D9FE4BACF78}">
      <dsp:nvSpPr>
        <dsp:cNvPr id="0" name=""/>
        <dsp:cNvSpPr/>
      </dsp:nvSpPr>
      <dsp:spPr>
        <a:xfrm>
          <a:off x="803801" y="3310005"/>
          <a:ext cx="648751" cy="64875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4BCFC61-C294-BB4F-8630-1B2101B792E8}">
      <dsp:nvSpPr>
        <dsp:cNvPr id="0" name=""/>
        <dsp:cNvSpPr/>
      </dsp:nvSpPr>
      <dsp:spPr>
        <a:xfrm>
          <a:off x="870618" y="4153269"/>
          <a:ext cx="6630437" cy="51900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1958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itchFamily="2" charset="2"/>
            <a:buNone/>
          </a:pPr>
          <a:r>
            <a:rPr lang="en-BG" sz="1600" kern="1200"/>
            <a:t>Разработване на мобилни приложения</a:t>
          </a:r>
        </a:p>
      </dsp:txBody>
      <dsp:txXfrm>
        <a:off x="870618" y="4153269"/>
        <a:ext cx="6630437" cy="519001"/>
      </dsp:txXfrm>
    </dsp:sp>
    <dsp:sp modelId="{A92D13D9-1DB2-0349-8785-24B03F69983B}">
      <dsp:nvSpPr>
        <dsp:cNvPr id="0" name=""/>
        <dsp:cNvSpPr/>
      </dsp:nvSpPr>
      <dsp:spPr>
        <a:xfrm>
          <a:off x="546242" y="4088393"/>
          <a:ext cx="648751" cy="64875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0114DE6-7EF1-714F-B948-F37507989F42}">
      <dsp:nvSpPr>
        <dsp:cNvPr id="0" name=""/>
        <dsp:cNvSpPr/>
      </dsp:nvSpPr>
      <dsp:spPr>
        <a:xfrm>
          <a:off x="400615" y="4932228"/>
          <a:ext cx="7100440" cy="51900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3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1958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itchFamily="2" charset="2"/>
            <a:buNone/>
          </a:pPr>
          <a:r>
            <a:rPr lang="en-BG" sz="1600" kern="1200"/>
            <a:t>Облачни услуги</a:t>
          </a:r>
        </a:p>
      </dsp:txBody>
      <dsp:txXfrm>
        <a:off x="400615" y="4932228"/>
        <a:ext cx="7100440" cy="519001"/>
      </dsp:txXfrm>
    </dsp:sp>
    <dsp:sp modelId="{329D19DC-A0A9-D64E-931C-E6F12A2D5215}">
      <dsp:nvSpPr>
        <dsp:cNvPr id="0" name=""/>
        <dsp:cNvSpPr/>
      </dsp:nvSpPr>
      <dsp:spPr>
        <a:xfrm>
          <a:off x="76239" y="4867353"/>
          <a:ext cx="648751" cy="64875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9866F-5439-A144-A49F-E0378D137AD9}">
      <dsp:nvSpPr>
        <dsp:cNvPr id="0" name=""/>
        <dsp:cNvSpPr/>
      </dsp:nvSpPr>
      <dsp:spPr>
        <a:xfrm>
          <a:off x="172527" y="0"/>
          <a:ext cx="2763910" cy="2763910"/>
        </a:xfrm>
        <a:prstGeom prst="ellipse">
          <a:avLst/>
        </a:prstGeom>
        <a:solidFill>
          <a:schemeClr val="accent2">
            <a:lumMod val="5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600" kern="1200" dirty="0">
              <a:solidFill>
                <a:schemeClr val="bg1"/>
              </a:solidFill>
            </a:rPr>
            <a:t>ТЕХНОЛОГИЧНИ СТРАТЕГИИ В ИКТ</a:t>
          </a:r>
          <a:endParaRPr lang="en-GB" sz="1600" kern="1200" dirty="0">
            <a:solidFill>
              <a:schemeClr val="bg1"/>
            </a:solidFill>
          </a:endParaRPr>
        </a:p>
      </dsp:txBody>
      <dsp:txXfrm>
        <a:off x="577292" y="404765"/>
        <a:ext cx="1954380" cy="1954380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7BBCD8-471A-F24E-805C-8350340E656B}">
      <dsp:nvSpPr>
        <dsp:cNvPr id="0" name=""/>
        <dsp:cNvSpPr/>
      </dsp:nvSpPr>
      <dsp:spPr>
        <a:xfrm>
          <a:off x="-7279423" y="-1120635"/>
          <a:ext cx="8725197" cy="8725197"/>
        </a:xfrm>
        <a:prstGeom prst="blockArc">
          <a:avLst>
            <a:gd name="adj1" fmla="val 18900000"/>
            <a:gd name="adj2" fmla="val 2700000"/>
            <a:gd name="adj3" fmla="val 248"/>
          </a:avLst>
        </a:pr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852192-4367-B747-8201-1BE6799B7C73}">
      <dsp:nvSpPr>
        <dsp:cNvPr id="0" name=""/>
        <dsp:cNvSpPr/>
      </dsp:nvSpPr>
      <dsp:spPr>
        <a:xfrm>
          <a:off x="660927" y="405115"/>
          <a:ext cx="6875735" cy="81075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3533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000" kern="12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Какви данни ще обработваме?: източници, формати, лицензи за достъп, разпространение и обработка</a:t>
          </a:r>
          <a:endParaRPr lang="en-US" sz="2000" kern="1200" dirty="0"/>
        </a:p>
      </dsp:txBody>
      <dsp:txXfrm>
        <a:off x="660927" y="405115"/>
        <a:ext cx="6875735" cy="810750"/>
      </dsp:txXfrm>
    </dsp:sp>
    <dsp:sp modelId="{860A3A9F-C21F-894A-86BC-829DAD77F324}">
      <dsp:nvSpPr>
        <dsp:cNvPr id="0" name=""/>
        <dsp:cNvSpPr/>
      </dsp:nvSpPr>
      <dsp:spPr>
        <a:xfrm>
          <a:off x="154208" y="303771"/>
          <a:ext cx="1013437" cy="10134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9507A9A-F176-2549-91AE-27102FCA8DAA}">
      <dsp:nvSpPr>
        <dsp:cNvPr id="0" name=""/>
        <dsp:cNvSpPr/>
      </dsp:nvSpPr>
      <dsp:spPr>
        <a:xfrm>
          <a:off x="1241887" y="1620852"/>
          <a:ext cx="6294775" cy="81075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3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3533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000" kern="12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Какви методи на обработка ще използваме (например: статистически методи, методи на изкуствения интелект и т.н)?</a:t>
          </a:r>
          <a:endParaRPr lang="en-BG" sz="2000" kern="12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41887" y="1620852"/>
        <a:ext cx="6294775" cy="810750"/>
      </dsp:txXfrm>
    </dsp:sp>
    <dsp:sp modelId="{912DFA37-580A-F64C-8CDF-A977152CF5F5}">
      <dsp:nvSpPr>
        <dsp:cNvPr id="0" name=""/>
        <dsp:cNvSpPr/>
      </dsp:nvSpPr>
      <dsp:spPr>
        <a:xfrm>
          <a:off x="735168" y="1519508"/>
          <a:ext cx="1013437" cy="10134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379EFA6-DC82-FC42-B4FA-8ED71F85A7D9}">
      <dsp:nvSpPr>
        <dsp:cNvPr id="0" name=""/>
        <dsp:cNvSpPr/>
      </dsp:nvSpPr>
      <dsp:spPr>
        <a:xfrm>
          <a:off x="1420195" y="2836588"/>
          <a:ext cx="6116467" cy="81075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4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3533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000" kern="12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Какъв ще бъде общия алгоритъм на работа на приложението? – в каква последователност ще се прилагат различните методи</a:t>
          </a:r>
          <a:endParaRPr lang="en-BG" sz="2000" kern="12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20195" y="2836588"/>
        <a:ext cx="6116467" cy="810750"/>
      </dsp:txXfrm>
    </dsp:sp>
    <dsp:sp modelId="{D3E4FB3F-CA66-6647-B63A-2C2CB6E965F1}">
      <dsp:nvSpPr>
        <dsp:cNvPr id="0" name=""/>
        <dsp:cNvSpPr/>
      </dsp:nvSpPr>
      <dsp:spPr>
        <a:xfrm>
          <a:off x="913476" y="2735244"/>
          <a:ext cx="1013437" cy="10134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5163C1F-9EC8-6042-8EAF-8A038C6BF340}">
      <dsp:nvSpPr>
        <dsp:cNvPr id="0" name=""/>
        <dsp:cNvSpPr/>
      </dsp:nvSpPr>
      <dsp:spPr>
        <a:xfrm>
          <a:off x="1241887" y="4052324"/>
          <a:ext cx="6294775" cy="81075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5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3533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000" kern="12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На какви изисквания ще отговаря приложението и потребителския интерфейс?</a:t>
          </a:r>
          <a:endParaRPr lang="en-BG" sz="2000" kern="12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41887" y="4052324"/>
        <a:ext cx="6294775" cy="810750"/>
      </dsp:txXfrm>
    </dsp:sp>
    <dsp:sp modelId="{6D14C508-A2CB-4241-8813-86E4C45C5BE5}">
      <dsp:nvSpPr>
        <dsp:cNvPr id="0" name=""/>
        <dsp:cNvSpPr/>
      </dsp:nvSpPr>
      <dsp:spPr>
        <a:xfrm>
          <a:off x="735168" y="3950980"/>
          <a:ext cx="1013437" cy="10134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D5F097B-1101-C645-8E12-4B630BC95934}">
      <dsp:nvSpPr>
        <dsp:cNvPr id="0" name=""/>
        <dsp:cNvSpPr/>
      </dsp:nvSpPr>
      <dsp:spPr>
        <a:xfrm>
          <a:off x="660927" y="5112328"/>
          <a:ext cx="6875735" cy="1122216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6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3533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0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Какви средства за реализация ще използваме? (конкретни софтуерни инструменти, среди за разработка, езици, операционни системи, облачни системи) </a:t>
          </a:r>
          <a:endParaRPr lang="en-BG" sz="2000" kern="12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60927" y="5112328"/>
        <a:ext cx="6875735" cy="1122216"/>
      </dsp:txXfrm>
    </dsp:sp>
    <dsp:sp modelId="{BC427CB6-88ED-9B40-A9CC-B0BE3E3A3467}">
      <dsp:nvSpPr>
        <dsp:cNvPr id="0" name=""/>
        <dsp:cNvSpPr/>
      </dsp:nvSpPr>
      <dsp:spPr>
        <a:xfrm>
          <a:off x="40633" y="5053141"/>
          <a:ext cx="1240589" cy="124058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9866F-5439-A144-A49F-E0378D137AD9}">
      <dsp:nvSpPr>
        <dsp:cNvPr id="0" name=""/>
        <dsp:cNvSpPr/>
      </dsp:nvSpPr>
      <dsp:spPr>
        <a:xfrm>
          <a:off x="172527" y="0"/>
          <a:ext cx="2763910" cy="2763910"/>
        </a:xfrm>
        <a:prstGeom prst="ellipse">
          <a:avLst/>
        </a:prstGeom>
        <a:solidFill>
          <a:schemeClr val="accent2">
            <a:lumMod val="5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600" kern="1200" dirty="0">
              <a:solidFill>
                <a:schemeClr val="bg1"/>
              </a:solidFill>
            </a:rPr>
            <a:t>КАКВО Е КОНЦЕПЦИЯ ЗА ИКТ РЕШЕНИЕ?</a:t>
          </a:r>
          <a:endParaRPr lang="en-GB" sz="1600" kern="1200" dirty="0">
            <a:solidFill>
              <a:schemeClr val="bg1"/>
            </a:solidFill>
          </a:endParaRPr>
        </a:p>
      </dsp:txBody>
      <dsp:txXfrm>
        <a:off x="577292" y="404765"/>
        <a:ext cx="1954380" cy="1954380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D87F2F-FD84-C847-9FAA-EF5BCF312E47}">
      <dsp:nvSpPr>
        <dsp:cNvPr id="0" name=""/>
        <dsp:cNvSpPr/>
      </dsp:nvSpPr>
      <dsp:spPr>
        <a:xfrm>
          <a:off x="0" y="146591"/>
          <a:ext cx="3605646" cy="3605646"/>
        </a:xfrm>
        <a:prstGeom prst="ellipse">
          <a:avLst/>
        </a:prstGeom>
        <a:solidFill>
          <a:srgbClr val="5F2C16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000" kern="1200" dirty="0">
              <a:solidFill>
                <a:schemeClr val="bg1"/>
              </a:solidFill>
            </a:rPr>
            <a:t>РАЗЛИКА МЕЖДУ ПРОТОТИП И РЕШЕНИЕ В ИКТ</a:t>
          </a:r>
          <a:endParaRPr lang="en-BG" sz="2000" kern="1200" dirty="0">
            <a:solidFill>
              <a:schemeClr val="bg1"/>
            </a:solidFill>
          </a:endParaRPr>
        </a:p>
      </dsp:txBody>
      <dsp:txXfrm>
        <a:off x="528035" y="674626"/>
        <a:ext cx="2549576" cy="2549576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3B0A3A-777F-F542-A5FE-4BBAD53C82C9}">
      <dsp:nvSpPr>
        <dsp:cNvPr id="0" name=""/>
        <dsp:cNvSpPr/>
      </dsp:nvSpPr>
      <dsp:spPr>
        <a:xfrm>
          <a:off x="0" y="32437"/>
          <a:ext cx="7577296" cy="127413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2">
                <a:shade val="5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2">
                <a:shade val="5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3300" kern="12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Прототипът на решението обикновено включва:</a:t>
          </a:r>
          <a:endParaRPr lang="en-BG" sz="3300" kern="12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198" y="94635"/>
        <a:ext cx="7452900" cy="1149734"/>
      </dsp:txXfrm>
    </dsp:sp>
    <dsp:sp modelId="{6E06DB56-9FA5-EF4A-BD48-8F8B93941273}">
      <dsp:nvSpPr>
        <dsp:cNvPr id="0" name=""/>
        <dsp:cNvSpPr/>
      </dsp:nvSpPr>
      <dsp:spPr>
        <a:xfrm>
          <a:off x="0" y="1306567"/>
          <a:ext cx="7577296" cy="4371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579" tIns="41910" rIns="234696" bIns="419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2600" kern="12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Проект за графичен потребителски интерфейс, който бихме могли да направим с помощта на софтуерни инструменти за дизайн и прототипиране, като скечове, wireframes, mockups и </a:t>
          </a:r>
          <a:r>
            <a:rPr lang="en-US" sz="2600" kern="12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UML</a:t>
          </a:r>
          <a:r>
            <a:rPr lang="bg-BG" sz="2600" kern="12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 диаграми. Това не е реализация, а само проект (подобно на диаграми), с тази разлика, че има възможност да се тества и оцени.</a:t>
          </a:r>
          <a:endParaRPr lang="en-BG" sz="2600" kern="12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26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Програмна реализация под формата на блок схеми, алгоритмично описание, сорс код</a:t>
          </a:r>
          <a:r>
            <a:rPr lang="en-BG" sz="26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, които трябва да докажат, че приложението ще работи според изискванията</a:t>
          </a:r>
        </a:p>
      </dsp:txBody>
      <dsp:txXfrm>
        <a:off x="0" y="1306567"/>
        <a:ext cx="7577296" cy="4371840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D87F2F-FD84-C847-9FAA-EF5BCF312E47}">
      <dsp:nvSpPr>
        <dsp:cNvPr id="0" name=""/>
        <dsp:cNvSpPr/>
      </dsp:nvSpPr>
      <dsp:spPr>
        <a:xfrm>
          <a:off x="0" y="146591"/>
          <a:ext cx="3605646" cy="3605646"/>
        </a:xfrm>
        <a:prstGeom prst="ellipse">
          <a:avLst/>
        </a:prstGeom>
        <a:solidFill>
          <a:srgbClr val="5F2C16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000" kern="1200" dirty="0">
              <a:solidFill>
                <a:schemeClr val="bg1"/>
              </a:solidFill>
            </a:rPr>
            <a:t>РАЗЛИКА МЕЖДУ ПРОТОТИП И РЕШЕНИЕ В ИКТ</a:t>
          </a:r>
          <a:endParaRPr lang="en-BG" sz="2000" kern="1200" dirty="0">
            <a:solidFill>
              <a:schemeClr val="bg1"/>
            </a:solidFill>
          </a:endParaRPr>
        </a:p>
      </dsp:txBody>
      <dsp:txXfrm>
        <a:off x="528035" y="674626"/>
        <a:ext cx="2549576" cy="25495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7EA57-3907-4147-AF90-A207CEFB9B6C}">
      <dsp:nvSpPr>
        <dsp:cNvPr id="0" name=""/>
        <dsp:cNvSpPr/>
      </dsp:nvSpPr>
      <dsp:spPr>
        <a:xfrm>
          <a:off x="0" y="10611"/>
          <a:ext cx="7720768" cy="115829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3000" kern="1200" dirty="0"/>
            <a:t>1</a:t>
          </a:r>
          <a:r>
            <a:rPr lang="en-BG" sz="3000" kern="1200" dirty="0"/>
            <a:t>. </a:t>
          </a:r>
          <a:r>
            <a:rPr lang="bg-BG" sz="3000" kern="1200" dirty="0"/>
            <a:t>Разпознаване на сложността на проблемите</a:t>
          </a:r>
          <a:endParaRPr lang="en-GB" sz="3000" kern="1200" dirty="0"/>
        </a:p>
      </dsp:txBody>
      <dsp:txXfrm>
        <a:off x="56543" y="67154"/>
        <a:ext cx="7607682" cy="1045213"/>
      </dsp:txXfrm>
    </dsp:sp>
    <dsp:sp modelId="{5D1AC7B4-1659-9840-B6E0-3786D1FCE6A2}">
      <dsp:nvSpPr>
        <dsp:cNvPr id="0" name=""/>
        <dsp:cNvSpPr/>
      </dsp:nvSpPr>
      <dsp:spPr>
        <a:xfrm>
          <a:off x="0" y="1168911"/>
          <a:ext cx="7720768" cy="11488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5134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2300" kern="1200" dirty="0"/>
            <a:t>Гражданско общество и гражданско участие</a:t>
          </a:r>
          <a:endParaRPr lang="en-GB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2300" kern="1200" dirty="0"/>
            <a:t>Проблеми в гражданското общество</a:t>
          </a:r>
          <a:endParaRPr lang="en-GB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2300" kern="1200" dirty="0"/>
            <a:t>Проблеми с публичните отворени данни</a:t>
          </a:r>
          <a:endParaRPr lang="en-GB" sz="2300" kern="1200" dirty="0"/>
        </a:p>
      </dsp:txBody>
      <dsp:txXfrm>
        <a:off x="0" y="1168911"/>
        <a:ext cx="7720768" cy="1148850"/>
      </dsp:txXfrm>
    </dsp:sp>
    <dsp:sp modelId="{E57D0260-FC0E-904A-974E-1BEA228C2EC0}">
      <dsp:nvSpPr>
        <dsp:cNvPr id="0" name=""/>
        <dsp:cNvSpPr/>
      </dsp:nvSpPr>
      <dsp:spPr>
        <a:xfrm>
          <a:off x="0" y="2317761"/>
          <a:ext cx="7720768" cy="115829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3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3000" kern="1200" dirty="0"/>
            <a:t>2</a:t>
          </a:r>
          <a:r>
            <a:rPr lang="en-BG" sz="3000" kern="1200" dirty="0"/>
            <a:t>. </a:t>
          </a:r>
          <a:r>
            <a:rPr lang="bg-BG" sz="3000" kern="1200" dirty="0"/>
            <a:t>От проблем към решение</a:t>
          </a:r>
          <a:endParaRPr lang="en-GB" sz="3000" kern="1200" dirty="0"/>
        </a:p>
      </dsp:txBody>
      <dsp:txXfrm>
        <a:off x="56543" y="2374304"/>
        <a:ext cx="7607682" cy="1045213"/>
      </dsp:txXfrm>
    </dsp:sp>
    <dsp:sp modelId="{86DEEE0F-D76E-3B42-ACEE-D71BEABB0371}">
      <dsp:nvSpPr>
        <dsp:cNvPr id="0" name=""/>
        <dsp:cNvSpPr/>
      </dsp:nvSpPr>
      <dsp:spPr>
        <a:xfrm>
          <a:off x="0" y="3476061"/>
          <a:ext cx="7720768" cy="18940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5134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2300" kern="1200" dirty="0"/>
            <a:t>Какво е стратегия и стратегическо управление?</a:t>
          </a:r>
          <a:endParaRPr lang="en-GB" sz="2300" kern="1200" dirty="0"/>
        </a:p>
        <a:p>
          <a:pPr marL="457200" lvl="2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2300" kern="1200" dirty="0"/>
            <a:t>Стратегическото управление и публичния сектор</a:t>
          </a:r>
          <a:endParaRPr lang="en-GB" sz="2300" kern="1200" dirty="0"/>
        </a:p>
        <a:p>
          <a:pPr marL="457200" lvl="2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2300" kern="1200" dirty="0"/>
            <a:t>Технологични стратегии в ИКТ</a:t>
          </a:r>
          <a:endParaRPr lang="en-GB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2300" kern="1200" dirty="0"/>
            <a:t>Какво е концепция за ИКТ решение?</a:t>
          </a:r>
          <a:endParaRPr lang="en-GB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bg-BG" sz="2300" kern="1200" dirty="0"/>
            <a:t>Разлика между прототип и решение в ИКТ</a:t>
          </a:r>
          <a:endParaRPr lang="en-GB" sz="2300" kern="1200" dirty="0"/>
        </a:p>
      </dsp:txBody>
      <dsp:txXfrm>
        <a:off x="0" y="3476061"/>
        <a:ext cx="7720768" cy="1894050"/>
      </dsp:txXfrm>
    </dsp:sp>
    <dsp:sp modelId="{ED455072-B517-5E45-A849-B52657241D74}">
      <dsp:nvSpPr>
        <dsp:cNvPr id="0" name=""/>
        <dsp:cNvSpPr/>
      </dsp:nvSpPr>
      <dsp:spPr>
        <a:xfrm>
          <a:off x="0" y="5370111"/>
          <a:ext cx="7720768" cy="115829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4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3000" kern="1200" dirty="0"/>
            <a:t>3</a:t>
          </a:r>
          <a:r>
            <a:rPr lang="en-BG" sz="3000" kern="1200" dirty="0"/>
            <a:t>. </a:t>
          </a:r>
          <a:r>
            <a:rPr lang="bg-BG" sz="3000" kern="1200" dirty="0"/>
            <a:t>Примери за стратегия, концепция и прототип в публичния сектор</a:t>
          </a:r>
          <a:endParaRPr lang="en-GB" sz="3000" kern="1200" dirty="0"/>
        </a:p>
      </dsp:txBody>
      <dsp:txXfrm>
        <a:off x="56543" y="5426654"/>
        <a:ext cx="7607682" cy="104521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3B0A3A-777F-F542-A5FE-4BBAD53C82C9}">
      <dsp:nvSpPr>
        <dsp:cNvPr id="0" name=""/>
        <dsp:cNvSpPr/>
      </dsp:nvSpPr>
      <dsp:spPr>
        <a:xfrm>
          <a:off x="0" y="117982"/>
          <a:ext cx="7577296" cy="123552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2">
                <a:shade val="5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2">
                <a:shade val="5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3200" kern="1200" dirty="0">
              <a:effectLst/>
              <a:latin typeface="Cambria" panose="02040503050406030204" pitchFamily="18" charset="0"/>
              <a:cs typeface="Times New Roman" panose="02020603050405020304" pitchFamily="18" charset="0"/>
            </a:rPr>
            <a:t>Страна готовото решение трябва да разполага със</a:t>
          </a:r>
          <a:r>
            <a:rPr lang="en-BG" sz="3200" kern="1200" dirty="0">
              <a:effectLst/>
              <a:latin typeface="Cambria" panose="02040503050406030204" pitchFamily="18" charset="0"/>
              <a:cs typeface="Times New Roman" panose="02020603050405020304" pitchFamily="18" charset="0"/>
            </a:rPr>
            <a:t>:</a:t>
          </a:r>
          <a:endParaRPr lang="en-BG" sz="3200" kern="12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313" y="178295"/>
        <a:ext cx="7456670" cy="1114894"/>
      </dsp:txXfrm>
    </dsp:sp>
    <dsp:sp modelId="{9879220E-0199-C64E-8E9A-64BE811492D1}">
      <dsp:nvSpPr>
        <dsp:cNvPr id="0" name=""/>
        <dsp:cNvSpPr/>
      </dsp:nvSpPr>
      <dsp:spPr>
        <a:xfrm>
          <a:off x="0" y="1353502"/>
          <a:ext cx="7577296" cy="4239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579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rabicParenR"/>
          </a:pPr>
          <a:r>
            <a:rPr lang="bg-BG" sz="25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Документация за графичния потребителски интерфейс, която включва: </a:t>
          </a:r>
          <a:r>
            <a:rPr lang="en-US" sz="25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UML </a:t>
          </a:r>
          <a:r>
            <a:rPr lang="bg-BG" sz="25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документиране; друга текстова документация, която обяснява принципите на разработка; помощна текстова документация, която е от тип „упътване за работа“</a:t>
          </a:r>
          <a:endParaRPr lang="en-BG" sz="2500" kern="12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rabicParenR"/>
          </a:pPr>
          <a:r>
            <a:rPr lang="bg-BG" sz="25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Сорс код на решението; текстова документация на решението, която обяснява използваните методи и алгоритми на работа на отделните програмни единици и връзката между тях, и всичко залегнало в концептуалния модел.</a:t>
          </a:r>
          <a:endParaRPr lang="en-BG" sz="2500" kern="12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353502"/>
        <a:ext cx="7577296" cy="4239360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9866F-5439-A144-A49F-E0378D137AD9}">
      <dsp:nvSpPr>
        <dsp:cNvPr id="0" name=""/>
        <dsp:cNvSpPr/>
      </dsp:nvSpPr>
      <dsp:spPr>
        <a:xfrm>
          <a:off x="226468" y="0"/>
          <a:ext cx="4257609" cy="4257609"/>
        </a:xfrm>
        <a:prstGeom prst="ellipse">
          <a:avLst/>
        </a:prstGeom>
        <a:solidFill>
          <a:schemeClr val="dk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400" kern="1200" dirty="0"/>
            <a:t>ПРИМЕРИ ЗА СТРАТЕГИЯ, КОНЦЕПЦИЯ И ПРОТОТИП В ПУБЛИЧНИЯ СЕКТОР</a:t>
          </a:r>
          <a:endParaRPr lang="en-BG" sz="2400" kern="1200" dirty="0"/>
        </a:p>
      </dsp:txBody>
      <dsp:txXfrm>
        <a:off x="849980" y="623512"/>
        <a:ext cx="3010585" cy="3010585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D87F2F-FD84-C847-9FAA-EF5BCF312E47}">
      <dsp:nvSpPr>
        <dsp:cNvPr id="0" name=""/>
        <dsp:cNvSpPr/>
      </dsp:nvSpPr>
      <dsp:spPr>
        <a:xfrm>
          <a:off x="0" y="146591"/>
          <a:ext cx="3605646" cy="3605646"/>
        </a:xfrm>
        <a:prstGeom prst="ellipse">
          <a:avLst/>
        </a:prstGeom>
        <a:solidFill>
          <a:srgbClr val="637052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G" sz="3600" kern="1200" dirty="0">
              <a:solidFill>
                <a:schemeClr val="bg1"/>
              </a:solidFill>
            </a:rPr>
            <a:t>ПРИМЕР 1</a:t>
          </a:r>
        </a:p>
      </dsp:txBody>
      <dsp:txXfrm>
        <a:off x="528035" y="674626"/>
        <a:ext cx="2549576" cy="2549576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97C6DB-2514-D942-9B69-26946A52F019}">
      <dsp:nvSpPr>
        <dsp:cNvPr id="0" name=""/>
        <dsp:cNvSpPr/>
      </dsp:nvSpPr>
      <dsp:spPr>
        <a:xfrm>
          <a:off x="0" y="52079"/>
          <a:ext cx="7577296" cy="795600"/>
        </a:xfrm>
        <a:prstGeom prst="roundRect">
          <a:avLst/>
        </a:prstGeom>
        <a:gradFill rotWithShape="0">
          <a:gsLst>
            <a:gs pos="0">
              <a:schemeClr val="accent6">
                <a:shade val="8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6">
                <a:shade val="8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6">
                <a:shade val="8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6">
                <a:shade val="8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G" sz="3400" kern="1200" dirty="0"/>
            <a:t>Стратегия</a:t>
          </a:r>
        </a:p>
      </dsp:txBody>
      <dsp:txXfrm>
        <a:off x="38838" y="90917"/>
        <a:ext cx="7499620" cy="717924"/>
      </dsp:txXfrm>
    </dsp:sp>
    <dsp:sp modelId="{0969C80A-16F4-4043-8E72-3C36813303FC}">
      <dsp:nvSpPr>
        <dsp:cNvPr id="0" name=""/>
        <dsp:cNvSpPr/>
      </dsp:nvSpPr>
      <dsp:spPr>
        <a:xfrm>
          <a:off x="0" y="847679"/>
          <a:ext cx="7577296" cy="8269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579" tIns="43180" rIns="241808" bIns="4318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BG" sz="2700" kern="1200" dirty="0"/>
            <a:t>Увеличаване на енергийната ефективност в обществени сгради в определен град с 20%</a:t>
          </a:r>
        </a:p>
      </dsp:txBody>
      <dsp:txXfrm>
        <a:off x="0" y="847679"/>
        <a:ext cx="7577296" cy="826965"/>
      </dsp:txXfrm>
    </dsp:sp>
    <dsp:sp modelId="{0F1D3E59-10CA-9C40-A620-A49F839FEC5D}">
      <dsp:nvSpPr>
        <dsp:cNvPr id="0" name=""/>
        <dsp:cNvSpPr/>
      </dsp:nvSpPr>
      <dsp:spPr>
        <a:xfrm>
          <a:off x="0" y="1674644"/>
          <a:ext cx="7577296" cy="795600"/>
        </a:xfrm>
        <a:prstGeom prst="roundRect">
          <a:avLst/>
        </a:prstGeom>
        <a:gradFill rotWithShape="0">
          <a:gsLst>
            <a:gs pos="0">
              <a:schemeClr val="accent6">
                <a:shade val="80000"/>
                <a:hueOff val="27556"/>
                <a:satOff val="135"/>
                <a:lumOff val="10845"/>
                <a:alphaOff val="0"/>
                <a:shade val="85000"/>
                <a:satMod val="130000"/>
              </a:schemeClr>
            </a:gs>
            <a:gs pos="34000">
              <a:schemeClr val="accent6">
                <a:shade val="80000"/>
                <a:hueOff val="27556"/>
                <a:satOff val="135"/>
                <a:lumOff val="10845"/>
                <a:alphaOff val="0"/>
                <a:shade val="87000"/>
                <a:satMod val="125000"/>
              </a:schemeClr>
            </a:gs>
            <a:gs pos="70000">
              <a:schemeClr val="accent6">
                <a:shade val="80000"/>
                <a:hueOff val="27556"/>
                <a:satOff val="135"/>
                <a:lumOff val="10845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6">
                <a:shade val="80000"/>
                <a:hueOff val="27556"/>
                <a:satOff val="135"/>
                <a:lumOff val="10845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G" sz="3400" kern="1200" dirty="0"/>
            <a:t>Концепци</a:t>
          </a:r>
        </a:p>
      </dsp:txBody>
      <dsp:txXfrm>
        <a:off x="38838" y="1713482"/>
        <a:ext cx="7499620" cy="717924"/>
      </dsp:txXfrm>
    </dsp:sp>
    <dsp:sp modelId="{2CB8418B-ED4D-6C43-97E0-6610DE0E7032}">
      <dsp:nvSpPr>
        <dsp:cNvPr id="0" name=""/>
        <dsp:cNvSpPr/>
      </dsp:nvSpPr>
      <dsp:spPr>
        <a:xfrm>
          <a:off x="0" y="2470244"/>
          <a:ext cx="7577296" cy="1196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579" tIns="43180" rIns="241808" bIns="4318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BG" sz="2700" kern="1200" dirty="0"/>
            <a:t>Използване на IoT технологии и сензори за мониторинг и контрол на енергопотреблението в обществени сгради.</a:t>
          </a:r>
        </a:p>
      </dsp:txBody>
      <dsp:txXfrm>
        <a:off x="0" y="2470244"/>
        <a:ext cx="7577296" cy="1196460"/>
      </dsp:txXfrm>
    </dsp:sp>
    <dsp:sp modelId="{889C8D0C-E926-2145-BD64-BDACC232BDB1}">
      <dsp:nvSpPr>
        <dsp:cNvPr id="0" name=""/>
        <dsp:cNvSpPr/>
      </dsp:nvSpPr>
      <dsp:spPr>
        <a:xfrm>
          <a:off x="0" y="3666705"/>
          <a:ext cx="7577296" cy="795600"/>
        </a:xfrm>
        <a:prstGeom prst="roundRect">
          <a:avLst/>
        </a:prstGeom>
        <a:gradFill rotWithShape="0">
          <a:gsLst>
            <a:gs pos="0">
              <a:schemeClr val="accent6">
                <a:shade val="80000"/>
                <a:hueOff val="55111"/>
                <a:satOff val="271"/>
                <a:lumOff val="21690"/>
                <a:alphaOff val="0"/>
                <a:shade val="85000"/>
                <a:satMod val="130000"/>
              </a:schemeClr>
            </a:gs>
            <a:gs pos="34000">
              <a:schemeClr val="accent6">
                <a:shade val="80000"/>
                <a:hueOff val="55111"/>
                <a:satOff val="271"/>
                <a:lumOff val="21690"/>
                <a:alphaOff val="0"/>
                <a:shade val="87000"/>
                <a:satMod val="125000"/>
              </a:schemeClr>
            </a:gs>
            <a:gs pos="70000">
              <a:schemeClr val="accent6">
                <a:shade val="80000"/>
                <a:hueOff val="55111"/>
                <a:satOff val="271"/>
                <a:lumOff val="2169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6">
                <a:shade val="80000"/>
                <a:hueOff val="55111"/>
                <a:satOff val="271"/>
                <a:lumOff val="2169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G" sz="3400" kern="1200" dirty="0"/>
            <a:t>Прототип</a:t>
          </a:r>
        </a:p>
      </dsp:txBody>
      <dsp:txXfrm>
        <a:off x="38838" y="3705543"/>
        <a:ext cx="7499620" cy="717924"/>
      </dsp:txXfrm>
    </dsp:sp>
    <dsp:sp modelId="{DFD97B55-BA80-B941-AF8E-B2AA81AC43EB}">
      <dsp:nvSpPr>
        <dsp:cNvPr id="0" name=""/>
        <dsp:cNvSpPr/>
      </dsp:nvSpPr>
      <dsp:spPr>
        <a:xfrm>
          <a:off x="0" y="4462305"/>
          <a:ext cx="7577296" cy="1196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579" tIns="43180" rIns="241808" bIns="4318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BG" sz="2700" kern="1200" dirty="0"/>
            <a:t>За този пример ще предположим, че в града съществуват редица обществени сгради, като училища и болници. </a:t>
          </a:r>
          <a:endParaRPr lang="bg-BG" sz="2700" kern="1200" dirty="0"/>
        </a:p>
      </dsp:txBody>
      <dsp:txXfrm>
        <a:off x="0" y="4462305"/>
        <a:ext cx="7577296" cy="1196460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D87F2F-FD84-C847-9FAA-EF5BCF312E47}">
      <dsp:nvSpPr>
        <dsp:cNvPr id="0" name=""/>
        <dsp:cNvSpPr/>
      </dsp:nvSpPr>
      <dsp:spPr>
        <a:xfrm>
          <a:off x="0" y="146591"/>
          <a:ext cx="3605646" cy="3605646"/>
        </a:xfrm>
        <a:prstGeom prst="ellipse">
          <a:avLst/>
        </a:prstGeom>
        <a:solidFill>
          <a:srgbClr val="637052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G" sz="3600" kern="1200" dirty="0">
              <a:solidFill>
                <a:schemeClr val="bg1"/>
              </a:solidFill>
            </a:rPr>
            <a:t>ПРИМЕР 2</a:t>
          </a:r>
        </a:p>
      </dsp:txBody>
      <dsp:txXfrm>
        <a:off x="528035" y="674626"/>
        <a:ext cx="2549576" cy="2549576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97C6DB-2514-D942-9B69-26946A52F019}">
      <dsp:nvSpPr>
        <dsp:cNvPr id="0" name=""/>
        <dsp:cNvSpPr/>
      </dsp:nvSpPr>
      <dsp:spPr>
        <a:xfrm>
          <a:off x="0" y="198187"/>
          <a:ext cx="7577296" cy="561599"/>
        </a:xfrm>
        <a:prstGeom prst="roundRect">
          <a:avLst/>
        </a:prstGeom>
        <a:gradFill rotWithShape="0">
          <a:gsLst>
            <a:gs pos="0">
              <a:schemeClr val="accent6">
                <a:shade val="8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6">
                <a:shade val="8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6">
                <a:shade val="8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6">
                <a:shade val="8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G" sz="2400" i="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Стратегия</a:t>
          </a:r>
          <a:endParaRPr lang="en-BG" sz="2400" i="0" kern="1200" dirty="0"/>
        </a:p>
      </dsp:txBody>
      <dsp:txXfrm>
        <a:off x="27415" y="225602"/>
        <a:ext cx="7522466" cy="506769"/>
      </dsp:txXfrm>
    </dsp:sp>
    <dsp:sp modelId="{99B34045-773F-F348-8F46-F9A4607E5990}">
      <dsp:nvSpPr>
        <dsp:cNvPr id="0" name=""/>
        <dsp:cNvSpPr/>
      </dsp:nvSpPr>
      <dsp:spPr>
        <a:xfrm>
          <a:off x="0" y="759787"/>
          <a:ext cx="7577296" cy="1887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579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BG" sz="1900" i="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Целта е да се намали замърсяването и задръстванията в градското движение, като се насърчава използването на обществен транспорт и се предоставят оптимални алтернативни маршрути на водачите, които използват лични автомобили. Това би позволило на хората да стигат по-бързо до своите дестинации, а също така и да намалят времето, което прекарват в трафика.</a:t>
          </a:r>
          <a:endParaRPr lang="en-BG" sz="1900" i="0" kern="1200" dirty="0"/>
        </a:p>
      </dsp:txBody>
      <dsp:txXfrm>
        <a:off x="0" y="759787"/>
        <a:ext cx="7577296" cy="1887840"/>
      </dsp:txXfrm>
    </dsp:sp>
    <dsp:sp modelId="{3242CEC4-0190-7245-AC7D-203A8DC90B2F}">
      <dsp:nvSpPr>
        <dsp:cNvPr id="0" name=""/>
        <dsp:cNvSpPr/>
      </dsp:nvSpPr>
      <dsp:spPr>
        <a:xfrm>
          <a:off x="0" y="2647627"/>
          <a:ext cx="7577296" cy="561599"/>
        </a:xfrm>
        <a:prstGeom prst="roundRect">
          <a:avLst/>
        </a:prstGeom>
        <a:gradFill rotWithShape="0">
          <a:gsLst>
            <a:gs pos="0">
              <a:schemeClr val="accent6">
                <a:shade val="80000"/>
                <a:hueOff val="27556"/>
                <a:satOff val="135"/>
                <a:lumOff val="10845"/>
                <a:alphaOff val="0"/>
                <a:shade val="85000"/>
                <a:satMod val="130000"/>
              </a:schemeClr>
            </a:gs>
            <a:gs pos="34000">
              <a:schemeClr val="accent6">
                <a:shade val="80000"/>
                <a:hueOff val="27556"/>
                <a:satOff val="135"/>
                <a:lumOff val="10845"/>
                <a:alphaOff val="0"/>
                <a:shade val="87000"/>
                <a:satMod val="125000"/>
              </a:schemeClr>
            </a:gs>
            <a:gs pos="70000">
              <a:schemeClr val="accent6">
                <a:shade val="80000"/>
                <a:hueOff val="27556"/>
                <a:satOff val="135"/>
                <a:lumOff val="10845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6">
                <a:shade val="80000"/>
                <a:hueOff val="27556"/>
                <a:satOff val="135"/>
                <a:lumOff val="10845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G" sz="2400" i="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Концепция</a:t>
          </a:r>
        </a:p>
      </dsp:txBody>
      <dsp:txXfrm>
        <a:off x="27415" y="2675042"/>
        <a:ext cx="7522466" cy="506769"/>
      </dsp:txXfrm>
    </dsp:sp>
    <dsp:sp modelId="{A0A7779D-2353-7D48-BB4D-D97731BA7612}">
      <dsp:nvSpPr>
        <dsp:cNvPr id="0" name=""/>
        <dsp:cNvSpPr/>
      </dsp:nvSpPr>
      <dsp:spPr>
        <a:xfrm>
          <a:off x="0" y="3209227"/>
          <a:ext cx="7577296" cy="1887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579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BG" sz="1900" i="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Идеята е да се разработи интелигентна мобилна приложение, което ще предоставя информация за текущото състояние на трафика и оптимални маршрути на базата на реалното движение на автомобилите и обществения транспорт в града. Приложението ще използва данни от GPS сензори на мобилните устройства, карти и данни от системата на обществения транспорт.</a:t>
          </a:r>
        </a:p>
      </dsp:txBody>
      <dsp:txXfrm>
        <a:off x="0" y="3209227"/>
        <a:ext cx="7577296" cy="1887840"/>
      </dsp:txXfrm>
    </dsp:sp>
    <dsp:sp modelId="{06FC7FE2-1A83-8D43-B401-0F8C9F2BB5E2}">
      <dsp:nvSpPr>
        <dsp:cNvPr id="0" name=""/>
        <dsp:cNvSpPr/>
      </dsp:nvSpPr>
      <dsp:spPr>
        <a:xfrm>
          <a:off x="0" y="5097067"/>
          <a:ext cx="7577296" cy="561599"/>
        </a:xfrm>
        <a:prstGeom prst="roundRect">
          <a:avLst/>
        </a:prstGeom>
        <a:gradFill rotWithShape="0">
          <a:gsLst>
            <a:gs pos="0">
              <a:schemeClr val="accent6">
                <a:shade val="80000"/>
                <a:hueOff val="55111"/>
                <a:satOff val="271"/>
                <a:lumOff val="21690"/>
                <a:alphaOff val="0"/>
                <a:shade val="85000"/>
                <a:satMod val="130000"/>
              </a:schemeClr>
            </a:gs>
            <a:gs pos="34000">
              <a:schemeClr val="accent6">
                <a:shade val="80000"/>
                <a:hueOff val="55111"/>
                <a:satOff val="271"/>
                <a:lumOff val="21690"/>
                <a:alphaOff val="0"/>
                <a:shade val="87000"/>
                <a:satMod val="125000"/>
              </a:schemeClr>
            </a:gs>
            <a:gs pos="70000">
              <a:schemeClr val="accent6">
                <a:shade val="80000"/>
                <a:hueOff val="55111"/>
                <a:satOff val="271"/>
                <a:lumOff val="2169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6">
                <a:shade val="80000"/>
                <a:hueOff val="55111"/>
                <a:satOff val="271"/>
                <a:lumOff val="2169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G" sz="2400" i="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Прототип</a:t>
          </a:r>
          <a:endParaRPr lang="bg-BG" sz="2400" i="0" kern="1200" dirty="0"/>
        </a:p>
      </dsp:txBody>
      <dsp:txXfrm>
        <a:off x="27415" y="5124482"/>
        <a:ext cx="7522466" cy="506769"/>
      </dsp:txXfrm>
    </dsp:sp>
    <dsp:sp modelId="{B8A2F66E-3D60-7246-B4D5-5BA5C60DE06B}">
      <dsp:nvSpPr>
        <dsp:cNvPr id="0" name=""/>
        <dsp:cNvSpPr/>
      </dsp:nvSpPr>
      <dsp:spPr>
        <a:xfrm>
          <a:off x="0" y="5658667"/>
          <a:ext cx="7577296" cy="844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579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BG" sz="1900" i="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За да се изпробва концепцията, може да се разработи прототип на мобилното приложение, което използва тези данни и предоставя оптимални маршрути на потребителите. </a:t>
          </a:r>
          <a:endParaRPr lang="bg-BG" sz="1900" i="0" kern="1200" dirty="0"/>
        </a:p>
      </dsp:txBody>
      <dsp:txXfrm>
        <a:off x="0" y="5658667"/>
        <a:ext cx="7577296" cy="844560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D87F2F-FD84-C847-9FAA-EF5BCF312E47}">
      <dsp:nvSpPr>
        <dsp:cNvPr id="0" name=""/>
        <dsp:cNvSpPr/>
      </dsp:nvSpPr>
      <dsp:spPr>
        <a:xfrm>
          <a:off x="0" y="146591"/>
          <a:ext cx="3605646" cy="3605646"/>
        </a:xfrm>
        <a:prstGeom prst="ellipse">
          <a:avLst/>
        </a:prstGeom>
        <a:solidFill>
          <a:srgbClr val="637052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G" sz="3600" kern="1200" dirty="0">
              <a:solidFill>
                <a:schemeClr val="bg1"/>
              </a:solidFill>
            </a:rPr>
            <a:t>ПРИМЕР 3</a:t>
          </a:r>
        </a:p>
      </dsp:txBody>
      <dsp:txXfrm>
        <a:off x="528035" y="674626"/>
        <a:ext cx="2549576" cy="2549576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97C6DB-2514-D942-9B69-26946A52F019}">
      <dsp:nvSpPr>
        <dsp:cNvPr id="0" name=""/>
        <dsp:cNvSpPr/>
      </dsp:nvSpPr>
      <dsp:spPr>
        <a:xfrm>
          <a:off x="0" y="12794"/>
          <a:ext cx="7577296" cy="538200"/>
        </a:xfrm>
        <a:prstGeom prst="roundRect">
          <a:avLst/>
        </a:prstGeom>
        <a:gradFill rotWithShape="0">
          <a:gsLst>
            <a:gs pos="0">
              <a:schemeClr val="accent6">
                <a:shade val="8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6">
                <a:shade val="8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6">
                <a:shade val="8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6">
                <a:shade val="8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G" sz="2300" kern="1200" dirty="0"/>
            <a:t>Стратегия</a:t>
          </a:r>
        </a:p>
      </dsp:txBody>
      <dsp:txXfrm>
        <a:off x="26273" y="39067"/>
        <a:ext cx="7524750" cy="485654"/>
      </dsp:txXfrm>
    </dsp:sp>
    <dsp:sp modelId="{0969C80A-16F4-4043-8E72-3C36813303FC}">
      <dsp:nvSpPr>
        <dsp:cNvPr id="0" name=""/>
        <dsp:cNvSpPr/>
      </dsp:nvSpPr>
      <dsp:spPr>
        <a:xfrm>
          <a:off x="0" y="550994"/>
          <a:ext cx="7577296" cy="785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579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BG" sz="1800" kern="1200"/>
            <a:t>Намаляване на неосъответствията във посочения формат за данни .json в националния портал за публични отворени данни </a:t>
          </a:r>
          <a:r>
            <a:rPr lang="en-GB" sz="1800" kern="1200">
              <a:hlinkClick xmlns:r="http://schemas.openxmlformats.org/officeDocument/2006/relationships" r:id="rId1"/>
            </a:rPr>
            <a:t>https://data.egov.bg</a:t>
          </a:r>
          <a:endParaRPr lang="en-BG" sz="1800" kern="1200" dirty="0"/>
        </a:p>
      </dsp:txBody>
      <dsp:txXfrm>
        <a:off x="0" y="550994"/>
        <a:ext cx="7577296" cy="785565"/>
      </dsp:txXfrm>
    </dsp:sp>
    <dsp:sp modelId="{0F1D3E59-10CA-9C40-A620-A49F839FEC5D}">
      <dsp:nvSpPr>
        <dsp:cNvPr id="0" name=""/>
        <dsp:cNvSpPr/>
      </dsp:nvSpPr>
      <dsp:spPr>
        <a:xfrm>
          <a:off x="0" y="1336559"/>
          <a:ext cx="7577296" cy="538200"/>
        </a:xfrm>
        <a:prstGeom prst="roundRect">
          <a:avLst/>
        </a:prstGeom>
        <a:gradFill rotWithShape="0">
          <a:gsLst>
            <a:gs pos="0">
              <a:schemeClr val="accent6">
                <a:shade val="80000"/>
                <a:hueOff val="27556"/>
                <a:satOff val="135"/>
                <a:lumOff val="10845"/>
                <a:alphaOff val="0"/>
                <a:shade val="85000"/>
                <a:satMod val="130000"/>
              </a:schemeClr>
            </a:gs>
            <a:gs pos="34000">
              <a:schemeClr val="accent6">
                <a:shade val="80000"/>
                <a:hueOff val="27556"/>
                <a:satOff val="135"/>
                <a:lumOff val="10845"/>
                <a:alphaOff val="0"/>
                <a:shade val="87000"/>
                <a:satMod val="125000"/>
              </a:schemeClr>
            </a:gs>
            <a:gs pos="70000">
              <a:schemeClr val="accent6">
                <a:shade val="80000"/>
                <a:hueOff val="27556"/>
                <a:satOff val="135"/>
                <a:lumOff val="10845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6">
                <a:shade val="80000"/>
                <a:hueOff val="27556"/>
                <a:satOff val="135"/>
                <a:lumOff val="10845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G" sz="2300" kern="1200" dirty="0"/>
            <a:t>Концепци</a:t>
          </a:r>
        </a:p>
      </dsp:txBody>
      <dsp:txXfrm>
        <a:off x="26273" y="1362832"/>
        <a:ext cx="7524750" cy="485654"/>
      </dsp:txXfrm>
    </dsp:sp>
    <dsp:sp modelId="{2CB8418B-ED4D-6C43-97E0-6610DE0E7032}">
      <dsp:nvSpPr>
        <dsp:cNvPr id="0" name=""/>
        <dsp:cNvSpPr/>
      </dsp:nvSpPr>
      <dsp:spPr>
        <a:xfrm>
          <a:off x="0" y="1874759"/>
          <a:ext cx="7577296" cy="12854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579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BG" sz="1800" kern="1200" dirty="0"/>
            <a:t>Идеята е да като се използва API интерфейса на портала да се напише скриптово приложение на езика Python, чрез което да бъдат изтеглени всички налични данни във формат .json, заедно с метаданните за тях и след това да бъдат програмно анализирани за съответствие.</a:t>
          </a:r>
        </a:p>
      </dsp:txBody>
      <dsp:txXfrm>
        <a:off x="0" y="1874759"/>
        <a:ext cx="7577296" cy="1285469"/>
      </dsp:txXfrm>
    </dsp:sp>
    <dsp:sp modelId="{889C8D0C-E926-2145-BD64-BDACC232BDB1}">
      <dsp:nvSpPr>
        <dsp:cNvPr id="0" name=""/>
        <dsp:cNvSpPr/>
      </dsp:nvSpPr>
      <dsp:spPr>
        <a:xfrm>
          <a:off x="0" y="3160230"/>
          <a:ext cx="7577296" cy="538200"/>
        </a:xfrm>
        <a:prstGeom prst="roundRect">
          <a:avLst/>
        </a:prstGeom>
        <a:gradFill rotWithShape="0">
          <a:gsLst>
            <a:gs pos="0">
              <a:schemeClr val="accent6">
                <a:shade val="80000"/>
                <a:hueOff val="55111"/>
                <a:satOff val="271"/>
                <a:lumOff val="21690"/>
                <a:alphaOff val="0"/>
                <a:shade val="85000"/>
                <a:satMod val="130000"/>
              </a:schemeClr>
            </a:gs>
            <a:gs pos="34000">
              <a:schemeClr val="accent6">
                <a:shade val="80000"/>
                <a:hueOff val="55111"/>
                <a:satOff val="271"/>
                <a:lumOff val="21690"/>
                <a:alphaOff val="0"/>
                <a:shade val="87000"/>
                <a:satMod val="125000"/>
              </a:schemeClr>
            </a:gs>
            <a:gs pos="70000">
              <a:schemeClr val="accent6">
                <a:shade val="80000"/>
                <a:hueOff val="55111"/>
                <a:satOff val="271"/>
                <a:lumOff val="2169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6">
                <a:shade val="80000"/>
                <a:hueOff val="55111"/>
                <a:satOff val="271"/>
                <a:lumOff val="2169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G" sz="2300" kern="1200" dirty="0"/>
            <a:t>Прототип</a:t>
          </a:r>
        </a:p>
      </dsp:txBody>
      <dsp:txXfrm>
        <a:off x="26273" y="3186503"/>
        <a:ext cx="7524750" cy="485654"/>
      </dsp:txXfrm>
    </dsp:sp>
    <dsp:sp modelId="{DFD97B55-BA80-B941-AF8E-B2AA81AC43EB}">
      <dsp:nvSpPr>
        <dsp:cNvPr id="0" name=""/>
        <dsp:cNvSpPr/>
      </dsp:nvSpPr>
      <dsp:spPr>
        <a:xfrm>
          <a:off x="0" y="3698430"/>
          <a:ext cx="7577296" cy="19996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579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BG" sz="1800" kern="1200" dirty="0"/>
            <a:t>Ще вклюва две основни функционалности: 1) Изтегляне и анотиране на данните чрез метаданните. Резултатът трябва да включва: папки съответстващи на категорията, в които да се събират изтеглените файлове 2) Демонстрация на анализ на данните за съответствие с формата за избрани файлове, сред които има поне един файл, в който не е спазен форматът на данни .json. Резултат: списък от анализираните файлове, в които форматът е нарушен, включващ оригиналните мета данни.</a:t>
          </a:r>
          <a:endParaRPr lang="bg-BG" sz="1800" kern="1200" dirty="0"/>
        </a:p>
      </dsp:txBody>
      <dsp:txXfrm>
        <a:off x="0" y="3698430"/>
        <a:ext cx="7577296" cy="19996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9866F-5439-A144-A49F-E0378D137AD9}">
      <dsp:nvSpPr>
        <dsp:cNvPr id="0" name=""/>
        <dsp:cNvSpPr/>
      </dsp:nvSpPr>
      <dsp:spPr>
        <a:xfrm>
          <a:off x="226468" y="0"/>
          <a:ext cx="4257609" cy="4257609"/>
        </a:xfrm>
        <a:prstGeom prst="ellipse">
          <a:avLst/>
        </a:prstGeom>
        <a:solidFill>
          <a:srgbClr val="BD582C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400" kern="1200" dirty="0">
              <a:solidFill>
                <a:schemeClr val="bg1"/>
              </a:solidFill>
            </a:rPr>
            <a:t>РАЗПОЗНАВАНЕ НА СЛОЖНОСТТА НА ПРОБЛЕМИТЕ</a:t>
          </a:r>
          <a:endParaRPr lang="en-BG" sz="2400" kern="1200" dirty="0">
            <a:solidFill>
              <a:schemeClr val="bg1"/>
            </a:solidFill>
          </a:endParaRPr>
        </a:p>
      </dsp:txBody>
      <dsp:txXfrm>
        <a:off x="849980" y="623512"/>
        <a:ext cx="3010585" cy="301058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97E79B-3918-A444-B12C-388E45C98BDC}">
      <dsp:nvSpPr>
        <dsp:cNvPr id="0" name=""/>
        <dsp:cNvSpPr/>
      </dsp:nvSpPr>
      <dsp:spPr>
        <a:xfrm>
          <a:off x="0" y="0"/>
          <a:ext cx="757729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5EB4B7-37BB-F948-B521-31DF2712584B}">
      <dsp:nvSpPr>
        <dsp:cNvPr id="0" name=""/>
        <dsp:cNvSpPr/>
      </dsp:nvSpPr>
      <dsp:spPr>
        <a:xfrm>
          <a:off x="0" y="0"/>
          <a:ext cx="7577296" cy="28554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t" anchorCtr="0">
          <a:noAutofit/>
        </a:bodyPr>
        <a:lstStyle/>
        <a:p>
          <a:pPr marL="0" lvl="0" indent="0" algn="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4800" i="1" kern="1200" dirty="0"/>
            <a:t>“Не винаги е едно и също нещо да бъдеш добър човек и добър гражданин.”</a:t>
          </a:r>
          <a:endParaRPr lang="en-GB" sz="4800" i="1" kern="1200" dirty="0"/>
        </a:p>
      </dsp:txBody>
      <dsp:txXfrm>
        <a:off x="0" y="0"/>
        <a:ext cx="7577296" cy="2855422"/>
      </dsp:txXfrm>
    </dsp:sp>
    <dsp:sp modelId="{353A1299-2096-B14A-A7EF-4451704A224A}">
      <dsp:nvSpPr>
        <dsp:cNvPr id="0" name=""/>
        <dsp:cNvSpPr/>
      </dsp:nvSpPr>
      <dsp:spPr>
        <a:xfrm>
          <a:off x="0" y="2855422"/>
          <a:ext cx="757729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B09FE3-1098-5143-95D9-210CA8660D34}">
      <dsp:nvSpPr>
        <dsp:cNvPr id="0" name=""/>
        <dsp:cNvSpPr/>
      </dsp:nvSpPr>
      <dsp:spPr>
        <a:xfrm>
          <a:off x="0" y="2855422"/>
          <a:ext cx="7577296" cy="28554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t" anchorCtr="0">
          <a:noAutofit/>
        </a:bodyPr>
        <a:lstStyle/>
        <a:p>
          <a:pPr marL="0" lvl="0" indent="0" algn="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4800" i="1" kern="1200" dirty="0"/>
            <a:t>Аристотел</a:t>
          </a:r>
          <a:endParaRPr lang="en-GB" sz="4800" i="1" kern="1200" dirty="0"/>
        </a:p>
      </dsp:txBody>
      <dsp:txXfrm>
        <a:off x="0" y="2855422"/>
        <a:ext cx="7577296" cy="285542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9866F-5439-A144-A49F-E0378D137AD9}">
      <dsp:nvSpPr>
        <dsp:cNvPr id="0" name=""/>
        <dsp:cNvSpPr/>
      </dsp:nvSpPr>
      <dsp:spPr>
        <a:xfrm>
          <a:off x="155863" y="0"/>
          <a:ext cx="2930236" cy="2930236"/>
        </a:xfrm>
        <a:prstGeom prst="ellipse">
          <a:avLst/>
        </a:prstGeom>
        <a:solidFill>
          <a:srgbClr val="BD582C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500" kern="1200" dirty="0">
              <a:solidFill>
                <a:schemeClr val="bg1"/>
              </a:solidFill>
            </a:rPr>
            <a:t>ГРАЖДАНСКО ОБЩЕСТВО И ГРАЖДАНСКО УЧАСТИЕ</a:t>
          </a:r>
          <a:endParaRPr lang="en-BG" sz="2500" kern="1200" dirty="0">
            <a:solidFill>
              <a:schemeClr val="bg1"/>
            </a:solidFill>
          </a:endParaRPr>
        </a:p>
      </dsp:txBody>
      <dsp:txXfrm>
        <a:off x="584986" y="429123"/>
        <a:ext cx="2071990" cy="207199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622FF8-D76D-7947-8638-60B91124921B}">
      <dsp:nvSpPr>
        <dsp:cNvPr id="0" name=""/>
        <dsp:cNvSpPr/>
      </dsp:nvSpPr>
      <dsp:spPr>
        <a:xfrm>
          <a:off x="0" y="697"/>
          <a:ext cx="757729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BA66D4-3DA5-2E44-9947-D7D91B24EFC7}">
      <dsp:nvSpPr>
        <dsp:cNvPr id="0" name=""/>
        <dsp:cNvSpPr/>
      </dsp:nvSpPr>
      <dsp:spPr>
        <a:xfrm>
          <a:off x="0" y="697"/>
          <a:ext cx="7577296" cy="8156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800" kern="12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Проблеми в нормативната регламентация; </a:t>
          </a:r>
          <a:endParaRPr lang="en-BG" sz="1800" kern="12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697"/>
        <a:ext cx="7577296" cy="815635"/>
      </dsp:txXfrm>
    </dsp:sp>
    <dsp:sp modelId="{AED1DDA2-473D-FB4B-90A2-DBFEB9AE386E}">
      <dsp:nvSpPr>
        <dsp:cNvPr id="0" name=""/>
        <dsp:cNvSpPr/>
      </dsp:nvSpPr>
      <dsp:spPr>
        <a:xfrm>
          <a:off x="0" y="816332"/>
          <a:ext cx="757729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20C58C-18FC-9D4E-90ED-BACCA02F5568}">
      <dsp:nvSpPr>
        <dsp:cNvPr id="0" name=""/>
        <dsp:cNvSpPr/>
      </dsp:nvSpPr>
      <dsp:spPr>
        <a:xfrm>
          <a:off x="0" y="816332"/>
          <a:ext cx="7577296" cy="8156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800" kern="12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Проблеми в планирането на консултациите; </a:t>
          </a:r>
          <a:endParaRPr lang="en-BG" sz="1800" kern="12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816332"/>
        <a:ext cx="7577296" cy="815635"/>
      </dsp:txXfrm>
    </dsp:sp>
    <dsp:sp modelId="{03B1231B-4E20-2E4D-8CA7-2FF577CC1498}">
      <dsp:nvSpPr>
        <dsp:cNvPr id="0" name=""/>
        <dsp:cNvSpPr/>
      </dsp:nvSpPr>
      <dsp:spPr>
        <a:xfrm>
          <a:off x="0" y="1631968"/>
          <a:ext cx="757729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B4402B-4051-4442-8632-5C9CD81C5409}">
      <dsp:nvSpPr>
        <dsp:cNvPr id="0" name=""/>
        <dsp:cNvSpPr/>
      </dsp:nvSpPr>
      <dsp:spPr>
        <a:xfrm>
          <a:off x="0" y="1631968"/>
          <a:ext cx="7577296" cy="8156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800" kern="12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Проблеми при идентифициране на заинтересовани страни; </a:t>
          </a:r>
          <a:endParaRPr lang="en-BG" sz="1800" kern="12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631968"/>
        <a:ext cx="7577296" cy="815635"/>
      </dsp:txXfrm>
    </dsp:sp>
    <dsp:sp modelId="{3351B527-76C1-4145-AC55-BEBB79A38455}">
      <dsp:nvSpPr>
        <dsp:cNvPr id="0" name=""/>
        <dsp:cNvSpPr/>
      </dsp:nvSpPr>
      <dsp:spPr>
        <a:xfrm>
          <a:off x="0" y="2447604"/>
          <a:ext cx="757729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6F0F49-C117-FC40-B546-E0971DFB54DE}">
      <dsp:nvSpPr>
        <dsp:cNvPr id="0" name=""/>
        <dsp:cNvSpPr/>
      </dsp:nvSpPr>
      <dsp:spPr>
        <a:xfrm>
          <a:off x="0" y="2447604"/>
          <a:ext cx="7577296" cy="8156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800" kern="12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Проблеми при подготовка на консултационния документ; </a:t>
          </a:r>
          <a:endParaRPr lang="en-BG" sz="1800" kern="12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447604"/>
        <a:ext cx="7577296" cy="815635"/>
      </dsp:txXfrm>
    </dsp:sp>
    <dsp:sp modelId="{7AF001A6-4332-8A42-9E19-96940C0F124D}">
      <dsp:nvSpPr>
        <dsp:cNvPr id="0" name=""/>
        <dsp:cNvSpPr/>
      </dsp:nvSpPr>
      <dsp:spPr>
        <a:xfrm>
          <a:off x="0" y="3263240"/>
          <a:ext cx="757729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4144C0-4333-0641-99D7-12C6F75177D7}">
      <dsp:nvSpPr>
        <dsp:cNvPr id="0" name=""/>
        <dsp:cNvSpPr/>
      </dsp:nvSpPr>
      <dsp:spPr>
        <a:xfrm>
          <a:off x="0" y="3263240"/>
          <a:ext cx="7577296" cy="8156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800" kern="12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Проблеми при избор на формата на участие на заинтересованите страни и провеждане на консултационна процедура; </a:t>
          </a:r>
          <a:endParaRPr lang="en-BG" sz="1800" kern="12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263240"/>
        <a:ext cx="7577296" cy="815635"/>
      </dsp:txXfrm>
    </dsp:sp>
    <dsp:sp modelId="{82C7A561-2C97-7144-9B3A-C092A206CC6E}">
      <dsp:nvSpPr>
        <dsp:cNvPr id="0" name=""/>
        <dsp:cNvSpPr/>
      </dsp:nvSpPr>
      <dsp:spPr>
        <a:xfrm>
          <a:off x="0" y="4078876"/>
          <a:ext cx="757729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D49CEA-33D7-424C-848B-44BE6D4BC5AD}">
      <dsp:nvSpPr>
        <dsp:cNvPr id="0" name=""/>
        <dsp:cNvSpPr/>
      </dsp:nvSpPr>
      <dsp:spPr>
        <a:xfrm>
          <a:off x="0" y="4078876"/>
          <a:ext cx="7577296" cy="8156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800" kern="12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Проблеми при анализ на получените отговори, предложения, коментари и тяхното интегриране в оценката на въздействието; </a:t>
          </a:r>
          <a:endParaRPr lang="en-BG" sz="1800" kern="12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078876"/>
        <a:ext cx="7577296" cy="815635"/>
      </dsp:txXfrm>
    </dsp:sp>
    <dsp:sp modelId="{A102F9DD-F1E6-AA4C-B61B-AEF9EEF04946}">
      <dsp:nvSpPr>
        <dsp:cNvPr id="0" name=""/>
        <dsp:cNvSpPr/>
      </dsp:nvSpPr>
      <dsp:spPr>
        <a:xfrm>
          <a:off x="0" y="4894512"/>
          <a:ext cx="757729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0B9244-EEE1-3F4D-A6CD-7D95ABDABFA0}">
      <dsp:nvSpPr>
        <dsp:cNvPr id="0" name=""/>
        <dsp:cNvSpPr/>
      </dsp:nvSpPr>
      <dsp:spPr>
        <a:xfrm>
          <a:off x="0" y="4894512"/>
          <a:ext cx="7577296" cy="8156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800" kern="12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Проблеми при осигуряване на обратна връзка към заинтересованите страни. </a:t>
          </a:r>
          <a:endParaRPr lang="en-BG" sz="1800" kern="1200" dirty="0">
            <a:effectLst/>
            <a:latin typeface="Cambria" panose="020405030504060302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894512"/>
        <a:ext cx="7577296" cy="81563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9866F-5439-A144-A49F-E0378D137AD9}">
      <dsp:nvSpPr>
        <dsp:cNvPr id="0" name=""/>
        <dsp:cNvSpPr/>
      </dsp:nvSpPr>
      <dsp:spPr>
        <a:xfrm>
          <a:off x="155863" y="0"/>
          <a:ext cx="2930236" cy="2930236"/>
        </a:xfrm>
        <a:prstGeom prst="ellipse">
          <a:avLst/>
        </a:prstGeom>
        <a:solidFill>
          <a:srgbClr val="BD582C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100" kern="1200" dirty="0">
              <a:solidFill>
                <a:schemeClr val="bg1"/>
              </a:solidFill>
            </a:rPr>
            <a:t>ПРОБЛЕМИ В ГРАЖДАНСКОТО ОБЩЕСТВО</a:t>
          </a:r>
          <a:endParaRPr lang="en-BG" sz="2100" kern="1200" dirty="0">
            <a:solidFill>
              <a:schemeClr val="bg1"/>
            </a:solidFill>
          </a:endParaRPr>
        </a:p>
      </dsp:txBody>
      <dsp:txXfrm>
        <a:off x="584986" y="429123"/>
        <a:ext cx="2071990" cy="207199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DB2C22-9A0C-0742-BDAC-00B242EEEE38}">
      <dsp:nvSpPr>
        <dsp:cNvPr id="0" name=""/>
        <dsp:cNvSpPr/>
      </dsp:nvSpPr>
      <dsp:spPr>
        <a:xfrm>
          <a:off x="-6457546" y="-987665"/>
          <a:ext cx="7686175" cy="7686175"/>
        </a:xfrm>
        <a:prstGeom prst="blockArc">
          <a:avLst>
            <a:gd name="adj1" fmla="val 18900000"/>
            <a:gd name="adj2" fmla="val 2700000"/>
            <a:gd name="adj3" fmla="val 281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FBAD87-9069-4640-A0CC-7E83053248BA}">
      <dsp:nvSpPr>
        <dsp:cNvPr id="0" name=""/>
        <dsp:cNvSpPr/>
      </dsp:nvSpPr>
      <dsp:spPr>
        <a:xfrm>
          <a:off x="457335" y="300733"/>
          <a:ext cx="7038763" cy="6012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7232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1800" kern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Планиране</a:t>
          </a:r>
          <a:endParaRPr lang="bg-BG" sz="1800" kern="1200" dirty="0"/>
        </a:p>
      </dsp:txBody>
      <dsp:txXfrm>
        <a:off x="457335" y="300733"/>
        <a:ext cx="7038763" cy="601237"/>
      </dsp:txXfrm>
    </dsp:sp>
    <dsp:sp modelId="{1F42B443-DB07-B142-83E7-77664A795C2F}">
      <dsp:nvSpPr>
        <dsp:cNvPr id="0" name=""/>
        <dsp:cNvSpPr/>
      </dsp:nvSpPr>
      <dsp:spPr>
        <a:xfrm>
          <a:off x="81562" y="225578"/>
          <a:ext cx="751547" cy="7515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023CC2-E48C-CE46-ABFE-89DF328C2590}">
      <dsp:nvSpPr>
        <dsp:cNvPr id="0" name=""/>
        <dsp:cNvSpPr/>
      </dsp:nvSpPr>
      <dsp:spPr>
        <a:xfrm>
          <a:off x="951895" y="1202475"/>
          <a:ext cx="6544204" cy="6012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7232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G" sz="1800" kern="1200" dirty="0"/>
            <a:t>Идентифициране на заинтересованите страни</a:t>
          </a:r>
          <a:endParaRPr lang="bg-BG" sz="1800" kern="1200" dirty="0"/>
        </a:p>
      </dsp:txBody>
      <dsp:txXfrm>
        <a:off x="951895" y="1202475"/>
        <a:ext cx="6544204" cy="601237"/>
      </dsp:txXfrm>
    </dsp:sp>
    <dsp:sp modelId="{EDB447AB-6BFC-EA4E-BAC6-8A7EC19DAF27}">
      <dsp:nvSpPr>
        <dsp:cNvPr id="0" name=""/>
        <dsp:cNvSpPr/>
      </dsp:nvSpPr>
      <dsp:spPr>
        <a:xfrm>
          <a:off x="576121" y="1127320"/>
          <a:ext cx="751547" cy="7515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5B51F1-C737-C84C-8B7F-5EDF7E97CE01}">
      <dsp:nvSpPr>
        <dsp:cNvPr id="0" name=""/>
        <dsp:cNvSpPr/>
      </dsp:nvSpPr>
      <dsp:spPr>
        <a:xfrm>
          <a:off x="1178044" y="2104217"/>
          <a:ext cx="6318054" cy="6012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7232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G" sz="1800" kern="1200" dirty="0"/>
            <a:t>Подготовка на консултационния документ</a:t>
          </a:r>
          <a:endParaRPr lang="bg-BG" sz="1800" kern="1200" dirty="0"/>
        </a:p>
      </dsp:txBody>
      <dsp:txXfrm>
        <a:off x="1178044" y="2104217"/>
        <a:ext cx="6318054" cy="601237"/>
      </dsp:txXfrm>
    </dsp:sp>
    <dsp:sp modelId="{0BF78641-02FD-3D47-BAA9-9AE2CFCEB7A3}">
      <dsp:nvSpPr>
        <dsp:cNvPr id="0" name=""/>
        <dsp:cNvSpPr/>
      </dsp:nvSpPr>
      <dsp:spPr>
        <a:xfrm>
          <a:off x="802270" y="2029063"/>
          <a:ext cx="751547" cy="7515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E17EFD-9667-AE44-A29F-3C4A494AFDF4}">
      <dsp:nvSpPr>
        <dsp:cNvPr id="0" name=""/>
        <dsp:cNvSpPr/>
      </dsp:nvSpPr>
      <dsp:spPr>
        <a:xfrm>
          <a:off x="1178044" y="3005389"/>
          <a:ext cx="6318054" cy="6012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7232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G" sz="1800" kern="1200" dirty="0"/>
            <a:t>Избор на формата на участие на заинтересованите страни</a:t>
          </a:r>
          <a:endParaRPr lang="bg-BG" sz="1800" kern="1200" dirty="0"/>
        </a:p>
      </dsp:txBody>
      <dsp:txXfrm>
        <a:off x="1178044" y="3005389"/>
        <a:ext cx="6318054" cy="601237"/>
      </dsp:txXfrm>
    </dsp:sp>
    <dsp:sp modelId="{1EAB1649-733B-B142-A010-71E6D34D8C90}">
      <dsp:nvSpPr>
        <dsp:cNvPr id="0" name=""/>
        <dsp:cNvSpPr/>
      </dsp:nvSpPr>
      <dsp:spPr>
        <a:xfrm>
          <a:off x="802270" y="2930234"/>
          <a:ext cx="751547" cy="7515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4495A2-E3C9-8845-9DEB-82778AE892B1}">
      <dsp:nvSpPr>
        <dsp:cNvPr id="0" name=""/>
        <dsp:cNvSpPr/>
      </dsp:nvSpPr>
      <dsp:spPr>
        <a:xfrm>
          <a:off x="951895" y="3907131"/>
          <a:ext cx="6544204" cy="6012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7232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G" sz="1800" kern="1200" dirty="0"/>
            <a:t>Анализ на получените отговори, предложения и коментари</a:t>
          </a:r>
        </a:p>
      </dsp:txBody>
      <dsp:txXfrm>
        <a:off x="951895" y="3907131"/>
        <a:ext cx="6544204" cy="601237"/>
      </dsp:txXfrm>
    </dsp:sp>
    <dsp:sp modelId="{398559B1-2255-E54D-88D2-9E0ED2073A34}">
      <dsp:nvSpPr>
        <dsp:cNvPr id="0" name=""/>
        <dsp:cNvSpPr/>
      </dsp:nvSpPr>
      <dsp:spPr>
        <a:xfrm>
          <a:off x="576121" y="3831976"/>
          <a:ext cx="751547" cy="7515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7DC980-DAE3-F645-8F43-0614554898A4}">
      <dsp:nvSpPr>
        <dsp:cNvPr id="0" name=""/>
        <dsp:cNvSpPr/>
      </dsp:nvSpPr>
      <dsp:spPr>
        <a:xfrm>
          <a:off x="457335" y="4808874"/>
          <a:ext cx="7038763" cy="6012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7232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G" sz="1800" kern="1200" dirty="0"/>
            <a:t>Осигуряване на обратна връзка към заинтересованите лица</a:t>
          </a:r>
        </a:p>
      </dsp:txBody>
      <dsp:txXfrm>
        <a:off x="457335" y="4808874"/>
        <a:ext cx="7038763" cy="601237"/>
      </dsp:txXfrm>
    </dsp:sp>
    <dsp:sp modelId="{EE15F9C6-F44B-D344-A5FA-C433A93D2E5F}">
      <dsp:nvSpPr>
        <dsp:cNvPr id="0" name=""/>
        <dsp:cNvSpPr/>
      </dsp:nvSpPr>
      <dsp:spPr>
        <a:xfrm>
          <a:off x="81562" y="4733719"/>
          <a:ext cx="751547" cy="7515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50EC-7F5E-5745-829A-D71803A46B28}" type="datetimeFigureOut">
              <a:rPr lang="bg-BG" smtClean="0"/>
              <a:t>12.08.23 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E905C-F67C-8E48-B2F8-D2D5E045F4C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93824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.egov.bg/" TargetMode="External"/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8" Type="http://schemas.openxmlformats.org/officeDocument/2006/relationships/hyperlink" Target="applewebdata://3B682CAF-CAB9-4DAE-BC16-86BEDCF9D003/#_Toc142220729" TargetMode="External"/><Relationship Id="rId13" Type="http://schemas.openxmlformats.org/officeDocument/2006/relationships/hyperlink" Target="applewebdata://3B682CAF-CAB9-4DAE-BC16-86BEDCF9D003/#_Toc142220734" TargetMode="External"/><Relationship Id="rId3" Type="http://schemas.openxmlformats.org/officeDocument/2006/relationships/hyperlink" Target="applewebdata://3B682CAF-CAB9-4DAE-BC16-86BEDCF9D003/#_Toc142220724" TargetMode="External"/><Relationship Id="rId7" Type="http://schemas.openxmlformats.org/officeDocument/2006/relationships/hyperlink" Target="applewebdata://3B682CAF-CAB9-4DAE-BC16-86BEDCF9D003/#_Toc142220728" TargetMode="External"/><Relationship Id="rId12" Type="http://schemas.openxmlformats.org/officeDocument/2006/relationships/hyperlink" Target="applewebdata://3B682CAF-CAB9-4DAE-BC16-86BEDCF9D003/#_Toc142220733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6" Type="http://schemas.openxmlformats.org/officeDocument/2006/relationships/hyperlink" Target="applewebdata://3B682CAF-CAB9-4DAE-BC16-86BEDCF9D003/#_Toc142220727" TargetMode="External"/><Relationship Id="rId11" Type="http://schemas.openxmlformats.org/officeDocument/2006/relationships/hyperlink" Target="applewebdata://3B682CAF-CAB9-4DAE-BC16-86BEDCF9D003/#_Toc142220732" TargetMode="External"/><Relationship Id="rId5" Type="http://schemas.openxmlformats.org/officeDocument/2006/relationships/hyperlink" Target="applewebdata://3B682CAF-CAB9-4DAE-BC16-86BEDCF9D003/#_Toc142220726" TargetMode="External"/><Relationship Id="rId10" Type="http://schemas.openxmlformats.org/officeDocument/2006/relationships/hyperlink" Target="applewebdata://3B682CAF-CAB9-4DAE-BC16-86BEDCF9D003/#_Toc142220731" TargetMode="External"/><Relationship Id="rId4" Type="http://schemas.openxmlformats.org/officeDocument/2006/relationships/hyperlink" Target="applewebdata://3B682CAF-CAB9-4DAE-BC16-86BEDCF9D003/#_Toc142220725" TargetMode="External"/><Relationship Id="rId9" Type="http://schemas.openxmlformats.org/officeDocument/2006/relationships/hyperlink" Target="applewebdata://3B682CAF-CAB9-4DAE-BC16-86BEDCF9D003/#_Toc142220730" TargetMode="Externa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bg-BG" altLang="en-US" noProof="0" dirty="0"/>
              <a:t>Мултимедийна презентация за Нива </a:t>
            </a:r>
            <a:r>
              <a:rPr lang="en-US" altLang="en-US" noProof="0" dirty="0"/>
              <a:t>7-8</a:t>
            </a:r>
            <a:r>
              <a:rPr lang="bg-BG" altLang="en-US" noProof="0" dirty="0"/>
              <a:t>, по Тема </a:t>
            </a:r>
            <a:r>
              <a:rPr lang="en-BG" altLang="en-US" noProof="0" dirty="0"/>
              <a:t>2.3</a:t>
            </a:r>
            <a:r>
              <a:rPr lang="bg-BG" altLang="en-US" noProof="0" dirty="0"/>
              <a:t> </a:t>
            </a:r>
            <a:r>
              <a:rPr lang="bg-BG" sz="1200" dirty="0">
                <a:ea typeface="+mj-lt"/>
                <a:cs typeface="+mj-lt"/>
              </a:rPr>
              <a:t>Участие в гражданските процеси чрез дигитални технологии</a:t>
            </a:r>
            <a:endParaRPr lang="bg-BG" sz="1200" noProof="0" dirty="0">
              <a:ea typeface="+mj-lt"/>
              <a:cs typeface="+mj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g-BG" altLang="en-US" noProof="0" dirty="0"/>
              <a:t>От </a:t>
            </a:r>
            <a:r>
              <a:rPr lang="bg-BG" noProof="0" dirty="0"/>
              <a:t> Европейска Рамка на дигиталните компетентности с петте области на дигитална компетентност</a:t>
            </a:r>
            <a:r>
              <a:rPr lang="en-BG" noProof="0" dirty="0"/>
              <a:t> </a:t>
            </a:r>
            <a:r>
              <a:rPr lang="bg-BG" noProof="0" dirty="0"/>
              <a:t>и 21 дигитални умения/ компетентности (</a:t>
            </a:r>
            <a:r>
              <a:rPr lang="bg-BG" noProof="0" dirty="0" err="1"/>
              <a:t>DigComp</a:t>
            </a:r>
            <a:r>
              <a:rPr lang="bg-BG" noProof="0" dirty="0"/>
              <a:t> 2.1)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g-BG" noProof="0" dirty="0"/>
              <a:t>По програма “Развитие на човешките ресурси” към Министерството на труда и социалната политика, съфинансирана от Европейския съюз.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AE905C-F67C-8E48-B2F8-D2D5E045F4C4}" type="slidenum">
              <a:rPr lang="bg-BG" smtClean="0"/>
              <a:t>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662931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Тук ще се запознаем с три основни подтеми: 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itchFamily="2" charset="2"/>
              <a:buChar char="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Какво е стратегия и стратегическо управление? 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Wingdings" pitchFamily="2" charset="2"/>
              <a:buChar char="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Стратегическото управление и публичния сектор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Wingdings" pitchFamily="2" charset="2"/>
              <a:buChar char="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Технологични стратегии в ИКТ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itchFamily="2" charset="2"/>
              <a:buChar char="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Какво е концепция за ИКТ решение?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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Разлика между прототип и решение в ИКТ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Най-общо казано: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itchFamily="2" charset="2"/>
              <a:buChar char=""/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Стратегията е общ план или подход, който се използва за постигане на дадената цел или решаване на проблем. Тя определя общия път и действията, които трябва да се предприемат, за да се постигнат желаните резултати. Стратегията обикновено се определя въз основа на анализ на ситуацията, включително вътрешни силни страни и слабости, външни възможности и заплахи (SWOT анализ) и определя основни принципи и насоки, които ще насочват решенията и действията. Това е дългосрочен и широкообхватен план, който може да включва няколко конкретни концепции за постигане на целите.</a:t>
            </a:r>
          </a:p>
          <a:p>
            <a:pPr marL="342900" lvl="0" indent="-342900" algn="just">
              <a:lnSpc>
                <a:spcPct val="107000"/>
              </a:lnSpc>
              <a:buFont typeface="Wingdings" pitchFamily="2" charset="2"/>
              <a:buChar char=""/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Концепцията е конкретна идея или модел, която се предлага за решаване на определен проблем или за постигане на определена цел. Тя обикновено е по-специфична и фокусирана от стратегията и може да представлява начин за прилагане на стратегическия план. Концепцията се фокусира върху решенията и методите, които ще се използват, и може да предостави ясни насоки за действията и ресурсите, които трябва да се използват. Тя обикновено е по-краткосрочна и може да се променя или приспособява в зависимост от конкретната ситуация.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"/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Прототипът на решението е конкретен примерен продукт или система, който демонстрира работещата концепция или функционалност на предложеното решение. Това е реализация на концепцията, която позволява да се тества и оцени ефективността и изпълнимостта на предложената идея преди финалната реализация. Прототипът не е финалното решение, а по-скоро работещ пример на предложената концепция. Той предоставя възможност за коригиране и допълнение на идеята преди да се внедрят дългосрочно и широкообхватно.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да се постигне успех при решаване на проблем или постигане на цел, обикновено е необходима подходяща стратегия, която да установи общите насоки, и последователно прилагане на конкретни концепции, които да предоставят подробно ръководство за действията и ресурсите, необходими за постигане на целта. 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AE905C-F67C-8E48-B2F8-D2D5E045F4C4}" type="slidenum">
              <a:rPr lang="bg-BG" smtClean="0"/>
              <a:t>10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922480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 означава, че съществува следната обвързаност</a:t>
            </a:r>
            <a:r>
              <a:rPr lang="en-BG" dirty="0">
                <a:effectLst/>
              </a:rPr>
              <a:t> между 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стратегия, концепция и прототип на решение</a:t>
            </a:r>
            <a:r>
              <a:rPr lang="en-BG" dirty="0">
                <a:effectLst/>
              </a:rPr>
              <a:t> 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bg-BG" dirty="0"/>
              <a:t>Къде отиваме?</a:t>
            </a:r>
            <a:endParaRPr lang="en-GB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BG" sz="2000" dirty="0"/>
              <a:t>С</a:t>
            </a:r>
            <a:r>
              <a:rPr lang="bg-BG" sz="2000" dirty="0" err="1"/>
              <a:t>тратегическо</a:t>
            </a:r>
            <a:r>
              <a:rPr lang="bg-BG" sz="2000" dirty="0"/>
              <a:t> намерение, </a:t>
            </a:r>
            <a:r>
              <a:rPr lang="en-BG" sz="2000" dirty="0"/>
              <a:t>формулиране на стратегическата </a:t>
            </a:r>
            <a:r>
              <a:rPr lang="bg-BG" sz="2000" dirty="0"/>
              <a:t>цел</a:t>
            </a:r>
            <a:endParaRPr lang="en-GB" sz="20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bg-BG" dirty="0"/>
              <a:t>Как ще стигнем до там?</a:t>
            </a:r>
            <a:endParaRPr lang="en-GB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bg-BG" sz="2000" b="0" dirty="0"/>
              <a:t>Оценка на стратегическите ситуации</a:t>
            </a:r>
            <a:endParaRPr lang="en-GB" sz="2000" b="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600" dirty="0" err="1"/>
              <a:t>обща</a:t>
            </a:r>
            <a:r>
              <a:rPr lang="en-GB" sz="1600" dirty="0"/>
              <a:t> </a:t>
            </a:r>
            <a:r>
              <a:rPr lang="en-GB" sz="1600" dirty="0" err="1"/>
              <a:t>външната</a:t>
            </a:r>
            <a:r>
              <a:rPr lang="en-GB" sz="1600" dirty="0"/>
              <a:t> </a:t>
            </a:r>
            <a:r>
              <a:rPr lang="en-GB" sz="1600" dirty="0" err="1"/>
              <a:t>среда</a:t>
            </a:r>
            <a:r>
              <a:rPr lang="en-GB" sz="1600" dirty="0"/>
              <a:t> -</a:t>
            </a:r>
            <a:r>
              <a:rPr lang="en-GB" sz="1600" dirty="0" err="1"/>
              <a:t>анализ</a:t>
            </a:r>
            <a:r>
              <a:rPr lang="en-GB" sz="1600" dirty="0"/>
              <a:t> </a:t>
            </a:r>
            <a:r>
              <a:rPr lang="en-GB" sz="1600" dirty="0" err="1"/>
              <a:t>на</a:t>
            </a:r>
            <a:r>
              <a:rPr lang="en-GB" sz="1600" dirty="0"/>
              <a:t> </a:t>
            </a:r>
            <a:r>
              <a:rPr lang="en-GB" sz="1600" dirty="0" err="1"/>
              <a:t>макро</a:t>
            </a:r>
            <a:r>
              <a:rPr lang="en-GB" sz="1600" dirty="0"/>
              <a:t> </a:t>
            </a:r>
            <a:r>
              <a:rPr lang="en-GB" sz="1600" dirty="0" err="1"/>
              <a:t>рамката</a:t>
            </a:r>
            <a:endParaRPr lang="en-GB" sz="16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600" dirty="0" err="1"/>
              <a:t>специфична</a:t>
            </a:r>
            <a:r>
              <a:rPr lang="en-GB" sz="1600" dirty="0"/>
              <a:t> </a:t>
            </a:r>
            <a:r>
              <a:rPr lang="en-GB" sz="1600" dirty="0" err="1"/>
              <a:t>външна</a:t>
            </a:r>
            <a:r>
              <a:rPr lang="en-GB" sz="1600" dirty="0"/>
              <a:t> </a:t>
            </a:r>
            <a:r>
              <a:rPr lang="en-GB" sz="1600" dirty="0" err="1"/>
              <a:t>среда</a:t>
            </a:r>
            <a:r>
              <a:rPr lang="en-GB" sz="1600" dirty="0"/>
              <a:t> - </a:t>
            </a:r>
            <a:r>
              <a:rPr lang="en-GB" sz="1600" dirty="0" err="1"/>
              <a:t>вътрешно</a:t>
            </a:r>
            <a:r>
              <a:rPr lang="en-GB" sz="1600" dirty="0"/>
              <a:t> </a:t>
            </a:r>
            <a:r>
              <a:rPr lang="en-GB" sz="1600" dirty="0" err="1"/>
              <a:t>отраслов</a:t>
            </a:r>
            <a:r>
              <a:rPr lang="en-GB" sz="1600" dirty="0"/>
              <a:t> </a:t>
            </a:r>
            <a:r>
              <a:rPr lang="en-GB" sz="1600" dirty="0" err="1"/>
              <a:t>анализ</a:t>
            </a:r>
            <a:endParaRPr lang="en-GB" sz="16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BG" sz="2000" dirty="0"/>
              <a:t>С</a:t>
            </a:r>
            <a:r>
              <a:rPr lang="bg-BG" sz="2000" dirty="0" err="1"/>
              <a:t>тратегическ</a:t>
            </a:r>
            <a:r>
              <a:rPr lang="en-BG" sz="2000" dirty="0"/>
              <a:t>о </a:t>
            </a:r>
            <a:r>
              <a:rPr lang="bg-BG" sz="2000" dirty="0"/>
              <a:t>план</a:t>
            </a:r>
            <a:r>
              <a:rPr lang="en-BG" sz="2000" dirty="0"/>
              <a:t>иране</a:t>
            </a:r>
            <a:endParaRPr lang="en-GB" sz="20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600" dirty="0" err="1"/>
              <a:t>концепции</a:t>
            </a:r>
            <a:r>
              <a:rPr lang="en-GB" sz="1600" dirty="0"/>
              <a:t> </a:t>
            </a:r>
            <a:r>
              <a:rPr lang="en-GB" sz="1600" dirty="0" err="1"/>
              <a:t>за</a:t>
            </a:r>
            <a:r>
              <a:rPr lang="en-GB" sz="1600" dirty="0"/>
              <a:t> </a:t>
            </a:r>
            <a:r>
              <a:rPr lang="en-GB" sz="1600" dirty="0" err="1"/>
              <a:t>решение</a:t>
            </a:r>
            <a:endParaRPr lang="en-GB" sz="16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bg-BG" dirty="0"/>
              <a:t>Как да сме сигурни, че вървим в правилната посока?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bg-BG" sz="1600" dirty="0"/>
              <a:t>стратегически контрол</a:t>
            </a:r>
            <a:endParaRPr lang="en-GB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 err="1"/>
              <a:t>оценка</a:t>
            </a:r>
            <a:r>
              <a:rPr lang="en-GB" sz="1600" dirty="0"/>
              <a:t>  </a:t>
            </a:r>
            <a:r>
              <a:rPr lang="en-GB" sz="1600" dirty="0" err="1"/>
              <a:t>на</a:t>
            </a:r>
            <a:r>
              <a:rPr lang="en-GB" sz="1600" dirty="0"/>
              <a:t> </a:t>
            </a:r>
            <a:r>
              <a:rPr lang="en-GB" sz="1600" dirty="0" err="1"/>
              <a:t>изпълнението</a:t>
            </a:r>
            <a:r>
              <a:rPr lang="en-GB" sz="1600" dirty="0"/>
              <a:t> - </a:t>
            </a:r>
            <a:r>
              <a:rPr lang="en-GB" sz="1600" dirty="0" err="1"/>
              <a:t>оценка</a:t>
            </a:r>
            <a:r>
              <a:rPr lang="en-GB" sz="1600" dirty="0"/>
              <a:t> </a:t>
            </a:r>
            <a:r>
              <a:rPr lang="en-GB" sz="1600" dirty="0" err="1"/>
              <a:t>на</a:t>
            </a:r>
            <a:r>
              <a:rPr lang="en-GB" sz="1600" dirty="0"/>
              <a:t> </a:t>
            </a:r>
            <a:r>
              <a:rPr lang="en-GB" sz="1600" dirty="0" err="1"/>
              <a:t>прототипа</a:t>
            </a:r>
            <a:endParaRPr lang="en-GB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 err="1"/>
              <a:t>налагане</a:t>
            </a:r>
            <a:r>
              <a:rPr lang="en-GB" sz="1600" dirty="0"/>
              <a:t> </a:t>
            </a:r>
            <a:r>
              <a:rPr lang="en-GB" sz="1600" dirty="0" err="1"/>
              <a:t>на</a:t>
            </a:r>
            <a:r>
              <a:rPr lang="en-GB" sz="1600" dirty="0"/>
              <a:t> </a:t>
            </a:r>
            <a:r>
              <a:rPr lang="en-GB" sz="1600" dirty="0" err="1"/>
              <a:t>коректив</a:t>
            </a:r>
            <a:r>
              <a:rPr lang="en-GB" sz="1600" dirty="0"/>
              <a:t> - </a:t>
            </a:r>
            <a:r>
              <a:rPr lang="en-GB" sz="1600" dirty="0" err="1"/>
              <a:t>промяна</a:t>
            </a:r>
            <a:r>
              <a:rPr lang="en-GB" sz="1600" dirty="0"/>
              <a:t> </a:t>
            </a:r>
            <a:r>
              <a:rPr lang="en-GB" sz="1600" dirty="0" err="1"/>
              <a:t>на</a:t>
            </a:r>
            <a:r>
              <a:rPr lang="en-GB" sz="1600" dirty="0"/>
              <a:t> </a:t>
            </a:r>
            <a:r>
              <a:rPr lang="en-GB" sz="1600" dirty="0" err="1"/>
              <a:t>прототипа</a:t>
            </a:r>
            <a:r>
              <a:rPr lang="en-GB" sz="1600" dirty="0"/>
              <a:t> </a:t>
            </a:r>
            <a:r>
              <a:rPr lang="en-GB" sz="1600" dirty="0" err="1"/>
              <a:t>докато</a:t>
            </a:r>
            <a:r>
              <a:rPr lang="en-GB" sz="1600" dirty="0"/>
              <a:t> </a:t>
            </a:r>
            <a:r>
              <a:rPr lang="en-GB" sz="1600" dirty="0" err="1"/>
              <a:t>се</a:t>
            </a:r>
            <a:r>
              <a:rPr lang="en-GB" sz="1600" dirty="0"/>
              <a:t> </a:t>
            </a:r>
            <a:r>
              <a:rPr lang="en-GB" sz="1600" dirty="0" err="1"/>
              <a:t>постигне</a:t>
            </a:r>
            <a:r>
              <a:rPr lang="en-GB" sz="1600" dirty="0"/>
              <a:t> </a:t>
            </a:r>
            <a:r>
              <a:rPr lang="en-GB" sz="1600" dirty="0" err="1"/>
              <a:t>пълно</a:t>
            </a:r>
            <a:r>
              <a:rPr lang="en-GB" sz="1600" dirty="0"/>
              <a:t> </a:t>
            </a:r>
            <a:r>
              <a:rPr lang="en-GB" sz="1600" dirty="0" err="1"/>
              <a:t>функционално</a:t>
            </a:r>
            <a:r>
              <a:rPr lang="en-GB" sz="1600" dirty="0"/>
              <a:t> </a:t>
            </a:r>
            <a:r>
              <a:rPr lang="en-GB" sz="1600" dirty="0" err="1"/>
              <a:t>съответствие</a:t>
            </a:r>
            <a:endParaRPr lang="en-GB" sz="1600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AE905C-F67C-8E48-B2F8-D2D5E045F4C4}" type="slidenum">
              <a:rPr lang="bg-BG" smtClean="0"/>
              <a:t>11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38106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0" lvl="2" indent="-228600">
              <a:lnSpc>
                <a:spcPct val="107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bg-BG" sz="1100" b="1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Стратегическото управление и публичния сектор</a:t>
            </a:r>
            <a:endParaRPr lang="en-BG" sz="1100" b="1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Сун Дзъ е първият човек признат за стратег. Китайският военен генерал и мислител от </a:t>
            </a:r>
            <a:r>
              <a:rPr lang="en-US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-ти – </a:t>
            </a:r>
            <a:r>
              <a:rPr lang="en-US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-ти век пр.н.е. е написал книгата „Изкуството на войната“, която в 13 глави разглежда всеки един аспект на воденето на война. </a:t>
            </a:r>
            <a:r>
              <a:rPr lang="bg-BG" sz="12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„Изкуството на войната“ не разглежда само темата за военните стратегии, а предлага и напътствия за ръководене на голямо и сложно общество. Правилата и напътствията, които Сун Дзъ дава, лесно се обобщават и са приложими при управление на всяка сложна обществена структура. Това е било забелязано още от древните философи. Това е основната причина книгата да се превърне в основа за развитието на съвременната научна формулировка на „Стратегическото управление“. Самата дума „стратегия“ е с древногръцки произход и е образувана от </a:t>
            </a:r>
            <a:r>
              <a:rPr lang="bg-BG" sz="12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думите „</a:t>
            </a:r>
            <a:r>
              <a:rPr lang="en-GB" sz="1200" dirty="0" err="1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stratos</a:t>
            </a:r>
            <a:r>
              <a:rPr lang="bg-BG" sz="12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– (войска, армия) и „</a:t>
            </a:r>
            <a:r>
              <a:rPr lang="en-GB" sz="12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ago</a:t>
            </a:r>
            <a:r>
              <a:rPr lang="bg-BG" sz="120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(водя). Съвременното понятие на „стратегия“ включва в себе си няколко компонента: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Wingdings" pitchFamily="2" charset="2"/>
              <a:buChar char="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Поставяне на дългосрочна цел/и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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Определяне на комплекс от действия, които да постигнат в дългосрочен план поставената цел/и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1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Според доц. д-р Кирил Радев „…стратегическият мениджмънт </a:t>
            </a:r>
            <a:r>
              <a:rPr lang="en-GB" sz="11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GB" sz="11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1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използва</a:t>
            </a:r>
            <a:r>
              <a:rPr lang="en-GB" sz="11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1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основно</a:t>
            </a:r>
            <a:r>
              <a:rPr lang="en-GB" sz="11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1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GB" sz="11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1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идентифициране</a:t>
            </a:r>
            <a:r>
              <a:rPr lang="en-GB" sz="11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1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GB" sz="11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1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приоритетите</a:t>
            </a:r>
            <a:r>
              <a:rPr lang="en-GB" sz="11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1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</a:t>
            </a:r>
            <a:r>
              <a:rPr lang="en-GB" sz="11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1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организацията</a:t>
            </a:r>
            <a:r>
              <a:rPr lang="en-GB" sz="11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1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потенциалните</a:t>
            </a:r>
            <a:r>
              <a:rPr lang="en-GB" sz="11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1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GB" sz="11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1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съществуващи</a:t>
            </a:r>
            <a:r>
              <a:rPr lang="en-GB" sz="11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1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заплахи</a:t>
            </a:r>
            <a:r>
              <a:rPr lang="en-GB" sz="11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1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en-GB" sz="11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1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промените</a:t>
            </a:r>
            <a:r>
              <a:rPr lang="en-GB" sz="11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1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GB" sz="11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1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елементите</a:t>
            </a:r>
            <a:r>
              <a:rPr lang="en-GB" sz="11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1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GB" sz="11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1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нейната</a:t>
            </a:r>
            <a:r>
              <a:rPr lang="en-GB" sz="11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1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външна</a:t>
            </a:r>
            <a:r>
              <a:rPr lang="en-GB" sz="11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1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среда</a:t>
            </a:r>
            <a:r>
              <a:rPr lang="en-GB" sz="11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1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GB" sz="11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1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разработването</a:t>
            </a:r>
            <a:r>
              <a:rPr lang="en-GB" sz="11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1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GB" sz="11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1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стратегии</a:t>
            </a:r>
            <a:r>
              <a:rPr lang="en-GB" sz="11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.“</a:t>
            </a:r>
            <a:r>
              <a:rPr lang="en-BG" dirty="0">
                <a:effectLst/>
              </a:rPr>
              <a:t> </a:t>
            </a:r>
            <a:endParaRPr lang="bg-BG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AE905C-F67C-8E48-B2F8-D2D5E045F4C4}" type="slidenum">
              <a:rPr lang="bg-BG" smtClean="0"/>
              <a:t>12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053991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914400" lvl="2" indent="0">
              <a:lnSpc>
                <a:spcPct val="107000"/>
              </a:lnSpc>
              <a:spcBef>
                <a:spcPts val="1000"/>
              </a:spcBef>
              <a:buFont typeface="+mj-lt"/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Действия, които могат да се предприемат на всеки един от етапите</a:t>
            </a: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914400" lvl="2" indent="0">
              <a:lnSpc>
                <a:spcPct val="107000"/>
              </a:lnSpc>
              <a:spcBef>
                <a:spcPts val="1000"/>
              </a:spcBef>
              <a:buFont typeface="+mj-lt"/>
              <a:buNone/>
            </a:pPr>
            <a:endParaRPr lang="en-BG" sz="1800" noProof="0" dirty="0">
              <a:effectLst/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bg-BG" sz="2400" dirty="0"/>
              <a:t>Къде отиваме?</a:t>
            </a:r>
            <a:endParaRPr lang="en-GB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BG" sz="1400" dirty="0"/>
              <a:t>Анализ на текущите проблеми и ограничения, и избор на конкретен проблем или група проблеми, които искаме да решим</a:t>
            </a:r>
            <a:endParaRPr lang="en-GB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800" dirty="0" err="1"/>
              <a:t>Инструментариум</a:t>
            </a:r>
            <a:r>
              <a:rPr lang="en-GB" sz="1800" dirty="0"/>
              <a:t>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400" dirty="0"/>
              <a:t>SWOT </a:t>
            </a:r>
            <a:r>
              <a:rPr lang="en-GB" sz="1400" dirty="0" err="1"/>
              <a:t>анализ</a:t>
            </a:r>
            <a:r>
              <a:rPr lang="en-GB" sz="1400" dirty="0"/>
              <a:t> - </a:t>
            </a:r>
            <a:r>
              <a:rPr lang="en-GB" sz="1400" dirty="0" err="1"/>
              <a:t>силни</a:t>
            </a:r>
            <a:r>
              <a:rPr lang="en-GB" sz="1400" dirty="0"/>
              <a:t> </a:t>
            </a:r>
            <a:r>
              <a:rPr lang="en-GB" sz="1400" dirty="0" err="1"/>
              <a:t>и</a:t>
            </a:r>
            <a:r>
              <a:rPr lang="en-GB" sz="1400" dirty="0"/>
              <a:t> </a:t>
            </a:r>
            <a:r>
              <a:rPr lang="en-GB" sz="1400" dirty="0" err="1"/>
              <a:t>слаби</a:t>
            </a:r>
            <a:r>
              <a:rPr lang="en-GB" sz="1400" dirty="0"/>
              <a:t> </a:t>
            </a:r>
            <a:r>
              <a:rPr lang="en-GB" sz="1400" dirty="0" err="1"/>
              <a:t>страни</a:t>
            </a:r>
            <a:r>
              <a:rPr lang="en-GB" sz="1400" dirty="0"/>
              <a:t>, </a:t>
            </a:r>
            <a:r>
              <a:rPr lang="en-GB" sz="1400" dirty="0" err="1"/>
              <a:t>възможности</a:t>
            </a:r>
            <a:r>
              <a:rPr lang="en-GB" sz="1400" dirty="0"/>
              <a:t> </a:t>
            </a:r>
            <a:r>
              <a:rPr lang="en-GB" sz="1400" dirty="0" err="1"/>
              <a:t>и</a:t>
            </a:r>
            <a:r>
              <a:rPr lang="en-GB" sz="1400" dirty="0"/>
              <a:t> </a:t>
            </a:r>
            <a:r>
              <a:rPr lang="en-GB" sz="1400" dirty="0" err="1"/>
              <a:t>ограничения</a:t>
            </a:r>
            <a:endParaRPr lang="en-GB" sz="14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bg-BG" sz="1400" dirty="0"/>
              <a:t>Матрицата на Бостънската консултантска група </a:t>
            </a:r>
            <a:r>
              <a:rPr lang="en-BG" sz="1400" dirty="0"/>
              <a:t> - разпределя продултите  на организацята в 4 групи</a:t>
            </a:r>
            <a:endParaRPr lang="en-GB" sz="14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400" dirty="0" err="1"/>
              <a:t>Матрица</a:t>
            </a:r>
            <a:r>
              <a:rPr lang="en-GB" sz="1400" dirty="0"/>
              <a:t> </a:t>
            </a:r>
            <a:r>
              <a:rPr lang="en-GB" sz="1400" dirty="0" err="1"/>
              <a:t>на</a:t>
            </a:r>
            <a:r>
              <a:rPr lang="en-GB" sz="1400" dirty="0"/>
              <a:t> General </a:t>
            </a:r>
            <a:r>
              <a:rPr lang="en-GB" sz="1400" dirty="0" err="1"/>
              <a:t>Elcetric</a:t>
            </a:r>
            <a:r>
              <a:rPr lang="en-GB" sz="1400" dirty="0"/>
              <a:t> - </a:t>
            </a:r>
            <a:r>
              <a:rPr lang="en-GB" sz="1400" dirty="0" err="1"/>
              <a:t>изчислява</a:t>
            </a:r>
            <a:r>
              <a:rPr lang="en-GB" sz="1400" dirty="0"/>
              <a:t> </a:t>
            </a:r>
            <a:r>
              <a:rPr lang="en-GB" sz="1400" dirty="0" err="1"/>
              <a:t>стратегическия</a:t>
            </a:r>
            <a:r>
              <a:rPr lang="en-GB" sz="1400" dirty="0"/>
              <a:t> </a:t>
            </a:r>
            <a:r>
              <a:rPr lang="en-GB" sz="1400" dirty="0" err="1"/>
              <a:t>статус</a:t>
            </a:r>
            <a:r>
              <a:rPr lang="en-GB" sz="1400" dirty="0"/>
              <a:t> </a:t>
            </a:r>
            <a:r>
              <a:rPr lang="en-GB" sz="1400" dirty="0" err="1"/>
              <a:t>на</a:t>
            </a:r>
            <a:r>
              <a:rPr lang="en-GB" sz="1400" dirty="0"/>
              <a:t> </a:t>
            </a:r>
            <a:r>
              <a:rPr lang="en-GB" sz="1400" dirty="0" err="1"/>
              <a:t>организацията</a:t>
            </a:r>
            <a:endParaRPr lang="en-GB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bg-BG" sz="2400" dirty="0"/>
              <a:t>Как ще стигнем до там?</a:t>
            </a:r>
            <a:endParaRPr lang="en-GB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BG" sz="2000" b="0" dirty="0"/>
              <a:t>Действия в зависимост от </a:t>
            </a:r>
            <a:r>
              <a:rPr lang="bg-BG" sz="2000" b="0" dirty="0" err="1"/>
              <a:t>стратегическ</a:t>
            </a:r>
            <a:r>
              <a:rPr lang="en-BG" sz="2000" b="0" dirty="0"/>
              <a:t>ата</a:t>
            </a:r>
            <a:r>
              <a:rPr lang="bg-BG" sz="2000" b="0" dirty="0"/>
              <a:t> </a:t>
            </a:r>
            <a:r>
              <a:rPr lang="bg-BG" sz="2000" b="0" dirty="0" err="1"/>
              <a:t>ситуаци</a:t>
            </a:r>
            <a:r>
              <a:rPr lang="en-BG" sz="2000" b="0" dirty="0"/>
              <a:t>я:</a:t>
            </a:r>
            <a:endParaRPr lang="en-GB" sz="2000" b="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bg-BG" sz="1600" dirty="0"/>
              <a:t>защитни </a:t>
            </a:r>
            <a:r>
              <a:rPr lang="bg-BG" sz="1600" dirty="0" err="1"/>
              <a:t>действия</a:t>
            </a:r>
            <a:r>
              <a:rPr lang="en-BG" sz="1600" dirty="0"/>
              <a:t>: оттегляне, приспособяване, развиване</a:t>
            </a:r>
            <a:endParaRPr lang="en-GB" sz="16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600" dirty="0" err="1"/>
              <a:t>настъпателни</a:t>
            </a:r>
            <a:r>
              <a:rPr lang="en-GB" sz="1600" dirty="0"/>
              <a:t> </a:t>
            </a:r>
            <a:r>
              <a:rPr lang="en-GB" sz="1600" dirty="0" err="1"/>
              <a:t>действия</a:t>
            </a:r>
            <a:r>
              <a:rPr lang="en-GB" sz="1600" dirty="0"/>
              <a:t>: </a:t>
            </a:r>
            <a:r>
              <a:rPr lang="en-GB" sz="1600" dirty="0" err="1"/>
              <a:t>прогнозиране</a:t>
            </a:r>
            <a:r>
              <a:rPr lang="en-GB" sz="1600" dirty="0"/>
              <a:t>, </a:t>
            </a:r>
            <a:r>
              <a:rPr lang="en-GB" sz="1600" dirty="0" err="1"/>
              <a:t>привличане</a:t>
            </a:r>
            <a:r>
              <a:rPr lang="en-GB" sz="1600" dirty="0"/>
              <a:t> </a:t>
            </a:r>
            <a:r>
              <a:rPr lang="en-GB" sz="1600" dirty="0" err="1"/>
              <a:t>на</a:t>
            </a:r>
            <a:r>
              <a:rPr lang="en-GB" sz="1600" dirty="0"/>
              <a:t> </a:t>
            </a:r>
            <a:r>
              <a:rPr lang="en-GB" sz="1600" dirty="0" err="1"/>
              <a:t>конкуренти</a:t>
            </a:r>
            <a:r>
              <a:rPr lang="en-GB" sz="1600" dirty="0"/>
              <a:t>, </a:t>
            </a:r>
            <a:r>
              <a:rPr lang="en-GB" sz="1600" dirty="0" err="1"/>
              <a:t>съюзяване</a:t>
            </a:r>
            <a:r>
              <a:rPr lang="en-GB" sz="1600" dirty="0"/>
              <a:t>, </a:t>
            </a:r>
            <a:r>
              <a:rPr lang="en-GB" sz="1600" dirty="0" err="1"/>
              <a:t>принуда</a:t>
            </a:r>
            <a:r>
              <a:rPr lang="en-GB" sz="1600" dirty="0"/>
              <a:t>, </a:t>
            </a:r>
            <a:r>
              <a:rPr lang="en-GB" sz="1600" dirty="0" err="1"/>
              <a:t>реклама</a:t>
            </a:r>
            <a:endParaRPr lang="en-GB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BG" sz="1800" dirty="0"/>
              <a:t>С</a:t>
            </a:r>
            <a:r>
              <a:rPr lang="bg-BG" sz="1800" dirty="0" err="1"/>
              <a:t>тратегическ</a:t>
            </a:r>
            <a:r>
              <a:rPr lang="en-BG" sz="1800" dirty="0"/>
              <a:t>о </a:t>
            </a:r>
            <a:r>
              <a:rPr lang="bg-BG" sz="1800" dirty="0"/>
              <a:t>план</a:t>
            </a:r>
            <a:r>
              <a:rPr lang="en-BG" sz="1800" dirty="0"/>
              <a:t>иране</a:t>
            </a:r>
            <a:endParaRPr lang="en-GB" sz="18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400" dirty="0" err="1"/>
              <a:t>включително</a:t>
            </a:r>
            <a:r>
              <a:rPr lang="en-GB" sz="1400" dirty="0"/>
              <a:t> ИКТ </a:t>
            </a:r>
            <a:r>
              <a:rPr lang="en-GB" sz="1400" dirty="0" err="1"/>
              <a:t>концепции</a:t>
            </a:r>
            <a:r>
              <a:rPr lang="en-GB" sz="1400" dirty="0"/>
              <a:t> </a:t>
            </a:r>
            <a:r>
              <a:rPr lang="en-GB" sz="1400" dirty="0" err="1"/>
              <a:t>за</a:t>
            </a:r>
            <a:r>
              <a:rPr lang="en-GB" sz="1400" dirty="0"/>
              <a:t> </a:t>
            </a:r>
            <a:r>
              <a:rPr lang="en-GB" sz="1400" dirty="0" err="1"/>
              <a:t>решение</a:t>
            </a:r>
            <a:endParaRPr lang="en-GB" sz="1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bg-BG" sz="2400" dirty="0"/>
              <a:t>Как да сме сигурни, че вървим в правилната посока?</a:t>
            </a:r>
            <a:endParaRPr lang="en-GB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BG" sz="1600" dirty="0"/>
              <a:t>С</a:t>
            </a:r>
            <a:r>
              <a:rPr lang="bg-BG" sz="1600" dirty="0" err="1"/>
              <a:t>тратегически</a:t>
            </a:r>
            <a:r>
              <a:rPr lang="bg-BG" sz="1600" dirty="0"/>
              <a:t> контрол</a:t>
            </a:r>
            <a:endParaRPr lang="en-GB" sz="1600" dirty="0"/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GB" sz="1200" dirty="0" err="1"/>
              <a:t>вътрешно-организационен</a:t>
            </a:r>
            <a:r>
              <a:rPr lang="en-GB" sz="1200" dirty="0"/>
              <a:t> </a:t>
            </a:r>
            <a:r>
              <a:rPr lang="en-GB" sz="1200" dirty="0" err="1"/>
              <a:t>контрол</a:t>
            </a:r>
            <a:endParaRPr lang="en-GB" sz="1200" dirty="0"/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GB" sz="1200" dirty="0" err="1"/>
              <a:t>външен</a:t>
            </a:r>
            <a:r>
              <a:rPr lang="en-GB" sz="1200" dirty="0"/>
              <a:t> </a:t>
            </a:r>
            <a:r>
              <a:rPr lang="en-GB" sz="1200" dirty="0" err="1"/>
              <a:t>контрол</a:t>
            </a:r>
            <a:r>
              <a:rPr lang="en-GB" sz="1200" dirty="0"/>
              <a:t>, </a:t>
            </a:r>
            <a:r>
              <a:rPr lang="en-GB" sz="1200" dirty="0" err="1"/>
              <a:t>вкл</a:t>
            </a:r>
            <a:r>
              <a:rPr lang="en-GB" sz="1200" dirty="0"/>
              <a:t>. </a:t>
            </a:r>
            <a:r>
              <a:rPr lang="en-GB" sz="1200" dirty="0" err="1"/>
              <a:t>потребителски</a:t>
            </a:r>
            <a:r>
              <a:rPr lang="en-GB" sz="1200" dirty="0"/>
              <a:t> </a:t>
            </a:r>
            <a:r>
              <a:rPr lang="en-GB" sz="1200" dirty="0" err="1"/>
              <a:t>контрол</a:t>
            </a:r>
            <a:r>
              <a:rPr lang="en-GB" sz="1200" dirty="0"/>
              <a:t>:</a:t>
            </a:r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en-GB" sz="1200" dirty="0" err="1"/>
              <a:t>анкетно</a:t>
            </a:r>
            <a:r>
              <a:rPr lang="en-GB" sz="1200" dirty="0"/>
              <a:t> </a:t>
            </a:r>
            <a:r>
              <a:rPr lang="en-GB" sz="1200" dirty="0" err="1"/>
              <a:t>проучване</a:t>
            </a:r>
            <a:r>
              <a:rPr lang="en-GB" sz="1200" dirty="0"/>
              <a:t> </a:t>
            </a:r>
            <a:r>
              <a:rPr lang="en-GB" sz="1200" dirty="0" err="1"/>
              <a:t>за</a:t>
            </a:r>
            <a:r>
              <a:rPr lang="en-GB" sz="1200" dirty="0"/>
              <a:t> </a:t>
            </a:r>
            <a:r>
              <a:rPr lang="en-GB" sz="1200" dirty="0" err="1"/>
              <a:t>удовлетвореността</a:t>
            </a:r>
            <a:endParaRPr lang="en-GB" sz="1200" dirty="0"/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en-GB" sz="1200" dirty="0" err="1"/>
              <a:t>потребителски</a:t>
            </a:r>
            <a:r>
              <a:rPr lang="en-GB" sz="1200" dirty="0"/>
              <a:t> </a:t>
            </a:r>
            <a:r>
              <a:rPr lang="en-GB" sz="1200" dirty="0" err="1"/>
              <a:t>сигнали</a:t>
            </a:r>
            <a:endParaRPr lang="en-GB" sz="1200" dirty="0"/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en-GB" sz="1200" dirty="0" err="1"/>
              <a:t>жалби</a:t>
            </a:r>
            <a:r>
              <a:rPr lang="en-GB" sz="1200" dirty="0"/>
              <a:t> </a:t>
            </a:r>
            <a:r>
              <a:rPr lang="en-GB" sz="1200" dirty="0" err="1"/>
              <a:t>и</a:t>
            </a:r>
            <a:r>
              <a:rPr lang="en-GB" sz="1200" dirty="0"/>
              <a:t> </a:t>
            </a:r>
            <a:r>
              <a:rPr lang="en-GB" sz="1200" dirty="0" err="1"/>
              <a:t>оплаквания</a:t>
            </a:r>
            <a:endParaRPr lang="en-GB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 err="1"/>
              <a:t>Оценка</a:t>
            </a:r>
            <a:r>
              <a:rPr lang="en-GB" sz="1600" dirty="0"/>
              <a:t>  </a:t>
            </a:r>
            <a:r>
              <a:rPr lang="en-GB" sz="1600" dirty="0" err="1"/>
              <a:t>на</a:t>
            </a:r>
            <a:r>
              <a:rPr lang="en-GB" sz="1600" dirty="0"/>
              <a:t> </a:t>
            </a:r>
            <a:r>
              <a:rPr lang="en-GB" sz="1600" dirty="0" err="1"/>
              <a:t>изпълнението</a:t>
            </a:r>
            <a:endParaRPr lang="en-GB" sz="1600" dirty="0"/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GB" sz="1200" dirty="0" err="1"/>
              <a:t>оценка</a:t>
            </a:r>
            <a:r>
              <a:rPr lang="en-GB" sz="1200" dirty="0"/>
              <a:t> </a:t>
            </a:r>
            <a:r>
              <a:rPr lang="en-GB" sz="1200" dirty="0" err="1"/>
              <a:t>на</a:t>
            </a:r>
            <a:r>
              <a:rPr lang="en-GB" sz="1200" dirty="0"/>
              <a:t> </a:t>
            </a:r>
            <a:r>
              <a:rPr lang="en-GB" sz="1200" dirty="0" err="1"/>
              <a:t>заложените</a:t>
            </a:r>
            <a:r>
              <a:rPr lang="en-GB" sz="1200" dirty="0"/>
              <a:t> </a:t>
            </a:r>
            <a:r>
              <a:rPr lang="en-GB" sz="1200" dirty="0" err="1"/>
              <a:t>критеррии</a:t>
            </a:r>
            <a:endParaRPr lang="en-GB" sz="1200" dirty="0"/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GB" sz="1200" dirty="0" err="1"/>
              <a:t>вкл</a:t>
            </a:r>
            <a:r>
              <a:rPr lang="en-GB" sz="1200" dirty="0"/>
              <a:t>. </a:t>
            </a:r>
            <a:r>
              <a:rPr lang="en-GB" sz="1200" dirty="0" err="1"/>
              <a:t>оценка</a:t>
            </a:r>
            <a:r>
              <a:rPr lang="en-GB" sz="1200" dirty="0"/>
              <a:t> </a:t>
            </a:r>
            <a:r>
              <a:rPr lang="en-GB" sz="1200" dirty="0" err="1"/>
              <a:t>на</a:t>
            </a:r>
            <a:r>
              <a:rPr lang="en-GB" sz="1200" dirty="0"/>
              <a:t> </a:t>
            </a:r>
            <a:r>
              <a:rPr lang="en-GB" sz="1200" dirty="0" err="1"/>
              <a:t>прототипа</a:t>
            </a:r>
            <a:endParaRPr lang="en-GB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 err="1"/>
              <a:t>Налагане</a:t>
            </a:r>
            <a:r>
              <a:rPr lang="en-GB" sz="1600" dirty="0"/>
              <a:t> </a:t>
            </a:r>
            <a:r>
              <a:rPr lang="en-GB" sz="1600" dirty="0" err="1"/>
              <a:t>на</a:t>
            </a:r>
            <a:r>
              <a:rPr lang="en-GB" sz="1600" dirty="0"/>
              <a:t> </a:t>
            </a:r>
            <a:r>
              <a:rPr lang="en-GB" sz="1600" dirty="0" err="1"/>
              <a:t>коректив</a:t>
            </a:r>
            <a:r>
              <a:rPr lang="en-GB" sz="1600" dirty="0"/>
              <a:t>: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GB" sz="1200" dirty="0" err="1"/>
              <a:t>промяна</a:t>
            </a:r>
            <a:r>
              <a:rPr lang="en-GB" sz="1200" dirty="0"/>
              <a:t> </a:t>
            </a:r>
            <a:r>
              <a:rPr lang="en-GB" sz="1200" dirty="0" err="1"/>
              <a:t>в</a:t>
            </a:r>
            <a:r>
              <a:rPr lang="en-GB" sz="1200" dirty="0"/>
              <a:t> </a:t>
            </a:r>
            <a:r>
              <a:rPr lang="en-GB" sz="1200" dirty="0" err="1"/>
              <a:t>действията</a:t>
            </a:r>
            <a:endParaRPr lang="en-GB" sz="1200" dirty="0"/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GB" sz="1200" dirty="0" err="1"/>
              <a:t>вкл</a:t>
            </a:r>
            <a:r>
              <a:rPr lang="en-GB" sz="1200" dirty="0"/>
              <a:t>. </a:t>
            </a:r>
            <a:r>
              <a:rPr lang="en-GB" sz="1200" dirty="0" err="1"/>
              <a:t>промяна</a:t>
            </a:r>
            <a:r>
              <a:rPr lang="en-GB" sz="1200" dirty="0"/>
              <a:t> </a:t>
            </a:r>
            <a:r>
              <a:rPr lang="en-GB" sz="1200" dirty="0" err="1"/>
              <a:t>на</a:t>
            </a:r>
            <a:r>
              <a:rPr lang="en-GB" sz="1200" dirty="0"/>
              <a:t> </a:t>
            </a:r>
            <a:r>
              <a:rPr lang="en-GB" sz="1200" dirty="0" err="1"/>
              <a:t>прототипа</a:t>
            </a:r>
            <a:r>
              <a:rPr lang="en-GB" sz="1200" dirty="0"/>
              <a:t> </a:t>
            </a:r>
            <a:r>
              <a:rPr lang="en-GB" sz="1200" dirty="0" err="1"/>
              <a:t>докато</a:t>
            </a:r>
            <a:r>
              <a:rPr lang="en-GB" sz="1200" dirty="0"/>
              <a:t> </a:t>
            </a:r>
            <a:r>
              <a:rPr lang="en-GB" sz="1200" dirty="0" err="1"/>
              <a:t>се</a:t>
            </a:r>
            <a:r>
              <a:rPr lang="en-GB" sz="1200" dirty="0"/>
              <a:t> </a:t>
            </a:r>
            <a:r>
              <a:rPr lang="en-GB" sz="1200" dirty="0" err="1"/>
              <a:t>постигне</a:t>
            </a:r>
            <a:r>
              <a:rPr lang="en-GB" sz="1200" dirty="0"/>
              <a:t> </a:t>
            </a:r>
            <a:r>
              <a:rPr lang="en-GB" sz="1200" dirty="0" err="1"/>
              <a:t>пълно</a:t>
            </a:r>
            <a:r>
              <a:rPr lang="en-GB" sz="1200" dirty="0"/>
              <a:t> </a:t>
            </a:r>
            <a:r>
              <a:rPr lang="en-GB" sz="1200" dirty="0" err="1"/>
              <a:t>функционално</a:t>
            </a:r>
            <a:r>
              <a:rPr lang="en-GB" sz="1200" dirty="0"/>
              <a:t> </a:t>
            </a:r>
            <a:r>
              <a:rPr lang="en-GB" sz="1200" dirty="0" err="1"/>
              <a:t>съответствие</a:t>
            </a:r>
            <a:endParaRPr lang="en-GB" sz="1200" dirty="0"/>
          </a:p>
          <a:p>
            <a:pPr marL="914400" lvl="2" indent="0">
              <a:lnSpc>
                <a:spcPct val="107000"/>
              </a:lnSpc>
              <a:spcBef>
                <a:spcPts val="1000"/>
              </a:spcBef>
              <a:buFont typeface="+mj-lt"/>
              <a:buNone/>
            </a:pPr>
            <a:endParaRPr lang="bg-BG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AE905C-F67C-8E48-B2F8-D2D5E045F4C4}" type="slidenum">
              <a:rPr lang="bg-BG" smtClean="0"/>
              <a:t>13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473052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Стратегиите в публичния сектор се отличават от стратегиите за бизнеса по няколко параметъра: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Целите, които се залагат в стратегиите в публичния сектор трябва да бъдат в полза на гражданското общество, т.е. целите са по-скоро “идеални”.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Ресурсите (технически, материални, човешки, финансови), с които разполага публичния сектор са ограничени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arenR"/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Изборът на изпълнители, когато се налага да се ползват услугите на бизнеса обикновено се прази чрез обявяване на процедура по ЗОП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arenR"/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Самите стратегически цели се определят на високо равнище, особено ако страната е членка на някаква организация. Например България е член на ЕС и трябва да следва стратегиите, които ЕС залага. Тези стратегии са разписани достатъчно общо и дават свободата на всяка страна-членка да следва собствени тактически планове за постигане на стратегическите цели, като резултатът от изпълнението на тактическите планове се оценява по критериите, които са заложени в стратегическите. Като част от изпълнението е и усвояването на средства по различни програми на ЕС, които са част от различните стратегии. Представляват парични фондове за целево финансово подпомагане за изпълнение на стратегическите цели. Разбира се всяка държава – членка на някаква икономическа или политическа организация може да развива собствени стратегии, които обаче не би следвало да противоречат на членството й. Това е така, защото в международното право предимство имат нормативите, които уреждат отношенията между държавите, а вътрешно държавните нормативи не бива да противоречат на международните. Т.е. може да се обобщи, че стратегическото управление и решения са предмет на политически решения. Ролята на гражданското общество е даа следи политическите решения да бъдат от полза за обществото и да не му вредят.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arenR"/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Стратегическите действия в публичния сектор се изразяват предимно в анализ и оценка на различните икономически отрасли и взимане на решения за провеждане на конкретни национални политики. Например: стимулиране на сектора образование по приоритетна област “Информационни и комуникационни технологии”. Този конкретен пример, може да означава увеличаване на приема “държавна поръчка” на студенти в държавните висши учебни заведения. Може да означава и увеличаване на заплатите на учителите по ИКТ.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arenR"/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Стратегическото планиране в публичния сектор на национално равнище трябва да определи кои сектори и отрасли ще бъдат приоритетни, кои ще бъдат подпомагани, кои трябва да бъдат контролирани по друг начин – например определяне на таван на цели и други мерки. Т.к. какви мерки мерки ще бъдат предприети по конкретните национални стратегически цели. В практиката се вижда, че стратегии на ЕС се припознават като национални стратегии. Подходящ пример е “Увеличаване на активността на гражданското общество чрез осигуряване на достъп до отворени публични данни”. В този пример, стратегиската цел е формулирана като “Увеличаване на активността на гражданското общество”, а стратегичското планиране казва, че това ще стане чрез “осигуряване на достъп до”, а концепцията казва, че достъпът ще бъде до данни, които са “отворени и публични”.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arenR"/>
            </a:pPr>
            <a:r>
              <a:rPr lang="en-BG" sz="180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“Как </a:t>
            </a: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 сме сигурни, че вървим в правилната посока?” – в публичния сектор тази тема се развива в две основни направления: първото – провежда се периодичен и систематичен административен контрол от органите на властта, включват както междуведоствен контрол, така вътрешно ведомствен, като се следи и изпълняването на поставените цели по заложените критерии; второ – от особено значение са всички форми на активност на гражданското общество: участия в консултации, нарочни социологически проучвания, сигнали, жалби и оплаквания. Корективът може да бъде както на техническо, така и на организационно ниво. Например, уставено е, че даден служител не се справя с работата и се предприемат действия по негота замяна. Друг пример: Открита е процедура по ЗОП за изграждане на ИКТ решение за уеб базирана информационна система и са приложени техническите характеристики. Заинтересованите лица от гражданското общество са открили съществени недостатъци по техническото задание, подали са конкретни предложения, в резултат на което процедурата е прекъсната, а в последствие се обявява нова с ново техническо задание.</a:t>
            </a:r>
          </a:p>
          <a:p>
            <a:pPr marL="914400" lvl="2" indent="0">
              <a:lnSpc>
                <a:spcPct val="107000"/>
              </a:lnSpc>
              <a:spcBef>
                <a:spcPts val="1000"/>
              </a:spcBef>
              <a:buFont typeface="+mj-lt"/>
              <a:buNone/>
            </a:pPr>
            <a:endParaRPr lang="bg-BG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AE905C-F67C-8E48-B2F8-D2D5E045F4C4}" type="slidenum">
              <a:rPr lang="bg-BG" smtClean="0"/>
              <a:t>14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723967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Технологичните стратегии за подобряване на съществуващите електронни публични и организационни услуги се отнасят до използването на съвременни технологии и иновации с цел оптимизиране и усъвършенстване на тези услуги. Тези стратегии се насочват към усъвършенстване на взаимодействието между обществото, бизнеса и държавата чрез цифрови средства и решения. Тук сме показали съвременните технологични стратегии: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Електронно правителство (e-Government):Използването на технологии и онлайн платформи може да улесни достъпа до публични услуги за гражданите, както и да оптимизира процесите на администриране и взаимодействие с държавните институции.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Цифровизация на услуги:Процесът на преминаване от традиционни към цифрови услуги може да подобри достъпността и ефективността на услугите, като се предоставя възможност за онлайн обработка на заявления и документи.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Използване на Интернет на нещата (IoT):Вграждането на IoT технологии в публичните услуги може да позволи събиране на данни в реално време и автоматизиране на някои процеси, като например управление на трафика или управление на обществените сгради за оптимална енергийна ефективност.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Използване на изкуствен интелект (AI) и машинно обучение:Тези технологии могат да бъдат приложени за автоматизиране на рутинни задачи, подобряване на персонализираните услуги и предоставяне на бърза и точна информация.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Електронна идентификация и сигурност:Използването на сигурни методи за електронна идентификация може да гарантира лесен и сигурен достъп до онлайн услугите, като се предотвратят злоупотреби и измами.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Разработване на мобилни приложения:Приложенията могат да бъдат разработени за удобство на потребителите, за да разполагат с необходимата информация и услуги по всяко време и навсякъде.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Облачни услуги:Използването на облачни технологии позволява по-лесно съхранение и достъп до данни, както и споделяне на информация между различни държавни институции и организации.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Тези технологични стратегии могат да подобрят ефективността, прозрачността и качеството на публичните и организационни услуги, както и да увеличат удовлетвореността на гражданите и обществото, и да спомогнат за икономическия и социален напредък. Важно е да се гарантира, че въвеждането на тези технологии се извършва отговорно и съобразено със законовите и етичните норми.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g-BG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AE905C-F67C-8E48-B2F8-D2D5E045F4C4}" type="slidenum">
              <a:rPr lang="bg-BG" smtClean="0"/>
              <a:t>15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189251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Понятието “концепция” означава абстрактна или обща идея, която е изведена въз основа на конкретни примери. Когато говорим за концепция за ИКТ решение, то това може да се представи като обща идея за това: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Cambria" panose="02040503050406030204" pitchFamily="18" charset="0"/>
              <a:buChar char="-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Какви данни ще обработваме?: източници, формати, лицензи за достъп, разпространение и обработка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Cambria" panose="02040503050406030204" pitchFamily="18" charset="0"/>
              <a:buChar char="-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Какви методи на обработка ще използваме (например: статистически методи, методи на изкуствения интелект и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т.н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)?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Cambria" panose="02040503050406030204" pitchFamily="18" charset="0"/>
              <a:buChar char="-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Какъв ще бъде общия алгоритъм на работа на приложението? – в каква последователност ще се прилагат различните методи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Cambria" panose="02040503050406030204" pitchFamily="18" charset="0"/>
              <a:buChar char="-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какви изисквания ще отговаря приложението и потребителския интерфейс?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Cambria" panose="02040503050406030204" pitchFamily="18" charset="0"/>
              <a:buChar char="-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Какви средства за реализация ще използваме? (конкретни софтуерни инструменти, среди за разработка, езици, операционни системи, облачни системи) 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g-BG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AE905C-F67C-8E48-B2F8-D2D5E045F4C4}" type="slidenum">
              <a:rPr lang="bg-BG" smtClean="0"/>
              <a:t>16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334878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Прототипът на решението е конкретен примерен продукт или система, който демонстрира работещата концепция или функционалност на предложеното решение. Това е реализация на концепцията, която позволява да се тества и оцени ефективността и изпълнимостта на предложената идея преди финалната реализация.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Прототипът на решението обикновено включва: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 за графичен потребителски интерфейс, който бихме могли да направим с помощта на софтуерни инструменти за дизайн и </a:t>
            </a:r>
            <a:r>
              <a:rPr lang="bg-BG" sz="12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прототипиране</a:t>
            </a: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като скечове, </a:t>
            </a:r>
            <a:r>
              <a:rPr lang="bg-BG" sz="12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wireframes</a:t>
            </a: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bg-BG" sz="12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mockups</a:t>
            </a: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UML</a:t>
            </a: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диаграми. Това не е реализация, а само проект (подобно на диаграми), с тази разлика, че има възможност да се тества и оцени.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Програмна реализация под формата на: блок схеми, алгоритмично описание, сорс код, които: 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+mj-lt"/>
              <a:buAutoNum type="arabicPeriod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Или обработват някаква малка част от данните, но съдържа пълна функционалност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Или обработват цялото множество от данните, но е реализирана само определена група функционалности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Обикновено се предпочита вариант 2.1, </a:t>
            </a:r>
            <a:r>
              <a:rPr lang="bg-BG" sz="12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т.к</a:t>
            </a: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може да се оцени цялостното решение от функционална гледна точка и ако се налага, тогава да се предприемат някакви промени. 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отношение на т.1 е допустимо и често срещана практика е да се предлага някакво стандартно полу-готово решение (особено за уеб приложения) вместо да се представят скици на предложението.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AE905C-F67C-8E48-B2F8-D2D5E045F4C4}" type="slidenum">
              <a:rPr lang="bg-BG" smtClean="0"/>
              <a:t>17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209804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 своя страна готовото решение трябва да разполага със: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Документация за графичния потребителски интерфейс, която включва: </a:t>
            </a:r>
            <a:r>
              <a:rPr lang="en-US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UML </a:t>
            </a: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документиране; друга текстова документация, която обяснява принципите на разработка; помощна текстова документация, която е от тип „упътване за работа“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Сорс код на решението; текстова документация на решението, която обяснява използваните методи и алгоритми на работа на отделните програмни единици и връзката между тях, и всичко залегнало в концептуалния модел.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2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Т.к</a:t>
            </a: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говорим за ИКТ решения за публичния сектор, то такива поръчки обикновено се възлагат по ЗОП. Това означа, че в обществената поръчка ще бъде от една страна техническото задание, а от друга страна ще се посочи и какво точно се изисква да бъде предадено като готов продукт. Допустимо е в различните процедури изискванията да бъдат различни по отношение на документацията, която следва да бъде предадена.</a:t>
            </a:r>
            <a:r>
              <a:rPr lang="en-BG" dirty="0">
                <a:effectLst/>
              </a:rPr>
              <a:t> 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AE905C-F67C-8E48-B2F8-D2D5E045F4C4}" type="slidenum">
              <a:rPr lang="bg-BG" smtClean="0"/>
              <a:t>18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944171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bg-BG" sz="1800" b="1" kern="0" cap="small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Примери за стратегия, концепция и прототип в публичния сектор</a:t>
            </a:r>
            <a:endParaRPr lang="en-BG" sz="1800" b="1" kern="0" cap="small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AE905C-F67C-8E48-B2F8-D2D5E045F4C4}" type="slidenum">
              <a:rPr lang="bg-BG" smtClean="0"/>
              <a:t>19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842145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Какво 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ще получите</a:t>
            </a: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от тази тема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itchFamily="2" charset="2"/>
              <a:buChar char=""/>
            </a:pPr>
            <a:r>
              <a:rPr lang="bg-BG" sz="18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Знания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Разпознавате сложността на проблемите и можете да разработите дигитални решения, свързани с подобряване на ангажираността, съпричастността и участието на гражданите в гражданското общество. 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itchFamily="2" charset="2"/>
              <a:buChar char=""/>
            </a:pPr>
            <a:r>
              <a:rPr lang="bg-BG" sz="18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Умения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може да разработите подходящи технологични и организационни стратегии и решения за нови и за подобряване на съществуващи електронни публични и организационни услуги, които да подпомогнат развитието на гражданското общество.   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itchFamily="2" charset="2"/>
              <a:buChar char=""/>
            </a:pPr>
            <a:r>
              <a:rPr lang="bg-BG" sz="18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Нагласи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разглеждате проблемите с електронните публични услуги като източник на иновативни решения и възможности за подобряване на гражданското общество.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AE905C-F67C-8E48-B2F8-D2D5E045F4C4}" type="slidenum">
              <a:rPr lang="bg-BG" smtClean="0"/>
              <a:t>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521283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BG" sz="1800" i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Пример 1: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BG" sz="1800" i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Стратегия</a:t>
            </a: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Увеличаване на енергийната ефективност в обществени сгради в определен град.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BG" sz="1800" i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Концепция</a:t>
            </a: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Използване на IoT технологии и сензори за мониторинг и контрол на енергопотреблението в обществени сгради.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BG" sz="1800" i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Прототип</a:t>
            </a: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За този пример ще предположим, че в града съществува редица обществени сгради, като училища и болници.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Стратегията е да се постигне 20% намаление на енергопотреблението в тези сгради през следващите 2 години.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Концепцията предполага инсталиране на IoT устройства и сензори във всяка обществена сграда. Тези устройства ще измерват и събират данни за енергопотреблението на електричество, отопление и охлаждане, осветление и други важни параметри. Данните ще бъдат пращани на централен облачен сървър за обработка.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Прототипът би включвал инсталацията на IoT устройства и сензори в няколко обществени сгради. Приложението за мониторинг би било разработено за визуализиране на данните и анализ на енергопотреблението в реално време. Това ще позволи на отговорните лица да следят ефективността на мерките за намаляване на енергопотреблението.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След успешното тестване на прототипа и анализ на данните, резултатите ще бъдат използвани за утвърждаване на концепцията и за насочване на стратегически решения. Събраните данни ще служат за подобряване на процесите на управление на енергопотреблението в обществените сгради и за постигане на целите за енергийна ефективност в града.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AE905C-F67C-8E48-B2F8-D2D5E045F4C4}" type="slidenum">
              <a:rPr lang="bg-BG" smtClean="0"/>
              <a:t>20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6309707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BG" sz="1800" i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Пример 2: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Една идея за решение на проблема със загубата на време в трафика е да се разработи интелигентна система за управление на трафика, която ще помага на водачите да избират оптимални маршрути и ще помогне на градските органи да оптимизират движението на пътниците. Нека разгледаме каква би могла да бъде стратегията, концепцията и прототипът за такава система: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BG" sz="1800" i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Стратегия</a:t>
            </a: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Целта на стратегията е да се намали замърсяването и задръстванията в градското движение, като се насърчава използването на обществен транспорт и се предоставят оптимални алтернативни маршрути на водачите, които използват лични автомобили. Това би позволило на хората да стигат по-бързо до своите дестинации, а също така и да намалят времето, което прекарват в трафика.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BG" sz="1800" i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Концепция</a:t>
            </a: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Идеята е да се разработи интелигентна мобилна приложение, което ще предоставя информация за текущото състояние на трафика и оптимални маршрути на базата на реалното движение на автомобилите и обществения транспорт в града. Приложението ще използва данни от GPS сензори на мобилните устройства, карти и данни от системата на обществения транспорт.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BG" sz="1800" i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Прототип</a:t>
            </a: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За да се изпробва концепцията, може да се разработи прототип на мобилното приложение, което използва тези данни и предоставя оптимални маршрути на потребителите. Прототипът би могъл да има следните функционалности:</a:t>
            </a:r>
          </a:p>
          <a:p>
            <a:pPr marL="342900" lvl="0" indent="-342900" algn="just">
              <a:lnSpc>
                <a:spcPct val="107000"/>
              </a:lnSpc>
              <a:buFont typeface="Symbol" pitchFamily="2" charset="2"/>
              <a:buChar char=""/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Измерване на текущото движение: Приложението ще проследява движението на потребителите чрез GPS и ще събира данни за трафика на различни участъци от града.</a:t>
            </a:r>
          </a:p>
          <a:p>
            <a:pPr marL="342900" lvl="0" indent="-342900" algn="just">
              <a:lnSpc>
                <a:spcPct val="107000"/>
              </a:lnSpc>
              <a:buFont typeface="Symbol" pitchFamily="2" charset="2"/>
              <a:buChar char=""/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Обработка на данни: Системата ще обработва събраните данни, за да анализира трафика и да идентифицира задръстванията и областите с най-голямо движение.</a:t>
            </a:r>
          </a:p>
          <a:p>
            <a:pPr marL="342900" lvl="0" indent="-342900" algn="just">
              <a:lnSpc>
                <a:spcPct val="107000"/>
              </a:lnSpc>
              <a:buFont typeface="Symbol" pitchFamily="2" charset="2"/>
              <a:buChar char=""/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Предоставяне на оптимални маршрути: Спрямо анализа на данните, приложението ще предоставя на потребителите оптимални маршрути, които могат да ги отведат до желаната дестинация по-бързо и по-ефективно.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itchFamily="2" charset="2"/>
              <a:buChar char=""/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Информация за обществения транспорт: Приложението също така може да предостави информация за обществения транспорт, включително препоръки за маршрути и схеми на градските линии, които могат да помогнат на хората да използват обществения транспорт за своите пътувания.</a:t>
            </a:r>
          </a:p>
          <a:p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Този прототип би могъл да бъде използван за тестване на концепцията и събиране на обратна връзка от потребителите. След тестването и усъвършенстването на прототипа, системата може да бъде разширена и внедрена като пълноценно приложение за подобряване на градското движение и намаляване на загубата на време в трафика.</a:t>
            </a:r>
            <a:r>
              <a:rPr lang="en-BG" sz="2800" dirty="0">
                <a:effectLst/>
              </a:rPr>
              <a:t> 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AE905C-F67C-8E48-B2F8-D2D5E045F4C4}" type="slidenum">
              <a:rPr lang="bg-BG" smtClean="0"/>
              <a:t>21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519694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BG" sz="1800" i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Пример 3: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Идеята е да се проверят публикуваните отворени данни в националния портал </a:t>
            </a:r>
            <a:r>
              <a:rPr lang="en-GB" sz="1800" u="sng" dirty="0">
                <a:solidFill>
                  <a:srgbClr val="0563C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https://data.egov.bg</a:t>
            </a: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от тип .json дали съответстват на обявения формат и като резултат да изпрати уведомително писмо, в което да бъдат посочени несъответстващите на формата публикувани отворени данни.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BG" sz="1800" i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Стратегия</a:t>
            </a: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Намаляване на неосъответствията във посочения формат за данни .json в националния портал за публични отворени данни </a:t>
            </a:r>
            <a:r>
              <a:rPr lang="en-GB" sz="1800" u="sng" dirty="0">
                <a:solidFill>
                  <a:srgbClr val="0563C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https://data.egov.bg</a:t>
            </a: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BG" sz="1800" i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Концепция</a:t>
            </a: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Идеята е да като се използва API интерфейса на портала да се напише скриптово приложение на езика Python, чрез което да бъдат изтеглени всички налични данни във формат .json, заедно с метаданните за тях и след това да бъдат програмно анализирани за съответствие.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BG" sz="1800" i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Прототип</a:t>
            </a: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Ще вклюва две основни функционалности: 1) Изтегляне и анотиране на данните чрез метаданните. Резултатът трябва да включва: папки съответстващи на категорията, в които да се събират изтеглените файлове 2) Демонстрация на анализ на данните за съответствие с формата за избрани файлове, сред които има поне един файл, в който не е спазен форматът на данни .json. Резултат: списък от анализираните файлове, в които форматът е нарушен, включващ оригиналните мета данни.</a:t>
            </a:r>
          </a:p>
          <a:p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След тестването и усъвършенстването на прототипа, разработката може да бъде разширена и внедрена като пълноценно приложение към портала, така качваните данни да бъдат проверявани към момента на публикуването им, така че да не се допуска тяхното публикуване в случай, че заявеният формат не съответства.</a:t>
            </a:r>
            <a:r>
              <a:rPr lang="en-BG" sz="2800" dirty="0">
                <a:effectLst/>
              </a:rPr>
              <a:t> 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AE905C-F67C-8E48-B2F8-D2D5E045F4C4}" type="slidenum">
              <a:rPr lang="bg-BG" smtClean="0"/>
              <a:t>22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1420559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bg-BG" altLang="en-US" noProof="0" dirty="0"/>
              <a:t>Край на мултимедийната презентация от Нива </a:t>
            </a:r>
            <a:r>
              <a:rPr lang="en-BG" altLang="en-US" noProof="0" dirty="0"/>
              <a:t>7-8</a:t>
            </a:r>
            <a:r>
              <a:rPr lang="bg-BG" altLang="en-US" noProof="0" dirty="0"/>
              <a:t> по Тема </a:t>
            </a:r>
            <a:r>
              <a:rPr lang="en-BG" altLang="en-US" noProof="0" dirty="0"/>
              <a:t>2.3</a:t>
            </a:r>
            <a:r>
              <a:rPr lang="bg-BG" altLang="en-US" noProof="0" dirty="0"/>
              <a:t> </a:t>
            </a:r>
            <a:r>
              <a:rPr lang="bg-BG" sz="1200" dirty="0">
                <a:ea typeface="+mj-lt"/>
                <a:cs typeface="+mj-lt"/>
              </a:rPr>
              <a:t>Участие в гражданските процеси чрез дигитални технологии</a:t>
            </a:r>
            <a:endParaRPr lang="bg-BG" sz="1200" noProof="0" dirty="0">
              <a:ea typeface="+mj-lt"/>
              <a:cs typeface="+mj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g-BG" altLang="en-US" noProof="0" dirty="0"/>
              <a:t>От </a:t>
            </a:r>
            <a:r>
              <a:rPr lang="bg-BG" noProof="0" dirty="0"/>
              <a:t> Европейска Рамка на дигиталните компетентности с петте области на дигитална компетентност и 21 дигитални умения/ компетентности (</a:t>
            </a:r>
            <a:r>
              <a:rPr lang="bg-BG" noProof="0" dirty="0" err="1"/>
              <a:t>DigComp</a:t>
            </a:r>
            <a:r>
              <a:rPr lang="bg-BG" noProof="0" dirty="0"/>
              <a:t> 2.1)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g-BG" noProof="0" dirty="0"/>
              <a:t>По програма “Развитие на човешките ресурси” към Министерството на труда и социалната политика, съфинансирана от Европейския съюз.</a:t>
            </a:r>
            <a:endParaRPr lang="en-GB" altLang="en-US" dirty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4A5DE2C-CB0C-49AF-BB9A-E6691F717CA8}" type="slidenum">
              <a:rPr lang="en-GB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436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BG" dirty="0"/>
              <a:t>Съдържание на презентацията:</a:t>
            </a:r>
          </a:p>
          <a:p>
            <a:pPr marL="274320" indent="-274320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endParaRPr lang="en-BG" sz="1800" b="1" cap="small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266700" algn="l"/>
                <a:tab pos="5725160" algn="r"/>
              </a:tabLst>
            </a:pPr>
            <a:r>
              <a:rPr lang="bg-BG" sz="1800" u="sng" dirty="0">
                <a:solidFill>
                  <a:srgbClr val="0563C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1</a:t>
            </a:r>
            <a:r>
              <a:rPr lang="en-GB" sz="1800" u="none" strike="noStrike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	</a:t>
            </a:r>
            <a:r>
              <a:rPr lang="bg-BG" sz="1800" u="sng" dirty="0">
                <a:solidFill>
                  <a:srgbClr val="0563C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Разпознаване на сложността на проблемите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3350">
              <a:lnSpc>
                <a:spcPct val="107000"/>
              </a:lnSpc>
              <a:spcAft>
                <a:spcPts val="800"/>
              </a:spcAft>
              <a:tabLst>
                <a:tab pos="609600" algn="l"/>
                <a:tab pos="5725160" algn="r"/>
              </a:tabLst>
            </a:pPr>
            <a:r>
              <a:rPr lang="bg-BG" sz="1800" u="sng" dirty="0">
                <a:solidFill>
                  <a:srgbClr val="0563C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Гражданско общество и гражданско участие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3350">
              <a:lnSpc>
                <a:spcPct val="107000"/>
              </a:lnSpc>
              <a:spcAft>
                <a:spcPts val="800"/>
              </a:spcAft>
              <a:tabLst>
                <a:tab pos="609600" algn="l"/>
                <a:tab pos="5725160" algn="r"/>
              </a:tabLst>
            </a:pPr>
            <a:r>
              <a:rPr lang="bg-BG" sz="1800" u="sng" dirty="0">
                <a:solidFill>
                  <a:srgbClr val="0563C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Проблеми в гражданското общество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3350">
              <a:lnSpc>
                <a:spcPct val="107000"/>
              </a:lnSpc>
              <a:spcAft>
                <a:spcPts val="800"/>
              </a:spcAft>
              <a:tabLst>
                <a:tab pos="609600" algn="l"/>
                <a:tab pos="5725160" algn="r"/>
              </a:tabLst>
            </a:pPr>
            <a:r>
              <a:rPr lang="bg-BG" sz="1800" u="sng" dirty="0">
                <a:solidFill>
                  <a:srgbClr val="0563C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Проблеми с публичните отворени данни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266700" algn="l"/>
                <a:tab pos="5725160" algn="r"/>
              </a:tabLst>
            </a:pPr>
            <a:r>
              <a:rPr lang="bg-BG" sz="1800" u="sng" dirty="0">
                <a:solidFill>
                  <a:srgbClr val="0563C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2</a:t>
            </a:r>
            <a:r>
              <a:rPr lang="en-GB" sz="1800" u="none" strike="noStrike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	</a:t>
            </a:r>
            <a:r>
              <a:rPr lang="bg-BG" sz="1800" u="sng" dirty="0">
                <a:solidFill>
                  <a:srgbClr val="0563C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От проблем към решение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3350">
              <a:lnSpc>
                <a:spcPct val="107000"/>
              </a:lnSpc>
              <a:spcAft>
                <a:spcPts val="800"/>
              </a:spcAft>
              <a:tabLst>
                <a:tab pos="609600" algn="l"/>
                <a:tab pos="5725160" algn="r"/>
              </a:tabLst>
            </a:pPr>
            <a:r>
              <a:rPr lang="bg-BG" sz="1800" u="sng" dirty="0">
                <a:solidFill>
                  <a:srgbClr val="0563C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Какво е стратегия и стратегическо управление?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6700">
              <a:lnSpc>
                <a:spcPct val="107000"/>
              </a:lnSpc>
              <a:spcAft>
                <a:spcPts val="800"/>
              </a:spcAft>
              <a:tabLst>
                <a:tab pos="762000" algn="l"/>
                <a:tab pos="5725160" algn="r"/>
              </a:tabLst>
            </a:pPr>
            <a:r>
              <a:rPr lang="bg-BG" sz="1800" u="sng" dirty="0">
                <a:solidFill>
                  <a:srgbClr val="0563C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Стратегическото управление и публичния сектор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6700">
              <a:lnSpc>
                <a:spcPct val="107000"/>
              </a:lnSpc>
              <a:spcAft>
                <a:spcPts val="800"/>
              </a:spcAft>
              <a:tabLst>
                <a:tab pos="762000" algn="l"/>
                <a:tab pos="5725160" algn="r"/>
              </a:tabLst>
            </a:pPr>
            <a:r>
              <a:rPr lang="bg-BG" sz="1800" u="sng" dirty="0">
                <a:solidFill>
                  <a:srgbClr val="0563C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Технологични стратегии в ИКТ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3350">
              <a:lnSpc>
                <a:spcPct val="107000"/>
              </a:lnSpc>
              <a:spcAft>
                <a:spcPts val="800"/>
              </a:spcAft>
              <a:tabLst>
                <a:tab pos="609600" algn="l"/>
                <a:tab pos="5725160" algn="r"/>
              </a:tabLst>
            </a:pPr>
            <a:r>
              <a:rPr lang="bg-BG" sz="1800" u="sng" dirty="0">
                <a:solidFill>
                  <a:srgbClr val="0563C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Какво е концепция за ИКТ решение?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3350">
              <a:lnSpc>
                <a:spcPct val="107000"/>
              </a:lnSpc>
              <a:spcAft>
                <a:spcPts val="800"/>
              </a:spcAft>
              <a:tabLst>
                <a:tab pos="609600" algn="l"/>
                <a:tab pos="5725160" algn="r"/>
              </a:tabLst>
            </a:pPr>
            <a:r>
              <a:rPr lang="bg-BG" sz="1800" u="sng" dirty="0">
                <a:solidFill>
                  <a:srgbClr val="0563C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Разлика между прототип и решение в ИКТ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266700" algn="l"/>
                <a:tab pos="5725160" algn="r"/>
              </a:tabLst>
            </a:pPr>
            <a:r>
              <a:rPr lang="bg-BG" sz="1800" u="sng" dirty="0">
                <a:solidFill>
                  <a:srgbClr val="0563C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3</a:t>
            </a:r>
            <a:r>
              <a:rPr lang="en-GB" sz="1800" u="none" strike="noStrike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	</a:t>
            </a:r>
            <a:r>
              <a:rPr lang="bg-BG" sz="1800" u="sng" dirty="0">
                <a:solidFill>
                  <a:srgbClr val="0563C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3"/>
              </a:rPr>
              <a:t>Примери за стратегия, концепция и прототип в публичния сектор</a:t>
            </a:r>
            <a:r>
              <a:rPr lang="en-GB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6700">
              <a:lnSpc>
                <a:spcPct val="107000"/>
              </a:lnSpc>
              <a:spcAft>
                <a:spcPts val="800"/>
              </a:spcAft>
              <a:tabLst>
                <a:tab pos="762000" algn="l"/>
                <a:tab pos="5725160" algn="r"/>
              </a:tabLst>
            </a:pP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AE905C-F67C-8E48-B2F8-D2D5E045F4C4}" type="slidenum">
              <a:rPr lang="bg-BG" smtClean="0"/>
              <a:t>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36415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AE905C-F67C-8E48-B2F8-D2D5E045F4C4}" type="slidenum">
              <a:rPr lang="bg-BG" smtClean="0"/>
              <a:t>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115600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Разбирането за гражданството като понятие търпи развитие както във времето, така и в зависимост от традициите и подходите към него от културна и идеологическа гледна точка. 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Древна Гърция „граждани“ са били тези, които са имали законното право да участват в делата на държавата. Законното право изключвало робите, селяните, жените или чужденците с право на пребиваване. Те са били просто поданици. За Древно гръцките граждани, идеята за „гражданска добродетел“ или да бъдат „добри“ граждани е била важна част от понятието, тъй като “обучението с участие” не се е приемало само като право, но и на първо място като задължение. Гражданин, който не е изпълнявал своите задължения, се е считал за разрушаващ социалното общество. Съвременното звучене на понятието “гражданство” се свързва с правните взаимоотношения между човека и държавата. Гражданите имат определени задължения към държавата, а в замяна получават правото на защита на техните интереси. Всяко общество може да бъде разгледано в четири основни измерения: политическо/ правно измерение, социално, културно и икономическо. Когато сме част от една общност, ние можем да ѝ повлияем, да участваме в нейното развитие и да допринесем за нейното благосъстояние. Следователно, гражданството се разбира и като развиване на активна дейност в полза на обществото като цяло във всяко едно от измеренията му. Това участие би могло да бъде в нашия квартал, във формална или неформална социална група, в нашата държава, или в целия свят. Тази активна дейност е възприето да се нарича “активно гражданство”. В теорията, “стълбата на обучение с участие” на Шери </a:t>
            </a:r>
            <a:r>
              <a:rPr lang="bg-BG" sz="18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Арнщайн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е основна, защото тя показва как може да насърчим и да отгледаме млади хора с активно отношение към обществените проблеми и нужди. Тя е построена върху идеята за обучение на младите хора, но в последствие е адаптирана за гражданите в обществото, като “младите хора” се заместват от гражданите и гражданското общество, а в ролята на “възрастните” са управляващите държавата в широк смисъл. Има осем стъпала: споделено взимане на решения; ръководени и инициирани от младите хора; инициирани от възрастните; споделени решения с младите хора; консултирани и информирани от младите хора; на младите хора се възлагат задачи и ги информират; символично участие; декорация; манипулация. Според </a:t>
            </a:r>
            <a:r>
              <a:rPr lang="bg-BG" sz="1800" i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Ревизирана Европейска харта за обучение с участие на младите хора в живота на общините и регионите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обучението с участие и активното гражданство се изразява в това да имаш правото, средствата, пространството и възможността, а когато се налага и подкрепата, да участваш и да влияеш в процеса на взимане на решенията и да се заемеш с дейности и упражненията, с които да допринесеш за изграждането на едно по-добро общество. Хартата може да бъде намерена онлайн. Тя </a:t>
            </a: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изготвена през 1992г. и ревизирана през 2003г., представлява международен политически документ, одобрен от Конгреса на местните и регионалните власти на Съвета на Европа.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AE905C-F67C-8E48-B2F8-D2D5E045F4C4}" type="slidenum">
              <a:rPr lang="bg-BG" smtClean="0"/>
              <a:t>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314115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Според доклада на Агенция СТРАТЕГМА от 2019 г. , констатираните проблеми при провеждане на обществени консултации са множество и са класифицирани в следните категории: 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itchFamily="2" charset="2"/>
              <a:buChar char="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Проблеми в нормативната регламентация; 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itchFamily="2" charset="2"/>
              <a:buChar char="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Проблеми в планирането на консултациите; 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itchFamily="2" charset="2"/>
              <a:buChar char="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Проблеми при идентифициране на заинтересовани страни; 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itchFamily="2" charset="2"/>
              <a:buChar char="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Проблеми при подготовка на консултационния документ; 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itchFamily="2" charset="2"/>
              <a:buChar char="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Проблеми при избор на формата на участие на заинтересованите страни и провеждане на консултационна процедура; 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itchFamily="2" charset="2"/>
              <a:buChar char="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Проблеми при анализ на получените отговори, предложения, коментари и тяхното интегриране в оценката на въздействието; 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itchFamily="2" charset="2"/>
              <a:buChar char=""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Проблеми при осигуряване на обратна връзка към заинтересованите страни. 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AE905C-F67C-8E48-B2F8-D2D5E045F4C4}" type="slidenum">
              <a:rPr lang="bg-BG" smtClean="0"/>
              <a:t>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20838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Агенцията о</a:t>
            </a:r>
            <a:r>
              <a:rPr lang="bg-BG" sz="12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тправ</a:t>
            </a:r>
            <a:r>
              <a:rPr lang="en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следните препоръки, които са тясно свързани с процеса на планиране, иницииране и анализ на консултациите: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itchFamily="2" charset="2"/>
              <a:buChar char="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Планиране</a:t>
            </a:r>
            <a:r>
              <a:rPr lang="en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00100" lvl="1" indent="-342900" algn="just">
              <a:lnSpc>
                <a:spcPct val="107000"/>
              </a:lnSpc>
              <a:buFont typeface="Symbol" pitchFamily="2" charset="2"/>
              <a:buChar char="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Стандартите за провеждане на обществени консултации да бъдат приети с акт на Министерския съвет</a:t>
            </a:r>
            <a:endParaRPr lang="en-BG" sz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buFont typeface="Symbol" pitchFamily="2" charset="2"/>
              <a:buChar char=""/>
            </a:pPr>
            <a:r>
              <a:rPr lang="en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се въведе задължение за събиране на информация за проведените консултации и всички техни аспекти. </a:t>
            </a:r>
            <a:endParaRPr lang="en-BG" sz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buFont typeface="Symbol" pitchFamily="2" charset="2"/>
              <a:buChar char="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бюджета на администрациите да бъдат осигурени средства за </a:t>
            </a:r>
            <a:r>
              <a:rPr lang="en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последните</a:t>
            </a: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itchFamily="2" charset="2"/>
              <a:buChar char=""/>
            </a:pPr>
            <a:r>
              <a:rPr lang="en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bg-BG" sz="12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дентифициране</a:t>
            </a: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заинтересованите страни: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 бъде изготвен списък на заинтересованите обществени групи от съответната политика; 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се конкретизират лицата и организациите, които трябва да бъдат поканени за всяка консултация; 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bg-BG" sz="12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тандартите</a:t>
            </a: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да съдържат съответните критерии за определяне. 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itchFamily="2" charset="2"/>
              <a:buChar char=""/>
            </a:pPr>
            <a:r>
              <a:rPr lang="en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bg-BG" sz="12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одготовка</a:t>
            </a: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консултационния документ</a:t>
            </a:r>
            <a:r>
              <a:rPr lang="en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00100" lvl="1" indent="-342900" algn="just">
              <a:lnSpc>
                <a:spcPct val="107000"/>
              </a:lnSpc>
              <a:buFont typeface="Symbol" pitchFamily="2" charset="2"/>
              <a:buChar char="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 бъде установен стандарт за набора от документи, необходими за провеждане на консултация; </a:t>
            </a:r>
            <a:endParaRPr lang="en-BG" sz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buFont typeface="Symbol" pitchFamily="2" charset="2"/>
              <a:buChar char="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стандартизиране на структурата на обявяване и т.н. 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itchFamily="2" charset="2"/>
              <a:buChar char=""/>
            </a:pPr>
            <a:r>
              <a:rPr lang="en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bg-BG" sz="12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збор</a:t>
            </a: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формата на участие на заинтересованите страни</a:t>
            </a:r>
            <a:r>
              <a:rPr lang="en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00100" lvl="1" indent="-342900" algn="just">
              <a:lnSpc>
                <a:spcPct val="107000"/>
              </a:lnSpc>
              <a:buFont typeface="Symbol" pitchFamily="2" charset="2"/>
              <a:buChar char="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Регламентиране на начините, по които заинтересованите страни могат да изразяват становища; </a:t>
            </a:r>
            <a:endParaRPr lang="en-BG" sz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buFont typeface="Symbol" pitchFamily="2" charset="2"/>
              <a:buChar char=""/>
            </a:pPr>
            <a:r>
              <a:rPr lang="en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bg-BG" sz="12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ромени</a:t>
            </a: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ЗНА (закона за нормативните актове), за да се предвидят различни начини за провеждане на консултациите и т.н. 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itchFamily="2" charset="2"/>
              <a:buChar char=""/>
            </a:pPr>
            <a:r>
              <a:rPr lang="en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bg-BG" sz="12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нализ</a:t>
            </a: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получените отговори, предложния и коментари</a:t>
            </a:r>
            <a:endParaRPr lang="en-BG" sz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spcAft>
                <a:spcPts val="800"/>
              </a:spcAft>
              <a:buFont typeface="Symbol" pitchFamily="2" charset="2"/>
              <a:buChar char="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Установяване на задължение и срок за администрацията за публикуване на доклада, представящ целта и процеса на консултациите и всички свързани с тях аспекти; </a:t>
            </a:r>
            <a:endParaRPr lang="en-BG" sz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spcAft>
                <a:spcPts val="800"/>
              </a:spcAft>
              <a:buFont typeface="Symbol" pitchFamily="2" charset="2"/>
              <a:buChar char=""/>
            </a:pPr>
            <a:r>
              <a:rPr lang="en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bg-BG" sz="12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сигуряване</a:t>
            </a: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възможност за обратна връзка по доклада; 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itchFamily="2" charset="2"/>
              <a:buChar char=""/>
            </a:pPr>
            <a:r>
              <a:rPr lang="en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bg-BG" sz="12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сигуряване</a:t>
            </a: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обратна връзка към заинтересованите лица</a:t>
            </a:r>
            <a:r>
              <a:rPr lang="en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00100" lvl="1" indent="-342900" algn="just">
              <a:lnSpc>
                <a:spcPct val="107000"/>
              </a:lnSpc>
              <a:spcAft>
                <a:spcPts val="800"/>
              </a:spcAft>
              <a:buFont typeface="Symbol" pitchFamily="2" charset="2"/>
              <a:buChar char="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Създаване на нормативно задължение за утвърждаване на вътрешни правила за обществени консултации за всички органи; </a:t>
            </a:r>
            <a:endParaRPr lang="en-BG" sz="12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spcAft>
                <a:spcPts val="800"/>
              </a:spcAft>
              <a:buFont typeface="Symbol" pitchFamily="2" charset="2"/>
              <a:buChar char=""/>
            </a:pPr>
            <a:r>
              <a:rPr lang="en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bg-BG" sz="12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нформацията</a:t>
            </a: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проведени консултации да бъде достъпна на сайта дълго време и т.н. 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AE905C-F67C-8E48-B2F8-D2D5E045F4C4}" type="slidenum">
              <a:rPr lang="bg-BG" smtClean="0"/>
              <a:t>7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242740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Проведеното </a:t>
            </a:r>
            <a:r>
              <a:rPr lang="bg-BG" sz="12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Проучване на потребностите на гражданите и бизнеса за публикуване на публична информация в отворен формат </a:t>
            </a: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периода август – септември 2019 г. в рамките на проект BG05SFOP001-2.001-0001 „Подобряване на процесите, свързани с предоставянето, достъпа и повторното използване на информацията от обществения сектор“, финансиран по Оперативна програма „Добро управление“ с бенефициент – администрацията на Министерския съвет, установява, че основните проблеми, които се срещат при работа с публични отворени данни са: 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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според анкетираните частни лица: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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непълнота на данни или липсваща информация в базата от данни: 31.90%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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различни формати на публикуваните отворени данни: 25.10%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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необходимост от допълнителен софтуер за прочитане и анализ на данните: 12.5%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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неподходящ формат за анализ на данните: 9.30%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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според юридическите лица: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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непълнота на данни или липсваща информация в базата от данни: 44%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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различни формати на публикуваните отворени данни: 26.70%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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необходимост от допълнителен софтуер за прочитане и анализ на данните: 14.2%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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неподходящ формат за анализ на данните: 9.30%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 впечатление, че по тези критерии, единственото сериозно отклонение е в непълнотата или липсата на данни. Юридическите лица изпитват по-сериозна нужда от по-пълни данни, </a:t>
            </a:r>
            <a:r>
              <a:rPr lang="bg-BG" sz="12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т.к</a:t>
            </a: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анализът на данни се осъществява предимно от бизнеса и други организации, които имат такава потребност.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Интересен е критерият “неподходящ формат за анализ”. Ако вземем за пример националният портал за отворени данни </a:t>
            </a:r>
            <a:r>
              <a:rPr lang="bg-BG" sz="12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data.egov.bg</a:t>
            </a: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бихме могли да открием множество примери, в които таблични данни са представени като сканирани .</a:t>
            </a:r>
            <a:r>
              <a:rPr lang="bg-BG" sz="12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документи, напълно непригодни за подлагане на анализ. Друг проблем, който се откроява, е че са налични данни, които претендират да са предоставени в конкретен формат (напр. .</a:t>
            </a:r>
            <a:r>
              <a:rPr lang="bg-BG" sz="12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json</a:t>
            </a: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или .</a:t>
            </a:r>
            <a:r>
              <a:rPr lang="bg-BG" sz="1200" dirty="0" err="1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csv</a:t>
            </a: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но не покриват дефинициите на стандартите за тези формати. Това съществено затруднява обработката на данните и е свързано с много време за анализ на аномалиите във форматирането и свеждането им формат, в който биха могли да бъдат анализирани. 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Тук ролята на гражданското общество чрез гражданско участие, може да се изрази по два начина: 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arenR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чрез докладване на такъв тип данни; 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arenR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чрез изграждане на ИКТ система за анализ на съответствие на предоставени данни с формата, в който се предоставят.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Докладът определя три основни групи направления на идентифицираните проблеми: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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технически капацитет: коментира се предимно качеството на публикуваните данни и интеграцията на различните регистри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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липса на достатъчно ефективна организация и комуникация между отделните административни единици на национално и местно ниво 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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Съществува асиметрия при отварянето на данни. Публикуването на отворени данни все още остава спорадично и „на парче“, без да е видима конкретна последователност и приоритизиране на типове данни. 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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Системата на публикуване на отворени данни е тромава, което произтича от липсата на ефективна организация и проследяемост на процеса. Поради тази причина задължението за публикуване на редица от определените с Решения на Министерски съвет набори, в рамките на годината, не се спазва. 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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Неактуалност на публикуваните данни. Често срещан проблем е еднократното публикуване на бази данни, например на проектен принцип. За да се бъдат полезни и използвани ефективно, от изключително значение е отворените данни да бъдат актуализирани и допълвани регулярно. 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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липса на информираност сред населението и частния сектор за ползите от отворените данни и възможностите за сътрудничество 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пропуски в административната уредба и вътрешните правилници 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AE905C-F67C-8E48-B2F8-D2D5E045F4C4}" type="slidenum">
              <a:rPr lang="bg-BG" smtClean="0"/>
              <a:t>8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448797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Докладът определя три основни групи направления на идентифицираните проблеми: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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технически капацитет: коментира се предимно качеството на публикуваните данни и интеграцията на различните регистри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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липса на достатъчно ефективна организация и комуникация между отделните административни единици на национално и местно ниво 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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Съществува асиметрия при отварянето на данни. Публикуването на отворени данни все още остава спорадично и „на парче“, без да е видима конкретна последователност и приоритизиране на типове данни. 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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Системата на публикуване на отворени данни е тромава, което произтича от липсата на ефективна организация и проследяемост на процеса. Поради тази причина задължението за публикуване на редица от определените с Решения на Министерски съвет набори, в рамките на годината, не се спазва. 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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Неактуалност на публикуваните данни. Често срещан проблем е еднократното публикуване на бази данни, например на проектен принцип. За да се бъдат полезни и използвани ефективно, от изключително значение е отворените данни да бъдат актуализирани и допълвани регулярно. 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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липса на информираност сред населението и частния сектор за ползите от отворените данни и възможностите за сътрудничество </a:t>
            </a:r>
            <a:endParaRPr lang="en-BG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"/>
            </a:pPr>
            <a:r>
              <a:rPr lang="bg-BG" sz="12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пропуски в административната уредба и вътрешните правилници 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AE905C-F67C-8E48-B2F8-D2D5E045F4C4}" type="slidenum">
              <a:rPr lang="bg-BG" smtClean="0"/>
              <a:t>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44127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473" y="1567928"/>
            <a:ext cx="8363516" cy="3524929"/>
          </a:xfrm>
          <a:noFill/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473" y="5294506"/>
            <a:ext cx="8363516" cy="532715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1B785E3-51D0-49B5-A3F2-7F4742E743D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050" y="6269038"/>
            <a:ext cx="8362950" cy="577850"/>
          </a:xfrm>
        </p:spPr>
        <p:txBody>
          <a:bodyPr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pic>
        <p:nvPicPr>
          <p:cNvPr id="9" name="tabl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"/>
            <a:ext cx="4728676" cy="7128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14300"/>
            <a:ext cx="2321632" cy="511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2479784" y="225614"/>
            <a:ext cx="0" cy="274320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92134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">
          <p15:clr>
            <a:srgbClr val="FBAE40"/>
          </p15:clr>
        </p15:guide>
        <p15:guide id="2" pos="9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1B785E3-51D0-49B5-A3F2-7F4742E74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907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fld id="{51B785E3-51D0-49B5-A3F2-7F4742E74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904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1B785E3-51D0-49B5-A3F2-7F4742E74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06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875" y="6400800"/>
            <a:ext cx="12188825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fld id="{51B785E3-51D0-49B5-A3F2-7F4742E74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470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75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621226"/>
            <a:ext cx="6035039" cy="46800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621226"/>
            <a:ext cx="5974080" cy="468000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fld id="{51B785E3-51D0-49B5-A3F2-7F4742E74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697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75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638232"/>
            <a:ext cx="6035040" cy="736282"/>
          </a:xfrm>
          <a:solidFill>
            <a:srgbClr val="76305C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2391520"/>
            <a:ext cx="6035040" cy="390970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638232"/>
            <a:ext cx="5974080" cy="736282"/>
          </a:xfrm>
          <a:solidFill>
            <a:srgbClr val="76305C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391520"/>
            <a:ext cx="5974080" cy="390970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1B785E3-51D0-49B5-A3F2-7F4742E74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980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1B785E3-51D0-49B5-A3F2-7F4742E74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579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fld id="{51B785E3-51D0-49B5-A3F2-7F4742E74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048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4051300" cy="68580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404018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209" y="594359"/>
            <a:ext cx="3605646" cy="1812015"/>
          </a:xfrm>
        </p:spPr>
        <p:txBody>
          <a:bodyPr anchor="ctr" anchorCtr="0"/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295" y="594359"/>
            <a:ext cx="7577296" cy="571084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8209" y="2406374"/>
            <a:ext cx="3605646" cy="389883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fld id="{51B785E3-51D0-49B5-A3F2-7F4742E743D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05550"/>
            <a:ext cx="4103688" cy="519113"/>
          </a:xfrm>
        </p:spPr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21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0" y="4914900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 algn="ctr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fld id="{51B785E3-51D0-49B5-A3F2-7F4742E74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423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0" y="1620838"/>
            <a:ext cx="12192000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72000" rIns="72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  <a:endParaRPr lang="en-US" alt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459538"/>
            <a:ext cx="10671175" cy="3651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66438" y="6459538"/>
            <a:ext cx="1312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chemeClr val="bg1"/>
                </a:solidFill>
                <a:latin typeface="+mn-lt"/>
              </a:defRPr>
            </a:lvl1pPr>
          </a:lstStyle>
          <a:p>
            <a:fld id="{51B785E3-51D0-49B5-A3F2-7F4742E74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933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90488" indent="-144000" algn="l" rtl="0" eaLnBrk="1" fontAlgn="base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382588" indent="-182563" algn="l" rtl="0" eaLnBrk="1" fontAlgn="base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566738" indent="-182563" algn="l" rtl="0" eaLnBrk="1" fontAlgn="base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749300" indent="-182563" algn="l" rtl="0" eaLnBrk="1" fontAlgn="base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931863" indent="-182563" algn="l" rtl="0" eaLnBrk="1" fontAlgn="base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7.xml"/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12" Type="http://schemas.microsoft.com/office/2007/relationships/diagramDrawing" Target="../diagrams/drawing1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6.xml"/><Relationship Id="rId11" Type="http://schemas.openxmlformats.org/officeDocument/2006/relationships/diagramColors" Target="../diagrams/colors17.xml"/><Relationship Id="rId5" Type="http://schemas.openxmlformats.org/officeDocument/2006/relationships/diagramQuickStyle" Target="../diagrams/quickStyle16.xml"/><Relationship Id="rId10" Type="http://schemas.openxmlformats.org/officeDocument/2006/relationships/diagramQuickStyle" Target="../diagrams/quickStyle17.xml"/><Relationship Id="rId4" Type="http://schemas.openxmlformats.org/officeDocument/2006/relationships/diagramLayout" Target="../diagrams/layout16.xml"/><Relationship Id="rId9" Type="http://schemas.openxmlformats.org/officeDocument/2006/relationships/diagramLayout" Target="../diagrams/layout1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9.xml"/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12" Type="http://schemas.microsoft.com/office/2007/relationships/diagramDrawing" Target="../diagrams/drawing1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8.xml"/><Relationship Id="rId11" Type="http://schemas.openxmlformats.org/officeDocument/2006/relationships/diagramColors" Target="../diagrams/colors19.xml"/><Relationship Id="rId5" Type="http://schemas.openxmlformats.org/officeDocument/2006/relationships/diagramQuickStyle" Target="../diagrams/quickStyle18.xml"/><Relationship Id="rId10" Type="http://schemas.openxmlformats.org/officeDocument/2006/relationships/diagramQuickStyle" Target="../diagrams/quickStyle19.xml"/><Relationship Id="rId4" Type="http://schemas.openxmlformats.org/officeDocument/2006/relationships/diagramLayout" Target="../diagrams/layout18.xml"/><Relationship Id="rId9" Type="http://schemas.openxmlformats.org/officeDocument/2006/relationships/diagramLayout" Target="../diagrams/layout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0.xml"/><Relationship Id="rId7" Type="http://schemas.microsoft.com/office/2007/relationships/diagramDrawing" Target="../diagrams/drawing20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0.xml"/><Relationship Id="rId5" Type="http://schemas.openxmlformats.org/officeDocument/2006/relationships/diagramQuickStyle" Target="../diagrams/quickStyle20.xml"/><Relationship Id="rId4" Type="http://schemas.openxmlformats.org/officeDocument/2006/relationships/diagramLayout" Target="../diagrams/layout20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2.xml"/><Relationship Id="rId3" Type="http://schemas.openxmlformats.org/officeDocument/2006/relationships/diagramData" Target="../diagrams/data21.xml"/><Relationship Id="rId7" Type="http://schemas.microsoft.com/office/2007/relationships/diagramDrawing" Target="../diagrams/drawing21.xml"/><Relationship Id="rId12" Type="http://schemas.microsoft.com/office/2007/relationships/diagramDrawing" Target="../diagrams/drawing2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21.xml"/><Relationship Id="rId11" Type="http://schemas.openxmlformats.org/officeDocument/2006/relationships/diagramColors" Target="../diagrams/colors22.xml"/><Relationship Id="rId5" Type="http://schemas.openxmlformats.org/officeDocument/2006/relationships/diagramQuickStyle" Target="../diagrams/quickStyle21.xml"/><Relationship Id="rId10" Type="http://schemas.openxmlformats.org/officeDocument/2006/relationships/diagramQuickStyle" Target="../diagrams/quickStyle22.xml"/><Relationship Id="rId4" Type="http://schemas.openxmlformats.org/officeDocument/2006/relationships/diagramLayout" Target="../diagrams/layout21.xml"/><Relationship Id="rId9" Type="http://schemas.openxmlformats.org/officeDocument/2006/relationships/diagramLayout" Target="../diagrams/layout2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4.xml"/><Relationship Id="rId3" Type="http://schemas.openxmlformats.org/officeDocument/2006/relationships/diagramData" Target="../diagrams/data23.xml"/><Relationship Id="rId7" Type="http://schemas.microsoft.com/office/2007/relationships/diagramDrawing" Target="../diagrams/drawing23.xml"/><Relationship Id="rId12" Type="http://schemas.microsoft.com/office/2007/relationships/diagramDrawing" Target="../diagrams/drawing2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23.xml"/><Relationship Id="rId11" Type="http://schemas.openxmlformats.org/officeDocument/2006/relationships/diagramColors" Target="../diagrams/colors24.xml"/><Relationship Id="rId5" Type="http://schemas.openxmlformats.org/officeDocument/2006/relationships/diagramQuickStyle" Target="../diagrams/quickStyle23.xml"/><Relationship Id="rId10" Type="http://schemas.openxmlformats.org/officeDocument/2006/relationships/diagramQuickStyle" Target="../diagrams/quickStyle24.xml"/><Relationship Id="rId4" Type="http://schemas.openxmlformats.org/officeDocument/2006/relationships/diagramLayout" Target="../diagrams/layout23.xml"/><Relationship Id="rId9" Type="http://schemas.openxmlformats.org/officeDocument/2006/relationships/diagramLayout" Target="../diagrams/layout2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6.xml"/><Relationship Id="rId3" Type="http://schemas.openxmlformats.org/officeDocument/2006/relationships/diagramData" Target="../diagrams/data25.xml"/><Relationship Id="rId7" Type="http://schemas.microsoft.com/office/2007/relationships/diagramDrawing" Target="../diagrams/drawing25.xml"/><Relationship Id="rId12" Type="http://schemas.microsoft.com/office/2007/relationships/diagramDrawing" Target="../diagrams/drawing26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25.xml"/><Relationship Id="rId11" Type="http://schemas.openxmlformats.org/officeDocument/2006/relationships/diagramColors" Target="../diagrams/colors26.xml"/><Relationship Id="rId5" Type="http://schemas.openxmlformats.org/officeDocument/2006/relationships/diagramQuickStyle" Target="../diagrams/quickStyle25.xml"/><Relationship Id="rId10" Type="http://schemas.openxmlformats.org/officeDocument/2006/relationships/diagramQuickStyle" Target="../diagrams/quickStyle26.xml"/><Relationship Id="rId4" Type="http://schemas.openxmlformats.org/officeDocument/2006/relationships/diagramLayout" Target="../diagrams/layout25.xml"/><Relationship Id="rId9" Type="http://schemas.openxmlformats.org/officeDocument/2006/relationships/diagramLayout" Target="../diagrams/layout26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8.xml"/><Relationship Id="rId3" Type="http://schemas.openxmlformats.org/officeDocument/2006/relationships/diagramData" Target="../diagrams/data27.xml"/><Relationship Id="rId7" Type="http://schemas.microsoft.com/office/2007/relationships/diagramDrawing" Target="../diagrams/drawing27.xml"/><Relationship Id="rId12" Type="http://schemas.microsoft.com/office/2007/relationships/diagramDrawing" Target="../diagrams/drawing28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27.xml"/><Relationship Id="rId11" Type="http://schemas.openxmlformats.org/officeDocument/2006/relationships/diagramColors" Target="../diagrams/colors28.xml"/><Relationship Id="rId5" Type="http://schemas.openxmlformats.org/officeDocument/2006/relationships/diagramQuickStyle" Target="../diagrams/quickStyle27.xml"/><Relationship Id="rId10" Type="http://schemas.openxmlformats.org/officeDocument/2006/relationships/diagramQuickStyle" Target="../diagrams/quickStyle28.xml"/><Relationship Id="rId4" Type="http://schemas.openxmlformats.org/officeDocument/2006/relationships/diagramLayout" Target="../diagrams/layout27.xml"/><Relationship Id="rId9" Type="http://schemas.openxmlformats.org/officeDocument/2006/relationships/diagramLayout" Target="../diagrams/layout28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0.xml"/><Relationship Id="rId3" Type="http://schemas.openxmlformats.org/officeDocument/2006/relationships/diagramData" Target="../diagrams/data29.xml"/><Relationship Id="rId7" Type="http://schemas.microsoft.com/office/2007/relationships/diagramDrawing" Target="../diagrams/drawing29.xml"/><Relationship Id="rId12" Type="http://schemas.microsoft.com/office/2007/relationships/diagramDrawing" Target="../diagrams/drawing30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29.xml"/><Relationship Id="rId11" Type="http://schemas.openxmlformats.org/officeDocument/2006/relationships/diagramColors" Target="../diagrams/colors30.xml"/><Relationship Id="rId5" Type="http://schemas.openxmlformats.org/officeDocument/2006/relationships/diagramQuickStyle" Target="../diagrams/quickStyle29.xml"/><Relationship Id="rId10" Type="http://schemas.openxmlformats.org/officeDocument/2006/relationships/diagramQuickStyle" Target="../diagrams/quickStyle30.xml"/><Relationship Id="rId4" Type="http://schemas.openxmlformats.org/officeDocument/2006/relationships/diagramLayout" Target="../diagrams/layout29.xml"/><Relationship Id="rId9" Type="http://schemas.openxmlformats.org/officeDocument/2006/relationships/diagramLayout" Target="../diagrams/layout3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1.xml"/><Relationship Id="rId7" Type="http://schemas.microsoft.com/office/2007/relationships/diagramDrawing" Target="../diagrams/drawing3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1.xml"/><Relationship Id="rId5" Type="http://schemas.openxmlformats.org/officeDocument/2006/relationships/diagramQuickStyle" Target="../diagrams/quickStyle31.xml"/><Relationship Id="rId4" Type="http://schemas.openxmlformats.org/officeDocument/2006/relationships/diagramLayout" Target="../diagrams/layout3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3.xml"/><Relationship Id="rId3" Type="http://schemas.openxmlformats.org/officeDocument/2006/relationships/diagramData" Target="../diagrams/data32.xml"/><Relationship Id="rId7" Type="http://schemas.microsoft.com/office/2007/relationships/diagramDrawing" Target="../diagrams/drawing32.xml"/><Relationship Id="rId12" Type="http://schemas.microsoft.com/office/2007/relationships/diagramDrawing" Target="../diagrams/drawing3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32.xml"/><Relationship Id="rId11" Type="http://schemas.openxmlformats.org/officeDocument/2006/relationships/diagramColors" Target="../diagrams/colors33.xml"/><Relationship Id="rId5" Type="http://schemas.openxmlformats.org/officeDocument/2006/relationships/diagramQuickStyle" Target="../diagrams/quickStyle32.xml"/><Relationship Id="rId10" Type="http://schemas.openxmlformats.org/officeDocument/2006/relationships/diagramQuickStyle" Target="../diagrams/quickStyle33.xml"/><Relationship Id="rId4" Type="http://schemas.openxmlformats.org/officeDocument/2006/relationships/diagramLayout" Target="../diagrams/layout32.xml"/><Relationship Id="rId9" Type="http://schemas.openxmlformats.org/officeDocument/2006/relationships/diagramLayout" Target="../diagrams/layout33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5.xml"/><Relationship Id="rId3" Type="http://schemas.openxmlformats.org/officeDocument/2006/relationships/diagramData" Target="../diagrams/data34.xml"/><Relationship Id="rId7" Type="http://schemas.microsoft.com/office/2007/relationships/diagramDrawing" Target="../diagrams/drawing34.xml"/><Relationship Id="rId12" Type="http://schemas.microsoft.com/office/2007/relationships/diagramDrawing" Target="../diagrams/drawing35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34.xml"/><Relationship Id="rId11" Type="http://schemas.openxmlformats.org/officeDocument/2006/relationships/diagramColors" Target="../diagrams/colors35.xml"/><Relationship Id="rId5" Type="http://schemas.openxmlformats.org/officeDocument/2006/relationships/diagramQuickStyle" Target="../diagrams/quickStyle34.xml"/><Relationship Id="rId10" Type="http://schemas.openxmlformats.org/officeDocument/2006/relationships/diagramQuickStyle" Target="../diagrams/quickStyle35.xml"/><Relationship Id="rId4" Type="http://schemas.openxmlformats.org/officeDocument/2006/relationships/diagramLayout" Target="../diagrams/layout34.xml"/><Relationship Id="rId9" Type="http://schemas.openxmlformats.org/officeDocument/2006/relationships/diagramLayout" Target="../diagrams/layout35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7.xml"/><Relationship Id="rId3" Type="http://schemas.openxmlformats.org/officeDocument/2006/relationships/diagramData" Target="../diagrams/data36.xml"/><Relationship Id="rId7" Type="http://schemas.microsoft.com/office/2007/relationships/diagramDrawing" Target="../diagrams/drawing36.xml"/><Relationship Id="rId12" Type="http://schemas.microsoft.com/office/2007/relationships/diagramDrawing" Target="../diagrams/drawing3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36.xml"/><Relationship Id="rId11" Type="http://schemas.openxmlformats.org/officeDocument/2006/relationships/diagramColors" Target="../diagrams/colors37.xml"/><Relationship Id="rId5" Type="http://schemas.openxmlformats.org/officeDocument/2006/relationships/diagramQuickStyle" Target="../diagrams/quickStyle36.xml"/><Relationship Id="rId10" Type="http://schemas.openxmlformats.org/officeDocument/2006/relationships/diagramQuickStyle" Target="../diagrams/quickStyle37.xml"/><Relationship Id="rId4" Type="http://schemas.openxmlformats.org/officeDocument/2006/relationships/diagramLayout" Target="../diagrams/layout36.xml"/><Relationship Id="rId9" Type="http://schemas.openxmlformats.org/officeDocument/2006/relationships/diagramLayout" Target="../diagrams/layout3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8.xml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12" Type="http://schemas.microsoft.com/office/2007/relationships/diagramDrawing" Target="../diagrams/drawing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7.xml"/><Relationship Id="rId11" Type="http://schemas.openxmlformats.org/officeDocument/2006/relationships/diagramColors" Target="../diagrams/colors8.xml"/><Relationship Id="rId5" Type="http://schemas.openxmlformats.org/officeDocument/2006/relationships/diagramQuickStyle" Target="../diagrams/quickStyle7.xml"/><Relationship Id="rId10" Type="http://schemas.openxmlformats.org/officeDocument/2006/relationships/diagramQuickStyle" Target="../diagrams/quickStyle8.xml"/><Relationship Id="rId4" Type="http://schemas.openxmlformats.org/officeDocument/2006/relationships/diagramLayout" Target="../diagrams/layout7.xml"/><Relationship Id="rId9" Type="http://schemas.openxmlformats.org/officeDocument/2006/relationships/diagramLayout" Target="../diagrams/layout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0.xml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12" Type="http://schemas.microsoft.com/office/2007/relationships/diagramDrawing" Target="../diagrams/drawing1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9.xml"/><Relationship Id="rId11" Type="http://schemas.openxmlformats.org/officeDocument/2006/relationships/diagramColors" Target="../diagrams/colors10.xml"/><Relationship Id="rId5" Type="http://schemas.openxmlformats.org/officeDocument/2006/relationships/diagramQuickStyle" Target="../diagrams/quickStyle9.xml"/><Relationship Id="rId10" Type="http://schemas.openxmlformats.org/officeDocument/2006/relationships/diagramQuickStyle" Target="../diagrams/quickStyle10.xml"/><Relationship Id="rId4" Type="http://schemas.openxmlformats.org/officeDocument/2006/relationships/diagramLayout" Target="../diagrams/layout9.xml"/><Relationship Id="rId9" Type="http://schemas.openxmlformats.org/officeDocument/2006/relationships/diagramLayout" Target="../diagrams/layout10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2.xml"/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12" Type="http://schemas.microsoft.com/office/2007/relationships/diagramDrawing" Target="../diagrams/drawing1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1.xml"/><Relationship Id="rId11" Type="http://schemas.openxmlformats.org/officeDocument/2006/relationships/diagramColors" Target="../diagrams/colors12.xml"/><Relationship Id="rId5" Type="http://schemas.openxmlformats.org/officeDocument/2006/relationships/diagramQuickStyle" Target="../diagrams/quickStyle11.xml"/><Relationship Id="rId10" Type="http://schemas.openxmlformats.org/officeDocument/2006/relationships/diagramQuickStyle" Target="../diagrams/quickStyle12.xml"/><Relationship Id="rId4" Type="http://schemas.openxmlformats.org/officeDocument/2006/relationships/diagramLayout" Target="../diagrams/layout11.xml"/><Relationship Id="rId9" Type="http://schemas.openxmlformats.org/officeDocument/2006/relationships/diagramLayout" Target="../diagrams/layout1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4.xml"/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12" Type="http://schemas.microsoft.com/office/2007/relationships/diagramDrawing" Target="../diagrams/drawing1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3.xml"/><Relationship Id="rId11" Type="http://schemas.openxmlformats.org/officeDocument/2006/relationships/diagramColors" Target="../diagrams/colors14.xml"/><Relationship Id="rId5" Type="http://schemas.openxmlformats.org/officeDocument/2006/relationships/diagramQuickStyle" Target="../diagrams/quickStyle13.xml"/><Relationship Id="rId10" Type="http://schemas.openxmlformats.org/officeDocument/2006/relationships/diagramQuickStyle" Target="../diagrams/quickStyle14.xml"/><Relationship Id="rId4" Type="http://schemas.openxmlformats.org/officeDocument/2006/relationships/diagramLayout" Target="../diagrams/layout13.xml"/><Relationship Id="rId9" Type="http://schemas.openxmlformats.org/officeDocument/2006/relationships/diagramLayout" Target="../diagrams/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000" dirty="0"/>
              <a:t>Нива7-8 </a:t>
            </a:r>
            <a:r>
              <a:rPr lang="en-US" sz="6000" dirty="0" err="1"/>
              <a:t>Тема</a:t>
            </a:r>
            <a:r>
              <a:rPr lang="en-US" sz="6000" dirty="0"/>
              <a:t> </a:t>
            </a:r>
            <a:r>
              <a:rPr lang="bg-BG" sz="6000" dirty="0"/>
              <a:t>2.3 </a:t>
            </a:r>
            <a:br>
              <a:rPr lang="en-BG" sz="6000" dirty="0"/>
            </a:br>
            <a:r>
              <a:rPr lang="bg-BG" sz="6000" dirty="0"/>
              <a:t>Участие в гражданските процеси чрез дигитални технологии</a:t>
            </a:r>
            <a:endParaRPr lang="en-US" sz="6000" dirty="0"/>
          </a:p>
        </p:txBody>
      </p:sp>
      <p:sp>
        <p:nvSpPr>
          <p:cNvPr id="3" name="Subtitle 5">
            <a:extLst>
              <a:ext uri="{FF2B5EF4-FFF2-40B4-BE49-F238E27FC236}">
                <a16:creationId xmlns:a16="http://schemas.microsoft.com/office/drawing/2014/main" id="{EF69FDD9-122E-DA80-83D1-476BDF28CC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473" y="5294506"/>
            <a:ext cx="8363516" cy="532715"/>
          </a:xfrm>
        </p:spPr>
        <p:txBody>
          <a:bodyPr/>
          <a:lstStyle/>
          <a:p>
            <a:r>
              <a:rPr lang="bg-BG" dirty="0"/>
              <a:t>МУЛТИМЕДИЙНА ПРЕЗЕНТАЦИЯ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CA5C42-9F0E-79D0-098E-CFF7E4A30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6050" y="6269038"/>
            <a:ext cx="8362950" cy="577850"/>
          </a:xfrm>
        </p:spPr>
        <p:txBody>
          <a:bodyPr/>
          <a:lstStyle/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</a:t>
            </a:r>
            <a:br>
              <a:rPr lang="en-GB" dirty="0"/>
            </a:br>
            <a:r>
              <a:rPr lang="ru-RU" dirty="0"/>
              <a:t>и 21 дигитални умения/ компетентности (DigComp 2.1)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C24BEA99-4672-32B8-F048-84A9677FF47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 dirty="0"/>
              <a:t> Европейска Рамка на дигиталните компетентности с петте области на дигитална компетентност</a:t>
            </a:r>
            <a:br>
              <a:rPr lang="bg-BG" dirty="0"/>
            </a:br>
            <a:r>
              <a:rPr lang="bg-BG" dirty="0"/>
              <a:t>и 21 дигитални умения/ компетентности (</a:t>
            </a:r>
            <a:r>
              <a:rPr lang="bg-BG" dirty="0" err="1"/>
              <a:t>DigComp</a:t>
            </a:r>
            <a:r>
              <a:rPr lang="bg-BG" dirty="0"/>
              <a:t> 2.1)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EAD41164-8672-17C2-0A8C-0BFA2A828A4E}"/>
              </a:ext>
            </a:extLst>
          </p:cNvPr>
          <p:cNvGraphicFramePr/>
          <p:nvPr/>
        </p:nvGraphicFramePr>
        <p:xfrm>
          <a:off x="3740727" y="1300195"/>
          <a:ext cx="4710546" cy="42576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098770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C24BEA99-4672-32B8-F048-84A9677FF47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 dirty="0"/>
              <a:t> Европейска Рамка на дигиталните компетентности с петте области на дигитална компетентност</a:t>
            </a:r>
            <a:br>
              <a:rPr lang="bg-BG" dirty="0"/>
            </a:br>
            <a:r>
              <a:rPr lang="bg-BG" dirty="0"/>
              <a:t>и 21 дигитални умения/ компетентности (</a:t>
            </a:r>
            <a:r>
              <a:rPr lang="bg-BG" dirty="0" err="1"/>
              <a:t>DigComp</a:t>
            </a:r>
            <a:r>
              <a:rPr lang="bg-BG" dirty="0"/>
              <a:t> 2.1)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7B8098F4-BDBB-5808-BA6C-593D44E95B3D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491080123"/>
              </p:ext>
            </p:extLst>
          </p:nvPr>
        </p:nvGraphicFramePr>
        <p:xfrm>
          <a:off x="3221181" y="146051"/>
          <a:ext cx="8804564" cy="6026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EAD41164-8672-17C2-0A8C-0BFA2A828A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07327059"/>
              </p:ext>
            </p:extLst>
          </p:nvPr>
        </p:nvGraphicFramePr>
        <p:xfrm>
          <a:off x="62346" y="1953563"/>
          <a:ext cx="3057943" cy="27639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519693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218209" y="594359"/>
            <a:ext cx="3605646" cy="1920241"/>
          </a:xfrm>
        </p:spPr>
        <p:txBody>
          <a:bodyPr anchor="ctr">
            <a:normAutofit/>
          </a:bodyPr>
          <a:lstStyle/>
          <a:p>
            <a:pPr lvl="0" algn="ctr"/>
            <a:r>
              <a:rPr lang="bg-BG" sz="3600" dirty="0">
                <a:solidFill>
                  <a:schemeClr val="bg1"/>
                </a:solidFill>
              </a:rPr>
              <a:t>ОТ ПРОБЛЕМ КЪМ РЕШЕНИЕ</a:t>
            </a:r>
            <a:endParaRPr lang="en-GB" sz="3600" dirty="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">
            <a:extLst>
              <a:ext uri="{FF2B5EF4-FFF2-40B4-BE49-F238E27FC236}">
                <a16:creationId xmlns:a16="http://schemas.microsoft.com/office/drawing/2014/main" id="{8C8B509C-08EA-8B33-C056-F8A19C9C3A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2603888"/>
              </p:ext>
            </p:extLst>
          </p:nvPr>
        </p:nvGraphicFramePr>
        <p:xfrm>
          <a:off x="4320295" y="594359"/>
          <a:ext cx="7577296" cy="5710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731FABBF-2846-4C0D-7EA8-2C14AABA7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6050" y="6269038"/>
            <a:ext cx="3837227" cy="577850"/>
          </a:xfrm>
        </p:spPr>
        <p:txBody>
          <a:bodyPr/>
          <a:lstStyle/>
          <a:p>
            <a:pPr>
              <a:defRPr/>
            </a:pPr>
            <a:r>
              <a:rPr lang="bg-BG" dirty="0"/>
              <a:t> Европейска Рамка на дигиталните компетентности с петте области на дигитална компетентност</a:t>
            </a:r>
            <a:br>
              <a:rPr lang="bg-BG" dirty="0"/>
            </a:br>
            <a:r>
              <a:rPr lang="bg-BG" dirty="0"/>
              <a:t>и 21 дигитални умения/ компетентности (</a:t>
            </a:r>
            <a:r>
              <a:rPr lang="bg-BG" dirty="0" err="1"/>
              <a:t>DigComp</a:t>
            </a:r>
            <a:r>
              <a:rPr lang="bg-BG" dirty="0"/>
              <a:t> 2.1)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F869863-65AA-26CB-1087-39D9D412B5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23976490"/>
              </p:ext>
            </p:extLst>
          </p:nvPr>
        </p:nvGraphicFramePr>
        <p:xfrm>
          <a:off x="492060" y="3429000"/>
          <a:ext cx="3057943" cy="27639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731FABBF-2846-4C0D-7EA8-2C14AABA727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 dirty="0"/>
              <a:t> Европейска Рамка на дигиталните компетентности с петте области на дигитална компетентност</a:t>
            </a:r>
            <a:br>
              <a:rPr lang="bg-BG" dirty="0"/>
            </a:br>
            <a:r>
              <a:rPr lang="bg-BG" dirty="0"/>
              <a:t>и 21 дигитални умения/ компетентности (</a:t>
            </a:r>
            <a:r>
              <a:rPr lang="bg-BG" dirty="0" err="1"/>
              <a:t>DigComp</a:t>
            </a:r>
            <a:r>
              <a:rPr lang="bg-BG" dirty="0"/>
              <a:t> 2.1)</a:t>
            </a:r>
          </a:p>
        </p:txBody>
      </p:sp>
      <p:sp>
        <p:nvSpPr>
          <p:cNvPr id="2" name="Title"/>
          <p:cNvSpPr>
            <a:spLocks noGrp="1"/>
          </p:cNvSpPr>
          <p:nvPr>
            <p:ph type="title" idx="4294967295"/>
          </p:nvPr>
        </p:nvSpPr>
        <p:spPr>
          <a:xfrm>
            <a:off x="0" y="593725"/>
            <a:ext cx="3606800" cy="1920875"/>
          </a:xfrm>
        </p:spPr>
        <p:txBody>
          <a:bodyPr anchor="ctr">
            <a:normAutofit/>
          </a:bodyPr>
          <a:lstStyle/>
          <a:p>
            <a:pPr lvl="0" algn="ctr"/>
            <a:r>
              <a:rPr lang="bg-BG" sz="3600" dirty="0">
                <a:solidFill>
                  <a:schemeClr val="bg1"/>
                </a:solidFill>
              </a:rPr>
              <a:t>ОТ ПРОБЛЕМ КЪМ РЕШЕНИЕ</a:t>
            </a:r>
            <a:endParaRPr lang="en-GB" sz="3600" dirty="0">
              <a:solidFill>
                <a:schemeClr val="bg1"/>
              </a:solidFill>
            </a:endParaRP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573CB684-8897-8120-3D89-0C6936FC6013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133980515"/>
              </p:ext>
            </p:extLst>
          </p:nvPr>
        </p:nvGraphicFramePr>
        <p:xfrm>
          <a:off x="166255" y="99435"/>
          <a:ext cx="11845637" cy="62061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660852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218209" y="594359"/>
            <a:ext cx="3605646" cy="1920241"/>
          </a:xfrm>
        </p:spPr>
        <p:txBody>
          <a:bodyPr anchor="ctr">
            <a:normAutofit/>
          </a:bodyPr>
          <a:lstStyle/>
          <a:p>
            <a:pPr lvl="0" algn="ctr"/>
            <a:r>
              <a:rPr lang="bg-BG" sz="3600" dirty="0">
                <a:solidFill>
                  <a:schemeClr val="bg1"/>
                </a:solidFill>
              </a:rPr>
              <a:t>ОТ ПРОБЛЕМ КЪМ РЕШЕНИЕ</a:t>
            </a:r>
            <a:endParaRPr lang="en-GB" sz="3600" dirty="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">
            <a:extLst>
              <a:ext uri="{FF2B5EF4-FFF2-40B4-BE49-F238E27FC236}">
                <a16:creationId xmlns:a16="http://schemas.microsoft.com/office/drawing/2014/main" id="{8C8B509C-08EA-8B33-C056-F8A19C9C3A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2687904"/>
              </p:ext>
            </p:extLst>
          </p:nvPr>
        </p:nvGraphicFramePr>
        <p:xfrm>
          <a:off x="4320295" y="594359"/>
          <a:ext cx="7577296" cy="5710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731FABBF-2846-4C0D-7EA8-2C14AABA7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6050" y="6269038"/>
            <a:ext cx="3837227" cy="577850"/>
          </a:xfrm>
        </p:spPr>
        <p:txBody>
          <a:bodyPr/>
          <a:lstStyle/>
          <a:p>
            <a:pPr>
              <a:defRPr/>
            </a:pPr>
            <a:r>
              <a:rPr lang="bg-BG" dirty="0"/>
              <a:t> Европейска Рамка на дигиталните компетентности с петте области на дигитална компетентност</a:t>
            </a:r>
            <a:br>
              <a:rPr lang="bg-BG" dirty="0"/>
            </a:br>
            <a:r>
              <a:rPr lang="bg-BG" dirty="0"/>
              <a:t>и 21 дигитални умения/ компетентности (</a:t>
            </a:r>
            <a:r>
              <a:rPr lang="bg-BG" dirty="0" err="1"/>
              <a:t>DigComp</a:t>
            </a:r>
            <a:r>
              <a:rPr lang="bg-BG" dirty="0"/>
              <a:t> 2.1)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F869863-65AA-26CB-1087-39D9D412B5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9506364"/>
              </p:ext>
            </p:extLst>
          </p:nvPr>
        </p:nvGraphicFramePr>
        <p:xfrm>
          <a:off x="492060" y="3429000"/>
          <a:ext cx="3057943" cy="27639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6523911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218209" y="594360"/>
            <a:ext cx="3605646" cy="2668386"/>
          </a:xfrm>
        </p:spPr>
        <p:txBody>
          <a:bodyPr anchor="ctr">
            <a:normAutofit/>
          </a:bodyPr>
          <a:lstStyle/>
          <a:p>
            <a:r>
              <a:rPr lang="bg-BG" sz="3600" dirty="0">
                <a:solidFill>
                  <a:schemeClr val="bg1"/>
                </a:solidFill>
              </a:rPr>
              <a:t>ОТ ПРОБЛЕМ КЪМ РЕШЕНИЕ</a:t>
            </a:r>
            <a:endParaRPr lang="en-US" dirty="0"/>
          </a:p>
        </p:txBody>
      </p:sp>
      <p:graphicFrame>
        <p:nvGraphicFramePr>
          <p:cNvPr id="16" name="Content Placeholder">
            <a:extLst>
              <a:ext uri="{FF2B5EF4-FFF2-40B4-BE49-F238E27FC236}">
                <a16:creationId xmlns:a16="http://schemas.microsoft.com/office/drawing/2014/main" id="{CCB8A4AF-2B21-3682-94FC-F903D2D33C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3228516"/>
              </p:ext>
            </p:extLst>
          </p:nvPr>
        </p:nvGraphicFramePr>
        <p:xfrm>
          <a:off x="4320295" y="594359"/>
          <a:ext cx="7577296" cy="5710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8F139B71-663E-B2F2-08D2-08BD07999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6050" y="6269038"/>
            <a:ext cx="3837227" cy="577850"/>
          </a:xfrm>
        </p:spPr>
        <p:txBody>
          <a:bodyPr/>
          <a:lstStyle/>
          <a:p>
            <a:pPr>
              <a:defRPr/>
            </a:pPr>
            <a:r>
              <a:rPr lang="bg-BG" dirty="0"/>
              <a:t> Европейска Рамка на дигиталните компетентности с петте области на дигитална компетентност</a:t>
            </a:r>
            <a:br>
              <a:rPr lang="bg-BG" dirty="0"/>
            </a:br>
            <a:r>
              <a:rPr lang="bg-BG" dirty="0"/>
              <a:t>и 21 дигитални умения/ компетентности (</a:t>
            </a:r>
            <a:r>
              <a:rPr lang="bg-BG" dirty="0" err="1"/>
              <a:t>DigComp</a:t>
            </a:r>
            <a:r>
              <a:rPr lang="bg-BG" dirty="0"/>
              <a:t> 2.1)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B2D2B27-40DF-549E-4A93-131EE720C7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9757577"/>
              </p:ext>
            </p:extLst>
          </p:nvPr>
        </p:nvGraphicFramePr>
        <p:xfrm>
          <a:off x="492060" y="3429000"/>
          <a:ext cx="3057943" cy="27639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218209" y="594360"/>
            <a:ext cx="3605646" cy="2668386"/>
          </a:xfrm>
        </p:spPr>
        <p:txBody>
          <a:bodyPr anchor="ctr">
            <a:normAutofit/>
          </a:bodyPr>
          <a:lstStyle/>
          <a:p>
            <a:r>
              <a:rPr lang="bg-BG" sz="3600" dirty="0">
                <a:solidFill>
                  <a:schemeClr val="bg1"/>
                </a:solidFill>
              </a:rPr>
              <a:t>ОТ ПРОБЛЕМ КЪМ РЕШЕНИЕ</a:t>
            </a:r>
            <a:endParaRPr lang="en-US" dirty="0"/>
          </a:p>
        </p:txBody>
      </p:sp>
      <p:graphicFrame>
        <p:nvGraphicFramePr>
          <p:cNvPr id="16" name="Content Placeholder">
            <a:extLst>
              <a:ext uri="{FF2B5EF4-FFF2-40B4-BE49-F238E27FC236}">
                <a16:creationId xmlns:a16="http://schemas.microsoft.com/office/drawing/2014/main" id="{CCB8A4AF-2B21-3682-94FC-F903D2D33C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5360119"/>
              </p:ext>
            </p:extLst>
          </p:nvPr>
        </p:nvGraphicFramePr>
        <p:xfrm>
          <a:off x="4320295" y="187036"/>
          <a:ext cx="7577296" cy="64839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8F139B71-663E-B2F2-08D2-08BD07999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6050" y="6269038"/>
            <a:ext cx="3837227" cy="577850"/>
          </a:xfrm>
        </p:spPr>
        <p:txBody>
          <a:bodyPr/>
          <a:lstStyle/>
          <a:p>
            <a:pPr>
              <a:defRPr/>
            </a:pPr>
            <a:r>
              <a:rPr lang="bg-BG" dirty="0"/>
              <a:t> Европейска Рамка на дигиталните компетентности с петте области на дигитална компетентност</a:t>
            </a:r>
            <a:br>
              <a:rPr lang="bg-BG" dirty="0"/>
            </a:br>
            <a:r>
              <a:rPr lang="bg-BG" dirty="0"/>
              <a:t>и 21 дигитални умения/ компетентности (</a:t>
            </a:r>
            <a:r>
              <a:rPr lang="bg-BG" dirty="0" err="1"/>
              <a:t>DigComp</a:t>
            </a:r>
            <a:r>
              <a:rPr lang="bg-BG" dirty="0"/>
              <a:t> 2.1)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B2D2B27-40DF-549E-4A93-131EE720C7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98128061"/>
              </p:ext>
            </p:extLst>
          </p:nvPr>
        </p:nvGraphicFramePr>
        <p:xfrm>
          <a:off x="492060" y="3429000"/>
          <a:ext cx="3057943" cy="27639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821780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218209" y="594359"/>
            <a:ext cx="3605646" cy="1812015"/>
          </a:xfrm>
        </p:spPr>
        <p:txBody>
          <a:bodyPr anchor="ctr">
            <a:normAutofit/>
          </a:bodyPr>
          <a:lstStyle/>
          <a:p>
            <a:r>
              <a:rPr lang="bg-BG" sz="3600" dirty="0">
                <a:solidFill>
                  <a:schemeClr val="bg1"/>
                </a:solidFill>
              </a:rPr>
              <a:t>ОТ ПРОБЛЕМ КЪМ РЕШЕНИЕ</a:t>
            </a: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348ED36-2502-BA94-5433-53F09B3FDE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53013546"/>
              </p:ext>
            </p:extLst>
          </p:nvPr>
        </p:nvGraphicFramePr>
        <p:xfrm>
          <a:off x="218209" y="2406374"/>
          <a:ext cx="3605646" cy="3898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Content Placeholder">
            <a:extLst>
              <a:ext uri="{FF2B5EF4-FFF2-40B4-BE49-F238E27FC236}">
                <a16:creationId xmlns:a16="http://schemas.microsoft.com/office/drawing/2014/main" id="{FAA74DEF-4A34-D1BE-BC75-D1A98F054A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3771513"/>
              </p:ext>
            </p:extLst>
          </p:nvPr>
        </p:nvGraphicFramePr>
        <p:xfrm>
          <a:off x="4320295" y="594359"/>
          <a:ext cx="7577296" cy="5710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4B377AD9-7E49-1657-7D55-8C0356D65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6050" y="6269038"/>
            <a:ext cx="3837227" cy="577850"/>
          </a:xfrm>
        </p:spPr>
        <p:txBody>
          <a:bodyPr/>
          <a:lstStyle/>
          <a:p>
            <a:pPr>
              <a:defRPr/>
            </a:pPr>
            <a:r>
              <a:rPr lang="bg-BG" dirty="0"/>
              <a:t> Европейска Рамка на дигиталните компетентности с петте области на дигитална компетентност</a:t>
            </a:r>
            <a:br>
              <a:rPr lang="bg-BG" dirty="0"/>
            </a:br>
            <a:r>
              <a:rPr lang="bg-BG" dirty="0"/>
              <a:t>и 21 дигитални умения/ компетентности (</a:t>
            </a:r>
            <a:r>
              <a:rPr lang="bg-BG" dirty="0" err="1"/>
              <a:t>DigComp</a:t>
            </a:r>
            <a:r>
              <a:rPr lang="bg-BG" dirty="0"/>
              <a:t> 2.1)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218209" y="594359"/>
            <a:ext cx="3605646" cy="1812015"/>
          </a:xfrm>
        </p:spPr>
        <p:txBody>
          <a:bodyPr anchor="ctr">
            <a:normAutofit/>
          </a:bodyPr>
          <a:lstStyle/>
          <a:p>
            <a:r>
              <a:rPr lang="bg-BG" sz="3600" dirty="0">
                <a:solidFill>
                  <a:schemeClr val="bg1"/>
                </a:solidFill>
              </a:rPr>
              <a:t>ОТ ПРОБЛЕМ КЪМ РЕШЕНИЕ</a:t>
            </a: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348ED36-2502-BA94-5433-53F09B3FDEDF}"/>
              </a:ext>
            </a:extLst>
          </p:cNvPr>
          <p:cNvGraphicFramePr/>
          <p:nvPr/>
        </p:nvGraphicFramePr>
        <p:xfrm>
          <a:off x="218209" y="2406374"/>
          <a:ext cx="3605646" cy="3898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Content Placeholder">
            <a:extLst>
              <a:ext uri="{FF2B5EF4-FFF2-40B4-BE49-F238E27FC236}">
                <a16:creationId xmlns:a16="http://schemas.microsoft.com/office/drawing/2014/main" id="{FAA74DEF-4A34-D1BE-BC75-D1A98F054A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3437727"/>
              </p:ext>
            </p:extLst>
          </p:nvPr>
        </p:nvGraphicFramePr>
        <p:xfrm>
          <a:off x="4320295" y="594359"/>
          <a:ext cx="7577296" cy="5710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4B377AD9-7E49-1657-7D55-8C0356D65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6050" y="6269038"/>
            <a:ext cx="3837227" cy="577850"/>
          </a:xfrm>
        </p:spPr>
        <p:txBody>
          <a:bodyPr/>
          <a:lstStyle/>
          <a:p>
            <a:pPr>
              <a:defRPr/>
            </a:pPr>
            <a:r>
              <a:rPr lang="bg-BG" dirty="0"/>
              <a:t> Европейска Рамка на дигиталните компетентности с петте области на дигитална компетентност</a:t>
            </a:r>
            <a:br>
              <a:rPr lang="bg-BG" dirty="0"/>
            </a:br>
            <a:r>
              <a:rPr lang="bg-BG" dirty="0"/>
              <a:t>и 21 дигитални умения/ компетентности (</a:t>
            </a:r>
            <a:r>
              <a:rPr lang="bg-BG" dirty="0" err="1"/>
              <a:t>DigComp</a:t>
            </a:r>
            <a:r>
              <a:rPr lang="bg-BG" dirty="0"/>
              <a:t> 2.1)</a:t>
            </a:r>
          </a:p>
        </p:txBody>
      </p:sp>
    </p:spTree>
    <p:extLst>
      <p:ext uri="{BB962C8B-B14F-4D97-AF65-F5344CB8AC3E}">
        <p14:creationId xmlns:p14="http://schemas.microsoft.com/office/powerpoint/2010/main" val="24006756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C24BEA99-4672-32B8-F048-84A9677FF47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 dirty="0"/>
              <a:t> Европейска Рамка на дигиталните компетентности с петте области на дигитална компетентност</a:t>
            </a:r>
            <a:br>
              <a:rPr lang="bg-BG" dirty="0"/>
            </a:br>
            <a:r>
              <a:rPr lang="bg-BG" dirty="0"/>
              <a:t>и 21 дигитални умения/ компетентности (</a:t>
            </a:r>
            <a:r>
              <a:rPr lang="bg-BG" dirty="0" err="1"/>
              <a:t>DigComp</a:t>
            </a:r>
            <a:r>
              <a:rPr lang="bg-BG" dirty="0"/>
              <a:t> 2.1)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EAD41164-8672-17C2-0A8C-0BFA2A828A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97859889"/>
              </p:ext>
            </p:extLst>
          </p:nvPr>
        </p:nvGraphicFramePr>
        <p:xfrm>
          <a:off x="3740727" y="1300195"/>
          <a:ext cx="4710546" cy="42576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83002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AE6CE-94E0-05E3-DECE-F6631323C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GB" sz="4800" err="1">
                <a:cs typeface="Calibri Light"/>
              </a:rPr>
              <a:t>Какво</a:t>
            </a:r>
            <a:r>
              <a:rPr lang="en-GB" sz="4800">
                <a:cs typeface="Calibri Light"/>
              </a:rPr>
              <a:t> </a:t>
            </a:r>
            <a:r>
              <a:rPr lang="en-GB" sz="4800" err="1">
                <a:cs typeface="Calibri Light"/>
              </a:rPr>
              <a:t>ще</a:t>
            </a:r>
            <a:r>
              <a:rPr lang="en-GB" sz="4800">
                <a:cs typeface="Calibri Light"/>
              </a:rPr>
              <a:t> </a:t>
            </a:r>
            <a:r>
              <a:rPr lang="en-GB" sz="4800" err="1">
                <a:cs typeface="Calibri Light"/>
              </a:rPr>
              <a:t>получите</a:t>
            </a:r>
            <a:r>
              <a:rPr lang="en-GB" sz="4800">
                <a:cs typeface="Calibri Light"/>
              </a:rPr>
              <a:t> </a:t>
            </a:r>
            <a:r>
              <a:rPr lang="en-GB" sz="4800" err="1">
                <a:cs typeface="Calibri Light"/>
              </a:rPr>
              <a:t>от</a:t>
            </a:r>
            <a:r>
              <a:rPr lang="en-GB" sz="4800">
                <a:cs typeface="Calibri Light"/>
              </a:rPr>
              <a:t> </a:t>
            </a:r>
            <a:r>
              <a:rPr lang="en-GB" sz="4800" err="1">
                <a:cs typeface="Calibri Light"/>
              </a:rPr>
              <a:t>тази</a:t>
            </a:r>
            <a:r>
              <a:rPr lang="en-GB" sz="4800">
                <a:cs typeface="Calibri Light"/>
              </a:rPr>
              <a:t> </a:t>
            </a:r>
            <a:r>
              <a:rPr lang="en-GB" sz="4800" err="1">
                <a:cs typeface="Calibri Light"/>
              </a:rPr>
              <a:t>тема</a:t>
            </a:r>
            <a:r>
              <a:rPr lang="en-GB" sz="4800">
                <a:cs typeface="Calibri Light"/>
              </a:rPr>
              <a:t>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7F4E8D7-C0E3-A33E-9DC2-177A86CC56C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09433697"/>
              </p:ext>
            </p:extLst>
          </p:nvPr>
        </p:nvGraphicFramePr>
        <p:xfrm>
          <a:off x="4060688" y="1113135"/>
          <a:ext cx="7953122" cy="50344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7A202317-B9F8-0FFF-ACC2-ECED72841324}"/>
              </a:ext>
            </a:extLst>
          </p:cNvPr>
          <p:cNvGraphicFramePr/>
          <p:nvPr/>
        </p:nvGraphicFramePr>
        <p:xfrm>
          <a:off x="455041" y="1607015"/>
          <a:ext cx="3605646" cy="3898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FAC9E568-542D-0F06-2AE4-68827BF7D201}"/>
              </a:ext>
            </a:extLst>
          </p:cNvPr>
          <p:cNvSpPr txBox="1">
            <a:spLocks/>
          </p:cNvSpPr>
          <p:nvPr/>
        </p:nvSpPr>
        <p:spPr>
          <a:xfrm>
            <a:off x="146050" y="6400800"/>
            <a:ext cx="11867760" cy="4460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05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bg-BG" dirty="0"/>
              <a:t> ЕВРОПЕЙСКА РАМКА НА ДИГИТАЛНИТЕ КОМПЕТЕНТНОСТИ С ПЕТТЕ ОБЛАСТИ НА ДИГИТАЛНА КОМПЕТЕНТНОСТ</a:t>
            </a:r>
            <a:r>
              <a:rPr lang="en-US" dirty="0"/>
              <a:t> </a:t>
            </a:r>
            <a:r>
              <a:rPr lang="bg-BG" dirty="0"/>
              <a:t>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10538071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218209" y="594359"/>
            <a:ext cx="3605646" cy="1812015"/>
          </a:xfrm>
        </p:spPr>
        <p:txBody>
          <a:bodyPr anchor="ctr">
            <a:noAutofit/>
          </a:bodyPr>
          <a:lstStyle/>
          <a:p>
            <a:r>
              <a:rPr lang="bg-BG" sz="2400" dirty="0"/>
              <a:t>ПРИМЕРИ ЗА СТРАТЕГИЯ, КОНЦЕПЦИЯ И ПРОТОТИП В ПУБЛИЧНИЯ СЕКТОР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348ED36-2502-BA94-5433-53F09B3FDE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88996665"/>
              </p:ext>
            </p:extLst>
          </p:nvPr>
        </p:nvGraphicFramePr>
        <p:xfrm>
          <a:off x="218209" y="2406374"/>
          <a:ext cx="3605646" cy="3898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Content Placeholder">
            <a:extLst>
              <a:ext uri="{FF2B5EF4-FFF2-40B4-BE49-F238E27FC236}">
                <a16:creationId xmlns:a16="http://schemas.microsoft.com/office/drawing/2014/main" id="{FAA74DEF-4A34-D1BE-BC75-D1A98F054A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6692076"/>
              </p:ext>
            </p:extLst>
          </p:nvPr>
        </p:nvGraphicFramePr>
        <p:xfrm>
          <a:off x="4320295" y="594359"/>
          <a:ext cx="7577296" cy="5710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4B377AD9-7E49-1657-7D55-8C0356D65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6050" y="6269038"/>
            <a:ext cx="3837227" cy="577850"/>
          </a:xfrm>
        </p:spPr>
        <p:txBody>
          <a:bodyPr/>
          <a:lstStyle/>
          <a:p>
            <a:pPr>
              <a:defRPr/>
            </a:pPr>
            <a:r>
              <a:rPr lang="bg-BG" dirty="0"/>
              <a:t> Европейска Рамка на дигиталните компетентности с петте области на дигитална компетентност</a:t>
            </a:r>
            <a:br>
              <a:rPr lang="bg-BG" dirty="0"/>
            </a:br>
            <a:r>
              <a:rPr lang="bg-BG" dirty="0"/>
              <a:t>и 21 дигитални умения/ компетентности (</a:t>
            </a:r>
            <a:r>
              <a:rPr lang="bg-BG" dirty="0" err="1"/>
              <a:t>DigComp</a:t>
            </a:r>
            <a:r>
              <a:rPr lang="bg-BG" dirty="0"/>
              <a:t> 2.1)</a:t>
            </a:r>
          </a:p>
        </p:txBody>
      </p:sp>
    </p:spTree>
    <p:extLst>
      <p:ext uri="{BB962C8B-B14F-4D97-AF65-F5344CB8AC3E}">
        <p14:creationId xmlns:p14="http://schemas.microsoft.com/office/powerpoint/2010/main" val="29219556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218209" y="594359"/>
            <a:ext cx="3605646" cy="1812015"/>
          </a:xfrm>
        </p:spPr>
        <p:txBody>
          <a:bodyPr anchor="ctr">
            <a:noAutofit/>
          </a:bodyPr>
          <a:lstStyle/>
          <a:p>
            <a:r>
              <a:rPr lang="bg-BG" sz="2400" dirty="0"/>
              <a:t>ПРИМЕРИ ЗА СТРАТЕГИЯ, КОНЦЕПЦИЯ И ПРОТОТИП В ПУБЛИЧНИЯ СЕКТОР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348ED36-2502-BA94-5433-53F09B3FDE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5793791"/>
              </p:ext>
            </p:extLst>
          </p:nvPr>
        </p:nvGraphicFramePr>
        <p:xfrm>
          <a:off x="218209" y="2406374"/>
          <a:ext cx="3605646" cy="3898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Content Placeholder">
            <a:extLst>
              <a:ext uri="{FF2B5EF4-FFF2-40B4-BE49-F238E27FC236}">
                <a16:creationId xmlns:a16="http://schemas.microsoft.com/office/drawing/2014/main" id="{FAA74DEF-4A34-D1BE-BC75-D1A98F054A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6947371"/>
              </p:ext>
            </p:extLst>
          </p:nvPr>
        </p:nvGraphicFramePr>
        <p:xfrm>
          <a:off x="4320295" y="145473"/>
          <a:ext cx="7577296" cy="67014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4B377AD9-7E49-1657-7D55-8C0356D65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6050" y="6269038"/>
            <a:ext cx="3837227" cy="577850"/>
          </a:xfrm>
        </p:spPr>
        <p:txBody>
          <a:bodyPr/>
          <a:lstStyle/>
          <a:p>
            <a:pPr>
              <a:defRPr/>
            </a:pPr>
            <a:r>
              <a:rPr lang="bg-BG" dirty="0"/>
              <a:t> Европейска Рамка на дигиталните компетентности с петте области на дигитална компетентност</a:t>
            </a:r>
            <a:br>
              <a:rPr lang="bg-BG" dirty="0"/>
            </a:br>
            <a:r>
              <a:rPr lang="bg-BG" dirty="0"/>
              <a:t>и 21 дигитални умения/ компетентности (</a:t>
            </a:r>
            <a:r>
              <a:rPr lang="bg-BG" dirty="0" err="1"/>
              <a:t>DigComp</a:t>
            </a:r>
            <a:r>
              <a:rPr lang="bg-BG" dirty="0"/>
              <a:t> 2.1)</a:t>
            </a:r>
          </a:p>
        </p:txBody>
      </p:sp>
    </p:spTree>
    <p:extLst>
      <p:ext uri="{BB962C8B-B14F-4D97-AF65-F5344CB8AC3E}">
        <p14:creationId xmlns:p14="http://schemas.microsoft.com/office/powerpoint/2010/main" val="12811487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218209" y="594359"/>
            <a:ext cx="3605646" cy="1812015"/>
          </a:xfrm>
        </p:spPr>
        <p:txBody>
          <a:bodyPr anchor="ctr">
            <a:noAutofit/>
          </a:bodyPr>
          <a:lstStyle/>
          <a:p>
            <a:r>
              <a:rPr lang="bg-BG" sz="2400" dirty="0"/>
              <a:t>ПРИМЕРИ ЗА СТРАТЕГИЯ, КОНЦЕПЦИЯ И ПРОТОТИП В ПУБЛИЧНИЯ СЕКТОР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348ED36-2502-BA94-5433-53F09B3FDE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8721487"/>
              </p:ext>
            </p:extLst>
          </p:nvPr>
        </p:nvGraphicFramePr>
        <p:xfrm>
          <a:off x="218209" y="2406374"/>
          <a:ext cx="3605646" cy="3898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Content Placeholder">
            <a:extLst>
              <a:ext uri="{FF2B5EF4-FFF2-40B4-BE49-F238E27FC236}">
                <a16:creationId xmlns:a16="http://schemas.microsoft.com/office/drawing/2014/main" id="{FAA74DEF-4A34-D1BE-BC75-D1A98F054A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5447277"/>
              </p:ext>
            </p:extLst>
          </p:nvPr>
        </p:nvGraphicFramePr>
        <p:xfrm>
          <a:off x="4320295" y="594359"/>
          <a:ext cx="7577296" cy="5710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4B377AD9-7E49-1657-7D55-8C0356D65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6050" y="6269038"/>
            <a:ext cx="3837227" cy="577850"/>
          </a:xfrm>
        </p:spPr>
        <p:txBody>
          <a:bodyPr/>
          <a:lstStyle/>
          <a:p>
            <a:pPr>
              <a:defRPr/>
            </a:pPr>
            <a:r>
              <a:rPr lang="bg-BG" dirty="0"/>
              <a:t> Европейска Рамка на дигиталните компетентности с петте области на дигитална компетентност</a:t>
            </a:r>
            <a:br>
              <a:rPr lang="bg-BG" dirty="0"/>
            </a:br>
            <a:r>
              <a:rPr lang="bg-BG" dirty="0"/>
              <a:t>и 21 дигитални умения/ компетентности (</a:t>
            </a:r>
            <a:r>
              <a:rPr lang="bg-BG" dirty="0" err="1"/>
              <a:t>DigComp</a:t>
            </a:r>
            <a:r>
              <a:rPr lang="bg-BG" dirty="0"/>
              <a:t> 2.1)</a:t>
            </a:r>
          </a:p>
        </p:txBody>
      </p:sp>
    </p:spTree>
    <p:extLst>
      <p:ext uri="{BB962C8B-B14F-4D97-AF65-F5344CB8AC3E}">
        <p14:creationId xmlns:p14="http://schemas.microsoft.com/office/powerpoint/2010/main" val="38329803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bg-BG" sz="3600" dirty="0">
                <a:ea typeface="+mj-lt"/>
                <a:cs typeface="+mj-lt"/>
              </a:rPr>
              <a:t>Нива</a:t>
            </a:r>
            <a:r>
              <a:rPr lang="en-BG" sz="3600" dirty="0">
                <a:ea typeface="+mj-lt"/>
                <a:cs typeface="+mj-lt"/>
              </a:rPr>
              <a:t>7-8</a:t>
            </a:r>
            <a:r>
              <a:rPr lang="bg-BG" sz="3600" dirty="0">
                <a:ea typeface="+mj-lt"/>
                <a:cs typeface="+mj-lt"/>
              </a:rPr>
              <a:t> Тема 2.3 </a:t>
            </a:r>
            <a:br>
              <a:rPr lang="en-BG" sz="3600" dirty="0">
                <a:ea typeface="+mj-lt"/>
                <a:cs typeface="+mj-lt"/>
              </a:rPr>
            </a:br>
            <a:br>
              <a:rPr lang="bg-BG" sz="3600" dirty="0">
                <a:ea typeface="+mj-lt"/>
                <a:cs typeface="+mj-lt"/>
              </a:rPr>
            </a:br>
            <a:r>
              <a:rPr lang="bg-BG" sz="3600" dirty="0">
                <a:ea typeface="+mj-lt"/>
                <a:cs typeface="+mj-lt"/>
              </a:rPr>
              <a:t>Участие в гражданските процеси чрез дигитални технологии</a:t>
            </a:r>
            <a:br>
              <a:rPr lang="en-BG" sz="3600" dirty="0">
                <a:ea typeface="+mj-lt"/>
                <a:cs typeface="+mj-lt"/>
              </a:rPr>
            </a:br>
            <a:br>
              <a:rPr lang="en-BG" sz="3600" dirty="0">
                <a:ea typeface="+mj-lt"/>
                <a:cs typeface="+mj-lt"/>
              </a:rPr>
            </a:br>
            <a:r>
              <a:rPr lang="en-BG" sz="3600" i="1" dirty="0">
                <a:ea typeface="+mj-lt"/>
                <a:cs typeface="+mj-lt"/>
              </a:rPr>
              <a:t>Край на презентацията</a:t>
            </a:r>
            <a:endParaRPr lang="bg-BG" sz="3600" i="1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/>
              <a:t>МУЛТИМЕДИЙНА ПРЕЗЕНТАЦИЯ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</a:t>
            </a:r>
            <a:br>
              <a:rPr lang="en-GB"/>
            </a:br>
            <a:r>
              <a:rPr lang="ru-RU"/>
              <a:t>и 21 дигитални умения/ компетентности (DigComp 2.1)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28329-9318-AA9A-FA6F-5F61A25DB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209" y="594359"/>
            <a:ext cx="3605646" cy="1812015"/>
          </a:xfr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bg-BG"/>
              <a:t>Съдържание на презентацията</a:t>
            </a:r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7397B08F-4C28-416E-4793-80BD09671D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6171244"/>
              </p:ext>
            </p:extLst>
          </p:nvPr>
        </p:nvGraphicFramePr>
        <p:xfrm>
          <a:off x="4253023" y="318976"/>
          <a:ext cx="7720768" cy="65390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36E23044-C9DE-C813-09E5-83FD03EA1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6050" y="6269038"/>
            <a:ext cx="3837227" cy="577850"/>
          </a:xfrm>
        </p:spPr>
        <p:txBody>
          <a:bodyPr/>
          <a:lstStyle/>
          <a:p>
            <a:pPr>
              <a:defRPr/>
            </a:pPr>
            <a:r>
              <a:rPr lang="bg-BG" dirty="0"/>
              <a:t> Европейска Рамка на дигиталните компетентности с петте области на дигитална компетентност</a:t>
            </a:r>
            <a:br>
              <a:rPr lang="bg-BG" dirty="0"/>
            </a:br>
            <a:r>
              <a:rPr lang="bg-BG" dirty="0"/>
              <a:t>и 21 дигитални умения/ компетентности (</a:t>
            </a:r>
            <a:r>
              <a:rPr lang="bg-BG" dirty="0" err="1"/>
              <a:t>DigComp</a:t>
            </a:r>
            <a:r>
              <a:rPr lang="bg-BG" dirty="0"/>
              <a:t> 2.1)</a:t>
            </a:r>
          </a:p>
        </p:txBody>
      </p:sp>
    </p:spTree>
    <p:extLst>
      <p:ext uri="{BB962C8B-B14F-4D97-AF65-F5344CB8AC3E}">
        <p14:creationId xmlns:p14="http://schemas.microsoft.com/office/powerpoint/2010/main" val="3448189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C24BEA99-4672-32B8-F048-84A9677FF47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bg-BG" dirty="0"/>
              <a:t> Европейска Рамка на дигиталните компетентности с петте области на дигитална компетентност</a:t>
            </a:r>
            <a:br>
              <a:rPr lang="bg-BG" dirty="0"/>
            </a:br>
            <a:r>
              <a:rPr lang="bg-BG" dirty="0"/>
              <a:t>и 21 дигитални умения/ компетентности (</a:t>
            </a:r>
            <a:r>
              <a:rPr lang="bg-BG" dirty="0" err="1"/>
              <a:t>DigComp</a:t>
            </a:r>
            <a:r>
              <a:rPr lang="bg-BG" dirty="0"/>
              <a:t> 2.1)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EAD41164-8672-17C2-0A8C-0BFA2A828A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62094758"/>
              </p:ext>
            </p:extLst>
          </p:nvPr>
        </p:nvGraphicFramePr>
        <p:xfrm>
          <a:off x="3740727" y="1300195"/>
          <a:ext cx="4710546" cy="42576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32062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218209" y="594359"/>
            <a:ext cx="3605646" cy="2024150"/>
          </a:xfrm>
        </p:spPr>
        <p:txBody>
          <a:bodyPr anchor="ctr">
            <a:normAutofit/>
          </a:bodyPr>
          <a:lstStyle/>
          <a:p>
            <a:r>
              <a:rPr lang="bg-BG" sz="2800" dirty="0"/>
              <a:t>Разпознаване на сложността на проблемите</a:t>
            </a:r>
          </a:p>
        </p:txBody>
      </p:sp>
      <p:graphicFrame>
        <p:nvGraphicFramePr>
          <p:cNvPr id="5" name="Content Placeholder">
            <a:extLst>
              <a:ext uri="{FF2B5EF4-FFF2-40B4-BE49-F238E27FC236}">
                <a16:creationId xmlns:a16="http://schemas.microsoft.com/office/drawing/2014/main" id="{50BA4E31-C990-9C8D-BF78-44F6565625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2888223"/>
              </p:ext>
            </p:extLst>
          </p:nvPr>
        </p:nvGraphicFramePr>
        <p:xfrm>
          <a:off x="4320295" y="594359"/>
          <a:ext cx="7577296" cy="5710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C24BEA99-4672-32B8-F048-84A9677FF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6050" y="6269038"/>
            <a:ext cx="3837227" cy="577850"/>
          </a:xfrm>
        </p:spPr>
        <p:txBody>
          <a:bodyPr/>
          <a:lstStyle/>
          <a:p>
            <a:pPr>
              <a:defRPr/>
            </a:pPr>
            <a:r>
              <a:rPr lang="bg-BG" dirty="0"/>
              <a:t> Европейска Рамка на дигиталните компетентности с петте области на дигитална компетентност</a:t>
            </a:r>
            <a:br>
              <a:rPr lang="bg-BG" dirty="0"/>
            </a:br>
            <a:r>
              <a:rPr lang="bg-BG" dirty="0"/>
              <a:t>и 21 дигитални умения/ компетентности (</a:t>
            </a:r>
            <a:r>
              <a:rPr lang="bg-BG" dirty="0" err="1"/>
              <a:t>DigComp</a:t>
            </a:r>
            <a:r>
              <a:rPr lang="bg-BG" dirty="0"/>
              <a:t> 2.1)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EAD41164-8672-17C2-0A8C-0BFA2A828A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95871815"/>
              </p:ext>
            </p:extLst>
          </p:nvPr>
        </p:nvGraphicFramePr>
        <p:xfrm>
          <a:off x="374073" y="3117273"/>
          <a:ext cx="3241963" cy="29302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218209" y="594359"/>
            <a:ext cx="3605646" cy="2024150"/>
          </a:xfrm>
        </p:spPr>
        <p:txBody>
          <a:bodyPr anchor="ctr">
            <a:normAutofit/>
          </a:bodyPr>
          <a:lstStyle/>
          <a:p>
            <a:r>
              <a:rPr lang="bg-BG" sz="2800" dirty="0"/>
              <a:t>Разпознаване на сложността на проблемите</a:t>
            </a:r>
          </a:p>
        </p:txBody>
      </p:sp>
      <p:graphicFrame>
        <p:nvGraphicFramePr>
          <p:cNvPr id="5" name="Content Placeholder">
            <a:extLst>
              <a:ext uri="{FF2B5EF4-FFF2-40B4-BE49-F238E27FC236}">
                <a16:creationId xmlns:a16="http://schemas.microsoft.com/office/drawing/2014/main" id="{50BA4E31-C990-9C8D-BF78-44F6565625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2172930"/>
              </p:ext>
            </p:extLst>
          </p:nvPr>
        </p:nvGraphicFramePr>
        <p:xfrm>
          <a:off x="4320295" y="594359"/>
          <a:ext cx="7577296" cy="5710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C24BEA99-4672-32B8-F048-84A9677FF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6050" y="6269038"/>
            <a:ext cx="3837227" cy="577850"/>
          </a:xfrm>
        </p:spPr>
        <p:txBody>
          <a:bodyPr/>
          <a:lstStyle/>
          <a:p>
            <a:pPr>
              <a:defRPr/>
            </a:pPr>
            <a:r>
              <a:rPr lang="bg-BG" dirty="0"/>
              <a:t> Европейска Рамка на дигиталните компетентности с петте области на дигитална компетентност</a:t>
            </a:r>
            <a:br>
              <a:rPr lang="bg-BG" dirty="0"/>
            </a:br>
            <a:r>
              <a:rPr lang="bg-BG" dirty="0"/>
              <a:t>и 21 дигитални умения/ компетентности (</a:t>
            </a:r>
            <a:r>
              <a:rPr lang="bg-BG" dirty="0" err="1"/>
              <a:t>DigComp</a:t>
            </a:r>
            <a:r>
              <a:rPr lang="bg-BG" dirty="0"/>
              <a:t> 2.1)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EAD41164-8672-17C2-0A8C-0BFA2A828A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0134804"/>
              </p:ext>
            </p:extLst>
          </p:nvPr>
        </p:nvGraphicFramePr>
        <p:xfrm>
          <a:off x="374073" y="3117273"/>
          <a:ext cx="3241963" cy="29302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324093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218209" y="594359"/>
            <a:ext cx="3605646" cy="2024150"/>
          </a:xfrm>
        </p:spPr>
        <p:txBody>
          <a:bodyPr anchor="ctr">
            <a:normAutofit/>
          </a:bodyPr>
          <a:lstStyle/>
          <a:p>
            <a:r>
              <a:rPr lang="bg-BG" sz="2800" dirty="0"/>
              <a:t>Разпознаване на сложността на проблемите</a:t>
            </a:r>
          </a:p>
        </p:txBody>
      </p:sp>
      <p:graphicFrame>
        <p:nvGraphicFramePr>
          <p:cNvPr id="5" name="Content Placeholder">
            <a:extLst>
              <a:ext uri="{FF2B5EF4-FFF2-40B4-BE49-F238E27FC236}">
                <a16:creationId xmlns:a16="http://schemas.microsoft.com/office/drawing/2014/main" id="{50BA4E31-C990-9C8D-BF78-44F6565625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4159394"/>
              </p:ext>
            </p:extLst>
          </p:nvPr>
        </p:nvGraphicFramePr>
        <p:xfrm>
          <a:off x="4240631" y="921932"/>
          <a:ext cx="7577296" cy="5710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C24BEA99-4672-32B8-F048-84A9677FF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6050" y="6269038"/>
            <a:ext cx="3837227" cy="577850"/>
          </a:xfrm>
        </p:spPr>
        <p:txBody>
          <a:bodyPr/>
          <a:lstStyle/>
          <a:p>
            <a:pPr>
              <a:defRPr/>
            </a:pPr>
            <a:r>
              <a:rPr lang="bg-BG" dirty="0"/>
              <a:t> Европейска Рамка на дигиталните компетентности с петте области на дигитална компетентност</a:t>
            </a:r>
            <a:br>
              <a:rPr lang="bg-BG" dirty="0"/>
            </a:br>
            <a:r>
              <a:rPr lang="bg-BG" dirty="0"/>
              <a:t>и 21 дигитални умения/ компетентности (</a:t>
            </a:r>
            <a:r>
              <a:rPr lang="bg-BG" dirty="0" err="1"/>
              <a:t>DigComp</a:t>
            </a:r>
            <a:r>
              <a:rPr lang="bg-BG" dirty="0"/>
              <a:t> 2.1)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EAD41164-8672-17C2-0A8C-0BFA2A828A4E}"/>
              </a:ext>
            </a:extLst>
          </p:cNvPr>
          <p:cNvGraphicFramePr/>
          <p:nvPr/>
        </p:nvGraphicFramePr>
        <p:xfrm>
          <a:off x="374073" y="3117273"/>
          <a:ext cx="3241963" cy="29302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E79EC57-5D7A-6559-6880-AEC4C72A3E79}"/>
              </a:ext>
            </a:extLst>
          </p:cNvPr>
          <p:cNvSpPr txBox="1"/>
          <p:nvPr/>
        </p:nvSpPr>
        <p:spPr>
          <a:xfrm>
            <a:off x="4239491" y="225222"/>
            <a:ext cx="7578436" cy="69670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normAutofit/>
          </a:bodyPr>
          <a:lstStyle/>
          <a:p>
            <a:pPr algn="ctr"/>
            <a:r>
              <a:rPr lang="en-BG" sz="2800" dirty="0"/>
              <a:t>Насоки на препоръките отправени в доклада</a:t>
            </a:r>
            <a:endParaRPr lang="bg-BG" sz="2800" dirty="0"/>
          </a:p>
        </p:txBody>
      </p:sp>
    </p:spTree>
    <p:extLst>
      <p:ext uri="{BB962C8B-B14F-4D97-AF65-F5344CB8AC3E}">
        <p14:creationId xmlns:p14="http://schemas.microsoft.com/office/powerpoint/2010/main" val="3743181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218209" y="594359"/>
            <a:ext cx="3605646" cy="2024150"/>
          </a:xfrm>
        </p:spPr>
        <p:txBody>
          <a:bodyPr anchor="ctr">
            <a:normAutofit/>
          </a:bodyPr>
          <a:lstStyle/>
          <a:p>
            <a:r>
              <a:rPr lang="bg-BG" sz="2800" dirty="0"/>
              <a:t>Разпознаване на сложността на проблемите</a:t>
            </a:r>
          </a:p>
        </p:txBody>
      </p:sp>
      <p:graphicFrame>
        <p:nvGraphicFramePr>
          <p:cNvPr id="5" name="Content Placeholder">
            <a:extLst>
              <a:ext uri="{FF2B5EF4-FFF2-40B4-BE49-F238E27FC236}">
                <a16:creationId xmlns:a16="http://schemas.microsoft.com/office/drawing/2014/main" id="{50BA4E31-C990-9C8D-BF78-44F6565625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516333"/>
              </p:ext>
            </p:extLst>
          </p:nvPr>
        </p:nvGraphicFramePr>
        <p:xfrm>
          <a:off x="4240631" y="921932"/>
          <a:ext cx="7577296" cy="5710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C24BEA99-4672-32B8-F048-84A9677FF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6050" y="6269038"/>
            <a:ext cx="3837227" cy="577850"/>
          </a:xfrm>
        </p:spPr>
        <p:txBody>
          <a:bodyPr/>
          <a:lstStyle/>
          <a:p>
            <a:pPr>
              <a:defRPr/>
            </a:pPr>
            <a:r>
              <a:rPr lang="bg-BG" dirty="0"/>
              <a:t> Европейска Рамка на дигиталните компетентности с петте области на дигитална компетентност</a:t>
            </a:r>
            <a:br>
              <a:rPr lang="bg-BG" dirty="0"/>
            </a:br>
            <a:r>
              <a:rPr lang="bg-BG" dirty="0"/>
              <a:t>и 21 дигитални умения/ компетентности (</a:t>
            </a:r>
            <a:r>
              <a:rPr lang="bg-BG" dirty="0" err="1"/>
              <a:t>DigComp</a:t>
            </a:r>
            <a:r>
              <a:rPr lang="bg-BG" dirty="0"/>
              <a:t> 2.1)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EAD41164-8672-17C2-0A8C-0BFA2A828A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64130623"/>
              </p:ext>
            </p:extLst>
          </p:nvPr>
        </p:nvGraphicFramePr>
        <p:xfrm>
          <a:off x="374073" y="3117273"/>
          <a:ext cx="3241963" cy="29302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E79EC57-5D7A-6559-6880-AEC4C72A3E79}"/>
              </a:ext>
            </a:extLst>
          </p:cNvPr>
          <p:cNvSpPr txBox="1"/>
          <p:nvPr/>
        </p:nvSpPr>
        <p:spPr>
          <a:xfrm>
            <a:off x="4239491" y="225222"/>
            <a:ext cx="7578436" cy="69670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normAutofit fontScale="85000" lnSpcReduction="20000"/>
          </a:bodyPr>
          <a:lstStyle/>
          <a:p>
            <a:pPr algn="ctr"/>
            <a:r>
              <a:rPr lang="en-BG" sz="2800" dirty="0"/>
              <a:t>О</a:t>
            </a:r>
            <a:r>
              <a:rPr lang="bg-BG" sz="2800" dirty="0" err="1"/>
              <a:t>сновните</a:t>
            </a:r>
            <a:r>
              <a:rPr lang="bg-BG" sz="2800" dirty="0"/>
              <a:t> проблеми, които се срещат при работа с публични отворени данни</a:t>
            </a:r>
          </a:p>
        </p:txBody>
      </p:sp>
    </p:spTree>
    <p:extLst>
      <p:ext uri="{BB962C8B-B14F-4D97-AF65-F5344CB8AC3E}">
        <p14:creationId xmlns:p14="http://schemas.microsoft.com/office/powerpoint/2010/main" val="781477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218209" y="594359"/>
            <a:ext cx="3605646" cy="2024150"/>
          </a:xfrm>
        </p:spPr>
        <p:txBody>
          <a:bodyPr anchor="ctr">
            <a:normAutofit/>
          </a:bodyPr>
          <a:lstStyle/>
          <a:p>
            <a:r>
              <a:rPr lang="bg-BG" sz="2800" dirty="0"/>
              <a:t>Разпознаване на сложността на проблемите</a:t>
            </a:r>
          </a:p>
        </p:txBody>
      </p:sp>
      <p:graphicFrame>
        <p:nvGraphicFramePr>
          <p:cNvPr id="5" name="Content Placeholder">
            <a:extLst>
              <a:ext uri="{FF2B5EF4-FFF2-40B4-BE49-F238E27FC236}">
                <a16:creationId xmlns:a16="http://schemas.microsoft.com/office/drawing/2014/main" id="{50BA4E31-C990-9C8D-BF78-44F6565625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9601222"/>
              </p:ext>
            </p:extLst>
          </p:nvPr>
        </p:nvGraphicFramePr>
        <p:xfrm>
          <a:off x="4240631" y="921932"/>
          <a:ext cx="7577296" cy="5710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C24BEA99-4672-32B8-F048-84A9677FF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6050" y="6269038"/>
            <a:ext cx="3837227" cy="577850"/>
          </a:xfrm>
        </p:spPr>
        <p:txBody>
          <a:bodyPr/>
          <a:lstStyle/>
          <a:p>
            <a:pPr>
              <a:defRPr/>
            </a:pPr>
            <a:r>
              <a:rPr lang="bg-BG" dirty="0"/>
              <a:t> Европейска Рамка на дигиталните компетентности с петте области на дигитална компетентност</a:t>
            </a:r>
            <a:br>
              <a:rPr lang="bg-BG" dirty="0"/>
            </a:br>
            <a:r>
              <a:rPr lang="bg-BG" dirty="0"/>
              <a:t>и 21 дигитални умения/ компетентности (</a:t>
            </a:r>
            <a:r>
              <a:rPr lang="bg-BG" dirty="0" err="1"/>
              <a:t>DigComp</a:t>
            </a:r>
            <a:r>
              <a:rPr lang="bg-BG" dirty="0"/>
              <a:t> 2.1)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EAD41164-8672-17C2-0A8C-0BFA2A828A4E}"/>
              </a:ext>
            </a:extLst>
          </p:cNvPr>
          <p:cNvGraphicFramePr/>
          <p:nvPr/>
        </p:nvGraphicFramePr>
        <p:xfrm>
          <a:off x="374073" y="3117273"/>
          <a:ext cx="3241963" cy="29302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E79EC57-5D7A-6559-6880-AEC4C72A3E79}"/>
              </a:ext>
            </a:extLst>
          </p:cNvPr>
          <p:cNvSpPr txBox="1"/>
          <p:nvPr/>
        </p:nvSpPr>
        <p:spPr>
          <a:xfrm>
            <a:off x="4239491" y="100530"/>
            <a:ext cx="7578436" cy="69670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normAutofit fontScale="85000" lnSpcReduction="20000"/>
          </a:bodyPr>
          <a:lstStyle/>
          <a:p>
            <a:pPr algn="ctr"/>
            <a:r>
              <a:rPr lang="en-BG" sz="2800" dirty="0"/>
              <a:t>О</a:t>
            </a:r>
            <a:r>
              <a:rPr lang="bg-BG" sz="2800" dirty="0" err="1"/>
              <a:t>сновни</a:t>
            </a:r>
            <a:r>
              <a:rPr lang="bg-BG" sz="2800" dirty="0"/>
              <a:t> групи направления на идентифицираните проблеми</a:t>
            </a:r>
          </a:p>
        </p:txBody>
      </p:sp>
    </p:spTree>
    <p:extLst>
      <p:ext uri="{BB962C8B-B14F-4D97-AF65-F5344CB8AC3E}">
        <p14:creationId xmlns:p14="http://schemas.microsoft.com/office/powerpoint/2010/main" val="3057816498"/>
      </p:ext>
    </p:extLst>
  </p:cSld>
  <p:clrMapOvr>
    <a:masterClrMapping/>
  </p:clrMapOvr>
</p:sld>
</file>

<file path=ppt/theme/theme1.xml><?xml version="1.0" encoding="utf-8"?>
<a:theme xmlns:a="http://schemas.openxmlformats.org/drawingml/2006/main" name="DigComp_68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Comp_68" id="{4563A184-5D2F-DD4A-827B-B6A938A3082D}" vid="{651A366E-9DDB-EC4D-AD10-817912DAABC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DigComp_68</Template>
  <TotalTime>571</TotalTime>
  <Words>7451</Words>
  <Application>Microsoft Macintosh PowerPoint</Application>
  <PresentationFormat>Widescreen</PresentationFormat>
  <Paragraphs>423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Calibri</vt:lpstr>
      <vt:lpstr>Calibri Light</vt:lpstr>
      <vt:lpstr>Cambria</vt:lpstr>
      <vt:lpstr>Courier New</vt:lpstr>
      <vt:lpstr>Symbol</vt:lpstr>
      <vt:lpstr>Wingdings</vt:lpstr>
      <vt:lpstr>DigComp_68</vt:lpstr>
      <vt:lpstr>Нива7-8 Тема 2.3  Участие в гражданските процеси чрез дигитални технологии</vt:lpstr>
      <vt:lpstr>Какво ще получите от тази тема?</vt:lpstr>
      <vt:lpstr>Съдържание на презентацията</vt:lpstr>
      <vt:lpstr>PowerPoint Presentation</vt:lpstr>
      <vt:lpstr>Разпознаване на сложността на проблемите</vt:lpstr>
      <vt:lpstr>Разпознаване на сложността на проблемите</vt:lpstr>
      <vt:lpstr>Разпознаване на сложността на проблемите</vt:lpstr>
      <vt:lpstr>Разпознаване на сложността на проблемите</vt:lpstr>
      <vt:lpstr>Разпознаване на сложността на проблемите</vt:lpstr>
      <vt:lpstr>PowerPoint Presentation</vt:lpstr>
      <vt:lpstr>PowerPoint Presentation</vt:lpstr>
      <vt:lpstr>ОТ ПРОБЛЕМ КЪМ РЕШЕНИЕ</vt:lpstr>
      <vt:lpstr>ОТ ПРОБЛЕМ КЪМ РЕШЕНИЕ</vt:lpstr>
      <vt:lpstr>ОТ ПРОБЛЕМ КЪМ РЕШЕНИЕ</vt:lpstr>
      <vt:lpstr>ОТ ПРОБЛЕМ КЪМ РЕШЕНИЕ</vt:lpstr>
      <vt:lpstr>ОТ ПРОБЛЕМ КЪМ РЕШЕНИЕ</vt:lpstr>
      <vt:lpstr>ОТ ПРОБЛЕМ КЪМ РЕШЕНИЕ</vt:lpstr>
      <vt:lpstr>ОТ ПРОБЛЕМ КЪМ РЕШЕНИЕ</vt:lpstr>
      <vt:lpstr>PowerPoint Presentation</vt:lpstr>
      <vt:lpstr>ПРИМЕРИ ЗА СТРАТЕГИЯ, КОНЦЕПЦИЯ И ПРОТОТИП В ПУБЛИЧНИЯ СЕКТОР</vt:lpstr>
      <vt:lpstr>ПРИМЕРИ ЗА СТРАТЕГИЯ, КОНЦЕПЦИЯ И ПРОТОТИП В ПУБЛИЧНИЯ СЕКТОР</vt:lpstr>
      <vt:lpstr>ПРИМЕРИ ЗА СТРАТЕГИЯ, КОНЦЕПЦИЯ И ПРОТОТИП В ПУБЛИЧНИЯ СЕКТОР</vt:lpstr>
      <vt:lpstr>Нива7-8 Тема 2.3   Участие в гражданските процеси чрез дигитални технологии  Край на презентацията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-</dc:creator>
  <cp:lastModifiedBy>Валерия Николаева Симеонова</cp:lastModifiedBy>
  <cp:revision>7</cp:revision>
  <dcterms:created xsi:type="dcterms:W3CDTF">2023-08-06T14:15:17Z</dcterms:created>
  <dcterms:modified xsi:type="dcterms:W3CDTF">2023-08-12T06:30:57Z</dcterms:modified>
</cp:coreProperties>
</file>