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58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76305C"/>
    <a:srgbClr val="E85781"/>
    <a:srgbClr val="256C8D"/>
    <a:srgbClr val="F08262"/>
    <a:srgbClr val="CAA873"/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6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216" y="384"/>
      </p:cViewPr>
      <p:guideLst>
        <p:guide orient="horz" pos="2160"/>
        <p:guide pos="3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5E30DE-4172-48E2-B3C3-BE9DA6CA7229}" type="datetimeFigureOut">
              <a:rPr lang="en-GB"/>
              <a:pPr>
                <a:defRPr/>
              </a:pPr>
              <a:t>22/07/2023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CE80C-BC5F-4246-BF8B-2A3F9A3BA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 </a:t>
            </a:r>
            <a:br>
              <a:rPr lang="en-GB" dirty="0"/>
            </a:br>
            <a:r>
              <a:rPr lang="ru-RU" dirty="0"/>
              <a:t>дигитална 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09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 userDrawn="1">
          <p15:clr>
            <a:srgbClr val="FBAE40"/>
          </p15:clr>
        </p15:guide>
        <p15:guide id="2" pos="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7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4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58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9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</a:t>
            </a:r>
            <a:br>
              <a:rPr lang="en-GB" dirty="0"/>
            </a:br>
            <a:r>
              <a:rPr lang="ru-RU" dirty="0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822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6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34" r:id="rId5"/>
    <p:sldLayoutId id="2147483735" r:id="rId6"/>
    <p:sldLayoutId id="2147483740" r:id="rId7"/>
    <p:sldLayoutId id="2147483741" r:id="rId8"/>
    <p:sldLayoutId id="2147483742" r:id="rId9"/>
    <p:sldLayoutId id="2147483736" r:id="rId10"/>
    <p:sldLayoutId id="2147483743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g-BG" sz="6000" dirty="0"/>
              <a:t>3</a:t>
            </a:r>
            <a:r>
              <a:rPr lang="en-US" sz="6000" dirty="0"/>
              <a:t>.</a:t>
            </a:r>
            <a:r>
              <a:rPr lang="bg-BG" sz="6000" dirty="0"/>
              <a:t>1.2</a:t>
            </a:r>
            <a:r>
              <a:rPr lang="en-US" sz="6000" dirty="0"/>
              <a:t>. </a:t>
            </a:r>
            <a:r>
              <a:rPr lang="bg-BG" sz="6000" dirty="0"/>
              <a:t>Разработване на дигитално съдържание – </a:t>
            </a:r>
            <a:br>
              <a:rPr lang="bg-BG" sz="6000" dirty="0"/>
            </a:br>
            <a:r>
              <a:rPr lang="bg-BG" sz="6000" dirty="0"/>
              <a:t>работа с растерни </a:t>
            </a:r>
            <a:br>
              <a:rPr lang="bg-BG" sz="6000" dirty="0"/>
            </a:br>
            <a:r>
              <a:rPr lang="bg-BG" sz="6000" dirty="0"/>
              <a:t>и векторни изображения</a:t>
            </a:r>
            <a:endParaRPr lang="en-US" sz="6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МУЛТИМЕДИЙНА ПРЕЗЕНТАЦИЯ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B30E5-C95C-3665-2D68-11ACEDFD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Някои популярни приложения </a:t>
            </a:r>
            <a:br>
              <a:rPr lang="en-US" dirty="0"/>
            </a:br>
            <a:r>
              <a:rPr lang="bg-BG" dirty="0"/>
              <a:t>на </a:t>
            </a:r>
            <a:r>
              <a:rPr lang="en-GB" dirty="0"/>
              <a:t>Adobe Photoshop </a:t>
            </a:r>
            <a:r>
              <a:rPr lang="bg-BG" dirty="0"/>
              <a:t>в практиката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D3942-B16C-A866-0B57-714FFA610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513" y="1620838"/>
            <a:ext cx="11461688" cy="467995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Редактиране на снимки: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 използва широко за ретуширане, корекция на цветовете и подобряване на снимки, което го прави основен инструмент за професионални фотографи и любители.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Графичен дизайн: Това е предпочитан избор за създаване на уеб графики, лога, банери, плакати и други визуални елементи.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Дигитално изкуство: Дигиталните художници използват инструментите за рисуване на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да създават илюстрации, концептуално изкуство и цифрови картини.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Манипулиране на изображения: Мощните инструменти на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 правят популярен избор за творческа манипулация и композиране на изображения.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UI/UX дизайн: Дизайнерите използват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създаване на потребителски интерфейси, макети и дизайни на приложения.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Като цяло гъвкавостта на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обширните възможности и интеграцията с екосистемата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Cloud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 правят предпочитан софтуер за креативни професионалисти, които искат да вдъхнат живот на своите визуални идеи.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3A9FE-FDDB-1B79-4B50-379B347C6D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756664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DF18-6A1B-FC6C-A94F-CF05C9279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GIMP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DD509-6DE4-3E6D-AB58-BAF1621FD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818" y="1620838"/>
            <a:ext cx="11588435" cy="4679950"/>
          </a:xfrm>
        </p:spPr>
        <p:txBody>
          <a:bodyPr/>
          <a:lstStyle/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GIMP (съкращение от GNU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Manipulation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е безплатен софтуер за редактиране на растерна графика с отворен код.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 е мощна алтернатива на патентовани приложения за редактиране на изображения като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се предлага за различни операционни системи, включително Windows,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macOS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GIMP е разработен от общност от доброволци под GNU General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License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(GPL), който позволява на потребителите свободно да използват, изучават, модифицират и разпространяват софтуера.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D0598-32F4-3937-D3ED-575D344DA4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F87F5B-DF71-E2B1-15E1-FBECB818F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971" y="3817949"/>
            <a:ext cx="3300491" cy="234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084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887D-5FD1-6201-FDA1-30D92CEA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Популярни цели на използване на </a:t>
            </a:r>
            <a:r>
              <a:rPr lang="en-GB" dirty="0"/>
              <a:t>GIMP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BB70D-F5DD-C409-0790-B1FDD0D78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30" y="1620838"/>
            <a:ext cx="11706130" cy="467995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Редактиране на снимки: GIMP обикновено се използва за ретуширане на снимки, корекция на цветовете и подобряване на снимки, което го прави ценен инструмент за фотографи и дигитални художници.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Графичен дизайн: Използва се широко за създаване на уеб графики, лога, банери, икони и други визуални елементи за печатни и цифрови медии.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Дигитално изкуство: Инструментите за рисуване и рисуване на GIMP го правят популярен избор за дигитални художници, илюстратори и концептуални артисти.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Манипулиране на изображения: Изчерпателните инструменти на GIMP го правят подходящ за творческа манипулация на изображения и композиране.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UI/UX дизайн: GIMP може да се използва за създаване на потребителски интерфейси,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wireframes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макети.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Активната общност на GIMP и редовните актуализации гарантират, че софтуерът продължава да се развива, което го прави силен конкурент сред безплатните приложения за редактиране на изображения с отворен код. Въпреки че може да няма всички разширени функции на комерсиалния софтуер като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GIMP е способен и многофункционален инструмент за широка гама от творчески проекти.</a:t>
            </a:r>
            <a:endParaRPr lang="en-BG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DCD0B-8E08-67D7-4C6F-A326E01FC1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31831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116C6-22E1-B0A3-D411-414B17A05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Приложения за създаване и редактиране </a:t>
            </a:r>
            <a:br>
              <a:rPr lang="en-US" dirty="0"/>
            </a:br>
            <a:r>
              <a:rPr lang="bg-BG" dirty="0"/>
              <a:t>на векторни изображения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9DDEA-2190-F816-F6B0-FA66FBC5C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5120" y="1620838"/>
            <a:ext cx="5359651" cy="4679950"/>
          </a:xfrm>
        </p:spPr>
        <p:txBody>
          <a:bodyPr/>
          <a:lstStyle/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Приложенията за създаване и редактиране на векторни изображения са софтуерни инструменти, предназначени за работа с векторни графики.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разлика от растерните изображения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bitmap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които са съставени от отделни пиксели, векторната графика се основава на математически уравнения и геометрични фигури, което позволява те да бъдат безкрайно мащабирани без загуба на качество.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Редакторите на векторни изображения осигуряват прецизен контрол върху пътища, криви и форми, което ги прави идеални за задачи като дизайн на лого, илюстрация и графичен дизайн.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F943A8-4B12-779B-269C-A4548E61C0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99960F-68A2-2E5C-A752-CA9A590221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29" y="1828796"/>
            <a:ext cx="6010602" cy="3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49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D5713-0D4F-CB3E-AF32-7BD688B88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7283"/>
            <a:ext cx="12192000" cy="1606674"/>
          </a:xfrm>
        </p:spPr>
        <p:txBody>
          <a:bodyPr>
            <a:normAutofit fontScale="90000"/>
          </a:bodyPr>
          <a:lstStyle/>
          <a:p>
            <a:r>
              <a:rPr lang="bg-BG" dirty="0"/>
              <a:t>Основни характеристики и функции</a:t>
            </a:r>
            <a:r>
              <a:rPr lang="en-US" dirty="0"/>
              <a:t> </a:t>
            </a:r>
            <a:br>
              <a:rPr lang="bg-BG" dirty="0"/>
            </a:br>
            <a:r>
              <a:rPr lang="bg-BG" dirty="0"/>
              <a:t>на приложенията за създаване и редактиране </a:t>
            </a:r>
            <a:br>
              <a:rPr lang="en-US" dirty="0"/>
            </a:br>
            <a:r>
              <a:rPr lang="bg-BG" dirty="0"/>
              <a:t>на векторни изображения 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3432D-DBAE-A1F7-9702-EC72329AE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80" y="1982708"/>
            <a:ext cx="11045228" cy="4318079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Инструменти за писалка и форма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Shape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Векторните редактори включват инструменти за писалка за създаване на плавни пътеки и инструменти за форма за рисуване на основни геометрични фигури като правоъгълници, кръгове и многоъгълници.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Криви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Безие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Bezier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Curves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Възможността за създаване и манипулиране на криви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Безие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позволява на потребителите да създават сложни и гладки криви, което позволява усложнени дизайни.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Възли и котви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Nodes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Anchors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Векторната графика се състои от възли и опорни точки, които определят формата и пътищата. Редакторите предлагат инструменти за редактиране и коригиране на тези точки.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Слоеве и групи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Layers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Подобно на растерните редактори, векторните редактори поддържат слоеве и групи, което позволява на потребителите да организират и управляват сложни произведения на изкуството.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BEA39-B632-D652-CE8A-2CB6890CF7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968645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D5713-0D4F-CB3E-AF32-7BD688B88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7283"/>
            <a:ext cx="12192000" cy="1606674"/>
          </a:xfrm>
        </p:spPr>
        <p:txBody>
          <a:bodyPr>
            <a:normAutofit fontScale="90000"/>
          </a:bodyPr>
          <a:lstStyle/>
          <a:p>
            <a:r>
              <a:rPr lang="bg-BG" dirty="0"/>
              <a:t>Основни характеристики и функции</a:t>
            </a:r>
            <a:r>
              <a:rPr lang="en-US" dirty="0"/>
              <a:t> </a:t>
            </a:r>
            <a:br>
              <a:rPr lang="bg-BG" dirty="0"/>
            </a:br>
            <a:r>
              <a:rPr lang="bg-BG" dirty="0"/>
              <a:t>на приложенията за създаване и редактиране </a:t>
            </a:r>
            <a:br>
              <a:rPr lang="en-US" dirty="0"/>
            </a:br>
            <a:r>
              <a:rPr lang="bg-BG" dirty="0"/>
              <a:t>на векторни изображения 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3432D-DBAE-A1F7-9702-EC72329AE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83" y="1901228"/>
            <a:ext cx="11796665" cy="4399560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Запълване и щрих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Stroke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Потребителите могат да прилагат плътни цветове, градиенти, шарки и прозрачност към запълването на фигурите и да дефинират свойства на щриха като цвят, ширина и стил.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Трансформации: Векторните редактори позволяват на потребителите да мащабират, завъртат и изкривяват обекти с прецизност.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Редактиране на текст: Текстовите инструменти позволяват на потребителите да добавят и форматират текст във векторен формат, което позволява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мащабируема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типография.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Смесване и градиентна мрежа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Blend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Gradient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Mesh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Професионалните векторни редактори могат да включват инструменти за смесване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blending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създаване на плавни преходи между обекти и градиентна мрежа за по-сложно засенчване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shading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bg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Формати за импортиране и експортиране: Векторните редактори поддържат различни файлови формати, като SVG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Scalable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Vector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Graphics), AI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Illustrator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EPS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Encapsulated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PostScript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PDF (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Portable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Format).</a:t>
            </a:r>
            <a:r>
              <a:rPr lang="en-BG" sz="1200" dirty="0">
                <a:effectLst/>
              </a:rPr>
              <a:t>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BEA39-B632-D652-CE8A-2CB6890CF7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4033264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02C3C-BDA7-215E-00D6-CED711848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Популярни редактори </a:t>
            </a:r>
            <a:br>
              <a:rPr lang="bg-BG" dirty="0"/>
            </a:br>
            <a:r>
              <a:rPr lang="bg-BG" dirty="0"/>
              <a:t>на векторни изображения: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147D-BCEB-8BC1-D44C-C2770C78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46" y="1919334"/>
            <a:ext cx="10013133" cy="4381453"/>
          </a:xfrm>
        </p:spPr>
        <p:txBody>
          <a:bodyPr/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Illustrator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Професионален векторен графичен редактор с обширен набор от инструменти и функции за графичен дизайн, илюстрации и типографски дизайн.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2F638-E84D-7EF8-52B2-D0DE6C4573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D5C1D1-B797-1FF4-544E-F54E3A422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118" y="2972480"/>
            <a:ext cx="3121588" cy="304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377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02C3C-BDA7-215E-00D6-CED711848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Популярни редактори </a:t>
            </a:r>
            <a:br>
              <a:rPr lang="bg-BG" dirty="0"/>
            </a:br>
            <a:r>
              <a:rPr lang="bg-BG" dirty="0"/>
              <a:t>на векторни изображения: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147D-BCEB-8BC1-D44C-C2770C78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46" y="1919334"/>
            <a:ext cx="10013133" cy="4381453"/>
          </a:xfrm>
        </p:spPr>
        <p:txBody>
          <a:bodyPr/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CorelDRAW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Изчерпателен векторен графичен пакет, който предоставя мощни инструменти за векторни илюстрации, дизайн на оформление и редактиране на снимки.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2F638-E84D-7EF8-52B2-D0DE6C4573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D5C1D1-B797-1FF4-544E-F54E3A4222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98375" y="2972480"/>
            <a:ext cx="2027073" cy="304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79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02C3C-BDA7-215E-00D6-CED711848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Популярни редактори </a:t>
            </a:r>
            <a:br>
              <a:rPr lang="bg-BG" dirty="0"/>
            </a:br>
            <a:r>
              <a:rPr lang="bg-BG" dirty="0"/>
              <a:t>на векторни изображения: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147D-BCEB-8BC1-D44C-C2770C782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46" y="2308634"/>
            <a:ext cx="10013133" cy="3992153"/>
          </a:xfrm>
        </p:spPr>
        <p:txBody>
          <a:bodyPr/>
          <a:lstStyle/>
          <a:p>
            <a:pPr marL="342900" indent="-342900" algn="just">
              <a:lnSpc>
                <a:spcPct val="107000"/>
              </a:lnSpc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Безплатен векторен редактор с отворен код, подобен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Illustrator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 удобен за потребителя интерфейс и широк набор от функции.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Affinity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Designer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Гъвкав инструмент за векторен дизайн с акцент върху производителността и прецизността, подходящ както за начинаещи, така и за професионалисти.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Sketch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Основно използван за UI/UX дизайн,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Sketch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векторно-базиран инструмент за дизайн, оптимизиран за проекти за уеб и мобилен дизайн.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Редакторите на векторни изображения предлагат предимството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мащабируемостта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се използват широко в графичния дизайн, дигиталното изкуство, създаването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различни други творчески проекти, където прецизността и гъвкавостта са от съществено значение.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A2F638-E84D-7EF8-52B2-D0DE6C4573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578972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0F3CF-7D6C-6996-73A6-C4E0BC32C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6870"/>
            <a:ext cx="12192000" cy="1303967"/>
          </a:xfrm>
        </p:spPr>
        <p:txBody>
          <a:bodyPr>
            <a:normAutofit fontScale="90000"/>
          </a:bodyPr>
          <a:lstStyle/>
          <a:p>
            <a:r>
              <a:rPr lang="en-GB" dirty="0"/>
              <a:t>Inkscape</a:t>
            </a:r>
            <a:br>
              <a:rPr lang="en-GB" dirty="0"/>
            </a:b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8F244-7647-38F2-7EF8-5028374F3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032" y="1620838"/>
            <a:ext cx="11298724" cy="4679950"/>
          </a:xfrm>
        </p:spPr>
        <p:txBody>
          <a:bodyPr/>
          <a:lstStyle/>
          <a:p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мощен и безплатен векторен графичен редактор с отворен код, използван за създаване и редактиране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мащабируема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векторна графика (SVG) и други векторно базирани формати. </a:t>
            </a: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Предлага се за различни операционни системи, включително Windows,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macOS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популярен избор сред художници, дизайнери и илюстратори заради своите обширни функции и удобен за потребителя интерфейс.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0F8A8-2ECC-2611-E9DD-D0D0BE63AB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235835-F473-06E5-33CC-27D55CFB8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754" y="3186819"/>
            <a:ext cx="3046491" cy="304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739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 тази тема ще научите: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108" y="1620838"/>
            <a:ext cx="11717519" cy="467995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Кои са по-утвърдените приложения за създаване и редактиране на професионално дигитално съдържание (в частност растерни и векторни изображения) и какви са техните основни характеристики.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A91F58-9203-740B-DF6B-7DA8792B68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231" y="2504553"/>
            <a:ext cx="5723313" cy="365755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104D3-C367-2499-2EC4-1EB44395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9790"/>
          </a:xfrm>
        </p:spPr>
        <p:txBody>
          <a:bodyPr/>
          <a:lstStyle/>
          <a:p>
            <a:r>
              <a:rPr lang="bg-BG" dirty="0"/>
              <a:t>За какво най-често се използва </a:t>
            </a:r>
            <a:r>
              <a:rPr lang="en-GB" dirty="0"/>
              <a:t>Inkscape?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18D63-1650-1C19-6BC9-388344C9C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834" y="1450975"/>
            <a:ext cx="11398313" cy="4849813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Илюстрации: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обикновено се използва за създаване на илюстрации, цифрово изкуство, лога, икони и други графични дизайни.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Уеб дизайн: Подходящ е за проектиране на уеб графики и икони, тъй като SVG е идеален формат за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мащабируеми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уеб графики.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Печатен дизайн: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може да се използва за проекти за печатен дизайн, като създаване на флаери, плакати, брошури и визитни картички.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UI/UX дизайн: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 използва и за създаване на потребителски интерфейси, визуални прототипи и макети за уеб и мобилни приложения.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Технически чертежи: Прецизният контрол върху пътечките (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paths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прави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ценен инструмент за създаване на технически чертежи и диаграми.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Природата на </a:t>
            </a:r>
            <a:r>
              <a:rPr lang="bg-BG" sz="16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Inkscape</a:t>
            </a:r>
            <a:r>
              <a:rPr lang="bg-BG" sz="16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отворен код позволява на общността да допринася непрекъснато за неговото развитие, което го прави стабилен и гъвкав векторен графичен редактор. Това е отличен избор както за начинаещи, така и за опитни дизайнери, търсещи рентабилен и мощен инструмент за векторно базиран графичен дизайн.</a:t>
            </a:r>
            <a:endParaRPr lang="en-BG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B9BEBA-8791-81DD-7705-A202842CEA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243702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1376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1767C-1C41-F903-8C96-87F6BF214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Съдържание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F1891-5FE2-B605-1FC1-C04A4F3A1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766" y="2084832"/>
            <a:ext cx="10897387" cy="421595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 за създаване и редактиране на растерни изображения</a:t>
            </a:r>
          </a:p>
          <a:p>
            <a:pPr marL="1071563" indent="-487363"/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 Photoshop</a:t>
            </a:r>
          </a:p>
          <a:p>
            <a:pPr marL="1071563" indent="-487363"/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GIMP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Приложения за създаване и редактиране на векторни изображения</a:t>
            </a:r>
            <a:endParaRPr lang="en-US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1071563" indent="-487363"/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Inkscape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07FE2-7229-FF1A-8807-92FBD053ED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435894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E5A86-F612-1157-938A-4B20F8D1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Приложения за създаване и редактиране </a:t>
            </a:r>
            <a:br>
              <a:rPr lang="en-US" dirty="0"/>
            </a:br>
            <a:r>
              <a:rPr lang="bg-BG" dirty="0"/>
              <a:t>на растерни изображения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23EEC-5682-96B1-4816-8A1256483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620" y="1620838"/>
            <a:ext cx="11208190" cy="4679950"/>
          </a:xfrm>
        </p:spPr>
        <p:txBody>
          <a:bodyPr/>
          <a:lstStyle/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Приложенията за създаване и редактиране на растерни изображения са софтуерни инструменти, предназначени за създаване, модифициране и манипулиране на изображения в растерен формат.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Растерните изображения са съставени от отделни пиксели, на всеки от които е присвоен определен цвят или нюанс. Пикселите са подредени в мрежа, наречена „растер“.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Приложенията за създаване и редактиране на растерни изображения позволяват на потребителите да работят с изображения на ниво пиксел, което ги прави идеални за задачи, които изискват прецизно редактиране и детайлен контрол върху елементите на изображението.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79BE75-B1AF-B622-41CD-34519004BA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9EFE68-FC4A-BC20-E2BF-E0DF9F5231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325" y="3940378"/>
            <a:ext cx="4050672" cy="227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16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C2A54-BB28-1D26-02A2-DBC41034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Основните характеристики на приложенията за създаване и редактиране на растерни изображения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DABB8-A73B-104E-3B72-9FCBD6EE4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73" y="2227152"/>
            <a:ext cx="11334940" cy="4073636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Редактиране на ниво пиксел: Тази функционалност позволява на потребителите да редактират изображения пиксел по пиксел, което им дава пълен контрол върху отделните елементи и цветове.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Инструменти за рисуване: Редакторите на растерни изображения включват различни инструменти за рисуване, като моливи, четки и форми, за създаване или модифициране на изображението.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Слоеве (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Layers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Редакторите на растерни изображения често поддържат слоеве, което позволява на потребителите да работят независимо върху различни елементи от изображението. Тази функция подобрява гъвкавостта и опростява сложните задачи за редактиране.</a:t>
            </a:r>
            <a:endParaRPr lang="en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Инструменти за избор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(Selection tools)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Инструментите за избор помагат на потребителите да изолират конкретни области от дадено изображение за редактиране, копиране или прилагане на ефекти.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EF9B0F-47D6-558C-7ADB-315CC66BE4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76640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C2A54-BB28-1D26-02A2-DBC41034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Основните характеристики на приложенията за създаване и редактиране на растерни изображения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DABB8-A73B-104E-3B72-9FCBD6EE4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73" y="2227152"/>
            <a:ext cx="11334940" cy="4073636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Филтри и ефекти: Редакторите на растерни изображения предлагат широка гама от филтри и ефекти, които могат да бъдат приложени към изображенията, за да ги подобрят или променят.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 на цветовете: Редакторите на растерни изображения позволяват на потребителите да регулират цветовия баланс, яркостта, контраста и други свойства, свързани с цвета.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Преоразмеряване и изрязване на изображението: Потребителите могат да преоразмеряват изображенията до конкретни размери и да ги изрязват (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за да премахнат нежеланите части.</a:t>
            </a:r>
            <a:endParaRPr lang="en-BG" sz="1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5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Отмяна и история: Приложенията за редактиране на растерни изображения често включват функции за отмяна</a:t>
            </a:r>
            <a:r>
              <a:rPr lang="en-US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(Undo)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история, което позволява на потребителите да връщат промените или да се връщат назад през предишни редакции.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EF9B0F-47D6-558C-7ADB-315CC66BE4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870842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EC23B-C2AC-13E7-0849-9D4BA1D94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Популярни приложения за създаване </a:t>
            </a:r>
            <a:br>
              <a:rPr lang="bg-BG" dirty="0"/>
            </a:br>
            <a:r>
              <a:rPr lang="bg-BG" dirty="0"/>
              <a:t>и редактиране на растерни изображения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6D7A1-C270-0601-838B-EF878446B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22" y="1620838"/>
            <a:ext cx="11823827" cy="4679950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Мощно и широко използвано професионално приложение за редактиране на растерни изображения с обширни функции за графичен дизайн, редактиране на снимки и цифрово рисуване.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GIMP (GNU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Manipulation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Безплатен редактор на растерни изображения с отворен код, който предлага много функции, подобни на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Paint.NET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Лесен за употреба редактор на растерни изображения с прост интерфейс, подходящ както за начинаещи, така и за напреднали потребители.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Corel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PaintShop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Pro: Редактор на растерни изображения, който предлага възможности за редактиране на снимки и графичен дизайн на професионално ниво.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Pixlr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Онлайн редактор на растерни изображения, който предоставя основни функции за редактиране, достъпни през уеб браузър.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9CF97-D65E-EC5D-5E47-8929EDD83C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7977D0-1032-6904-B7AD-3826FF2F11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202" y="5081588"/>
            <a:ext cx="4876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5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3B98-D950-4966-FEEF-799D60A9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Приложения за създаване и редактиране </a:t>
            </a:r>
            <a:br>
              <a:rPr lang="en-US" dirty="0"/>
            </a:br>
            <a:r>
              <a:rPr lang="bg-BG" dirty="0"/>
              <a:t>на растерни изображения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7F0EB-982D-AA9A-E676-76D22DE71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154" y="1620838"/>
            <a:ext cx="11018068" cy="4679950"/>
          </a:xfrm>
        </p:spPr>
        <p:txBody>
          <a:bodyPr/>
          <a:lstStyle/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Приложенията за създаване и редактиране на растерни изображения са ценни инструменти за художници, фотографи, дизайнери и всеки, който работи интензивно с изображения. </a:t>
            </a: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 предлагат широка гама от творчески възможности и позволяват прецизен контрол върху външния вид и композицията на изображението.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D81BB-CFD8-A5B0-563C-0D9D4908D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E3C830-15F3-500B-D838-8DDE07E76B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326" y="3060870"/>
            <a:ext cx="5233348" cy="323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63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B4532-5E80-4AA1-6CD0-796C080FD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Adobe Photoshop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A1CAA-0E6D-1F75-35A0-68791F0C3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845" y="1973655"/>
            <a:ext cx="7586805" cy="2919320"/>
          </a:xfrm>
        </p:spPr>
        <p:txBody>
          <a:bodyPr/>
          <a:lstStyle/>
          <a:p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мощен и водещ в индустрията софтуер за редактиране на растерна графика, разработен от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Adobe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Той се използва широко за редактиране на снимки, графичен дизайн, създаване на дигитално изкуство и манипулиране на изображения. </a:t>
            </a:r>
            <a:endParaRPr lang="en-US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предлага широк набор от инструменти и функции, които отговарят на нуждите на професионални дизайнери, фотографи, художници и любители.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AC2E07-F821-4E21-8C61-BAB18B2BE0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AA6170-7DD4-CADC-538C-364E7EEA8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21" y="1702052"/>
            <a:ext cx="3190923" cy="319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8662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2265</TotalTime>
  <Words>2430</Words>
  <Application>Microsoft Macintosh PowerPoint</Application>
  <PresentationFormat>Widescreen</PresentationFormat>
  <Paragraphs>114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Symbol</vt:lpstr>
      <vt:lpstr>Retrospect</vt:lpstr>
      <vt:lpstr>3.1.2. Разработване на дигитално съдържание –  работа с растерни  и векторни изображения</vt:lpstr>
      <vt:lpstr>В тази тема ще научите:</vt:lpstr>
      <vt:lpstr>Съдържание</vt:lpstr>
      <vt:lpstr>Приложения за създаване и редактиране  на растерни изображения</vt:lpstr>
      <vt:lpstr>Основните характеристики на приложенията за създаване и редактиране на растерни изображения</vt:lpstr>
      <vt:lpstr>Основните характеристики на приложенията за създаване и редактиране на растерни изображения</vt:lpstr>
      <vt:lpstr>Популярни приложения за създаване  и редактиране на растерни изображения</vt:lpstr>
      <vt:lpstr>Приложения за създаване и редактиране  на растерни изображения</vt:lpstr>
      <vt:lpstr>Adobe Photoshop</vt:lpstr>
      <vt:lpstr>Някои популярни приложения  на Adobe Photoshop в практиката</vt:lpstr>
      <vt:lpstr>GIMP</vt:lpstr>
      <vt:lpstr>Популярни цели на използване на GIMP</vt:lpstr>
      <vt:lpstr>Приложения за създаване и редактиране  на векторни изображения</vt:lpstr>
      <vt:lpstr>Основни характеристики и функции  на приложенията за създаване и редактиране  на векторни изображения </vt:lpstr>
      <vt:lpstr>Основни характеристики и функции  на приложенията за създаване и редактиране  на векторни изображения </vt:lpstr>
      <vt:lpstr>Популярни редактори  на векторни изображения:</vt:lpstr>
      <vt:lpstr>Популярни редактори  на векторни изображения:</vt:lpstr>
      <vt:lpstr>Популярни редактори  на векторни изображения:</vt:lpstr>
      <vt:lpstr>Inkscape </vt:lpstr>
      <vt:lpstr>За какво най-често се използва Inkscape?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Олег Димитров Константинов</cp:lastModifiedBy>
  <cp:revision>288</cp:revision>
  <dcterms:created xsi:type="dcterms:W3CDTF">2023-01-03T13:46:11Z</dcterms:created>
  <dcterms:modified xsi:type="dcterms:W3CDTF">2023-07-22T09:42:34Z</dcterms:modified>
</cp:coreProperties>
</file>