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0.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1.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2.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3.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4.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15.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7" r:id="rId2"/>
    <p:sldId id="270" r:id="rId3"/>
    <p:sldId id="271" r:id="rId4"/>
    <p:sldId id="257" r:id="rId5"/>
    <p:sldId id="272" r:id="rId6"/>
    <p:sldId id="259" r:id="rId7"/>
    <p:sldId id="260" r:id="rId8"/>
    <p:sldId id="273" r:id="rId9"/>
    <p:sldId id="261" r:id="rId10"/>
    <p:sldId id="274" r:id="rId11"/>
    <p:sldId id="275" r:id="rId12"/>
    <p:sldId id="262" r:id="rId13"/>
    <p:sldId id="263" r:id="rId14"/>
    <p:sldId id="265" r:id="rId15"/>
    <p:sldId id="269" r:id="rId16"/>
    <p:sldId id="276"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5pPr>
    <a:lvl6pPr marL="2286000" algn="l" defTabSz="914400" rtl="0" eaLnBrk="1" latinLnBrk="0" hangingPunct="1">
      <a:defRPr kern="1200">
        <a:solidFill>
          <a:schemeClr val="tx1"/>
        </a:solidFill>
        <a:latin typeface="Cambria" panose="02040503050406030204" pitchFamily="18" charset="0"/>
        <a:ea typeface="+mn-ea"/>
        <a:cs typeface="+mn-cs"/>
      </a:defRPr>
    </a:lvl6pPr>
    <a:lvl7pPr marL="2743200" algn="l" defTabSz="914400" rtl="0" eaLnBrk="1" latinLnBrk="0" hangingPunct="1">
      <a:defRPr kern="1200">
        <a:solidFill>
          <a:schemeClr val="tx1"/>
        </a:solidFill>
        <a:latin typeface="Cambria" panose="02040503050406030204" pitchFamily="18" charset="0"/>
        <a:ea typeface="+mn-ea"/>
        <a:cs typeface="+mn-cs"/>
      </a:defRPr>
    </a:lvl7pPr>
    <a:lvl8pPr marL="3200400" algn="l" defTabSz="914400" rtl="0" eaLnBrk="1" latinLnBrk="0" hangingPunct="1">
      <a:defRPr kern="1200">
        <a:solidFill>
          <a:schemeClr val="tx1"/>
        </a:solidFill>
        <a:latin typeface="Cambria" panose="02040503050406030204" pitchFamily="18" charset="0"/>
        <a:ea typeface="+mn-ea"/>
        <a:cs typeface="+mn-cs"/>
      </a:defRPr>
    </a:lvl8pPr>
    <a:lvl9pPr marL="3657600" algn="l" defTabSz="914400" rtl="0" eaLnBrk="1" latinLnBrk="0" hangingPunct="1">
      <a:defRPr kern="1200">
        <a:solidFill>
          <a:schemeClr val="tx1"/>
        </a:solidFill>
        <a:latin typeface="Cambria" panose="02040503050406030204"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D8B2C8-11B3-0041-828B-28388B49CABF}" v="736" dt="2023-08-11T22:25:38.7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57428"/>
  </p:normalViewPr>
  <p:slideViewPr>
    <p:cSldViewPr snapToGrid="0">
      <p:cViewPr varScale="1">
        <p:scale>
          <a:sx n="59" d="100"/>
          <a:sy n="59" d="100"/>
        </p:scale>
        <p:origin x="26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Валерия Николаева Симеонова" userId="bb6234ee-7972-498a-9746-4c962add02b0" providerId="ADAL" clId="{37D8B2C8-11B3-0041-828B-28388B49CABF}"/>
    <pc:docChg chg="undo custSel addSld delSld modSld">
      <pc:chgData name="Валерия Николаева Симеонова" userId="bb6234ee-7972-498a-9746-4c962add02b0" providerId="ADAL" clId="{37D8B2C8-11B3-0041-828B-28388B49CABF}" dt="2023-08-11T22:36:46.818" v="1393" actId="20577"/>
      <pc:docMkLst>
        <pc:docMk/>
      </pc:docMkLst>
      <pc:sldChg chg="addSp delSp modSp del mod delDesignElem chgLayout">
        <pc:chgData name="Валерия Николаева Симеонова" userId="bb6234ee-7972-498a-9746-4c962add02b0" providerId="ADAL" clId="{37D8B2C8-11B3-0041-828B-28388B49CABF}" dt="2023-08-11T15:43:36.806" v="705" actId="2696"/>
        <pc:sldMkLst>
          <pc:docMk/>
          <pc:sldMk cId="0" sldId="256"/>
        </pc:sldMkLst>
        <pc:spChg chg="mod ord">
          <ac:chgData name="Валерия Николаева Симеонова" userId="bb6234ee-7972-498a-9746-4c962add02b0" providerId="ADAL" clId="{37D8B2C8-11B3-0041-828B-28388B49CABF}" dt="2023-08-08T12:14:21.878" v="675" actId="700"/>
          <ac:spMkLst>
            <pc:docMk/>
            <pc:sldMk cId="0" sldId="256"/>
            <ac:spMk id="2" creationId="{00000000-0000-0000-0000-000000000000}"/>
          </ac:spMkLst>
        </pc:spChg>
        <pc:spChg chg="add del mod ord">
          <ac:chgData name="Валерия Николаева Симеонова" userId="bb6234ee-7972-498a-9746-4c962add02b0" providerId="ADAL" clId="{37D8B2C8-11B3-0041-828B-28388B49CABF}" dt="2023-08-08T11:19:05.264" v="41" actId="700"/>
          <ac:spMkLst>
            <pc:docMk/>
            <pc:sldMk cId="0" sldId="256"/>
            <ac:spMk id="3" creationId="{1D136938-807A-E9AB-8E6A-AE92BA686F0A}"/>
          </ac:spMkLst>
        </pc:spChg>
        <pc:spChg chg="add mod ord">
          <ac:chgData name="Валерия Николаева Симеонова" userId="bb6234ee-7972-498a-9746-4c962add02b0" providerId="ADAL" clId="{37D8B2C8-11B3-0041-828B-28388B49CABF}" dt="2023-08-08T12:14:21.878" v="675" actId="700"/>
          <ac:spMkLst>
            <pc:docMk/>
            <pc:sldMk cId="0" sldId="256"/>
            <ac:spMk id="5" creationId="{41BB0D06-F483-BC9F-43EB-D63C79CAC164}"/>
          </ac:spMkLst>
        </pc:spChg>
        <pc:spChg chg="add del mod ord">
          <ac:chgData name="Валерия Николаева Симеонова" userId="bb6234ee-7972-498a-9746-4c962add02b0" providerId="ADAL" clId="{37D8B2C8-11B3-0041-828B-28388B49CABF}" dt="2023-08-08T12:14:21.878" v="675" actId="700"/>
          <ac:spMkLst>
            <pc:docMk/>
            <pc:sldMk cId="0" sldId="256"/>
            <ac:spMk id="6" creationId="{3C9C86F2-9203-205C-9B53-540656047235}"/>
          </ac:spMkLst>
        </pc:spChg>
        <pc:spChg chg="add del mod ord">
          <ac:chgData name="Валерия Николаева Симеонова" userId="bb6234ee-7972-498a-9746-4c962add02b0" providerId="ADAL" clId="{37D8B2C8-11B3-0041-828B-28388B49CABF}" dt="2023-08-08T12:14:21.878" v="675" actId="700"/>
          <ac:spMkLst>
            <pc:docMk/>
            <pc:sldMk cId="0" sldId="256"/>
            <ac:spMk id="7" creationId="{9D992FFA-A2DB-F0A9-4922-B8334694881C}"/>
          </ac:spMkLst>
        </pc:spChg>
        <pc:spChg chg="del">
          <ac:chgData name="Валерия Николаева Симеонова" userId="bb6234ee-7972-498a-9746-4c962add02b0" providerId="ADAL" clId="{37D8B2C8-11B3-0041-828B-28388B49CABF}" dt="2023-08-08T11:16:59.540" v="15"/>
          <ac:spMkLst>
            <pc:docMk/>
            <pc:sldMk cId="0" sldId="256"/>
            <ac:spMk id="30" creationId="{55666830-9A19-4E01-8505-D6C7F9AC5665}"/>
          </ac:spMkLst>
        </pc:spChg>
        <pc:spChg chg="del">
          <ac:chgData name="Валерия Николаева Симеонова" userId="bb6234ee-7972-498a-9746-4c962add02b0" providerId="ADAL" clId="{37D8B2C8-11B3-0041-828B-28388B49CABF}" dt="2023-08-08T11:16:59.540" v="15"/>
          <ac:spMkLst>
            <pc:docMk/>
            <pc:sldMk cId="0" sldId="256"/>
            <ac:spMk id="31" creationId="{AE9FC877-7FB6-4D22-9988-35420644E202}"/>
          </ac:spMkLst>
        </pc:spChg>
        <pc:spChg chg="del">
          <ac:chgData name="Валерия Николаева Симеонова" userId="bb6234ee-7972-498a-9746-4c962add02b0" providerId="ADAL" clId="{37D8B2C8-11B3-0041-828B-28388B49CABF}" dt="2023-08-08T11:16:59.540" v="15"/>
          <ac:spMkLst>
            <pc:docMk/>
            <pc:sldMk cId="0" sldId="256"/>
            <ac:spMk id="32" creationId="{E41809D1-F12E-46BB-B804-5F209D325E8B}"/>
          </ac:spMkLst>
        </pc:spChg>
        <pc:spChg chg="del">
          <ac:chgData name="Валерия Николаева Симеонова" userId="bb6234ee-7972-498a-9746-4c962add02b0" providerId="ADAL" clId="{37D8B2C8-11B3-0041-828B-28388B49CABF}" dt="2023-08-08T11:16:59.540" v="15"/>
          <ac:spMkLst>
            <pc:docMk/>
            <pc:sldMk cId="0" sldId="256"/>
            <ac:spMk id="33" creationId="{AF2F604E-43BE-4DC3-B983-E071523364F8}"/>
          </ac:spMkLst>
        </pc:spChg>
        <pc:spChg chg="del">
          <ac:chgData name="Валерия Николаева Симеонова" userId="bb6234ee-7972-498a-9746-4c962add02b0" providerId="ADAL" clId="{37D8B2C8-11B3-0041-828B-28388B49CABF}" dt="2023-08-08T11:16:59.540" v="15"/>
          <ac:spMkLst>
            <pc:docMk/>
            <pc:sldMk cId="0" sldId="256"/>
            <ac:spMk id="34" creationId="{08C9B587-E65E-4B52-B37C-ABEBB6E87928}"/>
          </ac:spMkLst>
        </pc:spChg>
        <pc:picChg chg="add del mod modCrop">
          <ac:chgData name="Валерия Николаева Симеонова" userId="bb6234ee-7972-498a-9746-4c962add02b0" providerId="ADAL" clId="{37D8B2C8-11B3-0041-828B-28388B49CABF}" dt="2023-08-08T12:14:22.999" v="676" actId="21"/>
          <ac:picMkLst>
            <pc:docMk/>
            <pc:sldMk cId="0" sldId="256"/>
            <ac:picMk id="4" creationId="{8C74D024-287B-05BE-85CC-7FF460376EB7}"/>
          </ac:picMkLst>
        </pc:picChg>
      </pc:sldChg>
      <pc:sldChg chg="addSp delSp modSp mod modClrScheme delDesignElem chgLayout modNotesTx">
        <pc:chgData name="Валерия Николаева Симеонова" userId="bb6234ee-7972-498a-9746-4c962add02b0" providerId="ADAL" clId="{37D8B2C8-11B3-0041-828B-28388B49CABF}" dt="2023-08-11T22:19:46.899" v="829"/>
        <pc:sldMkLst>
          <pc:docMk/>
          <pc:sldMk cId="0" sldId="257"/>
        </pc:sldMkLst>
        <pc:spChg chg="mod ord">
          <ac:chgData name="Валерия Николаева Симеонова" userId="bb6234ee-7972-498a-9746-4c962add02b0" providerId="ADAL" clId="{37D8B2C8-11B3-0041-828B-28388B49CABF}" dt="2023-08-08T11:35:11.744" v="368" actId="790"/>
          <ac:spMkLst>
            <pc:docMk/>
            <pc:sldMk cId="0" sldId="257"/>
            <ac:spMk id="2" creationId="{00000000-0000-0000-0000-000000000000}"/>
          </ac:spMkLst>
        </pc:spChg>
        <pc:spChg chg="add mod ord">
          <ac:chgData name="Валерия Николаева Симеонова" userId="bb6234ee-7972-498a-9746-4c962add02b0" providerId="ADAL" clId="{37D8B2C8-11B3-0041-828B-28388B49CABF}" dt="2023-08-08T11:35:01.889" v="367" actId="14100"/>
          <ac:spMkLst>
            <pc:docMk/>
            <pc:sldMk cId="0" sldId="257"/>
            <ac:spMk id="3" creationId="{0E9EC797-0214-B097-CA44-70B705148EC6}"/>
          </ac:spMkLst>
        </pc:spChg>
        <pc:spChg chg="add del mod">
          <ac:chgData name="Валерия Николаева Симеонова" userId="bb6234ee-7972-498a-9746-4c962add02b0" providerId="ADAL" clId="{37D8B2C8-11B3-0041-828B-28388B49CABF}" dt="2023-08-11T15:45:29.626" v="729" actId="478"/>
          <ac:spMkLst>
            <pc:docMk/>
            <pc:sldMk cId="0" sldId="257"/>
            <ac:spMk id="4" creationId="{C1013640-BDFD-1D0A-4428-A42749168436}"/>
          </ac:spMkLst>
        </pc:spChg>
        <pc:spChg chg="add mod">
          <ac:chgData name="Валерия Николаева Симеонова" userId="bb6234ee-7972-498a-9746-4c962add02b0" providerId="ADAL" clId="{37D8B2C8-11B3-0041-828B-28388B49CABF}" dt="2023-08-11T15:46:02.254" v="739"/>
          <ac:spMkLst>
            <pc:docMk/>
            <pc:sldMk cId="0" sldId="257"/>
            <ac:spMk id="5" creationId="{42BD4A0C-442B-621A-EF26-414ABD69D697}"/>
          </ac:spMkLst>
        </pc:spChg>
        <pc:spChg chg="del">
          <ac:chgData name="Валерия Николаева Симеонова" userId="bb6234ee-7972-498a-9746-4c962add02b0" providerId="ADAL" clId="{37D8B2C8-11B3-0041-828B-28388B49CABF}" dt="2023-08-08T11:16:59.540" v="15"/>
          <ac:spMkLst>
            <pc:docMk/>
            <pc:sldMk cId="0" sldId="257"/>
            <ac:spMk id="32" creationId="{8CC66E84-2B42-463F-8329-75BA0D52127B}"/>
          </ac:spMkLst>
        </pc:spChg>
        <pc:spChg chg="del">
          <ac:chgData name="Валерия Николаева Симеонова" userId="bb6234ee-7972-498a-9746-4c962add02b0" providerId="ADAL" clId="{37D8B2C8-11B3-0041-828B-28388B49CABF}" dt="2023-08-08T11:16:59.540" v="15"/>
          <ac:spMkLst>
            <pc:docMk/>
            <pc:sldMk cId="0" sldId="257"/>
            <ac:spMk id="33" creationId="{19C9EAEA-39D0-4B0E-A0EB-51E7B26740B1}"/>
          </ac:spMkLst>
        </pc:spChg>
        <pc:spChg chg="del">
          <ac:chgData name="Валерия Николаева Симеонова" userId="bb6234ee-7972-498a-9746-4c962add02b0" providerId="ADAL" clId="{37D8B2C8-11B3-0041-828B-28388B49CABF}" dt="2023-08-08T11:16:59.540" v="15"/>
          <ac:spMkLst>
            <pc:docMk/>
            <pc:sldMk cId="0" sldId="257"/>
            <ac:spMk id="35" creationId="{3873B707-463F-40B0-8227-E8CC6C67EB25}"/>
          </ac:spMkLst>
        </pc:spChg>
        <pc:grpChg chg="del">
          <ac:chgData name="Валерия Николаева Симеонова" userId="bb6234ee-7972-498a-9746-4c962add02b0" providerId="ADAL" clId="{37D8B2C8-11B3-0041-828B-28388B49CABF}" dt="2023-08-08T11:16:59.540" v="15"/>
          <ac:grpSpMkLst>
            <pc:docMk/>
            <pc:sldMk cId="0" sldId="257"/>
            <ac:grpSpMk id="34" creationId="{032D8612-31EB-44CF-A1D0-14FD4C705424}"/>
          </ac:grpSpMkLst>
        </pc:grpChg>
        <pc:graphicFrameChg chg="mod ord modGraphic">
          <ac:chgData name="Валерия Николаева Симеонова" userId="bb6234ee-7972-498a-9746-4c962add02b0" providerId="ADAL" clId="{37D8B2C8-11B3-0041-828B-28388B49CABF}" dt="2023-08-08T11:31:34.686" v="130" actId="790"/>
          <ac:graphicFrameMkLst>
            <pc:docMk/>
            <pc:sldMk cId="0" sldId="257"/>
            <ac:graphicFrameMk id="21" creationId="{9CE01AFB-F43E-B024-317F-69983E59941A}"/>
          </ac:graphicFrameMkLst>
        </pc:graphicFrameChg>
      </pc:sldChg>
      <pc:sldChg chg="modSp add del mod">
        <pc:chgData name="Валерия Николаева Симеонова" userId="bb6234ee-7972-498a-9746-4c962add02b0" providerId="ADAL" clId="{37D8B2C8-11B3-0041-828B-28388B49CABF}" dt="2023-08-08T12:12:04.651" v="635" actId="2696"/>
        <pc:sldMkLst>
          <pc:docMk/>
          <pc:sldMk cId="1013762548" sldId="258"/>
        </pc:sldMkLst>
        <pc:spChg chg="mod">
          <ac:chgData name="Валерия Николаева Симеонова" userId="bb6234ee-7972-498a-9746-4c962add02b0" providerId="ADAL" clId="{37D8B2C8-11B3-0041-828B-28388B49CABF}" dt="2023-08-08T12:11:57.981" v="634" actId="20577"/>
          <ac:spMkLst>
            <pc:docMk/>
            <pc:sldMk cId="1013762548" sldId="258"/>
            <ac:spMk id="6" creationId="{00000000-0000-0000-0000-000000000000}"/>
          </ac:spMkLst>
        </pc:spChg>
      </pc:sldChg>
      <pc:sldChg chg="addSp delSp modSp mod delDesignElem modNotesTx">
        <pc:chgData name="Валерия Николаева Симеонова" userId="bb6234ee-7972-498a-9746-4c962add02b0" providerId="ADAL" clId="{37D8B2C8-11B3-0041-828B-28388B49CABF}" dt="2023-08-11T22:21:45.769" v="872"/>
        <pc:sldMkLst>
          <pc:docMk/>
          <pc:sldMk cId="0" sldId="259"/>
        </pc:sldMkLst>
        <pc:spChg chg="mod">
          <ac:chgData name="Валерия Николаева Симеонова" userId="bb6234ee-7972-498a-9746-4c962add02b0" providerId="ADAL" clId="{37D8B2C8-11B3-0041-828B-28388B49CABF}" dt="2023-08-08T11:51:57.715" v="439" actId="255"/>
          <ac:spMkLst>
            <pc:docMk/>
            <pc:sldMk cId="0" sldId="259"/>
            <ac:spMk id="2" creationId="{00000000-0000-0000-0000-000000000000}"/>
          </ac:spMkLst>
        </pc:spChg>
        <pc:spChg chg="add del mod">
          <ac:chgData name="Валерия Николаева Симеонова" userId="bb6234ee-7972-498a-9746-4c962add02b0" providerId="ADAL" clId="{37D8B2C8-11B3-0041-828B-28388B49CABF}" dt="2023-08-11T15:45:22.524" v="728" actId="478"/>
          <ac:spMkLst>
            <pc:docMk/>
            <pc:sldMk cId="0" sldId="259"/>
            <ac:spMk id="3" creationId="{5624460B-18B2-A501-4641-4FBA3CB6B824}"/>
          </ac:spMkLst>
        </pc:spChg>
        <pc:spChg chg="add mod">
          <ac:chgData name="Валерия Николаева Симеонова" userId="bb6234ee-7972-498a-9746-4c962add02b0" providerId="ADAL" clId="{37D8B2C8-11B3-0041-828B-28388B49CABF}" dt="2023-08-11T15:46:00.037" v="738"/>
          <ac:spMkLst>
            <pc:docMk/>
            <pc:sldMk cId="0" sldId="259"/>
            <ac:spMk id="6" creationId="{6B7E71C3-19A1-0F9B-7888-79DF882A5390}"/>
          </ac:spMkLst>
        </pc:spChg>
        <pc:spChg chg="del">
          <ac:chgData name="Валерия Николаева Симеонова" userId="bb6234ee-7972-498a-9746-4c962add02b0" providerId="ADAL" clId="{37D8B2C8-11B3-0041-828B-28388B49CABF}" dt="2023-08-08T11:39:02.422" v="372" actId="12084"/>
          <ac:spMkLst>
            <pc:docMk/>
            <pc:sldMk cId="0" sldId="259"/>
            <ac:spMk id="9" creationId="{76FB8A63-E008-9B16-D4A1-25C9D7621A7D}"/>
          </ac:spMkLst>
        </pc:spChg>
        <pc:spChg chg="del">
          <ac:chgData name="Валерия Николаева Симеонова" userId="bb6234ee-7972-498a-9746-4c962add02b0" providerId="ADAL" clId="{37D8B2C8-11B3-0041-828B-28388B49CABF}" dt="2023-08-08T11:16:59.540" v="15"/>
          <ac:spMkLst>
            <pc:docMk/>
            <pc:sldMk cId="0" sldId="259"/>
            <ac:spMk id="58" creationId="{389575E1-3389-451A-A5F7-27854C25C599}"/>
          </ac:spMkLst>
        </pc:spChg>
        <pc:spChg chg="del">
          <ac:chgData name="Валерия Николаева Симеонова" userId="bb6234ee-7972-498a-9746-4c962add02b0" providerId="ADAL" clId="{37D8B2C8-11B3-0041-828B-28388B49CABF}" dt="2023-08-08T11:16:59.540" v="15"/>
          <ac:spMkLst>
            <pc:docMk/>
            <pc:sldMk cId="0" sldId="259"/>
            <ac:spMk id="60" creationId="{A53CCC5C-D88E-40FB-B30B-23DCDBD01D37}"/>
          </ac:spMkLst>
        </pc:spChg>
        <pc:spChg chg="del">
          <ac:chgData name="Валерия Николаева Симеонова" userId="bb6234ee-7972-498a-9746-4c962add02b0" providerId="ADAL" clId="{37D8B2C8-11B3-0041-828B-28388B49CABF}" dt="2023-08-08T11:16:59.540" v="15"/>
          <ac:spMkLst>
            <pc:docMk/>
            <pc:sldMk cId="0" sldId="259"/>
            <ac:spMk id="62" creationId="{081E4A58-353D-44AE-B2FC-2A74E2E400F7}"/>
          </ac:spMkLst>
        </pc:spChg>
        <pc:graphicFrameChg chg="add mod modGraphic">
          <ac:chgData name="Валерия Николаева Симеонова" userId="bb6234ee-7972-498a-9746-4c962add02b0" providerId="ADAL" clId="{37D8B2C8-11B3-0041-828B-28388B49CABF}" dt="2023-08-08T11:53:17.659" v="449" actId="790"/>
          <ac:graphicFrameMkLst>
            <pc:docMk/>
            <pc:sldMk cId="0" sldId="259"/>
            <ac:graphicFrameMk id="4" creationId="{C1A5F616-DEEB-9A9F-426F-EE05172359F6}"/>
          </ac:graphicFrameMkLst>
        </pc:graphicFrameChg>
        <pc:graphicFrameChg chg="mod">
          <ac:chgData name="Валерия Николаева Симеонова" userId="bb6234ee-7972-498a-9746-4c962add02b0" providerId="ADAL" clId="{37D8B2C8-11B3-0041-828B-28388B49CABF}" dt="2023-08-08T11:46:51.209" v="411" actId="12269"/>
          <ac:graphicFrameMkLst>
            <pc:docMk/>
            <pc:sldMk cId="0" sldId="259"/>
            <ac:graphicFrameMk id="5" creationId="{E5AAC280-A681-9900-82B1-7479A1ADAE53}"/>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22:51.055" v="894" actId="20577"/>
        <pc:sldMkLst>
          <pc:docMk/>
          <pc:sldMk cId="0" sldId="260"/>
        </pc:sldMkLst>
        <pc:spChg chg="mod ord">
          <ac:chgData name="Валерия Николаева Симеонова" userId="bb6234ee-7972-498a-9746-4c962add02b0" providerId="ADAL" clId="{37D8B2C8-11B3-0041-828B-28388B49CABF}" dt="2023-08-08T11:52:08.630" v="440" actId="255"/>
          <ac:spMkLst>
            <pc:docMk/>
            <pc:sldMk cId="0" sldId="260"/>
            <ac:spMk id="2" creationId="{00000000-0000-0000-0000-000000000000}"/>
          </ac:spMkLst>
        </pc:spChg>
        <pc:spChg chg="del mod ord">
          <ac:chgData name="Валерия Николаева Симеонова" userId="bb6234ee-7972-498a-9746-4c962add02b0" providerId="ADAL" clId="{37D8B2C8-11B3-0041-828B-28388B49CABF}" dt="2023-08-08T11:41:37.419" v="388" actId="12084"/>
          <ac:spMkLst>
            <pc:docMk/>
            <pc:sldMk cId="0" sldId="260"/>
            <ac:spMk id="3" creationId="{00000000-0000-0000-0000-000000000000}"/>
          </ac:spMkLst>
        </pc:spChg>
        <pc:spChg chg="add del mod">
          <ac:chgData name="Валерия Николаева Симеонова" userId="bb6234ee-7972-498a-9746-4c962add02b0" providerId="ADAL" clId="{37D8B2C8-11B3-0041-828B-28388B49CABF}" dt="2023-08-11T15:45:17.753" v="727" actId="478"/>
          <ac:spMkLst>
            <pc:docMk/>
            <pc:sldMk cId="0" sldId="260"/>
            <ac:spMk id="3" creationId="{1C9638C6-26D0-E2E1-D288-2250D9A7DF24}"/>
          </ac:spMkLst>
        </pc:spChg>
        <pc:spChg chg="add del mod ord">
          <ac:chgData name="Валерия Николаева Симеонова" userId="bb6234ee-7972-498a-9746-4c962add02b0" providerId="ADAL" clId="{37D8B2C8-11B3-0041-828B-28388B49CABF}" dt="2023-08-08T11:40:27.287" v="382" actId="12084"/>
          <ac:spMkLst>
            <pc:docMk/>
            <pc:sldMk cId="0" sldId="260"/>
            <ac:spMk id="4" creationId="{2583480D-1A19-EF18-B3F4-A5A3775619F1}"/>
          </ac:spMkLst>
        </pc:spChg>
        <pc:spChg chg="add mod">
          <ac:chgData name="Валерия Николаева Симеонова" userId="bb6234ee-7972-498a-9746-4c962add02b0" providerId="ADAL" clId="{37D8B2C8-11B3-0041-828B-28388B49CABF}" dt="2023-08-11T15:45:57.647" v="737"/>
          <ac:spMkLst>
            <pc:docMk/>
            <pc:sldMk cId="0" sldId="260"/>
            <ac:spMk id="4" creationId="{E91E7F74-E866-1C2A-CEFD-3760878A3DEA}"/>
          </ac:spMkLst>
        </pc:spChg>
        <pc:spChg chg="del">
          <ac:chgData name="Валерия Николаева Симеонова" userId="bb6234ee-7972-498a-9746-4c962add02b0" providerId="ADAL" clId="{37D8B2C8-11B3-0041-828B-28388B49CABF}" dt="2023-08-08T11:16:59.540" v="15"/>
          <ac:spMkLst>
            <pc:docMk/>
            <pc:sldMk cId="0" sldId="260"/>
            <ac:spMk id="19" creationId="{389575E1-3389-451A-A5F7-27854C25C599}"/>
          </ac:spMkLst>
        </pc:spChg>
        <pc:spChg chg="del">
          <ac:chgData name="Валерия Николаева Симеонова" userId="bb6234ee-7972-498a-9746-4c962add02b0" providerId="ADAL" clId="{37D8B2C8-11B3-0041-828B-28388B49CABF}" dt="2023-08-08T11:16:59.540" v="15"/>
          <ac:spMkLst>
            <pc:docMk/>
            <pc:sldMk cId="0" sldId="260"/>
            <ac:spMk id="21" creationId="{A53CCC5C-D88E-40FB-B30B-23DCDBD01D37}"/>
          </ac:spMkLst>
        </pc:spChg>
        <pc:spChg chg="del">
          <ac:chgData name="Валерия Николаева Симеонова" userId="bb6234ee-7972-498a-9746-4c962add02b0" providerId="ADAL" clId="{37D8B2C8-11B3-0041-828B-28388B49CABF}" dt="2023-08-08T11:16:59.540" v="15"/>
          <ac:spMkLst>
            <pc:docMk/>
            <pc:sldMk cId="0" sldId="260"/>
            <ac:spMk id="23" creationId="{081E4A58-353D-44AE-B2FC-2A74E2E400F7}"/>
          </ac:spMkLst>
        </pc:spChg>
        <pc:graphicFrameChg chg="add mod">
          <ac:chgData name="Валерия Николаева Симеонова" userId="bb6234ee-7972-498a-9746-4c962add02b0" providerId="ADAL" clId="{37D8B2C8-11B3-0041-828B-28388B49CABF}" dt="2023-08-08T11:43:01.396" v="398" actId="13822"/>
          <ac:graphicFrameMkLst>
            <pc:docMk/>
            <pc:sldMk cId="0" sldId="260"/>
            <ac:graphicFrameMk id="5" creationId="{9748A9A6-6D5D-7B9E-626E-E6EF1AA9C852}"/>
          </ac:graphicFrameMkLst>
        </pc:graphicFrameChg>
        <pc:graphicFrameChg chg="add mod modGraphic">
          <ac:chgData name="Валерия Николаева Симеонова" userId="bb6234ee-7972-498a-9746-4c962add02b0" providerId="ADAL" clId="{37D8B2C8-11B3-0041-828B-28388B49CABF}" dt="2023-08-08T11:42:51.607" v="397" actId="403"/>
          <ac:graphicFrameMkLst>
            <pc:docMk/>
            <pc:sldMk cId="0" sldId="260"/>
            <ac:graphicFrameMk id="6" creationId="{FCEA2504-1919-C7E0-DA81-DB86A37B030E}"/>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26:01.835" v="982" actId="20577"/>
        <pc:sldMkLst>
          <pc:docMk/>
          <pc:sldMk cId="0" sldId="261"/>
        </pc:sldMkLst>
        <pc:spChg chg="mod ord">
          <ac:chgData name="Валерия Николаева Симеонова" userId="bb6234ee-7972-498a-9746-4c962add02b0" providerId="ADAL" clId="{37D8B2C8-11B3-0041-828B-28388B49CABF}" dt="2023-08-08T11:55:04.785" v="463" actId="790"/>
          <ac:spMkLst>
            <pc:docMk/>
            <pc:sldMk cId="0" sldId="261"/>
            <ac:spMk id="2" creationId="{00000000-0000-0000-0000-000000000000}"/>
          </ac:spMkLst>
        </pc:spChg>
        <pc:spChg chg="add mod ord">
          <ac:chgData name="Валерия Николаева Симеонова" userId="bb6234ee-7972-498a-9746-4c962add02b0" providerId="ADAL" clId="{37D8B2C8-11B3-0041-828B-28388B49CABF}" dt="2023-08-08T11:54:55.741" v="462" actId="122"/>
          <ac:spMkLst>
            <pc:docMk/>
            <pc:sldMk cId="0" sldId="261"/>
            <ac:spMk id="3" creationId="{ECD9BFA3-6F4F-0DCF-154A-00313100042D}"/>
          </ac:spMkLst>
        </pc:spChg>
        <pc:spChg chg="add del mod">
          <ac:chgData name="Валерия Николаева Симеонова" userId="bb6234ee-7972-498a-9746-4c962add02b0" providerId="ADAL" clId="{37D8B2C8-11B3-0041-828B-28388B49CABF}" dt="2023-08-11T15:45:12.270" v="726" actId="478"/>
          <ac:spMkLst>
            <pc:docMk/>
            <pc:sldMk cId="0" sldId="261"/>
            <ac:spMk id="4" creationId="{A0076537-7C76-38EE-12F3-874953E93A3B}"/>
          </ac:spMkLst>
        </pc:spChg>
        <pc:spChg chg="add mod">
          <ac:chgData name="Валерия Николаева Симеонова" userId="bb6234ee-7972-498a-9746-4c962add02b0" providerId="ADAL" clId="{37D8B2C8-11B3-0041-828B-28388B49CABF}" dt="2023-08-11T15:45:54.397" v="735"/>
          <ac:spMkLst>
            <pc:docMk/>
            <pc:sldMk cId="0" sldId="261"/>
            <ac:spMk id="5" creationId="{081FD313-006B-F7D5-A443-04A227A19765}"/>
          </ac:spMkLst>
        </pc:spChg>
        <pc:spChg chg="del">
          <ac:chgData name="Валерия Николаева Симеонова" userId="bb6234ee-7972-498a-9746-4c962add02b0" providerId="ADAL" clId="{37D8B2C8-11B3-0041-828B-28388B49CABF}" dt="2023-08-08T11:16:59.540" v="15"/>
          <ac:spMkLst>
            <pc:docMk/>
            <pc:sldMk cId="0" sldId="261"/>
            <ac:spMk id="18" creationId="{A1F6BF70-C7D1-4AF9-8DB4-BEEB8A9C3529}"/>
          </ac:spMkLst>
        </pc:spChg>
        <pc:spChg chg="del">
          <ac:chgData name="Валерия Николаева Симеонова" userId="bb6234ee-7972-498a-9746-4c962add02b0" providerId="ADAL" clId="{37D8B2C8-11B3-0041-828B-28388B49CABF}" dt="2023-08-08T11:16:59.540" v="15"/>
          <ac:spMkLst>
            <pc:docMk/>
            <pc:sldMk cId="0" sldId="261"/>
            <ac:spMk id="24"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0" sldId="261"/>
            <ac:grpSpMk id="20" creationId="{0C66A8B6-1F6E-4FCC-93B9-B9986B6FD111}"/>
          </ac:grpSpMkLst>
        </pc:grpChg>
        <pc:graphicFrameChg chg="mod ord">
          <ac:chgData name="Валерия Николаева Симеонова" userId="bb6234ee-7972-498a-9746-4c962add02b0" providerId="ADAL" clId="{37D8B2C8-11B3-0041-828B-28388B49CABF}" dt="2023-08-08T11:54:31.478" v="461" actId="12269"/>
          <ac:graphicFrameMkLst>
            <pc:docMk/>
            <pc:sldMk cId="0" sldId="261"/>
            <ac:graphicFrameMk id="14" creationId="{45A30AB1-EE5B-F93D-2F63-34A9267924E8}"/>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29:47.373" v="1121" actId="12"/>
        <pc:sldMkLst>
          <pc:docMk/>
          <pc:sldMk cId="0" sldId="262"/>
        </pc:sldMkLst>
        <pc:spChg chg="mod ord">
          <ac:chgData name="Валерия Николаева Симеонова" userId="bb6234ee-7972-498a-9746-4c962add02b0" providerId="ADAL" clId="{37D8B2C8-11B3-0041-828B-28388B49CABF}" dt="2023-08-08T11:59:20.756" v="502" actId="20577"/>
          <ac:spMkLst>
            <pc:docMk/>
            <pc:sldMk cId="0" sldId="262"/>
            <ac:spMk id="2" creationId="{00000000-0000-0000-0000-000000000000}"/>
          </ac:spMkLst>
        </pc:spChg>
        <pc:spChg chg="add del mod">
          <ac:chgData name="Валерия Николаева Симеонова" userId="bb6234ee-7972-498a-9746-4c962add02b0" providerId="ADAL" clId="{37D8B2C8-11B3-0041-828B-28388B49CABF}" dt="2023-08-11T15:44:55.165" v="723" actId="478"/>
          <ac:spMkLst>
            <pc:docMk/>
            <pc:sldMk cId="0" sldId="262"/>
            <ac:spMk id="3" creationId="{1277C94D-5E11-D8A6-55A6-21D202CE55BE}"/>
          </ac:spMkLst>
        </pc:spChg>
        <pc:spChg chg="add del mod ord">
          <ac:chgData name="Валерия Николаева Симеонова" userId="bb6234ee-7972-498a-9746-4c962add02b0" providerId="ADAL" clId="{37D8B2C8-11B3-0041-828B-28388B49CABF}" dt="2023-08-08T11:59:29.953" v="504" actId="12084"/>
          <ac:spMkLst>
            <pc:docMk/>
            <pc:sldMk cId="0" sldId="262"/>
            <ac:spMk id="3" creationId="{207BF9F8-D312-8743-F5D0-1657C16FD283}"/>
          </ac:spMkLst>
        </pc:spChg>
        <pc:spChg chg="add mod">
          <ac:chgData name="Валерия Николаева Симеонова" userId="bb6234ee-7972-498a-9746-4c962add02b0" providerId="ADAL" clId="{37D8B2C8-11B3-0041-828B-28388B49CABF}" dt="2023-08-11T15:45:48.765" v="732"/>
          <ac:spMkLst>
            <pc:docMk/>
            <pc:sldMk cId="0" sldId="262"/>
            <ac:spMk id="6" creationId="{7CE47D92-B3E5-FDB6-F249-52562DF474DF}"/>
          </ac:spMkLst>
        </pc:spChg>
        <pc:spChg chg="del">
          <ac:chgData name="Валерия Николаева Симеонова" userId="bb6234ee-7972-498a-9746-4c962add02b0" providerId="ADAL" clId="{37D8B2C8-11B3-0041-828B-28388B49CABF}" dt="2023-08-08T11:16:59.540" v="15"/>
          <ac:spMkLst>
            <pc:docMk/>
            <pc:sldMk cId="0" sldId="262"/>
            <ac:spMk id="49" creationId="{A1F6BF70-C7D1-4AF9-8DB4-BEEB8A9C3529}"/>
          </ac:spMkLst>
        </pc:spChg>
        <pc:spChg chg="del">
          <ac:chgData name="Валерия Николаева Симеонова" userId="bb6234ee-7972-498a-9746-4c962add02b0" providerId="ADAL" clId="{37D8B2C8-11B3-0041-828B-28388B49CABF}" dt="2023-08-08T11:16:59.540" v="15"/>
          <ac:spMkLst>
            <pc:docMk/>
            <pc:sldMk cId="0" sldId="262"/>
            <ac:spMk id="51"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0" sldId="262"/>
            <ac:grpSpMk id="50" creationId="{0C66A8B6-1F6E-4FCC-93B9-B9986B6FD111}"/>
          </ac:grpSpMkLst>
        </pc:grpChg>
        <pc:graphicFrameChg chg="add mod">
          <ac:chgData name="Валерия Николаева Симеонова" userId="bb6234ee-7972-498a-9746-4c962add02b0" providerId="ADAL" clId="{37D8B2C8-11B3-0041-828B-28388B49CABF}" dt="2023-08-08T12:01:55.468" v="524" actId="13822"/>
          <ac:graphicFrameMkLst>
            <pc:docMk/>
            <pc:sldMk cId="0" sldId="262"/>
            <ac:graphicFrameMk id="4" creationId="{EC92A49A-D47F-D7AB-899F-8855E0A94B9D}"/>
          </ac:graphicFrameMkLst>
        </pc:graphicFrameChg>
        <pc:graphicFrameChg chg="mod ord modGraphic">
          <ac:chgData name="Валерия Николаева Симеонова" userId="bb6234ee-7972-498a-9746-4c962add02b0" providerId="ADAL" clId="{37D8B2C8-11B3-0041-828B-28388B49CABF}" dt="2023-08-08T12:01:42.631" v="523" actId="790"/>
          <ac:graphicFrameMkLst>
            <pc:docMk/>
            <pc:sldMk cId="0" sldId="262"/>
            <ac:graphicFrameMk id="5" creationId="{68798DF4-D830-3684-F1F6-2E9946E49802}"/>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30:26.632" v="1122"/>
        <pc:sldMkLst>
          <pc:docMk/>
          <pc:sldMk cId="0" sldId="263"/>
        </pc:sldMkLst>
        <pc:spChg chg="mod ord">
          <ac:chgData name="Валерия Николаева Симеонова" userId="bb6234ee-7972-498a-9746-4c962add02b0" providerId="ADAL" clId="{37D8B2C8-11B3-0041-828B-28388B49CABF}" dt="2023-08-08T12:02:31.528" v="528" actId="790"/>
          <ac:spMkLst>
            <pc:docMk/>
            <pc:sldMk cId="0" sldId="263"/>
            <ac:spMk id="2" creationId="{00000000-0000-0000-0000-000000000000}"/>
          </ac:spMkLst>
        </pc:spChg>
        <pc:spChg chg="del mod ord">
          <ac:chgData name="Валерия Николаева Симеонова" userId="bb6234ee-7972-498a-9746-4c962add02b0" providerId="ADAL" clId="{37D8B2C8-11B3-0041-828B-28388B49CABF}" dt="2023-08-08T12:03:03.064" v="531" actId="12084"/>
          <ac:spMkLst>
            <pc:docMk/>
            <pc:sldMk cId="0" sldId="263"/>
            <ac:spMk id="3" creationId="{00000000-0000-0000-0000-000000000000}"/>
          </ac:spMkLst>
        </pc:spChg>
        <pc:spChg chg="add del mod">
          <ac:chgData name="Валерия Николаева Симеонова" userId="bb6234ee-7972-498a-9746-4c962add02b0" providerId="ADAL" clId="{37D8B2C8-11B3-0041-828B-28388B49CABF}" dt="2023-08-11T15:44:51.072" v="722" actId="478"/>
          <ac:spMkLst>
            <pc:docMk/>
            <pc:sldMk cId="0" sldId="263"/>
            <ac:spMk id="3" creationId="{1E8AABF4-301C-13A8-902E-B105193E8DDB}"/>
          </ac:spMkLst>
        </pc:spChg>
        <pc:spChg chg="add del mod ord">
          <ac:chgData name="Валерия Николаева Симеонова" userId="bb6234ee-7972-498a-9746-4c962add02b0" providerId="ADAL" clId="{37D8B2C8-11B3-0041-828B-28388B49CABF}" dt="2023-08-08T12:02:17.335" v="525" actId="478"/>
          <ac:spMkLst>
            <pc:docMk/>
            <pc:sldMk cId="0" sldId="263"/>
            <ac:spMk id="4" creationId="{046E7F0F-8C75-A9C9-E8C6-C42FC4F03E24}"/>
          </ac:spMkLst>
        </pc:spChg>
        <pc:spChg chg="add mod">
          <ac:chgData name="Валерия Николаева Симеонова" userId="bb6234ee-7972-498a-9746-4c962add02b0" providerId="ADAL" clId="{37D8B2C8-11B3-0041-828B-28388B49CABF}" dt="2023-08-11T15:45:47.080" v="731"/>
          <ac:spMkLst>
            <pc:docMk/>
            <pc:sldMk cId="0" sldId="263"/>
            <ac:spMk id="4" creationId="{7681279A-AFCC-C0CF-5587-18DAA0E8DE69}"/>
          </ac:spMkLst>
        </pc:spChg>
        <pc:spChg chg="del">
          <ac:chgData name="Валерия Николаева Симеонова" userId="bb6234ee-7972-498a-9746-4c962add02b0" providerId="ADAL" clId="{37D8B2C8-11B3-0041-828B-28388B49CABF}" dt="2023-08-08T11:16:59.540" v="15"/>
          <ac:spMkLst>
            <pc:docMk/>
            <pc:sldMk cId="0" sldId="263"/>
            <ac:spMk id="8" creationId="{777A147A-9ED8-46B4-8660-1B3C2AA880B5}"/>
          </ac:spMkLst>
        </pc:spChg>
        <pc:spChg chg="del">
          <ac:chgData name="Валерия Николаева Симеонова" userId="bb6234ee-7972-498a-9746-4c962add02b0" providerId="ADAL" clId="{37D8B2C8-11B3-0041-828B-28388B49CABF}" dt="2023-08-08T11:16:59.540" v="15"/>
          <ac:spMkLst>
            <pc:docMk/>
            <pc:sldMk cId="0" sldId="263"/>
            <ac:spMk id="10" creationId="{5D6C15A0-C087-4593-8414-2B4EC1CDC3DE}"/>
          </ac:spMkLst>
        </pc:spChg>
        <pc:graphicFrameChg chg="add mod">
          <ac:chgData name="Валерия Николаева Симеонова" userId="bb6234ee-7972-498a-9746-4c962add02b0" providerId="ADAL" clId="{37D8B2C8-11B3-0041-828B-28388B49CABF}" dt="2023-08-08T12:03:30.180" v="532" actId="13782"/>
          <ac:graphicFrameMkLst>
            <pc:docMk/>
            <pc:sldMk cId="0" sldId="263"/>
            <ac:graphicFrameMk id="5" creationId="{68FD2CC7-025D-D2B3-9ACC-F8988B40B475}"/>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31:01.919" v="1123"/>
        <pc:sldMkLst>
          <pc:docMk/>
          <pc:sldMk cId="0" sldId="265"/>
        </pc:sldMkLst>
        <pc:spChg chg="mod ord">
          <ac:chgData name="Валерия Николаева Симеонова" userId="bb6234ee-7972-498a-9746-4c962add02b0" providerId="ADAL" clId="{37D8B2C8-11B3-0041-828B-28388B49CABF}" dt="2023-08-08T12:09:10.905" v="615" actId="790"/>
          <ac:spMkLst>
            <pc:docMk/>
            <pc:sldMk cId="0" sldId="265"/>
            <ac:spMk id="2" creationId="{00000000-0000-0000-0000-000000000000}"/>
          </ac:spMkLst>
        </pc:spChg>
        <pc:spChg chg="add del mod ord">
          <ac:chgData name="Валерия Николаева Симеонова" userId="bb6234ee-7972-498a-9746-4c962add02b0" providerId="ADAL" clId="{37D8B2C8-11B3-0041-828B-28388B49CABF}" dt="2023-08-08T12:04:03.578" v="534" actId="478"/>
          <ac:spMkLst>
            <pc:docMk/>
            <pc:sldMk cId="0" sldId="265"/>
            <ac:spMk id="3" creationId="{5B58DCFF-468C-27EB-EE54-1984F3CFD47E}"/>
          </ac:spMkLst>
        </pc:spChg>
        <pc:spChg chg="add del mod">
          <ac:chgData name="Валерия Николаева Симеонова" userId="bb6234ee-7972-498a-9746-4c962add02b0" providerId="ADAL" clId="{37D8B2C8-11B3-0041-828B-28388B49CABF}" dt="2023-08-11T15:44:46.890" v="721" actId="478"/>
          <ac:spMkLst>
            <pc:docMk/>
            <pc:sldMk cId="0" sldId="265"/>
            <ac:spMk id="3" creationId="{BFC39927-B89C-62A2-1E7E-F6598645301B}"/>
          </ac:spMkLst>
        </pc:spChg>
        <pc:spChg chg="add mod">
          <ac:chgData name="Валерия Николаева Симеонова" userId="bb6234ee-7972-498a-9746-4c962add02b0" providerId="ADAL" clId="{37D8B2C8-11B3-0041-828B-28388B49CABF}" dt="2023-08-11T15:45:44.893" v="730"/>
          <ac:spMkLst>
            <pc:docMk/>
            <pc:sldMk cId="0" sldId="265"/>
            <ac:spMk id="4" creationId="{16AD925D-480E-A39D-E496-ED626001AD38}"/>
          </ac:spMkLst>
        </pc:spChg>
        <pc:spChg chg="add del mod ord">
          <ac:chgData name="Валерия Николаева Симеонова" userId="bb6234ee-7972-498a-9746-4c962add02b0" providerId="ADAL" clId="{37D8B2C8-11B3-0041-828B-28388B49CABF}" dt="2023-08-08T12:05:59.200" v="566" actId="12084"/>
          <ac:spMkLst>
            <pc:docMk/>
            <pc:sldMk cId="0" sldId="265"/>
            <ac:spMk id="4" creationId="{CF3F0F2F-BE20-F666-52A8-B6759FA564EF}"/>
          </ac:spMkLst>
        </pc:spChg>
        <pc:spChg chg="del">
          <ac:chgData name="Валерия Николаева Симеонова" userId="bb6234ee-7972-498a-9746-4c962add02b0" providerId="ADAL" clId="{37D8B2C8-11B3-0041-828B-28388B49CABF}" dt="2023-08-08T11:16:59.540" v="15"/>
          <ac:spMkLst>
            <pc:docMk/>
            <pc:sldMk cId="0" sldId="265"/>
            <ac:spMk id="28" creationId="{C05CBC3C-2E5A-4839-8B9B-2E5A6ADF0F58}"/>
          </ac:spMkLst>
        </pc:spChg>
        <pc:spChg chg="del">
          <ac:chgData name="Валерия Николаева Симеонова" userId="bb6234ee-7972-498a-9746-4c962add02b0" providerId="ADAL" clId="{37D8B2C8-11B3-0041-828B-28388B49CABF}" dt="2023-08-08T11:16:59.540" v="15"/>
          <ac:spMkLst>
            <pc:docMk/>
            <pc:sldMk cId="0" sldId="265"/>
            <ac:spMk id="30" creationId="{DB5B423A-57CC-4C58-AA26-8E2E862B03A0}"/>
          </ac:spMkLst>
        </pc:spChg>
        <pc:graphicFrameChg chg="add mod">
          <ac:chgData name="Валерия Николаева Симеонова" userId="bb6234ee-7972-498a-9746-4c962add02b0" providerId="ADAL" clId="{37D8B2C8-11B3-0041-828B-28388B49CABF}" dt="2023-08-08T12:08:43.689" v="614"/>
          <ac:graphicFrameMkLst>
            <pc:docMk/>
            <pc:sldMk cId="0" sldId="265"/>
            <ac:graphicFrameMk id="5" creationId="{95438A34-6723-3464-C6D6-79BE0605F872}"/>
          </ac:graphicFrameMkLst>
        </pc:graphicFrameChg>
        <pc:graphicFrameChg chg="mod ord">
          <ac:chgData name="Валерия Николаева Симеонова" userId="bb6234ee-7972-498a-9746-4c962add02b0" providerId="ADAL" clId="{37D8B2C8-11B3-0041-828B-28388B49CABF}" dt="2023-08-08T12:05:32.859" v="549" actId="700"/>
          <ac:graphicFrameMkLst>
            <pc:docMk/>
            <pc:sldMk cId="0" sldId="265"/>
            <ac:graphicFrameMk id="24" creationId="{0D28B0DE-824E-1264-2E25-CE505C80A485}"/>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31:26.258" v="1124"/>
        <pc:sldMkLst>
          <pc:docMk/>
          <pc:sldMk cId="0" sldId="269"/>
        </pc:sldMkLst>
        <pc:spChg chg="mod ord">
          <ac:chgData name="Валерия Николаева Симеонова" userId="bb6234ee-7972-498a-9746-4c962add02b0" providerId="ADAL" clId="{37D8B2C8-11B3-0041-828B-28388B49CABF}" dt="2023-08-08T12:09:57.768" v="620" actId="790"/>
          <ac:spMkLst>
            <pc:docMk/>
            <pc:sldMk cId="0" sldId="269"/>
            <ac:spMk id="2" creationId="{00000000-0000-0000-0000-000000000000}"/>
          </ac:spMkLst>
        </pc:spChg>
        <pc:spChg chg="add del mod ord">
          <ac:chgData name="Валерия Николаева Симеонова" userId="bb6234ee-7972-498a-9746-4c962add02b0" providerId="ADAL" clId="{37D8B2C8-11B3-0041-828B-28388B49CABF}" dt="2023-08-08T12:09:38.223" v="619" actId="478"/>
          <ac:spMkLst>
            <pc:docMk/>
            <pc:sldMk cId="0" sldId="269"/>
            <ac:spMk id="3" creationId="{7E012285-20A9-3960-E9FB-E5F3FD079F7B}"/>
          </ac:spMkLst>
        </pc:spChg>
        <pc:spChg chg="add mod">
          <ac:chgData name="Валерия Николаева Симеонова" userId="bb6234ee-7972-498a-9746-4c962add02b0" providerId="ADAL" clId="{37D8B2C8-11B3-0041-828B-28388B49CABF}" dt="2023-08-11T15:44:40.219" v="720" actId="790"/>
          <ac:spMkLst>
            <pc:docMk/>
            <pc:sldMk cId="0" sldId="269"/>
            <ac:spMk id="3" creationId="{9A97A71A-8661-9B13-1CAF-ADC8860B2C8F}"/>
          </ac:spMkLst>
        </pc:spChg>
        <pc:spChg chg="del">
          <ac:chgData name="Валерия Николаева Симеонова" userId="bb6234ee-7972-498a-9746-4c962add02b0" providerId="ADAL" clId="{37D8B2C8-11B3-0041-828B-28388B49CABF}" dt="2023-08-08T11:16:59.540" v="15"/>
          <ac:spMkLst>
            <pc:docMk/>
            <pc:sldMk cId="0" sldId="269"/>
            <ac:spMk id="9" creationId="{A1F6BF70-C7D1-4AF9-8DB4-BEEB8A9C3529}"/>
          </ac:spMkLst>
        </pc:spChg>
        <pc:spChg chg="del">
          <ac:chgData name="Валерия Николаева Симеонова" userId="bb6234ee-7972-498a-9746-4c962add02b0" providerId="ADAL" clId="{37D8B2C8-11B3-0041-828B-28388B49CABF}" dt="2023-08-08T11:16:59.540" v="15"/>
          <ac:spMkLst>
            <pc:docMk/>
            <pc:sldMk cId="0" sldId="269"/>
            <ac:spMk id="15"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0" sldId="269"/>
            <ac:grpSpMk id="11" creationId="{0C66A8B6-1F6E-4FCC-93B9-B9986B6FD111}"/>
          </ac:grpSpMkLst>
        </pc:grpChg>
        <pc:graphicFrameChg chg="mod ord">
          <ac:chgData name="Валерия Николаева Симеонова" userId="bb6234ee-7972-498a-9746-4c962add02b0" providerId="ADAL" clId="{37D8B2C8-11B3-0041-828B-28388B49CABF}" dt="2023-08-08T12:10:48.148" v="623" actId="2711"/>
          <ac:graphicFrameMkLst>
            <pc:docMk/>
            <pc:sldMk cId="0" sldId="269"/>
            <ac:graphicFrameMk id="5" creationId="{584BA4D4-BE8A-F582-5C82-930868D6DAB1}"/>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18:36.179" v="757" actId="20577"/>
        <pc:sldMkLst>
          <pc:docMk/>
          <pc:sldMk cId="1053807162" sldId="270"/>
        </pc:sldMkLst>
        <pc:spChg chg="mod ord">
          <ac:chgData name="Валерия Николаева Симеонова" userId="bb6234ee-7972-498a-9746-4c962add02b0" providerId="ADAL" clId="{37D8B2C8-11B3-0041-828B-28388B49CABF}" dt="2023-08-08T11:26:09.597" v="81" actId="27636"/>
          <ac:spMkLst>
            <pc:docMk/>
            <pc:sldMk cId="1053807162" sldId="270"/>
            <ac:spMk id="2" creationId="{EB0AE6CE-94E0-05E3-DECE-F6631323C6D7}"/>
          </ac:spMkLst>
        </pc:spChg>
        <pc:spChg chg="add del mod ord">
          <ac:chgData name="Валерия Николаева Симеонова" userId="bb6234ee-7972-498a-9746-4c962add02b0" providerId="ADAL" clId="{37D8B2C8-11B3-0041-828B-28388B49CABF}" dt="2023-08-08T11:21:03.393" v="52" actId="12084"/>
          <ac:spMkLst>
            <pc:docMk/>
            <pc:sldMk cId="1053807162" sldId="270"/>
            <ac:spMk id="3" creationId="{4CC117CD-69CD-F85C-9AA7-3DF281B325EE}"/>
          </ac:spMkLst>
        </pc:spChg>
        <pc:spChg chg="add mod">
          <ac:chgData name="Валерия Николаева Симеонова" userId="bb6234ee-7972-498a-9746-4c962add02b0" providerId="ADAL" clId="{37D8B2C8-11B3-0041-828B-28388B49CABF}" dt="2023-08-11T15:46:58.036" v="747" actId="14100"/>
          <ac:spMkLst>
            <pc:docMk/>
            <pc:sldMk cId="1053807162" sldId="270"/>
            <ac:spMk id="3" creationId="{FAC9E568-542D-0F06-2AE4-68827BF7D201}"/>
          </ac:spMkLst>
        </pc:spChg>
        <pc:spChg chg="add del mod ord">
          <ac:chgData name="Валерия Николаева Симеонова" userId="bb6234ee-7972-498a-9746-4c962add02b0" providerId="ADAL" clId="{37D8B2C8-11B3-0041-828B-28388B49CABF}" dt="2023-08-08T11:27:24.502" v="89" actId="478"/>
          <ac:spMkLst>
            <pc:docMk/>
            <pc:sldMk cId="1053807162" sldId="270"/>
            <ac:spMk id="6" creationId="{F20A22AB-9FE2-A779-ACC9-D1C769D7438A}"/>
          </ac:spMkLst>
        </pc:spChg>
        <pc:spChg chg="add del mod ord">
          <ac:chgData name="Валерия Николаева Симеонова" userId="bb6234ee-7972-498a-9746-4c962add02b0" providerId="ADAL" clId="{37D8B2C8-11B3-0041-828B-28388B49CABF}" dt="2023-08-08T11:27:27.641" v="90" actId="478"/>
          <ac:spMkLst>
            <pc:docMk/>
            <pc:sldMk cId="1053807162" sldId="270"/>
            <ac:spMk id="7" creationId="{4335C280-6940-E201-54F6-F9449A62AF3F}"/>
          </ac:spMkLst>
        </pc:spChg>
        <pc:spChg chg="add del mod ord">
          <ac:chgData name="Валерия Николаева Симеонова" userId="bb6234ee-7972-498a-9746-4c962add02b0" providerId="ADAL" clId="{37D8B2C8-11B3-0041-828B-28388B49CABF}" dt="2023-08-08T11:27:11.205" v="88" actId="478"/>
          <ac:spMkLst>
            <pc:docMk/>
            <pc:sldMk cId="1053807162" sldId="270"/>
            <ac:spMk id="8" creationId="{AAC7331D-2DB8-AE22-00AA-702D516CE039}"/>
          </ac:spMkLst>
        </pc:spChg>
        <pc:spChg chg="del">
          <ac:chgData name="Валерия Николаева Симеонова" userId="bb6234ee-7972-498a-9746-4c962add02b0" providerId="ADAL" clId="{37D8B2C8-11B3-0041-828B-28388B49CABF}" dt="2023-08-08T11:16:59.540" v="15"/>
          <ac:spMkLst>
            <pc:docMk/>
            <pc:sldMk cId="1053807162" sldId="270"/>
            <ac:spMk id="9" creationId="{A1F6BF70-C7D1-4AF9-8DB4-BEEB8A9C3529}"/>
          </ac:spMkLst>
        </pc:spChg>
        <pc:spChg chg="del">
          <ac:chgData name="Валерия Николаева Симеонова" userId="bb6234ee-7972-498a-9746-4c962add02b0" providerId="ADAL" clId="{37D8B2C8-11B3-0041-828B-28388B49CABF}" dt="2023-08-08T11:16:59.540" v="15"/>
          <ac:spMkLst>
            <pc:docMk/>
            <pc:sldMk cId="1053807162" sldId="270"/>
            <ac:spMk id="15"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1053807162" sldId="270"/>
            <ac:grpSpMk id="11" creationId="{0C66A8B6-1F6E-4FCC-93B9-B9986B6FD111}"/>
          </ac:grpSpMkLst>
        </pc:grpChg>
        <pc:graphicFrameChg chg="add mod modGraphic">
          <ac:chgData name="Валерия Николаева Симеонова" userId="bb6234ee-7972-498a-9746-4c962add02b0" providerId="ADAL" clId="{37D8B2C8-11B3-0041-828B-28388B49CABF}" dt="2023-08-08T11:28:14.831" v="104" actId="1036"/>
          <ac:graphicFrameMkLst>
            <pc:docMk/>
            <pc:sldMk cId="1053807162" sldId="270"/>
            <ac:graphicFrameMk id="4" creationId="{7A202317-B9F8-0FFF-ACC2-ECED72841324}"/>
          </ac:graphicFrameMkLst>
        </pc:graphicFrameChg>
        <pc:graphicFrameChg chg="mod ord modGraphic">
          <ac:chgData name="Валерия Николаева Симеонова" userId="bb6234ee-7972-498a-9746-4c962add02b0" providerId="ADAL" clId="{37D8B2C8-11B3-0041-828B-28388B49CABF}" dt="2023-08-08T11:28:36.509" v="115" actId="403"/>
          <ac:graphicFrameMkLst>
            <pc:docMk/>
            <pc:sldMk cId="1053807162" sldId="270"/>
            <ac:graphicFrameMk id="5" creationId="{E7F4E8D7-C0E3-A33E-9DC2-177A86CC56C9}"/>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19:13.014" v="828" actId="12"/>
        <pc:sldMkLst>
          <pc:docMk/>
          <pc:sldMk cId="3448189693" sldId="271"/>
        </pc:sldMkLst>
        <pc:spChg chg="mod ord">
          <ac:chgData name="Валерия Николаева Симеонова" userId="bb6234ee-7972-498a-9746-4c962add02b0" providerId="ADAL" clId="{37D8B2C8-11B3-0041-828B-28388B49CABF}" dt="2023-08-11T22:14:32.887" v="752" actId="700"/>
          <ac:spMkLst>
            <pc:docMk/>
            <pc:sldMk cId="3448189693" sldId="271"/>
            <ac:spMk id="2" creationId="{59B28329-9318-AA9A-FA6F-5F61A25DB67D}"/>
          </ac:spMkLst>
        </pc:spChg>
        <pc:spChg chg="add del mod ord">
          <ac:chgData name="Валерия Николаева Симеонова" userId="bb6234ee-7972-498a-9746-4c962add02b0" providerId="ADAL" clId="{37D8B2C8-11B3-0041-828B-28388B49CABF}" dt="2023-08-11T22:14:46.866" v="753" actId="478"/>
          <ac:spMkLst>
            <pc:docMk/>
            <pc:sldMk cId="3448189693" sldId="271"/>
            <ac:spMk id="3" creationId="{9E9AAB06-1F7C-86AD-1EC8-BF6CA251140B}"/>
          </ac:spMkLst>
        </pc:spChg>
        <pc:spChg chg="add del mod">
          <ac:chgData name="Валерия Николаева Симеонова" userId="bb6234ee-7972-498a-9746-4c962add02b0" providerId="ADAL" clId="{37D8B2C8-11B3-0041-828B-28388B49CABF}" dt="2023-08-11T15:47:05.239" v="748" actId="478"/>
          <ac:spMkLst>
            <pc:docMk/>
            <pc:sldMk cId="3448189693" sldId="271"/>
            <ac:spMk id="3" creationId="{AF5ECEBD-7282-ACEE-E1A2-E7C7A32FC946}"/>
          </ac:spMkLst>
        </pc:spChg>
        <pc:spChg chg="add del mod">
          <ac:chgData name="Валерия Николаева Симеонова" userId="bb6234ee-7972-498a-9746-4c962add02b0" providerId="ADAL" clId="{37D8B2C8-11B3-0041-828B-28388B49CABF}" dt="2023-08-11T22:14:50.590" v="754" actId="478"/>
          <ac:spMkLst>
            <pc:docMk/>
            <pc:sldMk cId="3448189693" sldId="271"/>
            <ac:spMk id="4" creationId="{C0E7F572-3EF6-4626-4647-CFF311CB8AED}"/>
          </ac:spMkLst>
        </pc:spChg>
        <pc:spChg chg="add mod">
          <ac:chgData name="Валерия Николаева Симеонова" userId="bb6234ee-7972-498a-9746-4c962add02b0" providerId="ADAL" clId="{37D8B2C8-11B3-0041-828B-28388B49CABF}" dt="2023-08-11T22:14:58.261" v="755"/>
          <ac:spMkLst>
            <pc:docMk/>
            <pc:sldMk cId="3448189693" sldId="271"/>
            <ac:spMk id="5" creationId="{24A15959-3319-9FD7-9ECE-A3C8019CC95F}"/>
          </ac:spMkLst>
        </pc:spChg>
        <pc:spChg chg="del">
          <ac:chgData name="Валерия Николаева Симеонова" userId="bb6234ee-7972-498a-9746-4c962add02b0" providerId="ADAL" clId="{37D8B2C8-11B3-0041-828B-28388B49CABF}" dt="2023-08-08T11:16:59.540" v="15"/>
          <ac:spMkLst>
            <pc:docMk/>
            <pc:sldMk cId="3448189693" sldId="271"/>
            <ac:spMk id="8" creationId="{6AB33354-5302-409E-90BF-4E7A98AFB5C6}"/>
          </ac:spMkLst>
        </pc:spChg>
        <pc:spChg chg="del">
          <ac:chgData name="Валерия Николаева Симеонова" userId="bb6234ee-7972-498a-9746-4c962add02b0" providerId="ADAL" clId="{37D8B2C8-11B3-0041-828B-28388B49CABF}" dt="2023-08-08T11:16:59.540" v="15"/>
          <ac:spMkLst>
            <pc:docMk/>
            <pc:sldMk cId="3448189693" sldId="271"/>
            <ac:spMk id="14"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3448189693" sldId="271"/>
            <ac:grpSpMk id="10" creationId="{0C66A8B6-1F6E-4FCC-93B9-B9986B6FD111}"/>
          </ac:grpSpMkLst>
        </pc:grpChg>
        <pc:graphicFrameChg chg="mod ord">
          <ac:chgData name="Валерия Николаева Симеонова" userId="bb6234ee-7972-498a-9746-4c962add02b0" providerId="ADAL" clId="{37D8B2C8-11B3-0041-828B-28388B49CABF}" dt="2023-08-11T22:14:32.887" v="752" actId="700"/>
          <ac:graphicFrameMkLst>
            <pc:docMk/>
            <pc:sldMk cId="3448189693" sldId="271"/>
            <ac:graphicFrameMk id="18" creationId="{7397B08F-4C28-416E-4793-80BD09671DA4}"/>
          </ac:graphicFrameMkLst>
        </pc:graphicFrameChg>
      </pc:sldChg>
      <pc:sldChg chg="addSp delSp modSp mod modNotesTx">
        <pc:chgData name="Валерия Николаева Симеонова" userId="bb6234ee-7972-498a-9746-4c962add02b0" providerId="ADAL" clId="{37D8B2C8-11B3-0041-828B-28388B49CABF}" dt="2023-08-11T22:20:55.658" v="852" actId="20577"/>
        <pc:sldMkLst>
          <pc:docMk/>
          <pc:sldMk cId="2690713688" sldId="272"/>
        </pc:sldMkLst>
        <pc:spChg chg="mod">
          <ac:chgData name="Валерия Николаева Симеонова" userId="bb6234ee-7972-498a-9746-4c962add02b0" providerId="ADAL" clId="{37D8B2C8-11B3-0041-828B-28388B49CABF}" dt="2023-08-08T11:35:47.346" v="369" actId="790"/>
          <ac:spMkLst>
            <pc:docMk/>
            <pc:sldMk cId="2690713688" sldId="272"/>
            <ac:spMk id="2" creationId="{976A730E-F31E-4482-B972-8DEB1F3C73F9}"/>
          </ac:spMkLst>
        </pc:spChg>
        <pc:spChg chg="add del mod">
          <ac:chgData name="Валерия Николаева Симеонова" userId="bb6234ee-7972-498a-9746-4c962add02b0" providerId="ADAL" clId="{37D8B2C8-11B3-0041-828B-28388B49CABF}" dt="2023-08-11T15:47:10.319" v="749" actId="478"/>
          <ac:spMkLst>
            <pc:docMk/>
            <pc:sldMk cId="2690713688" sldId="272"/>
            <ac:spMk id="3" creationId="{7EC870A9-4532-A456-0624-D67879E6B3E3}"/>
          </ac:spMkLst>
        </pc:spChg>
        <pc:spChg chg="add mod">
          <ac:chgData name="Валерия Николаева Симеонова" userId="bb6234ee-7972-498a-9746-4c962add02b0" providerId="ADAL" clId="{37D8B2C8-11B3-0041-828B-28388B49CABF}" dt="2023-08-11T15:47:27.974" v="751"/>
          <ac:spMkLst>
            <pc:docMk/>
            <pc:sldMk cId="2690713688" sldId="272"/>
            <ac:spMk id="4" creationId="{25A49DA6-37D5-908E-7E79-F82CD4A262EE}"/>
          </ac:spMkLst>
        </pc:spChg>
        <pc:graphicFrameChg chg="mod">
          <ac:chgData name="Валерия Николаева Симеонова" userId="bb6234ee-7972-498a-9746-4c962add02b0" providerId="ADAL" clId="{37D8B2C8-11B3-0041-828B-28388B49CABF}" dt="2023-08-08T11:49:46.989" v="421" actId="13822"/>
          <ac:graphicFrameMkLst>
            <pc:docMk/>
            <pc:sldMk cId="2690713688" sldId="272"/>
            <ac:graphicFrameMk id="6" creationId="{01420820-CB03-A887-5708-0089C284602D}"/>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24:11.111" v="944" actId="20577"/>
        <pc:sldMkLst>
          <pc:docMk/>
          <pc:sldMk cId="2124487030" sldId="273"/>
        </pc:sldMkLst>
        <pc:spChg chg="mod ord">
          <ac:chgData name="Валерия Николаева Симеонова" userId="bb6234ee-7972-498a-9746-4c962add02b0" providerId="ADAL" clId="{37D8B2C8-11B3-0041-828B-28388B49CABF}" dt="2023-08-08T11:53:38.582" v="452" actId="14100"/>
          <ac:spMkLst>
            <pc:docMk/>
            <pc:sldMk cId="2124487030" sldId="273"/>
            <ac:spMk id="2" creationId="{00000000-0000-0000-0000-000000000000}"/>
          </ac:spMkLst>
        </pc:spChg>
        <pc:spChg chg="del mod ord">
          <ac:chgData name="Валерия Николаева Симеонова" userId="bb6234ee-7972-498a-9746-4c962add02b0" providerId="ADAL" clId="{37D8B2C8-11B3-0041-828B-28388B49CABF}" dt="2023-08-08T11:48:49.396" v="418" actId="12084"/>
          <ac:spMkLst>
            <pc:docMk/>
            <pc:sldMk cId="2124487030" sldId="273"/>
            <ac:spMk id="3" creationId="{00000000-0000-0000-0000-000000000000}"/>
          </ac:spMkLst>
        </pc:spChg>
        <pc:spChg chg="add mod">
          <ac:chgData name="Валерия Николаева Симеонова" userId="bb6234ee-7972-498a-9746-4c962add02b0" providerId="ADAL" clId="{37D8B2C8-11B3-0041-828B-28388B49CABF}" dt="2023-08-11T15:45:55.975" v="736"/>
          <ac:spMkLst>
            <pc:docMk/>
            <pc:sldMk cId="2124487030" sldId="273"/>
            <ac:spMk id="3" creationId="{1F8859CD-B9EA-E2F4-09FC-CB08D22AE6E9}"/>
          </ac:spMkLst>
        </pc:spChg>
        <pc:spChg chg="add del mod ord">
          <ac:chgData name="Валерия Николаева Симеонова" userId="bb6234ee-7972-498a-9746-4c962add02b0" providerId="ADAL" clId="{37D8B2C8-11B3-0041-828B-28388B49CABF}" dt="2023-08-08T11:50:55.646" v="432" actId="12084"/>
          <ac:spMkLst>
            <pc:docMk/>
            <pc:sldMk cId="2124487030" sldId="273"/>
            <ac:spMk id="4" creationId="{62A12B7A-9EE5-028E-2C41-86DD65ECD3C3}"/>
          </ac:spMkLst>
        </pc:spChg>
        <pc:spChg chg="del">
          <ac:chgData name="Валерия Николаева Симеонова" userId="bb6234ee-7972-498a-9746-4c962add02b0" providerId="ADAL" clId="{37D8B2C8-11B3-0041-828B-28388B49CABF}" dt="2023-08-08T11:16:59.540" v="15"/>
          <ac:spMkLst>
            <pc:docMk/>
            <pc:sldMk cId="2124487030" sldId="273"/>
            <ac:spMk id="18" creationId="{F13C74B1-5B17-4795-BED0-7140497B445A}"/>
          </ac:spMkLst>
        </pc:spChg>
        <pc:spChg chg="del">
          <ac:chgData name="Валерия Николаева Симеонова" userId="bb6234ee-7972-498a-9746-4c962add02b0" providerId="ADAL" clId="{37D8B2C8-11B3-0041-828B-28388B49CABF}" dt="2023-08-08T11:16:59.540" v="15"/>
          <ac:spMkLst>
            <pc:docMk/>
            <pc:sldMk cId="2124487030" sldId="273"/>
            <ac:spMk id="20" creationId="{D4974D33-8DC5-464E-8C6D-BE58F0669C17}"/>
          </ac:spMkLst>
        </pc:spChg>
        <pc:graphicFrameChg chg="add mod">
          <ac:chgData name="Валерия Николаева Симеонова" userId="bb6234ee-7972-498a-9746-4c962add02b0" providerId="ADAL" clId="{37D8B2C8-11B3-0041-828B-28388B49CABF}" dt="2023-08-08T11:49:23.876" v="420" actId="12100"/>
          <ac:graphicFrameMkLst>
            <pc:docMk/>
            <pc:sldMk cId="2124487030" sldId="273"/>
            <ac:graphicFrameMk id="5" creationId="{8C22CB70-F180-3618-2D32-6ACF7393C50A}"/>
          </ac:graphicFrameMkLst>
        </pc:graphicFrameChg>
        <pc:graphicFrameChg chg="add mod">
          <ac:chgData name="Валерия Николаева Симеонова" userId="bb6234ee-7972-498a-9746-4c962add02b0" providerId="ADAL" clId="{37D8B2C8-11B3-0041-828B-28388B49CABF}" dt="2023-08-08T11:51:13.760" v="434" actId="13822"/>
          <ac:graphicFrameMkLst>
            <pc:docMk/>
            <pc:sldMk cId="2124487030" sldId="273"/>
            <ac:graphicFrameMk id="6" creationId="{DFBC9ABC-5995-B46B-91E2-289FEF718ABE}"/>
          </ac:graphicFrameMkLst>
        </pc:graphicFrameChg>
        <pc:picChg chg="del">
          <ac:chgData name="Валерия Николаева Симеонова" userId="bb6234ee-7972-498a-9746-4c962add02b0" providerId="ADAL" clId="{37D8B2C8-11B3-0041-828B-28388B49CABF}" dt="2023-08-08T11:48:02.030" v="416" actId="478"/>
          <ac:picMkLst>
            <pc:docMk/>
            <pc:sldMk cId="2124487030" sldId="273"/>
            <ac:picMk id="14" creationId="{2C479658-4BE7-7424-AA67-FBA11FB2D054}"/>
          </ac:picMkLst>
        </pc:picChg>
      </pc:sldChg>
      <pc:sldChg chg="addSp delSp modSp mod modClrScheme delDesignElem chgLayout modNotesTx">
        <pc:chgData name="Валерия Николаева Симеонова" userId="bb6234ee-7972-498a-9746-4c962add02b0" providerId="ADAL" clId="{37D8B2C8-11B3-0041-828B-28388B49CABF}" dt="2023-08-11T22:26:58.117" v="1035" actId="20577"/>
        <pc:sldMkLst>
          <pc:docMk/>
          <pc:sldMk cId="2599947005" sldId="274"/>
        </pc:sldMkLst>
        <pc:spChg chg="mod ord">
          <ac:chgData name="Валерия Николаева Симеонова" userId="bb6234ee-7972-498a-9746-4c962add02b0" providerId="ADAL" clId="{37D8B2C8-11B3-0041-828B-28388B49CABF}" dt="2023-08-08T11:56:27.626" v="476" actId="27636"/>
          <ac:spMkLst>
            <pc:docMk/>
            <pc:sldMk cId="2599947005" sldId="274"/>
            <ac:spMk id="2" creationId="{00000000-0000-0000-0000-000000000000}"/>
          </ac:spMkLst>
        </pc:spChg>
        <pc:spChg chg="add del mod ord">
          <ac:chgData name="Валерия Николаева Симеонова" userId="bb6234ee-7972-498a-9746-4c962add02b0" providerId="ADAL" clId="{37D8B2C8-11B3-0041-828B-28388B49CABF}" dt="2023-08-08T11:56:16.481" v="474" actId="12084"/>
          <ac:spMkLst>
            <pc:docMk/>
            <pc:sldMk cId="2599947005" sldId="274"/>
            <ac:spMk id="3" creationId="{3F87DC46-74AE-2413-3354-AD080072430A}"/>
          </ac:spMkLst>
        </pc:spChg>
        <pc:spChg chg="add del mod">
          <ac:chgData name="Валерия Николаева Симеонова" userId="bb6234ee-7972-498a-9746-4c962add02b0" providerId="ADAL" clId="{37D8B2C8-11B3-0041-828B-28388B49CABF}" dt="2023-08-11T15:45:06.758" v="725" actId="478"/>
          <ac:spMkLst>
            <pc:docMk/>
            <pc:sldMk cId="2599947005" sldId="274"/>
            <ac:spMk id="3" creationId="{691E3456-79CD-3BDE-148D-74BA4A97741F}"/>
          </ac:spMkLst>
        </pc:spChg>
        <pc:spChg chg="add mod">
          <ac:chgData name="Валерия Николаева Симеонова" userId="bb6234ee-7972-498a-9746-4c962add02b0" providerId="ADAL" clId="{37D8B2C8-11B3-0041-828B-28388B49CABF}" dt="2023-08-11T15:45:52.695" v="734"/>
          <ac:spMkLst>
            <pc:docMk/>
            <pc:sldMk cId="2599947005" sldId="274"/>
            <ac:spMk id="5" creationId="{2BE9012C-0BD9-8436-97E3-3EFBC44EC16F}"/>
          </ac:spMkLst>
        </pc:spChg>
        <pc:spChg chg="del">
          <ac:chgData name="Валерия Николаева Симеонова" userId="bb6234ee-7972-498a-9746-4c962add02b0" providerId="ADAL" clId="{37D8B2C8-11B3-0041-828B-28388B49CABF}" dt="2023-08-08T11:16:59.540" v="15"/>
          <ac:spMkLst>
            <pc:docMk/>
            <pc:sldMk cId="2599947005" sldId="274"/>
            <ac:spMk id="18" creationId="{A1F6BF70-C7D1-4AF9-8DB4-BEEB8A9C3529}"/>
          </ac:spMkLst>
        </pc:spChg>
        <pc:spChg chg="del">
          <ac:chgData name="Валерия Николаева Симеонова" userId="bb6234ee-7972-498a-9746-4c962add02b0" providerId="ADAL" clId="{37D8B2C8-11B3-0041-828B-28388B49CABF}" dt="2023-08-08T11:16:59.540" v="15"/>
          <ac:spMkLst>
            <pc:docMk/>
            <pc:sldMk cId="2599947005" sldId="274"/>
            <ac:spMk id="24"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2599947005" sldId="274"/>
            <ac:grpSpMk id="20" creationId="{0C66A8B6-1F6E-4FCC-93B9-B9986B6FD111}"/>
          </ac:grpSpMkLst>
        </pc:grpChg>
        <pc:graphicFrameChg chg="add mod">
          <ac:chgData name="Валерия Николаева Симеонова" userId="bb6234ee-7972-498a-9746-4c962add02b0" providerId="ADAL" clId="{37D8B2C8-11B3-0041-828B-28388B49CABF}" dt="2023-08-08T11:56:54.401" v="477" actId="13822"/>
          <ac:graphicFrameMkLst>
            <pc:docMk/>
            <pc:sldMk cId="2599947005" sldId="274"/>
            <ac:graphicFrameMk id="4" creationId="{68F43B76-1A6C-0D64-D120-05F9ABBE2CF4}"/>
          </ac:graphicFrameMkLst>
        </pc:graphicFrameChg>
        <pc:graphicFrameChg chg="mod ord">
          <ac:chgData name="Валерия Николаева Симеонова" userId="bb6234ee-7972-498a-9746-4c962add02b0" providerId="ADAL" clId="{37D8B2C8-11B3-0041-828B-28388B49CABF}" dt="2023-08-08T11:55:18.278" v="464" actId="700"/>
          <ac:graphicFrameMkLst>
            <pc:docMk/>
            <pc:sldMk cId="2599947005" sldId="274"/>
            <ac:graphicFrameMk id="14" creationId="{A6C2E1E9-5589-4126-9E43-69DAE6E509BB}"/>
          </ac:graphicFrameMkLst>
        </pc:graphicFrameChg>
      </pc:sldChg>
      <pc:sldChg chg="addSp delSp modSp mod modClrScheme delDesignElem chgLayout modNotesTx">
        <pc:chgData name="Валерия Николаева Симеонова" userId="bb6234ee-7972-498a-9746-4c962add02b0" providerId="ADAL" clId="{37D8B2C8-11B3-0041-828B-28388B49CABF}" dt="2023-08-11T22:27:28.664" v="1065" actId="20577"/>
        <pc:sldMkLst>
          <pc:docMk/>
          <pc:sldMk cId="1335821466" sldId="275"/>
        </pc:sldMkLst>
        <pc:spChg chg="mod ord">
          <ac:chgData name="Валерия Николаева Симеонова" userId="bb6234ee-7972-498a-9746-4c962add02b0" providerId="ADAL" clId="{37D8B2C8-11B3-0041-828B-28388B49CABF}" dt="2023-08-08T11:57:16.177" v="482" actId="20577"/>
          <ac:spMkLst>
            <pc:docMk/>
            <pc:sldMk cId="1335821466" sldId="275"/>
            <ac:spMk id="2" creationId="{00000000-0000-0000-0000-000000000000}"/>
          </ac:spMkLst>
        </pc:spChg>
        <pc:spChg chg="add del mod ord">
          <ac:chgData name="Валерия Николаева Симеонова" userId="bb6234ee-7972-498a-9746-4c962add02b0" providerId="ADAL" clId="{37D8B2C8-11B3-0041-828B-28388B49CABF}" dt="2023-08-08T11:57:23.092" v="484" actId="12084"/>
          <ac:spMkLst>
            <pc:docMk/>
            <pc:sldMk cId="1335821466" sldId="275"/>
            <ac:spMk id="3" creationId="{CB34CFE7-5E11-D8BB-B9FD-E2395F94A509}"/>
          </ac:spMkLst>
        </pc:spChg>
        <pc:spChg chg="add del mod">
          <ac:chgData name="Валерия Николаева Симеонова" userId="bb6234ee-7972-498a-9746-4c962add02b0" providerId="ADAL" clId="{37D8B2C8-11B3-0041-828B-28388B49CABF}" dt="2023-08-11T15:45:01.486" v="724" actId="478"/>
          <ac:spMkLst>
            <pc:docMk/>
            <pc:sldMk cId="1335821466" sldId="275"/>
            <ac:spMk id="3" creationId="{F5599C1C-C4DD-7D97-601E-5BE0C96189FC}"/>
          </ac:spMkLst>
        </pc:spChg>
        <pc:spChg chg="add mod">
          <ac:chgData name="Валерия Николаева Симеонова" userId="bb6234ee-7972-498a-9746-4c962add02b0" providerId="ADAL" clId="{37D8B2C8-11B3-0041-828B-28388B49CABF}" dt="2023-08-11T15:45:50.133" v="733"/>
          <ac:spMkLst>
            <pc:docMk/>
            <pc:sldMk cId="1335821466" sldId="275"/>
            <ac:spMk id="5" creationId="{029C5E5C-7AB3-03A4-A545-1E8B8232FF20}"/>
          </ac:spMkLst>
        </pc:spChg>
        <pc:spChg chg="del">
          <ac:chgData name="Валерия Николаева Симеонова" userId="bb6234ee-7972-498a-9746-4c962add02b0" providerId="ADAL" clId="{37D8B2C8-11B3-0041-828B-28388B49CABF}" dt="2023-08-08T11:16:59.540" v="15"/>
          <ac:spMkLst>
            <pc:docMk/>
            <pc:sldMk cId="1335821466" sldId="275"/>
            <ac:spMk id="17" creationId="{3AD318CC-E2A8-4E27-9548-A047A78999B1}"/>
          </ac:spMkLst>
        </pc:spChg>
        <pc:spChg chg="del">
          <ac:chgData name="Валерия Николаева Симеонова" userId="bb6234ee-7972-498a-9746-4c962add02b0" providerId="ADAL" clId="{37D8B2C8-11B3-0041-828B-28388B49CABF}" dt="2023-08-08T11:16:59.540" v="15"/>
          <ac:spMkLst>
            <pc:docMk/>
            <pc:sldMk cId="1335821466" sldId="275"/>
            <ac:spMk id="23" creationId="{2C1BBA94-3F40-40AA-8BB9-E69E25E537C1}"/>
          </ac:spMkLst>
        </pc:spChg>
        <pc:grpChg chg="del">
          <ac:chgData name="Валерия Николаева Симеонова" userId="bb6234ee-7972-498a-9746-4c962add02b0" providerId="ADAL" clId="{37D8B2C8-11B3-0041-828B-28388B49CABF}" dt="2023-08-08T11:16:59.540" v="15"/>
          <ac:grpSpMkLst>
            <pc:docMk/>
            <pc:sldMk cId="1335821466" sldId="275"/>
            <ac:grpSpMk id="19" creationId="{B14B560F-9DD7-4302-A60B-EBD3EF59B073}"/>
          </ac:grpSpMkLst>
        </pc:grpChg>
        <pc:graphicFrameChg chg="add mod">
          <ac:chgData name="Валерия Николаева Симеонова" userId="bb6234ee-7972-498a-9746-4c962add02b0" providerId="ADAL" clId="{37D8B2C8-11B3-0041-828B-28388B49CABF}" dt="2023-08-08T11:58:47.387" v="499" actId="13822"/>
          <ac:graphicFrameMkLst>
            <pc:docMk/>
            <pc:sldMk cId="1335821466" sldId="275"/>
            <ac:graphicFrameMk id="4" creationId="{7C8746AB-91B3-005E-B11D-C3580E61FC2F}"/>
          </ac:graphicFrameMkLst>
        </pc:graphicFrameChg>
        <pc:graphicFrameChg chg="mod ord modGraphic">
          <ac:chgData name="Валерия Николаева Симеонова" userId="bb6234ee-7972-498a-9746-4c962add02b0" providerId="ADAL" clId="{37D8B2C8-11B3-0041-828B-28388B49CABF}" dt="2023-08-08T11:58:08.459" v="497" actId="404"/>
          <ac:graphicFrameMkLst>
            <pc:docMk/>
            <pc:sldMk cId="1335821466" sldId="275"/>
            <ac:graphicFrameMk id="39" creationId="{6C087D05-2B00-DA61-993E-E4E67BA4F1B2}"/>
          </ac:graphicFrameMkLst>
        </pc:graphicFrameChg>
      </pc:sldChg>
      <pc:sldChg chg="modSp add mod modNotesTx">
        <pc:chgData name="Валерия Николаева Симеонова" userId="bb6234ee-7972-498a-9746-4c962add02b0" providerId="ADAL" clId="{37D8B2C8-11B3-0041-828B-28388B49CABF}" dt="2023-08-11T22:35:31.172" v="1389" actId="790"/>
        <pc:sldMkLst>
          <pc:docMk/>
          <pc:sldMk cId="0" sldId="276"/>
        </pc:sldMkLst>
        <pc:spChg chg="mod">
          <ac:chgData name="Валерия Николаева Симеонова" userId="bb6234ee-7972-498a-9746-4c962add02b0" providerId="ADAL" clId="{37D8B2C8-11B3-0041-828B-28388B49CABF}" dt="2023-08-08T12:16:19.232" v="694" actId="114"/>
          <ac:spMkLst>
            <pc:docMk/>
            <pc:sldMk cId="0" sldId="276"/>
            <ac:spMk id="5" creationId="{00000000-0000-0000-0000-000000000000}"/>
          </ac:spMkLst>
        </pc:spChg>
      </pc:sldChg>
      <pc:sldChg chg="delSp del delDesignElem">
        <pc:chgData name="Валерия Николаева Симеонова" userId="bb6234ee-7972-498a-9746-4c962add02b0" providerId="ADAL" clId="{37D8B2C8-11B3-0041-828B-28388B49CABF}" dt="2023-08-08T11:29:48.206" v="116" actId="2696"/>
        <pc:sldMkLst>
          <pc:docMk/>
          <pc:sldMk cId="1083445324" sldId="276"/>
        </pc:sldMkLst>
        <pc:spChg chg="del">
          <ac:chgData name="Валерия Николаева Симеонова" userId="bb6234ee-7972-498a-9746-4c962add02b0" providerId="ADAL" clId="{37D8B2C8-11B3-0041-828B-28388B49CABF}" dt="2023-08-08T11:16:59.540" v="15"/>
          <ac:spMkLst>
            <pc:docMk/>
            <pc:sldMk cId="1083445324" sldId="276"/>
            <ac:spMk id="8" creationId="{081EA652-8C6A-4E69-BEB9-170809474553}"/>
          </ac:spMkLst>
        </pc:spChg>
        <pc:spChg chg="del">
          <ac:chgData name="Валерия Николаева Симеонова" userId="bb6234ee-7972-498a-9746-4c962add02b0" providerId="ADAL" clId="{37D8B2C8-11B3-0041-828B-28388B49CABF}" dt="2023-08-08T11:16:59.540" v="15"/>
          <ac:spMkLst>
            <pc:docMk/>
            <pc:sldMk cId="1083445324" sldId="276"/>
            <ac:spMk id="10" creationId="{5298780A-33B9-4EA2-8F67-DE68AD62841B}"/>
          </ac:spMkLst>
        </pc:spChg>
        <pc:spChg chg="del">
          <ac:chgData name="Валерия Николаева Симеонова" userId="bb6234ee-7972-498a-9746-4c962add02b0" providerId="ADAL" clId="{37D8B2C8-11B3-0041-828B-28388B49CABF}" dt="2023-08-08T11:16:59.540" v="15"/>
          <ac:spMkLst>
            <pc:docMk/>
            <pc:sldMk cId="1083445324" sldId="276"/>
            <ac:spMk id="12" creationId="{7F488E8B-4E1E-4402-8935-D4E6C02615C7}"/>
          </ac:spMkLst>
        </pc:spChg>
        <pc:cxnChg chg="del">
          <ac:chgData name="Валерия Николаева Симеонова" userId="bb6234ee-7972-498a-9746-4c962add02b0" providerId="ADAL" clId="{37D8B2C8-11B3-0041-828B-28388B49CABF}" dt="2023-08-08T11:16:59.540" v="15"/>
          <ac:cxnSpMkLst>
            <pc:docMk/>
            <pc:sldMk cId="1083445324" sldId="276"/>
            <ac:cxnSpMk id="14" creationId="{23AAC9B5-8015-485C-ACF9-A750390E9A56}"/>
          </ac:cxnSpMkLst>
        </pc:cxnChg>
      </pc:sldChg>
      <pc:sldChg chg="addSp delSp modSp add mod modNotesTx">
        <pc:chgData name="Валерия Николаева Симеонова" userId="bb6234ee-7972-498a-9746-4c962add02b0" providerId="ADAL" clId="{37D8B2C8-11B3-0041-828B-28388B49CABF}" dt="2023-08-11T22:36:46.818" v="1393" actId="20577"/>
        <pc:sldMkLst>
          <pc:docMk/>
          <pc:sldMk cId="0" sldId="277"/>
        </pc:sldMkLst>
        <pc:spChg chg="mod">
          <ac:chgData name="Валерия Николаева Симеонова" userId="bb6234ee-7972-498a-9746-4c962add02b0" providerId="ADAL" clId="{37D8B2C8-11B3-0041-828B-28388B49CABF}" dt="2023-08-08T12:15:57.202" v="687" actId="404"/>
          <ac:spMkLst>
            <pc:docMk/>
            <pc:sldMk cId="0" sldId="277"/>
            <ac:spMk id="5" creationId="{00000000-0000-0000-0000-000000000000}"/>
          </ac:spMkLst>
        </pc:spChg>
        <pc:picChg chg="add del mod">
          <ac:chgData name="Валерия Николаева Симеонова" userId="bb6234ee-7972-498a-9746-4c962add02b0" providerId="ADAL" clId="{37D8B2C8-11B3-0041-828B-28388B49CABF}" dt="2023-08-11T15:43:34.216" v="704" actId="478"/>
          <ac:picMkLst>
            <pc:docMk/>
            <pc:sldMk cId="0" sldId="277"/>
            <ac:picMk id="2" creationId="{85277001-B555-3BF5-C343-9D616D7E1390}"/>
          </ac:picMkLst>
        </pc:picChg>
      </pc:sldChg>
    </pc:docChg>
  </pc:docChgLst>
  <pc:docChgLst>
    <pc:chgData name="Валерия Николаева Симеонова" userId="S::vnsimeonov@office365faculty.uni-sofia.bg::bb6234ee-7972-498a-9746-4c962add02b0" providerId="AD" clId="Web-{C8E9489B-71D2-EF37-5EDF-268E6313C94B}"/>
    <pc:docChg chg="addSld delSld modSld">
      <pc:chgData name="Валерия Николаева Симеонова" userId="S::vnsimeonov@office365faculty.uni-sofia.bg::bb6234ee-7972-498a-9746-4c962add02b0" providerId="AD" clId="Web-{C8E9489B-71D2-EF37-5EDF-268E6313C94B}" dt="2023-08-06T15:23:07.816" v="528"/>
      <pc:docMkLst>
        <pc:docMk/>
      </pc:docMkLst>
      <pc:sldChg chg="addSp delSp modSp mod setBg">
        <pc:chgData name="Валерия Николаева Симеонова" userId="S::vnsimeonov@office365faculty.uni-sofia.bg::bb6234ee-7972-498a-9746-4c962add02b0" providerId="AD" clId="Web-{C8E9489B-71D2-EF37-5EDF-268E6313C94B}" dt="2023-08-06T15:20:12.387" v="520"/>
        <pc:sldMkLst>
          <pc:docMk/>
          <pc:sldMk cId="0" sldId="257"/>
        </pc:sldMkLst>
        <pc:spChg chg="mod">
          <ac:chgData name="Валерия Николаева Симеонова" userId="S::vnsimeonov@office365faculty.uni-sofia.bg::bb6234ee-7972-498a-9746-4c962add02b0" providerId="AD" clId="Web-{C8E9489B-71D2-EF37-5EDF-268E6313C94B}" dt="2023-08-06T15:20:12.387" v="520"/>
          <ac:spMkLst>
            <pc:docMk/>
            <pc:sldMk cId="0" sldId="257"/>
            <ac:spMk id="2" creationId="{00000000-0000-0000-0000-000000000000}"/>
          </ac:spMkLst>
        </pc:spChg>
        <pc:spChg chg="add del mod">
          <ac:chgData name="Валерия Николаева Симеонова" userId="S::vnsimeonov@office365faculty.uni-sofia.bg::bb6234ee-7972-498a-9746-4c962add02b0" providerId="AD" clId="Web-{C8E9489B-71D2-EF37-5EDF-268E6313C94B}" dt="2023-08-06T15:18:17.399" v="499"/>
          <ac:spMkLst>
            <pc:docMk/>
            <pc:sldMk cId="0" sldId="257"/>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5:20:12.387" v="520"/>
          <ac:spMkLst>
            <pc:docMk/>
            <pc:sldMk cId="0" sldId="257"/>
            <ac:spMk id="8" creationId="{3AD318CC-E2A8-4E27-9548-A047A78999B1}"/>
          </ac:spMkLst>
        </pc:spChg>
        <pc:spChg chg="add del">
          <ac:chgData name="Валерия Николаева Симеонова" userId="S::vnsimeonov@office365faculty.uni-sofia.bg::bb6234ee-7972-498a-9746-4c962add02b0" providerId="AD" clId="Web-{C8E9489B-71D2-EF37-5EDF-268E6313C94B}" dt="2023-08-06T15:18:17.399" v="498"/>
          <ac:spMkLst>
            <pc:docMk/>
            <pc:sldMk cId="0" sldId="257"/>
            <ac:spMk id="10" creationId="{D3E17859-C5F0-476F-A082-A4CB8841DB24}"/>
          </ac:spMkLst>
        </pc:spChg>
        <pc:spChg chg="add del">
          <ac:chgData name="Валерия Николаева Симеонова" userId="S::vnsimeonov@office365faculty.uni-sofia.bg::bb6234ee-7972-498a-9746-4c962add02b0" providerId="AD" clId="Web-{C8E9489B-71D2-EF37-5EDF-268E6313C94B}" dt="2023-08-06T15:18:17.399" v="498"/>
          <ac:spMkLst>
            <pc:docMk/>
            <pc:sldMk cId="0" sldId="257"/>
            <ac:spMk id="12" creationId="{70BEB1E7-2F88-40BC-B73D-42E5B6F80BFC}"/>
          </ac:spMkLst>
        </pc:spChg>
        <pc:spChg chg="add del">
          <ac:chgData name="Валерия Николаева Симеонова" userId="S::vnsimeonov@office365faculty.uni-sofia.bg::bb6234ee-7972-498a-9746-4c962add02b0" providerId="AD" clId="Web-{C8E9489B-71D2-EF37-5EDF-268E6313C94B}" dt="2023-08-06T15:18:17.399" v="498"/>
          <ac:spMkLst>
            <pc:docMk/>
            <pc:sldMk cId="0" sldId="257"/>
            <ac:spMk id="14" creationId="{A7B99495-F43F-4D80-A44F-2CB4764EB90B}"/>
          </ac:spMkLst>
        </pc:spChg>
        <pc:spChg chg="add del">
          <ac:chgData name="Валерия Николаева Симеонова" userId="S::vnsimeonov@office365faculty.uni-sofia.bg::bb6234ee-7972-498a-9746-4c962add02b0" providerId="AD" clId="Web-{C8E9489B-71D2-EF37-5EDF-268E6313C94B}" dt="2023-08-06T15:20:12.387" v="520"/>
          <ac:spMkLst>
            <pc:docMk/>
            <pc:sldMk cId="0" sldId="257"/>
            <ac:spMk id="18" creationId="{2C1BBA94-3F40-40AA-8BB9-E69E25E537C1}"/>
          </ac:spMkLst>
        </pc:spChg>
        <pc:spChg chg="add del mod">
          <ac:chgData name="Валерия Николаева Симеонова" userId="S::vnsimeonov@office365faculty.uni-sofia.bg::bb6234ee-7972-498a-9746-4c962add02b0" providerId="AD" clId="Web-{C8E9489B-71D2-EF37-5EDF-268E6313C94B}" dt="2023-08-06T15:18:42.384" v="502"/>
          <ac:spMkLst>
            <pc:docMk/>
            <pc:sldMk cId="0" sldId="257"/>
            <ac:spMk id="19"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5:20:12.387" v="519"/>
          <ac:spMkLst>
            <pc:docMk/>
            <pc:sldMk cId="0" sldId="257"/>
            <ac:spMk id="26" creationId="{D3E17859-C5F0-476F-A082-A4CB8841DB24}"/>
          </ac:spMkLst>
        </pc:spChg>
        <pc:spChg chg="add del">
          <ac:chgData name="Валерия Николаева Симеонова" userId="S::vnsimeonov@office365faculty.uni-sofia.bg::bb6234ee-7972-498a-9746-4c962add02b0" providerId="AD" clId="Web-{C8E9489B-71D2-EF37-5EDF-268E6313C94B}" dt="2023-08-06T15:20:12.387" v="519"/>
          <ac:spMkLst>
            <pc:docMk/>
            <pc:sldMk cId="0" sldId="257"/>
            <ac:spMk id="28" creationId="{70BEB1E7-2F88-40BC-B73D-42E5B6F80BFC}"/>
          </ac:spMkLst>
        </pc:spChg>
        <pc:spChg chg="add del">
          <ac:chgData name="Валерия Николаева Симеонова" userId="S::vnsimeonov@office365faculty.uni-sofia.bg::bb6234ee-7972-498a-9746-4c962add02b0" providerId="AD" clId="Web-{C8E9489B-71D2-EF37-5EDF-268E6313C94B}" dt="2023-08-06T15:20:12.387" v="519"/>
          <ac:spMkLst>
            <pc:docMk/>
            <pc:sldMk cId="0" sldId="257"/>
            <ac:spMk id="30" creationId="{A7B99495-F43F-4D80-A44F-2CB4764EB90B}"/>
          </ac:spMkLst>
        </pc:spChg>
        <pc:spChg chg="add">
          <ac:chgData name="Валерия Николаева Симеонова" userId="S::vnsimeonov@office365faculty.uni-sofia.bg::bb6234ee-7972-498a-9746-4c962add02b0" providerId="AD" clId="Web-{C8E9489B-71D2-EF37-5EDF-268E6313C94B}" dt="2023-08-06T15:20:12.387" v="520"/>
          <ac:spMkLst>
            <pc:docMk/>
            <pc:sldMk cId="0" sldId="257"/>
            <ac:spMk id="32" creationId="{8CC66E84-2B42-463F-8329-75BA0D52127B}"/>
          </ac:spMkLst>
        </pc:spChg>
        <pc:spChg chg="add">
          <ac:chgData name="Валерия Николаева Симеонова" userId="S::vnsimeonov@office365faculty.uni-sofia.bg::bb6234ee-7972-498a-9746-4c962add02b0" providerId="AD" clId="Web-{C8E9489B-71D2-EF37-5EDF-268E6313C94B}" dt="2023-08-06T15:20:12.387" v="520"/>
          <ac:spMkLst>
            <pc:docMk/>
            <pc:sldMk cId="0" sldId="257"/>
            <ac:spMk id="33" creationId="{19C9EAEA-39D0-4B0E-A0EB-51E7B26740B1}"/>
          </ac:spMkLst>
        </pc:spChg>
        <pc:spChg chg="add">
          <ac:chgData name="Валерия Николаева Симеонова" userId="S::vnsimeonov@office365faculty.uni-sofia.bg::bb6234ee-7972-498a-9746-4c962add02b0" providerId="AD" clId="Web-{C8E9489B-71D2-EF37-5EDF-268E6313C94B}" dt="2023-08-06T15:20:12.387" v="520"/>
          <ac:spMkLst>
            <pc:docMk/>
            <pc:sldMk cId="0" sldId="257"/>
            <ac:spMk id="35" creationId="{3873B707-463F-40B0-8227-E8CC6C67EB25}"/>
          </ac:spMkLst>
        </pc:spChg>
        <pc:grpChg chg="add del">
          <ac:chgData name="Валерия Николаева Симеонова" userId="S::vnsimeonov@office365faculty.uni-sofia.bg::bb6234ee-7972-498a-9746-4c962add02b0" providerId="AD" clId="Web-{C8E9489B-71D2-EF37-5EDF-268E6313C94B}" dt="2023-08-06T15:20:12.387" v="520"/>
          <ac:grpSpMkLst>
            <pc:docMk/>
            <pc:sldMk cId="0" sldId="257"/>
            <ac:grpSpMk id="16" creationId="{B14B560F-9DD7-4302-A60B-EBD3EF59B073}"/>
          </ac:grpSpMkLst>
        </pc:grpChg>
        <pc:grpChg chg="add">
          <ac:chgData name="Валерия Николаева Симеонова" userId="S::vnsimeonov@office365faculty.uni-sofia.bg::bb6234ee-7972-498a-9746-4c962add02b0" providerId="AD" clId="Web-{C8E9489B-71D2-EF37-5EDF-268E6313C94B}" dt="2023-08-06T15:20:12.387" v="520"/>
          <ac:grpSpMkLst>
            <pc:docMk/>
            <pc:sldMk cId="0" sldId="257"/>
            <ac:grpSpMk id="34" creationId="{032D8612-31EB-44CF-A1D0-14FD4C705424}"/>
          </ac:grpSpMkLst>
        </pc:grpChg>
        <pc:graphicFrameChg chg="add del">
          <ac:chgData name="Валерия Николаева Симеонова" userId="S::vnsimeonov@office365faculty.uni-sofia.bg::bb6234ee-7972-498a-9746-4c962add02b0" providerId="AD" clId="Web-{C8E9489B-71D2-EF37-5EDF-268E6313C94B}" dt="2023-08-06T15:18:17.399" v="498"/>
          <ac:graphicFrameMkLst>
            <pc:docMk/>
            <pc:sldMk cId="0" sldId="257"/>
            <ac:graphicFrameMk id="5" creationId="{ADCEAA4D-0C7D-F4CB-4E32-433921B5D63C}"/>
          </ac:graphicFrameMkLst>
        </pc:graphicFrameChg>
        <pc:graphicFrameChg chg="add mod modGraphic">
          <ac:chgData name="Валерия Николаева Симеонова" userId="S::vnsimeonov@office365faculty.uni-sofia.bg::bb6234ee-7972-498a-9746-4c962add02b0" providerId="AD" clId="Web-{C8E9489B-71D2-EF37-5EDF-268E6313C94B}" dt="2023-08-06T15:20:12.387" v="519"/>
          <ac:graphicFrameMkLst>
            <pc:docMk/>
            <pc:sldMk cId="0" sldId="257"/>
            <ac:graphicFrameMk id="21" creationId="{9CE01AFB-F43E-B024-317F-69983E59941A}"/>
          </ac:graphicFrameMkLst>
        </pc:graphicFrameChg>
        <pc:picChg chg="add del">
          <ac:chgData name="Валерия Николаева Симеонова" userId="S::vnsimeonov@office365faculty.uni-sofia.bg::bb6234ee-7972-498a-9746-4c962add02b0" providerId="AD" clId="Web-{C8E9489B-71D2-EF37-5EDF-268E6313C94B}" dt="2023-08-06T15:18:17.399" v="498"/>
          <ac:picMkLst>
            <pc:docMk/>
            <pc:sldMk cId="0" sldId="257"/>
            <ac:picMk id="6" creationId="{C9AB13F0-FE1C-E9AD-033A-4DA65DD2456D}"/>
          </ac:picMkLst>
        </pc:picChg>
      </pc:sldChg>
      <pc:sldChg chg="modSp del">
        <pc:chgData name="Валерия Николаева Симеонова" userId="S::vnsimeonov@office365faculty.uni-sofia.bg::bb6234ee-7972-498a-9746-4c962add02b0" providerId="AD" clId="Web-{C8E9489B-71D2-EF37-5EDF-268E6313C94B}" dt="2023-08-06T14:33:10.948" v="142"/>
        <pc:sldMkLst>
          <pc:docMk/>
          <pc:sldMk cId="0" sldId="258"/>
        </pc:sldMkLst>
        <pc:spChg chg="mod">
          <ac:chgData name="Валерия Николаева Симеонова" userId="S::vnsimeonov@office365faculty.uni-sofia.bg::bb6234ee-7972-498a-9746-4c962add02b0" providerId="AD" clId="Web-{C8E9489B-71D2-EF37-5EDF-268E6313C94B}" dt="2023-08-06T14:33:01.963" v="136" actId="20577"/>
          <ac:spMkLst>
            <pc:docMk/>
            <pc:sldMk cId="0" sldId="258"/>
            <ac:spMk id="3" creationId="{00000000-0000-0000-0000-000000000000}"/>
          </ac:spMkLst>
        </pc:spChg>
      </pc:sldChg>
      <pc:sldChg chg="addSp delSp modSp mod setBg">
        <pc:chgData name="Валерия Николаева Симеонова" userId="S::vnsimeonov@office365faculty.uni-sofia.bg::bb6234ee-7972-498a-9746-4c962add02b0" providerId="AD" clId="Web-{C8E9489B-71D2-EF37-5EDF-268E6313C94B}" dt="2023-08-06T14:48:35.202" v="277"/>
        <pc:sldMkLst>
          <pc:docMk/>
          <pc:sldMk cId="0" sldId="259"/>
        </pc:sldMkLst>
        <pc:spChg chg="mod">
          <ac:chgData name="Валерия Николаева Симеонова" userId="S::vnsimeonov@office365faculty.uni-sofia.bg::bb6234ee-7972-498a-9746-4c962add02b0" providerId="AD" clId="Web-{C8E9489B-71D2-EF37-5EDF-268E6313C94B}" dt="2023-08-06T14:48:35.202" v="277"/>
          <ac:spMkLst>
            <pc:docMk/>
            <pc:sldMk cId="0" sldId="259"/>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4:48:35.202" v="277"/>
          <ac:spMkLst>
            <pc:docMk/>
            <pc:sldMk cId="0" sldId="259"/>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4:44:26.380" v="223"/>
          <ac:spMkLst>
            <pc:docMk/>
            <pc:sldMk cId="0" sldId="259"/>
            <ac:spMk id="8" creationId="{081EA652-8C6A-4E69-BEB9-170809474553}"/>
          </ac:spMkLst>
        </pc:spChg>
        <pc:spChg chg="add del">
          <ac:chgData name="Валерия Николаева Симеонова" userId="S::vnsimeonov@office365faculty.uni-sofia.bg::bb6234ee-7972-498a-9746-4c962add02b0" providerId="AD" clId="Web-{C8E9489B-71D2-EF37-5EDF-268E6313C94B}" dt="2023-08-06T14:44:26.380" v="223"/>
          <ac:spMkLst>
            <pc:docMk/>
            <pc:sldMk cId="0" sldId="259"/>
            <ac:spMk id="10" creationId="{5298780A-33B9-4EA2-8F67-DE68AD62841B}"/>
          </ac:spMkLst>
        </pc:spChg>
        <pc:spChg chg="add del">
          <ac:chgData name="Валерия Николаева Симеонова" userId="S::vnsimeonov@office365faculty.uni-sofia.bg::bb6234ee-7972-498a-9746-4c962add02b0" providerId="AD" clId="Web-{C8E9489B-71D2-EF37-5EDF-268E6313C94B}" dt="2023-08-06T14:44:26.380" v="223"/>
          <ac:spMkLst>
            <pc:docMk/>
            <pc:sldMk cId="0" sldId="259"/>
            <ac:spMk id="12" creationId="{7F488E8B-4E1E-4402-8935-D4E6C02615C7}"/>
          </ac:spMkLst>
        </pc:spChg>
        <pc:spChg chg="add del">
          <ac:chgData name="Валерия Николаева Симеонова" userId="S::vnsimeonov@office365faculty.uni-sofia.bg::bb6234ee-7972-498a-9746-4c962add02b0" providerId="AD" clId="Web-{C8E9489B-71D2-EF37-5EDF-268E6313C94B}" dt="2023-08-06T14:44:34.114" v="225"/>
          <ac:spMkLst>
            <pc:docMk/>
            <pc:sldMk cId="0" sldId="259"/>
            <ac:spMk id="16" creationId="{C2554CA6-288E-4202-BC52-2E5A8F0C0AED}"/>
          </ac:spMkLst>
        </pc:spChg>
        <pc:spChg chg="add del">
          <ac:chgData name="Валерия Николаева Симеонова" userId="S::vnsimeonov@office365faculty.uni-sofia.bg::bb6234ee-7972-498a-9746-4c962add02b0" providerId="AD" clId="Web-{C8E9489B-71D2-EF37-5EDF-268E6313C94B}" dt="2023-08-06T14:44:34.114" v="225"/>
          <ac:spMkLst>
            <pc:docMk/>
            <pc:sldMk cId="0" sldId="259"/>
            <ac:spMk id="17" creationId="{B10BB131-AC8E-4A8E-A5D1-36260F720C3B}"/>
          </ac:spMkLst>
        </pc:spChg>
        <pc:spChg chg="add del">
          <ac:chgData name="Валерия Николаева Симеонова" userId="S::vnsimeonov@office365faculty.uni-sofia.bg::bb6234ee-7972-498a-9746-4c962add02b0" providerId="AD" clId="Web-{C8E9489B-71D2-EF37-5EDF-268E6313C94B}" dt="2023-08-06T14:44:34.114" v="225"/>
          <ac:spMkLst>
            <pc:docMk/>
            <pc:sldMk cId="0" sldId="259"/>
            <ac:spMk id="18" creationId="{5B7778FC-632E-4DCA-A7CB-0D7731CCF970}"/>
          </ac:spMkLst>
        </pc:spChg>
        <pc:spChg chg="add del">
          <ac:chgData name="Валерия Николаева Симеонова" userId="S::vnsimeonov@office365faculty.uni-sofia.bg::bb6234ee-7972-498a-9746-4c962add02b0" providerId="AD" clId="Web-{C8E9489B-71D2-EF37-5EDF-268E6313C94B}" dt="2023-08-06T14:44:34.114" v="225"/>
          <ac:spMkLst>
            <pc:docMk/>
            <pc:sldMk cId="0" sldId="259"/>
            <ac:spMk id="19" creationId="{FA23A907-97FB-4A8F-880A-DD77401C4296}"/>
          </ac:spMkLst>
        </pc:spChg>
        <pc:spChg chg="add del">
          <ac:chgData name="Валерия Николаева Симеонова" userId="S::vnsimeonov@office365faculty.uni-sofia.bg::bb6234ee-7972-498a-9746-4c962add02b0" providerId="AD" clId="Web-{C8E9489B-71D2-EF37-5EDF-268E6313C94B}" dt="2023-08-06T14:44:46.677" v="227"/>
          <ac:spMkLst>
            <pc:docMk/>
            <pc:sldMk cId="0" sldId="259"/>
            <ac:spMk id="21" creationId="{907EF6B7-1338-4443-8C46-6A318D952DFD}"/>
          </ac:spMkLst>
        </pc:spChg>
        <pc:spChg chg="add del">
          <ac:chgData name="Валерия Николаева Симеонова" userId="S::vnsimeonov@office365faculty.uni-sofia.bg::bb6234ee-7972-498a-9746-4c962add02b0" providerId="AD" clId="Web-{C8E9489B-71D2-EF37-5EDF-268E6313C94B}" dt="2023-08-06T14:44:46.677" v="227"/>
          <ac:spMkLst>
            <pc:docMk/>
            <pc:sldMk cId="0" sldId="259"/>
            <ac:spMk id="22" creationId="{DAAE4CDD-124C-4DCF-9584-B6033B545DD5}"/>
          </ac:spMkLst>
        </pc:spChg>
        <pc:spChg chg="add del">
          <ac:chgData name="Валерия Николаева Симеонова" userId="S::vnsimeonov@office365faculty.uni-sofia.bg::bb6234ee-7972-498a-9746-4c962add02b0" providerId="AD" clId="Web-{C8E9489B-71D2-EF37-5EDF-268E6313C94B}" dt="2023-08-06T14:44:46.677" v="227"/>
          <ac:spMkLst>
            <pc:docMk/>
            <pc:sldMk cId="0" sldId="259"/>
            <ac:spMk id="23" creationId="{081E4A58-353D-44AE-B2FC-2A74E2E400F7}"/>
          </ac:spMkLst>
        </pc:spChg>
        <pc:spChg chg="add del">
          <ac:chgData name="Валерия Николаева Симеонова" userId="S::vnsimeonov@office365faculty.uni-sofia.bg::bb6234ee-7972-498a-9746-4c962add02b0" providerId="AD" clId="Web-{C8E9489B-71D2-EF37-5EDF-268E6313C94B}" dt="2023-08-06T14:44:53.771" v="229"/>
          <ac:spMkLst>
            <pc:docMk/>
            <pc:sldMk cId="0" sldId="259"/>
            <ac:spMk id="25" creationId="{081EA652-8C6A-4E69-BEB9-170809474553}"/>
          </ac:spMkLst>
        </pc:spChg>
        <pc:spChg chg="add del">
          <ac:chgData name="Валерия Николаева Симеонова" userId="S::vnsimeonov@office365faculty.uni-sofia.bg::bb6234ee-7972-498a-9746-4c962add02b0" providerId="AD" clId="Web-{C8E9489B-71D2-EF37-5EDF-268E6313C94B}" dt="2023-08-06T14:44:53.771" v="229"/>
          <ac:spMkLst>
            <pc:docMk/>
            <pc:sldMk cId="0" sldId="259"/>
            <ac:spMk id="26" creationId="{5298780A-33B9-4EA2-8F67-DE68AD62841B}"/>
          </ac:spMkLst>
        </pc:spChg>
        <pc:spChg chg="add del">
          <ac:chgData name="Валерия Николаева Симеонова" userId="S::vnsimeonov@office365faculty.uni-sofia.bg::bb6234ee-7972-498a-9746-4c962add02b0" providerId="AD" clId="Web-{C8E9489B-71D2-EF37-5EDF-268E6313C94B}" dt="2023-08-06T14:44:53.771" v="229"/>
          <ac:spMkLst>
            <pc:docMk/>
            <pc:sldMk cId="0" sldId="259"/>
            <ac:spMk id="27" creationId="{7F488E8B-4E1E-4402-8935-D4E6C02615C7}"/>
          </ac:spMkLst>
        </pc:spChg>
        <pc:spChg chg="add del">
          <ac:chgData name="Валерия Николаева Симеонова" userId="S::vnsimeonov@office365faculty.uni-sofia.bg::bb6234ee-7972-498a-9746-4c962add02b0" providerId="AD" clId="Web-{C8E9489B-71D2-EF37-5EDF-268E6313C94B}" dt="2023-08-06T14:44:59.022" v="231"/>
          <ac:spMkLst>
            <pc:docMk/>
            <pc:sldMk cId="0" sldId="259"/>
            <ac:spMk id="30" creationId="{C2554CA6-288E-4202-BC52-2E5A8F0C0AED}"/>
          </ac:spMkLst>
        </pc:spChg>
        <pc:spChg chg="add del">
          <ac:chgData name="Валерия Николаева Симеонова" userId="S::vnsimeonov@office365faculty.uni-sofia.bg::bb6234ee-7972-498a-9746-4c962add02b0" providerId="AD" clId="Web-{C8E9489B-71D2-EF37-5EDF-268E6313C94B}" dt="2023-08-06T14:44:59.022" v="231"/>
          <ac:spMkLst>
            <pc:docMk/>
            <pc:sldMk cId="0" sldId="259"/>
            <ac:spMk id="31" creationId="{B10BB131-AC8E-4A8E-A5D1-36260F720C3B}"/>
          </ac:spMkLst>
        </pc:spChg>
        <pc:spChg chg="add del">
          <ac:chgData name="Валерия Николаева Симеонова" userId="S::vnsimeonov@office365faculty.uni-sofia.bg::bb6234ee-7972-498a-9746-4c962add02b0" providerId="AD" clId="Web-{C8E9489B-71D2-EF37-5EDF-268E6313C94B}" dt="2023-08-06T14:44:59.022" v="231"/>
          <ac:spMkLst>
            <pc:docMk/>
            <pc:sldMk cId="0" sldId="259"/>
            <ac:spMk id="32" creationId="{5B7778FC-632E-4DCA-A7CB-0D7731CCF970}"/>
          </ac:spMkLst>
        </pc:spChg>
        <pc:spChg chg="add del">
          <ac:chgData name="Валерия Николаева Симеонова" userId="S::vnsimeonov@office365faculty.uni-sofia.bg::bb6234ee-7972-498a-9746-4c962add02b0" providerId="AD" clId="Web-{C8E9489B-71D2-EF37-5EDF-268E6313C94B}" dt="2023-08-06T14:44:59.022" v="231"/>
          <ac:spMkLst>
            <pc:docMk/>
            <pc:sldMk cId="0" sldId="259"/>
            <ac:spMk id="33" creationId="{FA23A907-97FB-4A8F-880A-DD77401C4296}"/>
          </ac:spMkLst>
        </pc:spChg>
        <pc:spChg chg="add del">
          <ac:chgData name="Валерия Николаева Симеонова" userId="S::vnsimeonov@office365faculty.uni-sofia.bg::bb6234ee-7972-498a-9746-4c962add02b0" providerId="AD" clId="Web-{C8E9489B-71D2-EF37-5EDF-268E6313C94B}" dt="2023-08-06T14:45:03.303" v="233"/>
          <ac:spMkLst>
            <pc:docMk/>
            <pc:sldMk cId="0" sldId="259"/>
            <ac:spMk id="35" creationId="{081EA652-8C6A-4E69-BEB9-170809474553}"/>
          </ac:spMkLst>
        </pc:spChg>
        <pc:spChg chg="add del">
          <ac:chgData name="Валерия Николаева Симеонова" userId="S::vnsimeonov@office365faculty.uni-sofia.bg::bb6234ee-7972-498a-9746-4c962add02b0" providerId="AD" clId="Web-{C8E9489B-71D2-EF37-5EDF-268E6313C94B}" dt="2023-08-06T14:45:03.303" v="233"/>
          <ac:spMkLst>
            <pc:docMk/>
            <pc:sldMk cId="0" sldId="259"/>
            <ac:spMk id="36" creationId="{5298780A-33B9-4EA2-8F67-DE68AD62841B}"/>
          </ac:spMkLst>
        </pc:spChg>
        <pc:spChg chg="add del">
          <ac:chgData name="Валерия Николаева Симеонова" userId="S::vnsimeonov@office365faculty.uni-sofia.bg::bb6234ee-7972-498a-9746-4c962add02b0" providerId="AD" clId="Web-{C8E9489B-71D2-EF37-5EDF-268E6313C94B}" dt="2023-08-06T14:45:03.303" v="233"/>
          <ac:spMkLst>
            <pc:docMk/>
            <pc:sldMk cId="0" sldId="259"/>
            <ac:spMk id="37" creationId="{7F488E8B-4E1E-4402-8935-D4E6C02615C7}"/>
          </ac:spMkLst>
        </pc:spChg>
        <pc:spChg chg="add del">
          <ac:chgData name="Валерия Николаева Симеонова" userId="S::vnsimeonov@office365faculty.uni-sofia.bg::bb6234ee-7972-498a-9746-4c962add02b0" providerId="AD" clId="Web-{C8E9489B-71D2-EF37-5EDF-268E6313C94B}" dt="2023-08-06T14:45:07.131" v="235"/>
          <ac:spMkLst>
            <pc:docMk/>
            <pc:sldMk cId="0" sldId="259"/>
            <ac:spMk id="40" creationId="{C2554CA6-288E-4202-BC52-2E5A8F0C0AED}"/>
          </ac:spMkLst>
        </pc:spChg>
        <pc:spChg chg="add del">
          <ac:chgData name="Валерия Николаева Симеонова" userId="S::vnsimeonov@office365faculty.uni-sofia.bg::bb6234ee-7972-498a-9746-4c962add02b0" providerId="AD" clId="Web-{C8E9489B-71D2-EF37-5EDF-268E6313C94B}" dt="2023-08-06T14:45:07.131" v="235"/>
          <ac:spMkLst>
            <pc:docMk/>
            <pc:sldMk cId="0" sldId="259"/>
            <ac:spMk id="41" creationId="{B10BB131-AC8E-4A8E-A5D1-36260F720C3B}"/>
          </ac:spMkLst>
        </pc:spChg>
        <pc:spChg chg="add del">
          <ac:chgData name="Валерия Николаева Симеонова" userId="S::vnsimeonov@office365faculty.uni-sofia.bg::bb6234ee-7972-498a-9746-4c962add02b0" providerId="AD" clId="Web-{C8E9489B-71D2-EF37-5EDF-268E6313C94B}" dt="2023-08-06T14:45:07.131" v="235"/>
          <ac:spMkLst>
            <pc:docMk/>
            <pc:sldMk cId="0" sldId="259"/>
            <ac:spMk id="42" creationId="{5B7778FC-632E-4DCA-A7CB-0D7731CCF970}"/>
          </ac:spMkLst>
        </pc:spChg>
        <pc:spChg chg="add del">
          <ac:chgData name="Валерия Николаева Симеонова" userId="S::vnsimeonov@office365faculty.uni-sofia.bg::bb6234ee-7972-498a-9746-4c962add02b0" providerId="AD" clId="Web-{C8E9489B-71D2-EF37-5EDF-268E6313C94B}" dt="2023-08-06T14:45:07.131" v="235"/>
          <ac:spMkLst>
            <pc:docMk/>
            <pc:sldMk cId="0" sldId="259"/>
            <ac:spMk id="43" creationId="{FA23A907-97FB-4A8F-880A-DD77401C4296}"/>
          </ac:spMkLst>
        </pc:spChg>
        <pc:spChg chg="add del">
          <ac:chgData name="Валерия Николаева Симеонова" userId="S::vnsimeonov@office365faculty.uni-sofia.bg::bb6234ee-7972-498a-9746-4c962add02b0" providerId="AD" clId="Web-{C8E9489B-71D2-EF37-5EDF-268E6313C94B}" dt="2023-08-06T14:45:10.944" v="237"/>
          <ac:spMkLst>
            <pc:docMk/>
            <pc:sldMk cId="0" sldId="259"/>
            <ac:spMk id="45" creationId="{081EA652-8C6A-4E69-BEB9-170809474553}"/>
          </ac:spMkLst>
        </pc:spChg>
        <pc:spChg chg="add del">
          <ac:chgData name="Валерия Николаева Симеонова" userId="S::vnsimeonov@office365faculty.uni-sofia.bg::bb6234ee-7972-498a-9746-4c962add02b0" providerId="AD" clId="Web-{C8E9489B-71D2-EF37-5EDF-268E6313C94B}" dt="2023-08-06T14:45:10.944" v="237"/>
          <ac:spMkLst>
            <pc:docMk/>
            <pc:sldMk cId="0" sldId="259"/>
            <ac:spMk id="46" creationId="{5298780A-33B9-4EA2-8F67-DE68AD62841B}"/>
          </ac:spMkLst>
        </pc:spChg>
        <pc:spChg chg="add del">
          <ac:chgData name="Валерия Николаева Симеонова" userId="S::vnsimeonov@office365faculty.uni-sofia.bg::bb6234ee-7972-498a-9746-4c962add02b0" providerId="AD" clId="Web-{C8E9489B-71D2-EF37-5EDF-268E6313C94B}" dt="2023-08-06T14:45:10.944" v="237"/>
          <ac:spMkLst>
            <pc:docMk/>
            <pc:sldMk cId="0" sldId="259"/>
            <ac:spMk id="47" creationId="{7F488E8B-4E1E-4402-8935-D4E6C02615C7}"/>
          </ac:spMkLst>
        </pc:spChg>
        <pc:spChg chg="add del">
          <ac:chgData name="Валерия Николаева Симеонова" userId="S::vnsimeonov@office365faculty.uni-sofia.bg::bb6234ee-7972-498a-9746-4c962add02b0" providerId="AD" clId="Web-{C8E9489B-71D2-EF37-5EDF-268E6313C94B}" dt="2023-08-06T14:48:35.202" v="277"/>
          <ac:spMkLst>
            <pc:docMk/>
            <pc:sldMk cId="0" sldId="259"/>
            <ac:spMk id="50" creationId="{C2554CA6-288E-4202-BC52-2E5A8F0C0AED}"/>
          </ac:spMkLst>
        </pc:spChg>
        <pc:spChg chg="add del">
          <ac:chgData name="Валерия Николаева Симеонова" userId="S::vnsimeonov@office365faculty.uni-sofia.bg::bb6234ee-7972-498a-9746-4c962add02b0" providerId="AD" clId="Web-{C8E9489B-71D2-EF37-5EDF-268E6313C94B}" dt="2023-08-06T14:48:35.202" v="277"/>
          <ac:spMkLst>
            <pc:docMk/>
            <pc:sldMk cId="0" sldId="259"/>
            <ac:spMk id="51" creationId="{B10BB131-AC8E-4A8E-A5D1-36260F720C3B}"/>
          </ac:spMkLst>
        </pc:spChg>
        <pc:spChg chg="add del">
          <ac:chgData name="Валерия Николаева Симеонова" userId="S::vnsimeonov@office365faculty.uni-sofia.bg::bb6234ee-7972-498a-9746-4c962add02b0" providerId="AD" clId="Web-{C8E9489B-71D2-EF37-5EDF-268E6313C94B}" dt="2023-08-06T14:48:35.202" v="277"/>
          <ac:spMkLst>
            <pc:docMk/>
            <pc:sldMk cId="0" sldId="259"/>
            <ac:spMk id="52" creationId="{5B7778FC-632E-4DCA-A7CB-0D7731CCF970}"/>
          </ac:spMkLst>
        </pc:spChg>
        <pc:spChg chg="add del">
          <ac:chgData name="Валерия Николаева Симеонова" userId="S::vnsimeonov@office365faculty.uni-sofia.bg::bb6234ee-7972-498a-9746-4c962add02b0" providerId="AD" clId="Web-{C8E9489B-71D2-EF37-5EDF-268E6313C94B}" dt="2023-08-06T14:48:35.202" v="277"/>
          <ac:spMkLst>
            <pc:docMk/>
            <pc:sldMk cId="0" sldId="259"/>
            <ac:spMk id="53" creationId="{FA23A907-97FB-4A8F-880A-DD77401C4296}"/>
          </ac:spMkLst>
        </pc:spChg>
        <pc:spChg chg="add">
          <ac:chgData name="Валерия Николаева Симеонова" userId="S::vnsimeonov@office365faculty.uni-sofia.bg::bb6234ee-7972-498a-9746-4c962add02b0" providerId="AD" clId="Web-{C8E9489B-71D2-EF37-5EDF-268E6313C94B}" dt="2023-08-06T14:48:35.202" v="277"/>
          <ac:spMkLst>
            <pc:docMk/>
            <pc:sldMk cId="0" sldId="259"/>
            <ac:spMk id="58" creationId="{389575E1-3389-451A-A5F7-27854C25C599}"/>
          </ac:spMkLst>
        </pc:spChg>
        <pc:spChg chg="add">
          <ac:chgData name="Валерия Николаева Симеонова" userId="S::vnsimeonov@office365faculty.uni-sofia.bg::bb6234ee-7972-498a-9746-4c962add02b0" providerId="AD" clId="Web-{C8E9489B-71D2-EF37-5EDF-268E6313C94B}" dt="2023-08-06T14:48:35.202" v="277"/>
          <ac:spMkLst>
            <pc:docMk/>
            <pc:sldMk cId="0" sldId="259"/>
            <ac:spMk id="60" creationId="{A53CCC5C-D88E-40FB-B30B-23DCDBD01D37}"/>
          </ac:spMkLst>
        </pc:spChg>
        <pc:spChg chg="add">
          <ac:chgData name="Валерия Николаева Симеонова" userId="S::vnsimeonov@office365faculty.uni-sofia.bg::bb6234ee-7972-498a-9746-4c962add02b0" providerId="AD" clId="Web-{C8E9489B-71D2-EF37-5EDF-268E6313C94B}" dt="2023-08-06T14:48:35.202" v="277"/>
          <ac:spMkLst>
            <pc:docMk/>
            <pc:sldMk cId="0" sldId="259"/>
            <ac:spMk id="62" creationId="{081E4A58-353D-44AE-B2FC-2A74E2E400F7}"/>
          </ac:spMkLst>
        </pc:spChg>
        <pc:cxnChg chg="add del">
          <ac:chgData name="Валерия Николаева Симеонова" userId="S::vnsimeonov@office365faculty.uni-sofia.bg::bb6234ee-7972-498a-9746-4c962add02b0" providerId="AD" clId="Web-{C8E9489B-71D2-EF37-5EDF-268E6313C94B}" dt="2023-08-06T14:44:26.380" v="223"/>
          <ac:cxnSpMkLst>
            <pc:docMk/>
            <pc:sldMk cId="0" sldId="259"/>
            <ac:cxnSpMk id="14" creationId="{23AAC9B5-8015-485C-ACF9-A750390E9A56}"/>
          </ac:cxnSpMkLst>
        </pc:cxnChg>
        <pc:cxnChg chg="add del">
          <ac:chgData name="Валерия Николаева Симеонова" userId="S::vnsimeonov@office365faculty.uni-sofia.bg::bb6234ee-7972-498a-9746-4c962add02b0" providerId="AD" clId="Web-{C8E9489B-71D2-EF37-5EDF-268E6313C94B}" dt="2023-08-06T14:44:53.771" v="229"/>
          <ac:cxnSpMkLst>
            <pc:docMk/>
            <pc:sldMk cId="0" sldId="259"/>
            <ac:cxnSpMk id="28" creationId="{23AAC9B5-8015-485C-ACF9-A750390E9A56}"/>
          </ac:cxnSpMkLst>
        </pc:cxnChg>
        <pc:cxnChg chg="add del">
          <ac:chgData name="Валерия Николаева Симеонова" userId="S::vnsimeonov@office365faculty.uni-sofia.bg::bb6234ee-7972-498a-9746-4c962add02b0" providerId="AD" clId="Web-{C8E9489B-71D2-EF37-5EDF-268E6313C94B}" dt="2023-08-06T14:45:03.303" v="233"/>
          <ac:cxnSpMkLst>
            <pc:docMk/>
            <pc:sldMk cId="0" sldId="259"/>
            <ac:cxnSpMk id="38" creationId="{23AAC9B5-8015-485C-ACF9-A750390E9A56}"/>
          </ac:cxnSpMkLst>
        </pc:cxnChg>
        <pc:cxnChg chg="add del">
          <ac:chgData name="Валерия Николаева Симеонова" userId="S::vnsimeonov@office365faculty.uni-sofia.bg::bb6234ee-7972-498a-9746-4c962add02b0" providerId="AD" clId="Web-{C8E9489B-71D2-EF37-5EDF-268E6313C94B}" dt="2023-08-06T14:45:10.944" v="237"/>
          <ac:cxnSpMkLst>
            <pc:docMk/>
            <pc:sldMk cId="0" sldId="259"/>
            <ac:cxnSpMk id="48" creationId="{23AAC9B5-8015-485C-ACF9-A750390E9A56}"/>
          </ac:cxnSpMkLst>
        </pc:cxnChg>
      </pc:sldChg>
      <pc:sldChg chg="addSp delSp modSp mod setBg">
        <pc:chgData name="Валерия Николаева Симеонова" userId="S::vnsimeonov@office365faculty.uni-sofia.bg::bb6234ee-7972-498a-9746-4c962add02b0" providerId="AD" clId="Web-{C8E9489B-71D2-EF37-5EDF-268E6313C94B}" dt="2023-08-06T14:48:18.326" v="276"/>
        <pc:sldMkLst>
          <pc:docMk/>
          <pc:sldMk cId="0" sldId="260"/>
        </pc:sldMkLst>
        <pc:spChg chg="mod">
          <ac:chgData name="Валерия Николаева Симеонова" userId="S::vnsimeonov@office365faculty.uni-sofia.bg::bb6234ee-7972-498a-9746-4c962add02b0" providerId="AD" clId="Web-{C8E9489B-71D2-EF37-5EDF-268E6313C94B}" dt="2023-08-06T14:48:18.326" v="276"/>
          <ac:spMkLst>
            <pc:docMk/>
            <pc:sldMk cId="0" sldId="260"/>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4:48:18.326" v="276"/>
          <ac:spMkLst>
            <pc:docMk/>
            <pc:sldMk cId="0" sldId="260"/>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4:48:18.326" v="276"/>
          <ac:spMkLst>
            <pc:docMk/>
            <pc:sldMk cId="0" sldId="260"/>
            <ac:spMk id="8" creationId="{C2554CA6-288E-4202-BC52-2E5A8F0C0AED}"/>
          </ac:spMkLst>
        </pc:spChg>
        <pc:spChg chg="add del">
          <ac:chgData name="Валерия Николаева Симеонова" userId="S::vnsimeonov@office365faculty.uni-sofia.bg::bb6234ee-7972-498a-9746-4c962add02b0" providerId="AD" clId="Web-{C8E9489B-71D2-EF37-5EDF-268E6313C94B}" dt="2023-08-06T14:48:18.326" v="276"/>
          <ac:spMkLst>
            <pc:docMk/>
            <pc:sldMk cId="0" sldId="260"/>
            <ac:spMk id="10" creationId="{B10BB131-AC8E-4A8E-A5D1-36260F720C3B}"/>
          </ac:spMkLst>
        </pc:spChg>
        <pc:spChg chg="add del">
          <ac:chgData name="Валерия Николаева Симеонова" userId="S::vnsimeonov@office365faculty.uni-sofia.bg::bb6234ee-7972-498a-9746-4c962add02b0" providerId="AD" clId="Web-{C8E9489B-71D2-EF37-5EDF-268E6313C94B}" dt="2023-08-06T14:48:18.326" v="276"/>
          <ac:spMkLst>
            <pc:docMk/>
            <pc:sldMk cId="0" sldId="260"/>
            <ac:spMk id="12" creationId="{5B7778FC-632E-4DCA-A7CB-0D7731CCF970}"/>
          </ac:spMkLst>
        </pc:spChg>
        <pc:spChg chg="add del">
          <ac:chgData name="Валерия Николаева Симеонова" userId="S::vnsimeonov@office365faculty.uni-sofia.bg::bb6234ee-7972-498a-9746-4c962add02b0" providerId="AD" clId="Web-{C8E9489B-71D2-EF37-5EDF-268E6313C94B}" dt="2023-08-06T14:48:18.326" v="276"/>
          <ac:spMkLst>
            <pc:docMk/>
            <pc:sldMk cId="0" sldId="260"/>
            <ac:spMk id="14" creationId="{FA23A907-97FB-4A8F-880A-DD77401C4296}"/>
          </ac:spMkLst>
        </pc:spChg>
        <pc:spChg chg="add">
          <ac:chgData name="Валерия Николаева Симеонова" userId="S::vnsimeonov@office365faculty.uni-sofia.bg::bb6234ee-7972-498a-9746-4c962add02b0" providerId="AD" clId="Web-{C8E9489B-71D2-EF37-5EDF-268E6313C94B}" dt="2023-08-06T14:48:18.326" v="276"/>
          <ac:spMkLst>
            <pc:docMk/>
            <pc:sldMk cId="0" sldId="260"/>
            <ac:spMk id="19" creationId="{389575E1-3389-451A-A5F7-27854C25C599}"/>
          </ac:spMkLst>
        </pc:spChg>
        <pc:spChg chg="add">
          <ac:chgData name="Валерия Николаева Симеонова" userId="S::vnsimeonov@office365faculty.uni-sofia.bg::bb6234ee-7972-498a-9746-4c962add02b0" providerId="AD" clId="Web-{C8E9489B-71D2-EF37-5EDF-268E6313C94B}" dt="2023-08-06T14:48:18.326" v="276"/>
          <ac:spMkLst>
            <pc:docMk/>
            <pc:sldMk cId="0" sldId="260"/>
            <ac:spMk id="21" creationId="{A53CCC5C-D88E-40FB-B30B-23DCDBD01D37}"/>
          </ac:spMkLst>
        </pc:spChg>
        <pc:spChg chg="add">
          <ac:chgData name="Валерия Николаева Симеонова" userId="S::vnsimeonov@office365faculty.uni-sofia.bg::bb6234ee-7972-498a-9746-4c962add02b0" providerId="AD" clId="Web-{C8E9489B-71D2-EF37-5EDF-268E6313C94B}" dt="2023-08-06T14:48:18.326" v="276"/>
          <ac:spMkLst>
            <pc:docMk/>
            <pc:sldMk cId="0" sldId="260"/>
            <ac:spMk id="23" creationId="{081E4A58-353D-44AE-B2FC-2A74E2E400F7}"/>
          </ac:spMkLst>
        </pc:spChg>
      </pc:sldChg>
      <pc:sldChg chg="addSp delSp modSp mod setBg">
        <pc:chgData name="Валерия Николаева Симеонова" userId="S::vnsimeonov@office365faculty.uni-sofia.bg::bb6234ee-7972-498a-9746-4c962add02b0" providerId="AD" clId="Web-{C8E9489B-71D2-EF37-5EDF-268E6313C94B}" dt="2023-08-06T14:54:24.670" v="336"/>
        <pc:sldMkLst>
          <pc:docMk/>
          <pc:sldMk cId="0" sldId="261"/>
        </pc:sldMkLst>
        <pc:spChg chg="mod">
          <ac:chgData name="Валерия Николаева Симеонова" userId="S::vnsimeonov@office365faculty.uni-sofia.bg::bb6234ee-7972-498a-9746-4c962add02b0" providerId="AD" clId="Web-{C8E9489B-71D2-EF37-5EDF-268E6313C94B}" dt="2023-08-06T14:54:24.670" v="336"/>
          <ac:spMkLst>
            <pc:docMk/>
            <pc:sldMk cId="0" sldId="261"/>
            <ac:spMk id="2" creationId="{00000000-0000-0000-0000-000000000000}"/>
          </ac:spMkLst>
        </pc:spChg>
        <pc:spChg chg="del mod">
          <ac:chgData name="Валерия Николаева Симеонова" userId="S::vnsimeonov@office365faculty.uni-sofia.bg::bb6234ee-7972-498a-9746-4c962add02b0" providerId="AD" clId="Web-{C8E9489B-71D2-EF37-5EDF-268E6313C94B}" dt="2023-08-06T14:54:24.670" v="336"/>
          <ac:spMkLst>
            <pc:docMk/>
            <pc:sldMk cId="0" sldId="261"/>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4:54:24.670" v="336"/>
          <ac:spMkLst>
            <pc:docMk/>
            <pc:sldMk cId="0" sldId="261"/>
            <ac:spMk id="8" creationId="{389575E1-3389-451A-A5F7-27854C25C599}"/>
          </ac:spMkLst>
        </pc:spChg>
        <pc:spChg chg="add del">
          <ac:chgData name="Валерия Николаева Симеонова" userId="S::vnsimeonov@office365faculty.uni-sofia.bg::bb6234ee-7972-498a-9746-4c962add02b0" providerId="AD" clId="Web-{C8E9489B-71D2-EF37-5EDF-268E6313C94B}" dt="2023-08-06T14:54:24.670" v="336"/>
          <ac:spMkLst>
            <pc:docMk/>
            <pc:sldMk cId="0" sldId="261"/>
            <ac:spMk id="10" creationId="{A53CCC5C-D88E-40FB-B30B-23DCDBD01D37}"/>
          </ac:spMkLst>
        </pc:spChg>
        <pc:spChg chg="add del">
          <ac:chgData name="Валерия Николаева Симеонова" userId="S::vnsimeonov@office365faculty.uni-sofia.bg::bb6234ee-7972-498a-9746-4c962add02b0" providerId="AD" clId="Web-{C8E9489B-71D2-EF37-5EDF-268E6313C94B}" dt="2023-08-06T14:54:24.670" v="336"/>
          <ac:spMkLst>
            <pc:docMk/>
            <pc:sldMk cId="0" sldId="261"/>
            <ac:spMk id="12" creationId="{081E4A58-353D-44AE-B2FC-2A74E2E400F7}"/>
          </ac:spMkLst>
        </pc:spChg>
        <pc:spChg chg="add">
          <ac:chgData name="Валерия Николаева Симеонова" userId="S::vnsimeonov@office365faculty.uni-sofia.bg::bb6234ee-7972-498a-9746-4c962add02b0" providerId="AD" clId="Web-{C8E9489B-71D2-EF37-5EDF-268E6313C94B}" dt="2023-08-06T14:54:24.670" v="336"/>
          <ac:spMkLst>
            <pc:docMk/>
            <pc:sldMk cId="0" sldId="261"/>
            <ac:spMk id="18"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4:54:24.670" v="336"/>
          <ac:spMkLst>
            <pc:docMk/>
            <pc:sldMk cId="0" sldId="261"/>
            <ac:spMk id="24" creationId="{2C1BBA94-3F40-40AA-8BB9-E69E25E537C1}"/>
          </ac:spMkLst>
        </pc:spChg>
        <pc:grpChg chg="add">
          <ac:chgData name="Валерия Николаева Симеонова" userId="S::vnsimeonov@office365faculty.uni-sofia.bg::bb6234ee-7972-498a-9746-4c962add02b0" providerId="AD" clId="Web-{C8E9489B-71D2-EF37-5EDF-268E6313C94B}" dt="2023-08-06T14:54:24.670" v="336"/>
          <ac:grpSpMkLst>
            <pc:docMk/>
            <pc:sldMk cId="0" sldId="261"/>
            <ac:grpSpMk id="20" creationId="{0C66A8B6-1F6E-4FCC-93B9-B9986B6FD111}"/>
          </ac:grpSpMkLst>
        </pc:grpChg>
        <pc:graphicFrameChg chg="add">
          <ac:chgData name="Валерия Николаева Симеонова" userId="S::vnsimeonov@office365faculty.uni-sofia.bg::bb6234ee-7972-498a-9746-4c962add02b0" providerId="AD" clId="Web-{C8E9489B-71D2-EF37-5EDF-268E6313C94B}" dt="2023-08-06T14:54:24.670" v="336"/>
          <ac:graphicFrameMkLst>
            <pc:docMk/>
            <pc:sldMk cId="0" sldId="261"/>
            <ac:graphicFrameMk id="14" creationId="{45A30AB1-EE5B-F93D-2F63-34A9267924E8}"/>
          </ac:graphicFrameMkLst>
        </pc:graphicFrameChg>
      </pc:sldChg>
      <pc:sldChg chg="addSp delSp modSp mod setBg">
        <pc:chgData name="Валерия Николаева Симеонова" userId="S::vnsimeonov@office365faculty.uni-sofia.bg::bb6234ee-7972-498a-9746-4c962add02b0" providerId="AD" clId="Web-{C8E9489B-71D2-EF37-5EDF-268E6313C94B}" dt="2023-08-06T15:07:19.545" v="455" actId="20577"/>
        <pc:sldMkLst>
          <pc:docMk/>
          <pc:sldMk cId="0" sldId="262"/>
        </pc:sldMkLst>
        <pc:spChg chg="mod">
          <ac:chgData name="Валерия Николаева Симеонова" userId="S::vnsimeonov@office365faculty.uni-sofia.bg::bb6234ee-7972-498a-9746-4c962add02b0" providerId="AD" clId="Web-{C8E9489B-71D2-EF37-5EDF-268E6313C94B}" dt="2023-08-06T15:07:10.951" v="454"/>
          <ac:spMkLst>
            <pc:docMk/>
            <pc:sldMk cId="0" sldId="262"/>
            <ac:spMk id="2" creationId="{00000000-0000-0000-0000-000000000000}"/>
          </ac:spMkLst>
        </pc:spChg>
        <pc:spChg chg="del">
          <ac:chgData name="Валерия Николаева Симеонова" userId="S::vnsimeonov@office365faculty.uni-sofia.bg::bb6234ee-7972-498a-9746-4c962add02b0" providerId="AD" clId="Web-{C8E9489B-71D2-EF37-5EDF-268E6313C94B}" dt="2023-08-06T14:52:36.447" v="313"/>
          <ac:spMkLst>
            <pc:docMk/>
            <pc:sldMk cId="0" sldId="262"/>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5:00:41.622" v="404"/>
          <ac:spMkLst>
            <pc:docMk/>
            <pc:sldMk cId="0" sldId="262"/>
            <ac:spMk id="10" creationId="{B50AB553-2A96-4A92-96F2-93548E096954}"/>
          </ac:spMkLst>
        </pc:spChg>
        <pc:spChg chg="add del">
          <ac:chgData name="Валерия Николаева Симеонова" userId="S::vnsimeonov@office365faculty.uni-sofia.bg::bb6234ee-7972-498a-9746-4c962add02b0" providerId="AD" clId="Web-{C8E9489B-71D2-EF37-5EDF-268E6313C94B}" dt="2023-08-06T15:00:41.591" v="403"/>
          <ac:spMkLst>
            <pc:docMk/>
            <pc:sldMk cId="0" sldId="262"/>
            <ac:spMk id="15" creationId="{B50AB553-2A96-4A92-96F2-93548E096954}"/>
          </ac:spMkLst>
        </pc:spChg>
        <pc:spChg chg="add del">
          <ac:chgData name="Валерия Николаева Симеонова" userId="S::vnsimeonov@office365faculty.uni-sofia.bg::bb6234ee-7972-498a-9746-4c962add02b0" providerId="AD" clId="Web-{C8E9489B-71D2-EF37-5EDF-268E6313C94B}" dt="2023-08-06T15:06:10.027" v="448"/>
          <ac:spMkLst>
            <pc:docMk/>
            <pc:sldMk cId="0" sldId="262"/>
            <ac:spMk id="17" creationId="{B50AB553-2A96-4A92-96F2-93548E096954}"/>
          </ac:spMkLst>
        </pc:spChg>
        <pc:spChg chg="add del">
          <ac:chgData name="Валерия Николаева Симеонова" userId="S::vnsimeonov@office365faculty.uni-sofia.bg::bb6234ee-7972-498a-9746-4c962add02b0" providerId="AD" clId="Web-{C8E9489B-71D2-EF37-5EDF-268E6313C94B}" dt="2023-08-06T15:07:10.951" v="454"/>
          <ac:spMkLst>
            <pc:docMk/>
            <pc:sldMk cId="0" sldId="262"/>
            <ac:spMk id="22" creationId="{0FE2D22C-409B-48AF-B24F-7988A8F7F848}"/>
          </ac:spMkLst>
        </pc:spChg>
        <pc:spChg chg="add del">
          <ac:chgData name="Валерия Николаева Симеонова" userId="S::vnsimeonov@office365faculty.uni-sofia.bg::bb6234ee-7972-498a-9746-4c962add02b0" providerId="AD" clId="Web-{C8E9489B-71D2-EF37-5EDF-268E6313C94B}" dt="2023-08-06T15:07:10.951" v="454"/>
          <ac:spMkLst>
            <pc:docMk/>
            <pc:sldMk cId="0" sldId="262"/>
            <ac:spMk id="24" creationId="{90464369-70FA-42AF-948F-80664CA7BFE5}"/>
          </ac:spMkLst>
        </pc:spChg>
        <pc:spChg chg="add del">
          <ac:chgData name="Валерия Николаева Симеонова" userId="S::vnsimeonov@office365faculty.uni-sofia.bg::bb6234ee-7972-498a-9746-4c962add02b0" providerId="AD" clId="Web-{C8E9489B-71D2-EF37-5EDF-268E6313C94B}" dt="2023-08-06T15:07:10.951" v="454"/>
          <ac:spMkLst>
            <pc:docMk/>
            <pc:sldMk cId="0" sldId="262"/>
            <ac:spMk id="26" creationId="{A648176E-454C-437C-B0FC-9B82FCF32B24}"/>
          </ac:spMkLst>
        </pc:spChg>
        <pc:spChg chg="add del">
          <ac:chgData name="Валерия Николаева Симеонова" userId="S::vnsimeonov@office365faculty.uni-sofia.bg::bb6234ee-7972-498a-9746-4c962add02b0" providerId="AD" clId="Web-{C8E9489B-71D2-EF37-5EDF-268E6313C94B}" dt="2023-08-06T15:07:10.951" v="454"/>
          <ac:spMkLst>
            <pc:docMk/>
            <pc:sldMk cId="0" sldId="262"/>
            <ac:spMk id="28" creationId="{A6604B49-AD5C-4590-B051-06C8222ECD99}"/>
          </ac:spMkLst>
        </pc:spChg>
        <pc:spChg chg="add del">
          <ac:chgData name="Валерия Николаева Симеонова" userId="S::vnsimeonov@office365faculty.uni-sofia.bg::bb6234ee-7972-498a-9746-4c962add02b0" providerId="AD" clId="Web-{C8E9489B-71D2-EF37-5EDF-268E6313C94B}" dt="2023-08-06T15:07:10.951" v="454"/>
          <ac:spMkLst>
            <pc:docMk/>
            <pc:sldMk cId="0" sldId="262"/>
            <ac:spMk id="30" creationId="{CC552A98-EF7D-4D42-AB69-066B786AB55B}"/>
          </ac:spMkLst>
        </pc:spChg>
        <pc:spChg chg="add del">
          <ac:chgData name="Валерия Николаева Симеонова" userId="S::vnsimeonov@office365faculty.uni-sofia.bg::bb6234ee-7972-498a-9746-4c962add02b0" providerId="AD" clId="Web-{C8E9489B-71D2-EF37-5EDF-268E6313C94B}" dt="2023-08-06T15:07:02.701" v="451"/>
          <ac:spMkLst>
            <pc:docMk/>
            <pc:sldMk cId="0" sldId="262"/>
            <ac:spMk id="35" creationId="{A1F6BF70-C7D1-4AF9-8DB4-BEEB8A9C3529}"/>
          </ac:spMkLst>
        </pc:spChg>
        <pc:spChg chg="add del">
          <ac:chgData name="Валерия Николаева Симеонова" userId="S::vnsimeonov@office365faculty.uni-sofia.bg::bb6234ee-7972-498a-9746-4c962add02b0" providerId="AD" clId="Web-{C8E9489B-71D2-EF37-5EDF-268E6313C94B}" dt="2023-08-06T15:07:02.701" v="451"/>
          <ac:spMkLst>
            <pc:docMk/>
            <pc:sldMk cId="0" sldId="262"/>
            <ac:spMk id="41" creationId="{2C1BBA94-3F40-40AA-8BB9-E69E25E537C1}"/>
          </ac:spMkLst>
        </pc:spChg>
        <pc:spChg chg="add del">
          <ac:chgData name="Валерия Николаева Симеонова" userId="S::vnsimeonov@office365faculty.uni-sofia.bg::bb6234ee-7972-498a-9746-4c962add02b0" providerId="AD" clId="Web-{C8E9489B-71D2-EF37-5EDF-268E6313C94B}" dt="2023-08-06T15:07:10.920" v="453"/>
          <ac:spMkLst>
            <pc:docMk/>
            <pc:sldMk cId="0" sldId="262"/>
            <ac:spMk id="43" creationId="{0FE2D22C-409B-48AF-B24F-7988A8F7F848}"/>
          </ac:spMkLst>
        </pc:spChg>
        <pc:spChg chg="add del">
          <ac:chgData name="Валерия Николаева Симеонова" userId="S::vnsimeonov@office365faculty.uni-sofia.bg::bb6234ee-7972-498a-9746-4c962add02b0" providerId="AD" clId="Web-{C8E9489B-71D2-EF37-5EDF-268E6313C94B}" dt="2023-08-06T15:07:10.920" v="453"/>
          <ac:spMkLst>
            <pc:docMk/>
            <pc:sldMk cId="0" sldId="262"/>
            <ac:spMk id="44" creationId="{90464369-70FA-42AF-948F-80664CA7BFE5}"/>
          </ac:spMkLst>
        </pc:spChg>
        <pc:spChg chg="add del">
          <ac:chgData name="Валерия Николаева Симеонова" userId="S::vnsimeonov@office365faculty.uni-sofia.bg::bb6234ee-7972-498a-9746-4c962add02b0" providerId="AD" clId="Web-{C8E9489B-71D2-EF37-5EDF-268E6313C94B}" dt="2023-08-06T15:07:10.920" v="453"/>
          <ac:spMkLst>
            <pc:docMk/>
            <pc:sldMk cId="0" sldId="262"/>
            <ac:spMk id="45" creationId="{A648176E-454C-437C-B0FC-9B82FCF32B24}"/>
          </ac:spMkLst>
        </pc:spChg>
        <pc:spChg chg="add del">
          <ac:chgData name="Валерия Николаева Симеонова" userId="S::vnsimeonov@office365faculty.uni-sofia.bg::bb6234ee-7972-498a-9746-4c962add02b0" providerId="AD" clId="Web-{C8E9489B-71D2-EF37-5EDF-268E6313C94B}" dt="2023-08-06T15:07:10.920" v="453"/>
          <ac:spMkLst>
            <pc:docMk/>
            <pc:sldMk cId="0" sldId="262"/>
            <ac:spMk id="46" creationId="{A6604B49-AD5C-4590-B051-06C8222ECD99}"/>
          </ac:spMkLst>
        </pc:spChg>
        <pc:spChg chg="add del">
          <ac:chgData name="Валерия Николаева Симеонова" userId="S::vnsimeonov@office365faculty.uni-sofia.bg::bb6234ee-7972-498a-9746-4c962add02b0" providerId="AD" clId="Web-{C8E9489B-71D2-EF37-5EDF-268E6313C94B}" dt="2023-08-06T15:07:10.920" v="453"/>
          <ac:spMkLst>
            <pc:docMk/>
            <pc:sldMk cId="0" sldId="262"/>
            <ac:spMk id="47" creationId="{CC552A98-EF7D-4D42-AB69-066B786AB55B}"/>
          </ac:spMkLst>
        </pc:spChg>
        <pc:spChg chg="add">
          <ac:chgData name="Валерия Николаева Симеонова" userId="S::vnsimeonov@office365faculty.uni-sofia.bg::bb6234ee-7972-498a-9746-4c962add02b0" providerId="AD" clId="Web-{C8E9489B-71D2-EF37-5EDF-268E6313C94B}" dt="2023-08-06T15:07:10.951" v="454"/>
          <ac:spMkLst>
            <pc:docMk/>
            <pc:sldMk cId="0" sldId="262"/>
            <ac:spMk id="49"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5:07:10.951" v="454"/>
          <ac:spMkLst>
            <pc:docMk/>
            <pc:sldMk cId="0" sldId="262"/>
            <ac:spMk id="51" creationId="{2C1BBA94-3F40-40AA-8BB9-E69E25E537C1}"/>
          </ac:spMkLst>
        </pc:spChg>
        <pc:grpChg chg="add del">
          <ac:chgData name="Валерия Николаева Симеонова" userId="S::vnsimeonov@office365faculty.uni-sofia.bg::bb6234ee-7972-498a-9746-4c962add02b0" providerId="AD" clId="Web-{C8E9489B-71D2-EF37-5EDF-268E6313C94B}" dt="2023-08-06T15:07:02.701" v="451"/>
          <ac:grpSpMkLst>
            <pc:docMk/>
            <pc:sldMk cId="0" sldId="262"/>
            <ac:grpSpMk id="37" creationId="{0C66A8B6-1F6E-4FCC-93B9-B9986B6FD111}"/>
          </ac:grpSpMkLst>
        </pc:grpChg>
        <pc:grpChg chg="add">
          <ac:chgData name="Валерия Николаева Симеонова" userId="S::vnsimeonov@office365faculty.uni-sofia.bg::bb6234ee-7972-498a-9746-4c962add02b0" providerId="AD" clId="Web-{C8E9489B-71D2-EF37-5EDF-268E6313C94B}" dt="2023-08-06T15:07:10.951" v="454"/>
          <ac:grpSpMkLst>
            <pc:docMk/>
            <pc:sldMk cId="0" sldId="262"/>
            <ac:grpSpMk id="50" creationId="{0C66A8B6-1F6E-4FCC-93B9-B9986B6FD111}"/>
          </ac:grpSpMkLst>
        </pc:grpChg>
        <pc:graphicFrameChg chg="add mod modGraphic">
          <ac:chgData name="Валерия Николаева Симеонова" userId="S::vnsimeonov@office365faculty.uni-sofia.bg::bb6234ee-7972-498a-9746-4c962add02b0" providerId="AD" clId="Web-{C8E9489B-71D2-EF37-5EDF-268E6313C94B}" dt="2023-08-06T15:07:19.545" v="455" actId="20577"/>
          <ac:graphicFrameMkLst>
            <pc:docMk/>
            <pc:sldMk cId="0" sldId="262"/>
            <ac:graphicFrameMk id="5" creationId="{68798DF4-D830-3684-F1F6-2E9946E49802}"/>
          </ac:graphicFrameMkLst>
        </pc:graphicFrameChg>
        <pc:picChg chg="add del mod ord">
          <ac:chgData name="Валерия Николаева Симеонова" userId="S::vnsimeonov@office365faculty.uni-sofia.bg::bb6234ee-7972-498a-9746-4c962add02b0" providerId="AD" clId="Web-{C8E9489B-71D2-EF37-5EDF-268E6313C94B}" dt="2023-08-06T15:06:17.027" v="449"/>
          <ac:picMkLst>
            <pc:docMk/>
            <pc:sldMk cId="0" sldId="262"/>
            <ac:picMk id="6" creationId="{79106C5C-4D33-6DE0-0575-75F1DF29B92B}"/>
          </ac:picMkLst>
        </pc:picChg>
      </pc:sldChg>
      <pc:sldChg chg="addSp delSp modSp">
        <pc:chgData name="Валерия Николаева Симеонова" userId="S::vnsimeonov@office365faculty.uni-sofia.bg::bb6234ee-7972-498a-9746-4c962add02b0" providerId="AD" clId="Web-{C8E9489B-71D2-EF37-5EDF-268E6313C94B}" dt="2023-08-06T15:12:46.949" v="468" actId="20577"/>
        <pc:sldMkLst>
          <pc:docMk/>
          <pc:sldMk cId="0" sldId="263"/>
        </pc:sldMkLst>
        <pc:spChg chg="mod">
          <ac:chgData name="Валерия Николаева Симеонова" userId="S::vnsimeonov@office365faculty.uni-sofia.bg::bb6234ee-7972-498a-9746-4c962add02b0" providerId="AD" clId="Web-{C8E9489B-71D2-EF37-5EDF-268E6313C94B}" dt="2023-08-06T14:30:40.989" v="106" actId="20577"/>
          <ac:spMkLst>
            <pc:docMk/>
            <pc:sldMk cId="0" sldId="263"/>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5:12:46.949" v="468" actId="20577"/>
          <ac:spMkLst>
            <pc:docMk/>
            <pc:sldMk cId="0" sldId="263"/>
            <ac:spMk id="3" creationId="{00000000-0000-0000-0000-000000000000}"/>
          </ac:spMkLst>
        </pc:spChg>
        <pc:graphicFrameChg chg="add del mod modGraphic">
          <ac:chgData name="Валерия Николаева Симеонова" userId="S::vnsimeonov@office365faculty.uni-sofia.bg::bb6234ee-7972-498a-9746-4c962add02b0" providerId="AD" clId="Web-{C8E9489B-71D2-EF37-5EDF-268E6313C94B}" dt="2023-08-06T15:10:38.803" v="463"/>
          <ac:graphicFrameMkLst>
            <pc:docMk/>
            <pc:sldMk cId="0" sldId="263"/>
            <ac:graphicFrameMk id="4" creationId="{4C0F935B-E5CE-6AF4-222D-40EFCCE51C9A}"/>
          </ac:graphicFrameMkLst>
        </pc:graphicFrameChg>
      </pc:sldChg>
      <pc:sldChg chg="modSp del">
        <pc:chgData name="Валерия Николаева Симеонова" userId="S::vnsimeonov@office365faculty.uni-sofia.bg::bb6234ee-7972-498a-9746-4c962add02b0" providerId="AD" clId="Web-{C8E9489B-71D2-EF37-5EDF-268E6313C94B}" dt="2023-08-06T15:13:31.685" v="469"/>
        <pc:sldMkLst>
          <pc:docMk/>
          <pc:sldMk cId="0" sldId="264"/>
        </pc:sldMkLst>
        <pc:spChg chg="mod">
          <ac:chgData name="Валерия Николаева Симеонова" userId="S::vnsimeonov@office365faculty.uni-sofia.bg::bb6234ee-7972-498a-9746-4c962add02b0" providerId="AD" clId="Web-{C8E9489B-71D2-EF37-5EDF-268E6313C94B}" dt="2023-08-06T14:30:50.974" v="109" actId="20577"/>
          <ac:spMkLst>
            <pc:docMk/>
            <pc:sldMk cId="0" sldId="264"/>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5:09:15.034" v="456" actId="20577"/>
          <ac:spMkLst>
            <pc:docMk/>
            <pc:sldMk cId="0" sldId="264"/>
            <ac:spMk id="3" creationId="{00000000-0000-0000-0000-000000000000}"/>
          </ac:spMkLst>
        </pc:spChg>
      </pc:sldChg>
      <pc:sldChg chg="addSp delSp modSp mod setBg">
        <pc:chgData name="Валерия Николаева Симеонова" userId="S::vnsimeonov@office365faculty.uni-sofia.bg::bb6234ee-7972-498a-9746-4c962add02b0" providerId="AD" clId="Web-{C8E9489B-71D2-EF37-5EDF-268E6313C94B}" dt="2023-08-06T15:16:58.521" v="496"/>
        <pc:sldMkLst>
          <pc:docMk/>
          <pc:sldMk cId="0" sldId="265"/>
        </pc:sldMkLst>
        <pc:spChg chg="mod">
          <ac:chgData name="Валерия Николаева Симеонова" userId="S::vnsimeonov@office365faculty.uni-sofia.bg::bb6234ee-7972-498a-9746-4c962add02b0" providerId="AD" clId="Web-{C8E9489B-71D2-EF37-5EDF-268E6313C94B}" dt="2023-08-06T15:16:15.144" v="485"/>
          <ac:spMkLst>
            <pc:docMk/>
            <pc:sldMk cId="0" sldId="265"/>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5:16:58.521" v="496"/>
          <ac:spMkLst>
            <pc:docMk/>
            <pc:sldMk cId="0" sldId="265"/>
            <ac:spMk id="3" creationId="{00000000-0000-0000-0000-000000000000}"/>
          </ac:spMkLst>
        </pc:spChg>
        <pc:spChg chg="add">
          <ac:chgData name="Валерия Николаева Симеонова" userId="S::vnsimeonov@office365faculty.uni-sofia.bg::bb6234ee-7972-498a-9746-4c962add02b0" providerId="AD" clId="Web-{C8E9489B-71D2-EF37-5EDF-268E6313C94B}" dt="2023-08-06T15:16:15.144" v="485"/>
          <ac:spMkLst>
            <pc:docMk/>
            <pc:sldMk cId="0" sldId="265"/>
            <ac:spMk id="8" creationId="{081EA652-8C6A-4E69-BEB9-170809474553}"/>
          </ac:spMkLst>
        </pc:spChg>
        <pc:spChg chg="add del">
          <ac:chgData name="Валерия Николаева Симеонова" userId="S::vnsimeonov@office365faculty.uni-sofia.bg::bb6234ee-7972-498a-9746-4c962add02b0" providerId="AD" clId="Web-{C8E9489B-71D2-EF37-5EDF-268E6313C94B}" dt="2023-08-06T15:16:15.144" v="484"/>
          <ac:spMkLst>
            <pc:docMk/>
            <pc:sldMk cId="0" sldId="265"/>
            <ac:spMk id="10" creationId="{9A724DBA-D2D9-471E-8ED7-2015DDD950DF}"/>
          </ac:spMkLst>
        </pc:spChg>
        <pc:spChg chg="add del">
          <ac:chgData name="Валерия Николаева Симеонова" userId="S::vnsimeonov@office365faculty.uni-sofia.bg::bb6234ee-7972-498a-9746-4c962add02b0" providerId="AD" clId="Web-{C8E9489B-71D2-EF37-5EDF-268E6313C94B}" dt="2023-08-06T15:16:15.144" v="484"/>
          <ac:spMkLst>
            <pc:docMk/>
            <pc:sldMk cId="0" sldId="265"/>
            <ac:spMk id="12" creationId="{08980754-6F4B-43C9-B9BE-127B6BED6586}"/>
          </ac:spMkLst>
        </pc:spChg>
        <pc:spChg chg="add del">
          <ac:chgData name="Валерия Николаева Симеонова" userId="S::vnsimeonov@office365faculty.uni-sofia.bg::bb6234ee-7972-498a-9746-4c962add02b0" providerId="AD" clId="Web-{C8E9489B-71D2-EF37-5EDF-268E6313C94B}" dt="2023-08-06T15:16:15.144" v="484"/>
          <ac:spMkLst>
            <pc:docMk/>
            <pc:sldMk cId="0" sldId="265"/>
            <ac:spMk id="14" creationId="{2C1BBA94-3F40-40AA-8BB9-E69E25E537C1}"/>
          </ac:spMkLst>
        </pc:spChg>
        <pc:spChg chg="add del">
          <ac:chgData name="Валерия Николаева Симеонова" userId="S::vnsimeonov@office365faculty.uni-sofia.bg::bb6234ee-7972-498a-9746-4c962add02b0" providerId="AD" clId="Web-{C8E9489B-71D2-EF37-5EDF-268E6313C94B}" dt="2023-08-06T15:16:15.144" v="484"/>
          <ac:spMkLst>
            <pc:docMk/>
            <pc:sldMk cId="0" sldId="265"/>
            <ac:spMk id="16" creationId="{169CC832-2974-4E8D-90ED-3E2941BA7336}"/>
          </ac:spMkLst>
        </pc:spChg>
        <pc:spChg chg="add del">
          <ac:chgData name="Валерия Николаева Симеонова" userId="S::vnsimeonov@office365faculty.uni-sofia.bg::bb6234ee-7972-498a-9746-4c962add02b0" providerId="AD" clId="Web-{C8E9489B-71D2-EF37-5EDF-268E6313C94B}" dt="2023-08-06T15:16:15.144" v="484"/>
          <ac:spMkLst>
            <pc:docMk/>
            <pc:sldMk cId="0" sldId="265"/>
            <ac:spMk id="18" creationId="{55222F96-971A-4F90-B841-6BAB416C7AC1}"/>
          </ac:spMkLst>
        </pc:spChg>
        <pc:spChg chg="add">
          <ac:chgData name="Валерия Николаева Симеонова" userId="S::vnsimeonov@office365faculty.uni-sofia.bg::bb6234ee-7972-498a-9746-4c962add02b0" providerId="AD" clId="Web-{C8E9489B-71D2-EF37-5EDF-268E6313C94B}" dt="2023-08-06T15:16:15.144" v="485"/>
          <ac:spMkLst>
            <pc:docMk/>
            <pc:sldMk cId="0" sldId="265"/>
            <ac:spMk id="20" creationId="{5298780A-33B9-4EA2-8F67-DE68AD62841B}"/>
          </ac:spMkLst>
        </pc:spChg>
        <pc:spChg chg="add">
          <ac:chgData name="Валерия Николаева Симеонова" userId="S::vnsimeonov@office365faculty.uni-sofia.bg::bb6234ee-7972-498a-9746-4c962add02b0" providerId="AD" clId="Web-{C8E9489B-71D2-EF37-5EDF-268E6313C94B}" dt="2023-08-06T15:16:15.144" v="485"/>
          <ac:spMkLst>
            <pc:docMk/>
            <pc:sldMk cId="0" sldId="265"/>
            <ac:spMk id="21" creationId="{7F488E8B-4E1E-4402-8935-D4E6C02615C7}"/>
          </ac:spMkLst>
        </pc:spChg>
        <pc:picChg chg="add del">
          <ac:chgData name="Валерия Николаева Симеонова" userId="S::vnsimeonov@office365faculty.uni-sofia.bg::bb6234ee-7972-498a-9746-4c962add02b0" providerId="AD" clId="Web-{C8E9489B-71D2-EF37-5EDF-268E6313C94B}" dt="2023-08-06T15:16:15.144" v="484"/>
          <ac:picMkLst>
            <pc:docMk/>
            <pc:sldMk cId="0" sldId="265"/>
            <ac:picMk id="7" creationId="{ECD0A977-DBF6-734D-8C35-662F2ADCF219}"/>
          </ac:picMkLst>
        </pc:picChg>
        <pc:cxnChg chg="add">
          <ac:chgData name="Валерия Николаева Симеонова" userId="S::vnsimeonov@office365faculty.uni-sofia.bg::bb6234ee-7972-498a-9746-4c962add02b0" providerId="AD" clId="Web-{C8E9489B-71D2-EF37-5EDF-268E6313C94B}" dt="2023-08-06T15:16:15.144" v="485"/>
          <ac:cxnSpMkLst>
            <pc:docMk/>
            <pc:sldMk cId="0" sldId="265"/>
            <ac:cxnSpMk id="22" creationId="{23AAC9B5-8015-485C-ACF9-A750390E9A56}"/>
          </ac:cxnSpMkLst>
        </pc:cxnChg>
      </pc:sldChg>
      <pc:sldChg chg="modSp del">
        <pc:chgData name="Валерия Николаева Симеонова" userId="S::vnsimeonov@office365faculty.uni-sofia.bg::bb6234ee-7972-498a-9746-4c962add02b0" providerId="AD" clId="Web-{C8E9489B-71D2-EF37-5EDF-268E6313C94B}" dt="2023-08-06T15:14:15.155" v="476"/>
        <pc:sldMkLst>
          <pc:docMk/>
          <pc:sldMk cId="0" sldId="266"/>
        </pc:sldMkLst>
        <pc:spChg chg="mod">
          <ac:chgData name="Валерия Николаева Симеонова" userId="S::vnsimeonov@office365faculty.uni-sofia.bg::bb6234ee-7972-498a-9746-4c962add02b0" providerId="AD" clId="Web-{C8E9489B-71D2-EF37-5EDF-268E6313C94B}" dt="2023-08-06T14:31:22.116" v="116" actId="20577"/>
          <ac:spMkLst>
            <pc:docMk/>
            <pc:sldMk cId="0" sldId="266"/>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5:14:05.561" v="472" actId="20577"/>
          <ac:spMkLst>
            <pc:docMk/>
            <pc:sldMk cId="0" sldId="266"/>
            <ac:spMk id="3" creationId="{00000000-0000-0000-0000-000000000000}"/>
          </ac:spMkLst>
        </pc:spChg>
      </pc:sldChg>
      <pc:sldChg chg="modSp del">
        <pc:chgData name="Валерия Николаева Симеонова" userId="S::vnsimeonov@office365faculty.uni-sofia.bg::bb6234ee-7972-498a-9746-4c962add02b0" providerId="AD" clId="Web-{C8E9489B-71D2-EF37-5EDF-268E6313C94B}" dt="2023-08-06T15:14:35.250" v="481"/>
        <pc:sldMkLst>
          <pc:docMk/>
          <pc:sldMk cId="0" sldId="267"/>
        </pc:sldMkLst>
        <pc:spChg chg="mod">
          <ac:chgData name="Валерия Николаева Симеонова" userId="S::vnsimeonov@office365faculty.uni-sofia.bg::bb6234ee-7972-498a-9746-4c962add02b0" providerId="AD" clId="Web-{C8E9489B-71D2-EF37-5EDF-268E6313C94B}" dt="2023-08-06T14:31:29.366" v="119" actId="20577"/>
          <ac:spMkLst>
            <pc:docMk/>
            <pc:sldMk cId="0" sldId="267"/>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4:32:12.399" v="133" actId="20577"/>
          <ac:spMkLst>
            <pc:docMk/>
            <pc:sldMk cId="0" sldId="267"/>
            <ac:spMk id="3" creationId="{00000000-0000-0000-0000-000000000000}"/>
          </ac:spMkLst>
        </pc:spChg>
      </pc:sldChg>
      <pc:sldChg chg="modSp del">
        <pc:chgData name="Валерия Николаева Симеонова" userId="S::vnsimeonov@office365faculty.uni-sofia.bg::bb6234ee-7972-498a-9746-4c962add02b0" providerId="AD" clId="Web-{C8E9489B-71D2-EF37-5EDF-268E6313C94B}" dt="2023-08-06T14:32:13.664" v="134"/>
        <pc:sldMkLst>
          <pc:docMk/>
          <pc:sldMk cId="0" sldId="268"/>
        </pc:sldMkLst>
        <pc:spChg chg="mod">
          <ac:chgData name="Валерия Николаева Симеонова" userId="S::vnsimeonov@office365faculty.uni-sofia.bg::bb6234ee-7972-498a-9746-4c962add02b0" providerId="AD" clId="Web-{C8E9489B-71D2-EF37-5EDF-268E6313C94B}" dt="2023-08-06T14:31:38.663" v="122" actId="20577"/>
          <ac:spMkLst>
            <pc:docMk/>
            <pc:sldMk cId="0" sldId="268"/>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4:32:06.164" v="129" actId="20577"/>
          <ac:spMkLst>
            <pc:docMk/>
            <pc:sldMk cId="0" sldId="268"/>
            <ac:spMk id="3" creationId="{00000000-0000-0000-0000-000000000000}"/>
          </ac:spMkLst>
        </pc:spChg>
      </pc:sldChg>
      <pc:sldChg chg="addSp delSp modSp mod setBg">
        <pc:chgData name="Валерия Николаева Симеонова" userId="S::vnsimeonov@office365faculty.uni-sofia.bg::bb6234ee-7972-498a-9746-4c962add02b0" providerId="AD" clId="Web-{C8E9489B-71D2-EF37-5EDF-268E6313C94B}" dt="2023-08-06T15:15:38.049" v="482"/>
        <pc:sldMkLst>
          <pc:docMk/>
          <pc:sldMk cId="0" sldId="269"/>
        </pc:sldMkLst>
        <pc:spChg chg="mod">
          <ac:chgData name="Валерия Николаева Симеонова" userId="S::vnsimeonov@office365faculty.uni-sofia.bg::bb6234ee-7972-498a-9746-4c962add02b0" providerId="AD" clId="Web-{C8E9489B-71D2-EF37-5EDF-268E6313C94B}" dt="2023-08-06T15:15:38.049" v="482"/>
          <ac:spMkLst>
            <pc:docMk/>
            <pc:sldMk cId="0" sldId="269"/>
            <ac:spMk id="2" creationId="{00000000-0000-0000-0000-000000000000}"/>
          </ac:spMkLst>
        </pc:spChg>
        <pc:spChg chg="del mod">
          <ac:chgData name="Валерия Николаева Симеонова" userId="S::vnsimeonov@office365faculty.uni-sofia.bg::bb6234ee-7972-498a-9746-4c962add02b0" providerId="AD" clId="Web-{C8E9489B-71D2-EF37-5EDF-268E6313C94B}" dt="2023-08-06T15:15:38.049" v="482"/>
          <ac:spMkLst>
            <pc:docMk/>
            <pc:sldMk cId="0" sldId="269"/>
            <ac:spMk id="3" creationId="{00000000-0000-0000-0000-000000000000}"/>
          </ac:spMkLst>
        </pc:spChg>
        <pc:spChg chg="add">
          <ac:chgData name="Валерия Николаева Симеонова" userId="S::vnsimeonov@office365faculty.uni-sofia.bg::bb6234ee-7972-498a-9746-4c962add02b0" providerId="AD" clId="Web-{C8E9489B-71D2-EF37-5EDF-268E6313C94B}" dt="2023-08-06T15:15:38.049" v="482"/>
          <ac:spMkLst>
            <pc:docMk/>
            <pc:sldMk cId="0" sldId="269"/>
            <ac:spMk id="9"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5:15:38.049" v="482"/>
          <ac:spMkLst>
            <pc:docMk/>
            <pc:sldMk cId="0" sldId="269"/>
            <ac:spMk id="15" creationId="{2C1BBA94-3F40-40AA-8BB9-E69E25E537C1}"/>
          </ac:spMkLst>
        </pc:spChg>
        <pc:grpChg chg="add">
          <ac:chgData name="Валерия Николаева Симеонова" userId="S::vnsimeonov@office365faculty.uni-sofia.bg::bb6234ee-7972-498a-9746-4c962add02b0" providerId="AD" clId="Web-{C8E9489B-71D2-EF37-5EDF-268E6313C94B}" dt="2023-08-06T15:15:38.049" v="482"/>
          <ac:grpSpMkLst>
            <pc:docMk/>
            <pc:sldMk cId="0" sldId="269"/>
            <ac:grpSpMk id="11" creationId="{0C66A8B6-1F6E-4FCC-93B9-B9986B6FD111}"/>
          </ac:grpSpMkLst>
        </pc:grpChg>
        <pc:graphicFrameChg chg="add">
          <ac:chgData name="Валерия Николаева Симеонова" userId="S::vnsimeonov@office365faculty.uni-sofia.bg::bb6234ee-7972-498a-9746-4c962add02b0" providerId="AD" clId="Web-{C8E9489B-71D2-EF37-5EDF-268E6313C94B}" dt="2023-08-06T15:15:38.049" v="482"/>
          <ac:graphicFrameMkLst>
            <pc:docMk/>
            <pc:sldMk cId="0" sldId="269"/>
            <ac:graphicFrameMk id="5" creationId="{584BA4D4-BE8A-F582-5C82-930868D6DAB1}"/>
          </ac:graphicFrameMkLst>
        </pc:graphicFrameChg>
      </pc:sldChg>
      <pc:sldChg chg="addSp delSp modSp new mod setBg">
        <pc:chgData name="Валерия Николаева Симеонова" userId="S::vnsimeonov@office365faculty.uni-sofia.bg::bb6234ee-7972-498a-9746-4c962add02b0" providerId="AD" clId="Web-{C8E9489B-71D2-EF37-5EDF-268E6313C94B}" dt="2023-08-06T15:21:25.999" v="522" actId="14100"/>
        <pc:sldMkLst>
          <pc:docMk/>
          <pc:sldMk cId="1053807162" sldId="270"/>
        </pc:sldMkLst>
        <pc:spChg chg="mod">
          <ac:chgData name="Валерия Николаева Симеонова" userId="S::vnsimeonov@office365faculty.uni-sofia.bg::bb6234ee-7972-498a-9746-4c962add02b0" providerId="AD" clId="Web-{C8E9489B-71D2-EF37-5EDF-268E6313C94B}" dt="2023-08-06T15:20:55.030" v="521"/>
          <ac:spMkLst>
            <pc:docMk/>
            <pc:sldMk cId="1053807162" sldId="270"/>
            <ac:spMk id="2" creationId="{EB0AE6CE-94E0-05E3-DECE-F6631323C6D7}"/>
          </ac:spMkLst>
        </pc:spChg>
        <pc:spChg chg="del mod">
          <ac:chgData name="Валерия Николаева Симеонова" userId="S::vnsimeonov@office365faculty.uni-sofia.bg::bb6234ee-7972-498a-9746-4c962add02b0" providerId="AD" clId="Web-{C8E9489B-71D2-EF37-5EDF-268E6313C94B}" dt="2023-08-06T15:20:55.030" v="521"/>
          <ac:spMkLst>
            <pc:docMk/>
            <pc:sldMk cId="1053807162" sldId="270"/>
            <ac:spMk id="3" creationId="{1968606F-3ADF-D94E-042E-C7046D530CB8}"/>
          </ac:spMkLst>
        </pc:spChg>
        <pc:spChg chg="add">
          <ac:chgData name="Валерия Николаева Симеонова" userId="S::vnsimeonov@office365faculty.uni-sofia.bg::bb6234ee-7972-498a-9746-4c962add02b0" providerId="AD" clId="Web-{C8E9489B-71D2-EF37-5EDF-268E6313C94B}" dt="2023-08-06T15:20:55.030" v="521"/>
          <ac:spMkLst>
            <pc:docMk/>
            <pc:sldMk cId="1053807162" sldId="270"/>
            <ac:spMk id="9"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5:20:55.030" v="521"/>
          <ac:spMkLst>
            <pc:docMk/>
            <pc:sldMk cId="1053807162" sldId="270"/>
            <ac:spMk id="15" creationId="{2C1BBA94-3F40-40AA-8BB9-E69E25E537C1}"/>
          </ac:spMkLst>
        </pc:spChg>
        <pc:grpChg chg="add">
          <ac:chgData name="Валерия Николаева Симеонова" userId="S::vnsimeonov@office365faculty.uni-sofia.bg::bb6234ee-7972-498a-9746-4c962add02b0" providerId="AD" clId="Web-{C8E9489B-71D2-EF37-5EDF-268E6313C94B}" dt="2023-08-06T15:20:55.030" v="521"/>
          <ac:grpSpMkLst>
            <pc:docMk/>
            <pc:sldMk cId="1053807162" sldId="270"/>
            <ac:grpSpMk id="11" creationId="{0C66A8B6-1F6E-4FCC-93B9-B9986B6FD111}"/>
          </ac:grpSpMkLst>
        </pc:grpChg>
        <pc:graphicFrameChg chg="add mod">
          <ac:chgData name="Валерия Николаева Симеонова" userId="S::vnsimeonov@office365faculty.uni-sofia.bg::bb6234ee-7972-498a-9746-4c962add02b0" providerId="AD" clId="Web-{C8E9489B-71D2-EF37-5EDF-268E6313C94B}" dt="2023-08-06T15:21:25.999" v="522" actId="14100"/>
          <ac:graphicFrameMkLst>
            <pc:docMk/>
            <pc:sldMk cId="1053807162" sldId="270"/>
            <ac:graphicFrameMk id="5" creationId="{E7F4E8D7-C0E3-A33E-9DC2-177A86CC56C9}"/>
          </ac:graphicFrameMkLst>
        </pc:graphicFrameChg>
      </pc:sldChg>
      <pc:sldChg chg="addSp delSp modSp new mod setBg">
        <pc:chgData name="Валерия Николаева Симеонова" userId="S::vnsimeonov@office365faculty.uni-sofia.bg::bb6234ee-7972-498a-9746-4c962add02b0" providerId="AD" clId="Web-{C8E9489B-71D2-EF37-5EDF-268E6313C94B}" dt="2023-08-06T15:23:07.816" v="528"/>
        <pc:sldMkLst>
          <pc:docMk/>
          <pc:sldMk cId="3448189693" sldId="271"/>
        </pc:sldMkLst>
        <pc:spChg chg="mod">
          <ac:chgData name="Валерия Николаева Симеонова" userId="S::vnsimeonov@office365faculty.uni-sofia.bg::bb6234ee-7972-498a-9746-4c962add02b0" providerId="AD" clId="Web-{C8E9489B-71D2-EF37-5EDF-268E6313C94B}" dt="2023-08-06T15:22:15.751" v="523"/>
          <ac:spMkLst>
            <pc:docMk/>
            <pc:sldMk cId="3448189693" sldId="271"/>
            <ac:spMk id="2" creationId="{59B28329-9318-AA9A-FA6F-5F61A25DB67D}"/>
          </ac:spMkLst>
        </pc:spChg>
        <pc:spChg chg="add del mod">
          <ac:chgData name="Валерия Николаева Симеонова" userId="S::vnsimeonov@office365faculty.uni-sofia.bg::bb6234ee-7972-498a-9746-4c962add02b0" providerId="AD" clId="Web-{C8E9489B-71D2-EF37-5EDF-268E6313C94B}" dt="2023-08-06T15:23:07.816" v="528"/>
          <ac:spMkLst>
            <pc:docMk/>
            <pc:sldMk cId="3448189693" sldId="271"/>
            <ac:spMk id="3" creationId="{57BC9516-425E-B3F9-6298-912E560A11E3}"/>
          </ac:spMkLst>
        </pc:spChg>
        <pc:spChg chg="add">
          <ac:chgData name="Валерия Николаева Симеонова" userId="S::vnsimeonov@office365faculty.uni-sofia.bg::bb6234ee-7972-498a-9746-4c962add02b0" providerId="AD" clId="Web-{C8E9489B-71D2-EF37-5EDF-268E6313C94B}" dt="2023-08-06T15:22:15.751" v="523"/>
          <ac:spMkLst>
            <pc:docMk/>
            <pc:sldMk cId="3448189693" sldId="271"/>
            <ac:spMk id="8" creationId="{6AB33354-5302-409E-90BF-4E7A98AFB5C6}"/>
          </ac:spMkLst>
        </pc:spChg>
        <pc:spChg chg="add">
          <ac:chgData name="Валерия Николаева Симеонова" userId="S::vnsimeonov@office365faculty.uni-sofia.bg::bb6234ee-7972-498a-9746-4c962add02b0" providerId="AD" clId="Web-{C8E9489B-71D2-EF37-5EDF-268E6313C94B}" dt="2023-08-06T15:22:15.751" v="523"/>
          <ac:spMkLst>
            <pc:docMk/>
            <pc:sldMk cId="3448189693" sldId="271"/>
            <ac:spMk id="14" creationId="{2C1BBA94-3F40-40AA-8BB9-E69E25E537C1}"/>
          </ac:spMkLst>
        </pc:spChg>
        <pc:grpChg chg="add">
          <ac:chgData name="Валерия Николаева Симеонова" userId="S::vnsimeonov@office365faculty.uni-sofia.bg::bb6234ee-7972-498a-9746-4c962add02b0" providerId="AD" clId="Web-{C8E9489B-71D2-EF37-5EDF-268E6313C94B}" dt="2023-08-06T15:22:15.751" v="523"/>
          <ac:grpSpMkLst>
            <pc:docMk/>
            <pc:sldMk cId="3448189693" sldId="271"/>
            <ac:grpSpMk id="10" creationId="{0C66A8B6-1F6E-4FCC-93B9-B9986B6FD111}"/>
          </ac:grpSpMkLst>
        </pc:grpChg>
        <pc:graphicFrameChg chg="add del mod modGraphic">
          <ac:chgData name="Валерия Николаева Симеонова" userId="S::vnsimeonov@office365faculty.uni-sofia.bg::bb6234ee-7972-498a-9746-4c962add02b0" providerId="AD" clId="Web-{C8E9489B-71D2-EF37-5EDF-268E6313C94B}" dt="2023-08-06T15:22:54.518" v="525"/>
          <ac:graphicFrameMkLst>
            <pc:docMk/>
            <pc:sldMk cId="3448189693" sldId="271"/>
            <ac:graphicFrameMk id="4" creationId="{7EB909D5-2801-87EB-A669-6FC96C82D39A}"/>
          </ac:graphicFrameMkLst>
        </pc:graphicFrameChg>
        <pc:graphicFrameChg chg="add del">
          <ac:chgData name="Валерия Николаева Симеонова" userId="S::vnsimeonov@office365faculty.uni-sofia.bg::bb6234ee-7972-498a-9746-4c962add02b0" providerId="AD" clId="Web-{C8E9489B-71D2-EF37-5EDF-268E6313C94B}" dt="2023-08-06T15:23:07.800" v="527"/>
          <ac:graphicFrameMkLst>
            <pc:docMk/>
            <pc:sldMk cId="3448189693" sldId="271"/>
            <ac:graphicFrameMk id="16" creationId="{AC369245-3379-A7AD-F52F-15E01C2339AF}"/>
          </ac:graphicFrameMkLst>
        </pc:graphicFrameChg>
        <pc:graphicFrameChg chg="add">
          <ac:chgData name="Валерия Николаева Симеонова" userId="S::vnsimeonov@office365faculty.uni-sofia.bg::bb6234ee-7972-498a-9746-4c962add02b0" providerId="AD" clId="Web-{C8E9489B-71D2-EF37-5EDF-268E6313C94B}" dt="2023-08-06T15:23:07.816" v="528"/>
          <ac:graphicFrameMkLst>
            <pc:docMk/>
            <pc:sldMk cId="3448189693" sldId="271"/>
            <ac:graphicFrameMk id="18" creationId="{7397B08F-4C28-416E-4793-80BD09671DA4}"/>
          </ac:graphicFrameMkLst>
        </pc:graphicFrameChg>
      </pc:sldChg>
      <pc:sldChg chg="addSp delSp modSp new mod modClrScheme chgLayout">
        <pc:chgData name="Валерия Николаева Симеонова" userId="S::vnsimeonov@office365faculty.uni-sofia.bg::bb6234ee-7972-498a-9746-4c962add02b0" providerId="AD" clId="Web-{C8E9489B-71D2-EF37-5EDF-268E6313C94B}" dt="2023-08-06T14:40:21.324" v="188"/>
        <pc:sldMkLst>
          <pc:docMk/>
          <pc:sldMk cId="2690713688" sldId="272"/>
        </pc:sldMkLst>
        <pc:spChg chg="mod ord">
          <ac:chgData name="Валерия Николаева Симеонова" userId="S::vnsimeonov@office365faculty.uni-sofia.bg::bb6234ee-7972-498a-9746-4c962add02b0" providerId="AD" clId="Web-{C8E9489B-71D2-EF37-5EDF-268E6313C94B}" dt="2023-08-06T14:39:51.776" v="186"/>
          <ac:spMkLst>
            <pc:docMk/>
            <pc:sldMk cId="2690713688" sldId="272"/>
            <ac:spMk id="2" creationId="{976A730E-F31E-4482-B972-8DEB1F3C73F9}"/>
          </ac:spMkLst>
        </pc:spChg>
        <pc:spChg chg="del mod">
          <ac:chgData name="Валерия Николаева Симеонова" userId="S::vnsimeonov@office365faculty.uni-sofia.bg::bb6234ee-7972-498a-9746-4c962add02b0" providerId="AD" clId="Web-{C8E9489B-71D2-EF37-5EDF-268E6313C94B}" dt="2023-08-06T14:37:59.428" v="168"/>
          <ac:spMkLst>
            <pc:docMk/>
            <pc:sldMk cId="2690713688" sldId="272"/>
            <ac:spMk id="3" creationId="{A0F19603-E47A-7D2E-3B95-62B0AC10ABB0}"/>
          </ac:spMkLst>
        </pc:spChg>
        <pc:spChg chg="del">
          <ac:chgData name="Валерия Николаева Симеонова" userId="S::vnsimeonov@office365faculty.uni-sofia.bg::bb6234ee-7972-498a-9746-4c962add02b0" providerId="AD" clId="Web-{C8E9489B-71D2-EF37-5EDF-268E6313C94B}" dt="2023-08-06T14:39:51.776" v="186"/>
          <ac:spMkLst>
            <pc:docMk/>
            <pc:sldMk cId="2690713688" sldId="272"/>
            <ac:spMk id="4" creationId="{D5025DA1-58A2-FA53-0DBD-BD17DD926414}"/>
          </ac:spMkLst>
        </pc:spChg>
        <pc:graphicFrameChg chg="add del mod modGraphic">
          <ac:chgData name="Валерия Николаева Симеонова" userId="S::vnsimeonov@office365faculty.uni-sofia.bg::bb6234ee-7972-498a-9746-4c962add02b0" providerId="AD" clId="Web-{C8E9489B-71D2-EF37-5EDF-268E6313C94B}" dt="2023-08-06T14:37:16.067" v="167"/>
          <ac:graphicFrameMkLst>
            <pc:docMk/>
            <pc:sldMk cId="2690713688" sldId="272"/>
            <ac:graphicFrameMk id="5" creationId="{97496CBC-2AA1-15B6-A6C2-553BDAD2F0D5}"/>
          </ac:graphicFrameMkLst>
        </pc:graphicFrameChg>
        <pc:graphicFrameChg chg="add mod ord modGraphic">
          <ac:chgData name="Валерия Николаева Симеонова" userId="S::vnsimeonov@office365faculty.uni-sofia.bg::bb6234ee-7972-498a-9746-4c962add02b0" providerId="AD" clId="Web-{C8E9489B-71D2-EF37-5EDF-268E6313C94B}" dt="2023-08-06T14:40:21.324" v="188"/>
          <ac:graphicFrameMkLst>
            <pc:docMk/>
            <pc:sldMk cId="2690713688" sldId="272"/>
            <ac:graphicFrameMk id="6" creationId="{01420820-CB03-A887-5708-0089C284602D}"/>
          </ac:graphicFrameMkLst>
        </pc:graphicFrameChg>
      </pc:sldChg>
      <pc:sldChg chg="addSp modSp add mod replId setBg">
        <pc:chgData name="Валерия Николаева Симеонова" userId="S::vnsimeonov@office365faculty.uni-sofia.bg::bb6234ee-7972-498a-9746-4c962add02b0" providerId="AD" clId="Web-{C8E9489B-71D2-EF37-5EDF-268E6313C94B}" dt="2023-08-06T14:51:39.397" v="312" actId="20577"/>
        <pc:sldMkLst>
          <pc:docMk/>
          <pc:sldMk cId="2124487030" sldId="273"/>
        </pc:sldMkLst>
        <pc:spChg chg="mod">
          <ac:chgData name="Валерия Николаева Симеонова" userId="S::vnsimeonov@office365faculty.uni-sofia.bg::bb6234ee-7972-498a-9746-4c962add02b0" providerId="AD" clId="Web-{C8E9489B-71D2-EF37-5EDF-268E6313C94B}" dt="2023-08-06T14:51:39.397" v="312" actId="20577"/>
          <ac:spMkLst>
            <pc:docMk/>
            <pc:sldMk cId="2124487030" sldId="273"/>
            <ac:spMk id="2" creationId="{00000000-0000-0000-0000-000000000000}"/>
          </ac:spMkLst>
        </pc:spChg>
        <pc:spChg chg="mod">
          <ac:chgData name="Валерия Николаева Симеонова" userId="S::vnsimeonov@office365faculty.uni-sofia.bg::bb6234ee-7972-498a-9746-4c962add02b0" providerId="AD" clId="Web-{C8E9489B-71D2-EF37-5EDF-268E6313C94B}" dt="2023-08-06T14:51:17.318" v="307"/>
          <ac:spMkLst>
            <pc:docMk/>
            <pc:sldMk cId="2124487030" sldId="273"/>
            <ac:spMk id="3" creationId="{00000000-0000-0000-0000-000000000000}"/>
          </ac:spMkLst>
        </pc:spChg>
        <pc:spChg chg="add">
          <ac:chgData name="Валерия Николаева Симеонова" userId="S::vnsimeonov@office365faculty.uni-sofia.bg::bb6234ee-7972-498a-9746-4c962add02b0" providerId="AD" clId="Web-{C8E9489B-71D2-EF37-5EDF-268E6313C94B}" dt="2023-08-06T14:51:17.318" v="307"/>
          <ac:spMkLst>
            <pc:docMk/>
            <pc:sldMk cId="2124487030" sldId="273"/>
            <ac:spMk id="8" creationId="{389575E1-3389-451A-A5F7-27854C25C599}"/>
          </ac:spMkLst>
        </pc:spChg>
        <pc:spChg chg="add">
          <ac:chgData name="Валерия Николаева Симеонова" userId="S::vnsimeonov@office365faculty.uni-sofia.bg::bb6234ee-7972-498a-9746-4c962add02b0" providerId="AD" clId="Web-{C8E9489B-71D2-EF37-5EDF-268E6313C94B}" dt="2023-08-06T14:51:17.318" v="307"/>
          <ac:spMkLst>
            <pc:docMk/>
            <pc:sldMk cId="2124487030" sldId="273"/>
            <ac:spMk id="10" creationId="{A53CCC5C-D88E-40FB-B30B-23DCDBD01D37}"/>
          </ac:spMkLst>
        </pc:spChg>
        <pc:spChg chg="add">
          <ac:chgData name="Валерия Николаева Симеонова" userId="S::vnsimeonov@office365faculty.uni-sofia.bg::bb6234ee-7972-498a-9746-4c962add02b0" providerId="AD" clId="Web-{C8E9489B-71D2-EF37-5EDF-268E6313C94B}" dt="2023-08-06T14:51:17.318" v="307"/>
          <ac:spMkLst>
            <pc:docMk/>
            <pc:sldMk cId="2124487030" sldId="273"/>
            <ac:spMk id="12" creationId="{081E4A58-353D-44AE-B2FC-2A74E2E400F7}"/>
          </ac:spMkLst>
        </pc:spChg>
      </pc:sldChg>
      <pc:sldChg chg="addSp delSp modSp add replId">
        <pc:chgData name="Валерия Николаева Симеонова" userId="S::vnsimeonov@office365faculty.uni-sofia.bg::bb6234ee-7972-498a-9746-4c962add02b0" providerId="AD" clId="Web-{C8E9489B-71D2-EF37-5EDF-268E6313C94B}" dt="2023-08-06T14:56:02.892" v="353"/>
        <pc:sldMkLst>
          <pc:docMk/>
          <pc:sldMk cId="2599947005" sldId="274"/>
        </pc:sldMkLst>
        <pc:spChg chg="mod">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2" creationId="{00000000-0000-0000-0000-000000000000}"/>
          </ac:spMkLst>
        </pc:spChg>
        <pc:spChg chg="del mod">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3" creationId="{00000000-0000-0000-0000-000000000000}"/>
          </ac:spMkLst>
        </pc:spChg>
        <pc:spChg chg="del">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8" creationId="{389575E1-3389-451A-A5F7-27854C25C599}"/>
          </ac:spMkLst>
        </pc:spChg>
        <pc:spChg chg="del">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10" creationId="{A53CCC5C-D88E-40FB-B30B-23DCDBD01D37}"/>
          </ac:spMkLst>
        </pc:spChg>
        <pc:spChg chg="del">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12" creationId="{081E4A58-353D-44AE-B2FC-2A74E2E400F7}"/>
          </ac:spMkLst>
        </pc:spChg>
        <pc:spChg chg="add">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18"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4:56:02.892" v="353"/>
          <ac:spMkLst>
            <pc:docMk/>
            <pc:sldMk cId="2599947005" sldId="274"/>
            <ac:spMk id="24" creationId="{2C1BBA94-3F40-40AA-8BB9-E69E25E537C1}"/>
          </ac:spMkLst>
        </pc:spChg>
        <pc:grpChg chg="add">
          <ac:chgData name="Валерия Николаева Симеонова" userId="S::vnsimeonov@office365faculty.uni-sofia.bg::bb6234ee-7972-498a-9746-4c962add02b0" providerId="AD" clId="Web-{C8E9489B-71D2-EF37-5EDF-268E6313C94B}" dt="2023-08-06T14:56:02.892" v="353"/>
          <ac:grpSpMkLst>
            <pc:docMk/>
            <pc:sldMk cId="2599947005" sldId="274"/>
            <ac:grpSpMk id="20" creationId="{0C66A8B6-1F6E-4FCC-93B9-B9986B6FD111}"/>
          </ac:grpSpMkLst>
        </pc:grpChg>
        <pc:graphicFrameChg chg="add">
          <ac:chgData name="Валерия Николаева Симеонова" userId="S::vnsimeonov@office365faculty.uni-sofia.bg::bb6234ee-7972-498a-9746-4c962add02b0" providerId="AD" clId="Web-{C8E9489B-71D2-EF37-5EDF-268E6313C94B}" dt="2023-08-06T14:56:02.892" v="353"/>
          <ac:graphicFrameMkLst>
            <pc:docMk/>
            <pc:sldMk cId="2599947005" sldId="274"/>
            <ac:graphicFrameMk id="14" creationId="{A6C2E1E9-5589-4126-9E43-69DAE6E509BB}"/>
          </ac:graphicFrameMkLst>
        </pc:graphicFrameChg>
      </pc:sldChg>
      <pc:sldChg chg="addSp delSp modSp add replId">
        <pc:chgData name="Валерия Николаева Симеонова" userId="S::vnsimeonov@office365faculty.uni-sofia.bg::bb6234ee-7972-498a-9746-4c962add02b0" providerId="AD" clId="Web-{C8E9489B-71D2-EF37-5EDF-268E6313C94B}" dt="2023-08-06T14:58:31.570" v="381" actId="20577"/>
        <pc:sldMkLst>
          <pc:docMk/>
          <pc:sldMk cId="1335821466" sldId="275"/>
        </pc:sldMkLst>
        <pc:spChg chg="mod">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2" creationId="{00000000-0000-0000-0000-000000000000}"/>
          </ac:spMkLst>
        </pc:spChg>
        <pc:spChg chg="add del mod">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3" creationId="{00000000-0000-0000-0000-000000000000}"/>
          </ac:spMkLst>
        </pc:spChg>
        <pc:spChg chg="add del">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8" creationId="{389575E1-3389-451A-A5F7-27854C25C599}"/>
          </ac:spMkLst>
        </pc:spChg>
        <pc:spChg chg="add del">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10" creationId="{A53CCC5C-D88E-40FB-B30B-23DCDBD01D37}"/>
          </ac:spMkLst>
        </pc:spChg>
        <pc:spChg chg="add del">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12" creationId="{081E4A58-353D-44AE-B2FC-2A74E2E400F7}"/>
          </ac:spMkLst>
        </pc:spChg>
        <pc:spChg chg="add">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17" creationId="{3AD318CC-E2A8-4E27-9548-A047A78999B1}"/>
          </ac:spMkLst>
        </pc:spChg>
        <pc:spChg chg="add del">
          <ac:chgData name="Валерия Николаева Симеонова" userId="S::vnsimeonov@office365faculty.uni-sofia.bg::bb6234ee-7972-498a-9746-4c962add02b0" providerId="AD" clId="Web-{C8E9489B-71D2-EF37-5EDF-268E6313C94B}" dt="2023-08-06T14:57:49.772" v="372"/>
          <ac:spMkLst>
            <pc:docMk/>
            <pc:sldMk cId="1335821466" sldId="275"/>
            <ac:spMk id="18" creationId="{A1F6BF70-C7D1-4AF9-8DB4-BEEB8A9C3529}"/>
          </ac:spMkLst>
        </pc:spChg>
        <pc:spChg chg="add">
          <ac:chgData name="Валерия Николаева Симеонова" userId="S::vnsimeonov@office365faculty.uni-sofia.bg::bb6234ee-7972-498a-9746-4c962add02b0" providerId="AD" clId="Web-{C8E9489B-71D2-EF37-5EDF-268E6313C94B}" dt="2023-08-06T14:58:06.350" v="377"/>
          <ac:spMkLst>
            <pc:docMk/>
            <pc:sldMk cId="1335821466" sldId="275"/>
            <ac:spMk id="23" creationId="{2C1BBA94-3F40-40AA-8BB9-E69E25E537C1}"/>
          </ac:spMkLst>
        </pc:spChg>
        <pc:spChg chg="add del">
          <ac:chgData name="Валерия Николаева Симеонова" userId="S::vnsimeonov@office365faculty.uni-sofia.bg::bb6234ee-7972-498a-9746-4c962add02b0" providerId="AD" clId="Web-{C8E9489B-71D2-EF37-5EDF-268E6313C94B}" dt="2023-08-06T14:57:49.772" v="372"/>
          <ac:spMkLst>
            <pc:docMk/>
            <pc:sldMk cId="1335821466" sldId="275"/>
            <ac:spMk id="24" creationId="{2C1BBA94-3F40-40AA-8BB9-E69E25E537C1}"/>
          </ac:spMkLst>
        </pc:spChg>
        <pc:spChg chg="add del">
          <ac:chgData name="Валерия Николаева Симеонова" userId="S::vnsimeonov@office365faculty.uni-sofia.bg::bb6234ee-7972-498a-9746-4c962add02b0" providerId="AD" clId="Web-{C8E9489B-71D2-EF37-5EDF-268E6313C94B}" dt="2023-08-06T14:57:52.381" v="374"/>
          <ac:spMkLst>
            <pc:docMk/>
            <pc:sldMk cId="1335821466" sldId="275"/>
            <ac:spMk id="26" creationId="{A1F6BF70-C7D1-4AF9-8DB4-BEEB8A9C3529}"/>
          </ac:spMkLst>
        </pc:spChg>
        <pc:spChg chg="add del">
          <ac:chgData name="Валерия Николаева Симеонова" userId="S::vnsimeonov@office365faculty.uni-sofia.bg::bb6234ee-7972-498a-9746-4c962add02b0" providerId="AD" clId="Web-{C8E9489B-71D2-EF37-5EDF-268E6313C94B}" dt="2023-08-06T14:57:52.381" v="374"/>
          <ac:spMkLst>
            <pc:docMk/>
            <pc:sldMk cId="1335821466" sldId="275"/>
            <ac:spMk id="28" creationId="{2C1BBA94-3F40-40AA-8BB9-E69E25E537C1}"/>
          </ac:spMkLst>
        </pc:spChg>
        <pc:spChg chg="add del">
          <ac:chgData name="Валерия Николаева Симеонова" userId="S::vnsimeonov@office365faculty.uni-sofia.bg::bb6234ee-7972-498a-9746-4c962add02b0" providerId="AD" clId="Web-{C8E9489B-71D2-EF37-5EDF-268E6313C94B}" dt="2023-08-06T14:58:06.350" v="376"/>
          <ac:spMkLst>
            <pc:docMk/>
            <pc:sldMk cId="1335821466" sldId="275"/>
            <ac:spMk id="31" creationId="{A1F6BF70-C7D1-4AF9-8DB4-BEEB8A9C3529}"/>
          </ac:spMkLst>
        </pc:spChg>
        <pc:spChg chg="add del">
          <ac:chgData name="Валерия Николаева Симеонова" userId="S::vnsimeonov@office365faculty.uni-sofia.bg::bb6234ee-7972-498a-9746-4c962add02b0" providerId="AD" clId="Web-{C8E9489B-71D2-EF37-5EDF-268E6313C94B}" dt="2023-08-06T14:58:06.350" v="376"/>
          <ac:spMkLst>
            <pc:docMk/>
            <pc:sldMk cId="1335821466" sldId="275"/>
            <ac:spMk id="33" creationId="{2C1BBA94-3F40-40AA-8BB9-E69E25E537C1}"/>
          </ac:spMkLst>
        </pc:spChg>
        <pc:spChg chg="add mod">
          <ac:chgData name="Валерия Николаева Симеонова" userId="S::vnsimeonov@office365faculty.uni-sofia.bg::bb6234ee-7972-498a-9746-4c962add02b0" providerId="AD" clId="Web-{C8E9489B-71D2-EF37-5EDF-268E6313C94B}" dt="2023-08-06T14:58:31.570" v="381" actId="20577"/>
          <ac:spMkLst>
            <pc:docMk/>
            <pc:sldMk cId="1335821466" sldId="275"/>
            <ac:spMk id="37" creationId="{00000000-0000-0000-0000-000000000000}"/>
          </ac:spMkLst>
        </pc:spChg>
        <pc:grpChg chg="add">
          <ac:chgData name="Валерия Николаева Симеонова" userId="S::vnsimeonov@office365faculty.uni-sofia.bg::bb6234ee-7972-498a-9746-4c962add02b0" providerId="AD" clId="Web-{C8E9489B-71D2-EF37-5EDF-268E6313C94B}" dt="2023-08-06T14:58:06.350" v="377"/>
          <ac:grpSpMkLst>
            <pc:docMk/>
            <pc:sldMk cId="1335821466" sldId="275"/>
            <ac:grpSpMk id="19" creationId="{B14B560F-9DD7-4302-A60B-EBD3EF59B073}"/>
          </ac:grpSpMkLst>
        </pc:grpChg>
        <pc:grpChg chg="add del">
          <ac:chgData name="Валерия Николаева Симеонова" userId="S::vnsimeonov@office365faculty.uni-sofia.bg::bb6234ee-7972-498a-9746-4c962add02b0" providerId="AD" clId="Web-{C8E9489B-71D2-EF37-5EDF-268E6313C94B}" dt="2023-08-06T14:57:49.772" v="372"/>
          <ac:grpSpMkLst>
            <pc:docMk/>
            <pc:sldMk cId="1335821466" sldId="275"/>
            <ac:grpSpMk id="20" creationId="{0C66A8B6-1F6E-4FCC-93B9-B9986B6FD111}"/>
          </ac:grpSpMkLst>
        </pc:grpChg>
        <pc:grpChg chg="add del">
          <ac:chgData name="Валерия Николаева Симеонова" userId="S::vnsimeonov@office365faculty.uni-sofia.bg::bb6234ee-7972-498a-9746-4c962add02b0" providerId="AD" clId="Web-{C8E9489B-71D2-EF37-5EDF-268E6313C94B}" dt="2023-08-06T14:57:52.381" v="374"/>
          <ac:grpSpMkLst>
            <pc:docMk/>
            <pc:sldMk cId="1335821466" sldId="275"/>
            <ac:grpSpMk id="27" creationId="{0C66A8B6-1F6E-4FCC-93B9-B9986B6FD111}"/>
          </ac:grpSpMkLst>
        </pc:grpChg>
        <pc:grpChg chg="add del">
          <ac:chgData name="Валерия Николаева Симеонова" userId="S::vnsimeonov@office365faculty.uni-sofia.bg::bb6234ee-7972-498a-9746-4c962add02b0" providerId="AD" clId="Web-{C8E9489B-71D2-EF37-5EDF-268E6313C94B}" dt="2023-08-06T14:58:06.350" v="376"/>
          <ac:grpSpMkLst>
            <pc:docMk/>
            <pc:sldMk cId="1335821466" sldId="275"/>
            <ac:grpSpMk id="32" creationId="{0C66A8B6-1F6E-4FCC-93B9-B9986B6FD111}"/>
          </ac:grpSpMkLst>
        </pc:grpChg>
        <pc:graphicFrameChg chg="add del">
          <ac:chgData name="Валерия Николаева Симеонова" userId="S::vnsimeonov@office365faculty.uni-sofia.bg::bb6234ee-7972-498a-9746-4c962add02b0" providerId="AD" clId="Web-{C8E9489B-71D2-EF37-5EDF-268E6313C94B}" dt="2023-08-06T14:57:49.772" v="372"/>
          <ac:graphicFrameMkLst>
            <pc:docMk/>
            <pc:sldMk cId="1335821466" sldId="275"/>
            <ac:graphicFrameMk id="14" creationId="{6E707AD2-8772-DD6E-5B16-CEC60DFD195F}"/>
          </ac:graphicFrameMkLst>
        </pc:graphicFrameChg>
        <pc:graphicFrameChg chg="add del">
          <ac:chgData name="Валерия Николаева Симеонова" userId="S::vnsimeonov@office365faculty.uni-sofia.bg::bb6234ee-7972-498a-9746-4c962add02b0" providerId="AD" clId="Web-{C8E9489B-71D2-EF37-5EDF-268E6313C94B}" dt="2023-08-06T14:57:52.381" v="374"/>
          <ac:graphicFrameMkLst>
            <pc:docMk/>
            <pc:sldMk cId="1335821466" sldId="275"/>
            <ac:graphicFrameMk id="29" creationId="{EC6A6CB8-228F-DAAA-3297-1767D0F2BB93}"/>
          </ac:graphicFrameMkLst>
        </pc:graphicFrameChg>
        <pc:graphicFrameChg chg="add del">
          <ac:chgData name="Валерия Николаева Симеонова" userId="S::vnsimeonov@office365faculty.uni-sofia.bg::bb6234ee-7972-498a-9746-4c962add02b0" providerId="AD" clId="Web-{C8E9489B-71D2-EF37-5EDF-268E6313C94B}" dt="2023-08-06T14:58:06.350" v="376"/>
          <ac:graphicFrameMkLst>
            <pc:docMk/>
            <pc:sldMk cId="1335821466" sldId="275"/>
            <ac:graphicFrameMk id="34" creationId="{6E707AD2-8772-DD6E-5B16-CEC60DFD195F}"/>
          </ac:graphicFrameMkLst>
        </pc:graphicFrameChg>
      </pc:sldChg>
    </pc:docChg>
  </pc:docChgLst>
  <pc:docChgLst>
    <pc:chgData name="Валерия Николаева Симеонова" userId="S::vnsimeonov@office365faculty.uni-sofia.bg::bb6234ee-7972-498a-9746-4c962add02b0" providerId="AD" clId="Web-{146BE530-D897-2D6A-330C-B39471170938}"/>
    <pc:docChg chg="addSld modSld">
      <pc:chgData name="Валерия Николаева Симеонова" userId="S::vnsimeonov@office365faculty.uni-sofia.bg::bb6234ee-7972-498a-9746-4c962add02b0" providerId="AD" clId="Web-{146BE530-D897-2D6A-330C-B39471170938}" dt="2023-08-08T11:37:26.713" v="120"/>
      <pc:docMkLst>
        <pc:docMk/>
      </pc:docMkLst>
      <pc:sldChg chg="addSp delSp modSp mod setBg">
        <pc:chgData name="Валерия Николаева Симеонова" userId="S::vnsimeonov@office365faculty.uni-sofia.bg::bb6234ee-7972-498a-9746-4c962add02b0" providerId="AD" clId="Web-{146BE530-D897-2D6A-330C-B39471170938}" dt="2023-08-08T11:06:24.901" v="69"/>
        <pc:sldMkLst>
          <pc:docMk/>
          <pc:sldMk cId="0" sldId="256"/>
        </pc:sldMkLst>
        <pc:spChg chg="mod ord">
          <ac:chgData name="Валерия Николаева Симеонова" userId="S::vnsimeonov@office365faculty.uni-sofia.bg::bb6234ee-7972-498a-9746-4c962add02b0" providerId="AD" clId="Web-{146BE530-D897-2D6A-330C-B39471170938}" dt="2023-08-08T11:06:24.901" v="69"/>
          <ac:spMkLst>
            <pc:docMk/>
            <pc:sldMk cId="0" sldId="256"/>
            <ac:spMk id="2" creationId="{00000000-0000-0000-0000-000000000000}"/>
          </ac:spMkLst>
        </pc:spChg>
        <pc:spChg chg="add del">
          <ac:chgData name="Валерия Николаева Симеонова" userId="S::vnsimeonov@office365faculty.uni-sofia.bg::bb6234ee-7972-498a-9746-4c962add02b0" providerId="AD" clId="Web-{146BE530-D897-2D6A-330C-B39471170938}" dt="2023-08-08T11:06:24.901" v="69"/>
          <ac:spMkLst>
            <pc:docMk/>
            <pc:sldMk cId="0" sldId="256"/>
            <ac:spMk id="8" creationId="{665DBBEF-238B-476B-96AB-8AAC3224ECEA}"/>
          </ac:spMkLst>
        </pc:spChg>
        <pc:spChg chg="add del">
          <ac:chgData name="Валерия Николаева Симеонова" userId="S::vnsimeonov@office365faculty.uni-sofia.bg::bb6234ee-7972-498a-9746-4c962add02b0" providerId="AD" clId="Web-{146BE530-D897-2D6A-330C-B39471170938}" dt="2023-08-08T11:06:24.901" v="69"/>
          <ac:spMkLst>
            <pc:docMk/>
            <pc:sldMk cId="0" sldId="256"/>
            <ac:spMk id="10" creationId="{3FCFB1DE-0B7E-48CC-BA90-B2AB0889F9D6}"/>
          </ac:spMkLst>
        </pc:spChg>
        <pc:spChg chg="add del">
          <ac:chgData name="Валерия Николаева Симеонова" userId="S::vnsimeonov@office365faculty.uni-sofia.bg::bb6234ee-7972-498a-9746-4c962add02b0" providerId="AD" clId="Web-{146BE530-D897-2D6A-330C-B39471170938}" dt="2023-08-08T11:06:17.713" v="66"/>
          <ac:spMkLst>
            <pc:docMk/>
            <pc:sldMk cId="0" sldId="256"/>
            <ac:spMk id="15" creationId="{55666830-9A19-4E01-8505-D6C7F9AC5665}"/>
          </ac:spMkLst>
        </pc:spChg>
        <pc:spChg chg="add del">
          <ac:chgData name="Валерия Николаева Симеонова" userId="S::vnsimeonov@office365faculty.uni-sofia.bg::bb6234ee-7972-498a-9746-4c962add02b0" providerId="AD" clId="Web-{146BE530-D897-2D6A-330C-B39471170938}" dt="2023-08-08T11:06:17.713" v="66"/>
          <ac:spMkLst>
            <pc:docMk/>
            <pc:sldMk cId="0" sldId="256"/>
            <ac:spMk id="17" creationId="{AE9FC877-7FB6-4D22-9988-35420644E202}"/>
          </ac:spMkLst>
        </pc:spChg>
        <pc:spChg chg="add del">
          <ac:chgData name="Валерия Николаева Симеонова" userId="S::vnsimeonov@office365faculty.uni-sofia.bg::bb6234ee-7972-498a-9746-4c962add02b0" providerId="AD" clId="Web-{146BE530-D897-2D6A-330C-B39471170938}" dt="2023-08-08T11:06:17.713" v="66"/>
          <ac:spMkLst>
            <pc:docMk/>
            <pc:sldMk cId="0" sldId="256"/>
            <ac:spMk id="19" creationId="{E41809D1-F12E-46BB-B804-5F209D325E8B}"/>
          </ac:spMkLst>
        </pc:spChg>
        <pc:spChg chg="add del">
          <ac:chgData name="Валерия Николаева Симеонова" userId="S::vnsimeonov@office365faculty.uni-sofia.bg::bb6234ee-7972-498a-9746-4c962add02b0" providerId="AD" clId="Web-{146BE530-D897-2D6A-330C-B39471170938}" dt="2023-08-08T11:06:17.713" v="66"/>
          <ac:spMkLst>
            <pc:docMk/>
            <pc:sldMk cId="0" sldId="256"/>
            <ac:spMk id="21" creationId="{AF2F604E-43BE-4DC3-B983-E071523364F8}"/>
          </ac:spMkLst>
        </pc:spChg>
        <pc:spChg chg="add del">
          <ac:chgData name="Валерия Николаева Симеонова" userId="S::vnsimeonov@office365faculty.uni-sofia.bg::bb6234ee-7972-498a-9746-4c962add02b0" providerId="AD" clId="Web-{146BE530-D897-2D6A-330C-B39471170938}" dt="2023-08-08T11:06:17.713" v="66"/>
          <ac:spMkLst>
            <pc:docMk/>
            <pc:sldMk cId="0" sldId="256"/>
            <ac:spMk id="23" creationId="{08C9B587-E65E-4B52-B37C-ABEBB6E87928}"/>
          </ac:spMkLst>
        </pc:spChg>
        <pc:spChg chg="add del">
          <ac:chgData name="Валерия Николаева Симеонова" userId="S::vnsimeonov@office365faculty.uni-sofia.bg::bb6234ee-7972-498a-9746-4c962add02b0" providerId="AD" clId="Web-{146BE530-D897-2D6A-330C-B39471170938}" dt="2023-08-08T11:06:24.901" v="68"/>
          <ac:spMkLst>
            <pc:docMk/>
            <pc:sldMk cId="0" sldId="256"/>
            <ac:spMk id="25" creationId="{91DC6ABD-215C-4EA8-A483-CEF5B99AB385}"/>
          </ac:spMkLst>
        </pc:spChg>
        <pc:spChg chg="add del">
          <ac:chgData name="Валерия Николаева Симеонова" userId="S::vnsimeonov@office365faculty.uni-sofia.bg::bb6234ee-7972-498a-9746-4c962add02b0" providerId="AD" clId="Web-{146BE530-D897-2D6A-330C-B39471170938}" dt="2023-08-08T11:06:24.901" v="68"/>
          <ac:spMkLst>
            <pc:docMk/>
            <pc:sldMk cId="0" sldId="256"/>
            <ac:spMk id="28" creationId="{04357C93-F0CB-4A1C-8F77-4E9063789819}"/>
          </ac:spMkLst>
        </pc:spChg>
        <pc:spChg chg="add">
          <ac:chgData name="Валерия Николаева Симеонова" userId="S::vnsimeonov@office365faculty.uni-sofia.bg::bb6234ee-7972-498a-9746-4c962add02b0" providerId="AD" clId="Web-{146BE530-D897-2D6A-330C-B39471170938}" dt="2023-08-08T11:06:24.901" v="69"/>
          <ac:spMkLst>
            <pc:docMk/>
            <pc:sldMk cId="0" sldId="256"/>
            <ac:spMk id="30" creationId="{55666830-9A19-4E01-8505-D6C7F9AC5665}"/>
          </ac:spMkLst>
        </pc:spChg>
        <pc:spChg chg="add">
          <ac:chgData name="Валерия Николаева Симеонова" userId="S::vnsimeonov@office365faculty.uni-sofia.bg::bb6234ee-7972-498a-9746-4c962add02b0" providerId="AD" clId="Web-{146BE530-D897-2D6A-330C-B39471170938}" dt="2023-08-08T11:06:24.901" v="69"/>
          <ac:spMkLst>
            <pc:docMk/>
            <pc:sldMk cId="0" sldId="256"/>
            <ac:spMk id="31" creationId="{AE9FC877-7FB6-4D22-9988-35420644E202}"/>
          </ac:spMkLst>
        </pc:spChg>
        <pc:spChg chg="add">
          <ac:chgData name="Валерия Николаева Симеонова" userId="S::vnsimeonov@office365faculty.uni-sofia.bg::bb6234ee-7972-498a-9746-4c962add02b0" providerId="AD" clId="Web-{146BE530-D897-2D6A-330C-B39471170938}" dt="2023-08-08T11:06:24.901" v="69"/>
          <ac:spMkLst>
            <pc:docMk/>
            <pc:sldMk cId="0" sldId="256"/>
            <ac:spMk id="32" creationId="{E41809D1-F12E-46BB-B804-5F209D325E8B}"/>
          </ac:spMkLst>
        </pc:spChg>
        <pc:spChg chg="add">
          <ac:chgData name="Валерия Николаева Симеонова" userId="S::vnsimeonov@office365faculty.uni-sofia.bg::bb6234ee-7972-498a-9746-4c962add02b0" providerId="AD" clId="Web-{146BE530-D897-2D6A-330C-B39471170938}" dt="2023-08-08T11:06:24.901" v="69"/>
          <ac:spMkLst>
            <pc:docMk/>
            <pc:sldMk cId="0" sldId="256"/>
            <ac:spMk id="33" creationId="{AF2F604E-43BE-4DC3-B983-E071523364F8}"/>
          </ac:spMkLst>
        </pc:spChg>
        <pc:spChg chg="add">
          <ac:chgData name="Валерия Николаева Симеонова" userId="S::vnsimeonov@office365faculty.uni-sofia.bg::bb6234ee-7972-498a-9746-4c962add02b0" providerId="AD" clId="Web-{146BE530-D897-2D6A-330C-B39471170938}" dt="2023-08-08T11:06:24.901" v="69"/>
          <ac:spMkLst>
            <pc:docMk/>
            <pc:sldMk cId="0" sldId="256"/>
            <ac:spMk id="34" creationId="{08C9B587-E65E-4B52-B37C-ABEBB6E87928}"/>
          </ac:spMkLst>
        </pc:spChg>
        <pc:grpChg chg="add del">
          <ac:chgData name="Валерия Николаева Симеонова" userId="S::vnsimeonov@office365faculty.uni-sofia.bg::bb6234ee-7972-498a-9746-4c962add02b0" providerId="AD" clId="Web-{146BE530-D897-2D6A-330C-B39471170938}" dt="2023-08-08T11:06:24.901" v="68"/>
          <ac:grpSpMkLst>
            <pc:docMk/>
            <pc:sldMk cId="0" sldId="256"/>
            <ac:grpSpMk id="26" creationId="{3AF6A671-C637-4547-85F4-51B6D1881399}"/>
          </ac:grpSpMkLst>
        </pc:grpChg>
        <pc:picChg chg="add mod">
          <ac:chgData name="Валерия Николаева Симеонова" userId="S::vnsimeonov@office365faculty.uni-sofia.bg::bb6234ee-7972-498a-9746-4c962add02b0" providerId="AD" clId="Web-{146BE530-D897-2D6A-330C-B39471170938}" dt="2023-08-08T11:06:24.901" v="69"/>
          <ac:picMkLst>
            <pc:docMk/>
            <pc:sldMk cId="0" sldId="256"/>
            <ac:picMk id="4" creationId="{8C74D024-287B-05BE-85CC-7FF460376EB7}"/>
          </ac:picMkLst>
        </pc:picChg>
      </pc:sldChg>
      <pc:sldChg chg="addSp delSp modSp mod setBg modClrScheme chgLayout">
        <pc:chgData name="Валерия Николаева Симеонова" userId="S::vnsimeonov@office365faculty.uni-sofia.bg::bb6234ee-7972-498a-9746-4c962add02b0" providerId="AD" clId="Web-{146BE530-D897-2D6A-330C-B39471170938}" dt="2023-08-08T11:37:26.713" v="120"/>
        <pc:sldMkLst>
          <pc:docMk/>
          <pc:sldMk cId="0" sldId="259"/>
        </pc:sldMkLst>
        <pc:spChg chg="mod">
          <ac:chgData name="Валерия Николаева Симеонова" userId="S::vnsimeonov@office365faculty.uni-sofia.bg::bb6234ee-7972-498a-9746-4c962add02b0" providerId="AD" clId="Web-{146BE530-D897-2D6A-330C-B39471170938}" dt="2023-08-08T11:37:26.713" v="120"/>
          <ac:spMkLst>
            <pc:docMk/>
            <pc:sldMk cId="0" sldId="259"/>
            <ac:spMk id="2" creationId="{00000000-0000-0000-0000-000000000000}"/>
          </ac:spMkLst>
        </pc:spChg>
        <pc:spChg chg="del">
          <ac:chgData name="Валерия Николаева Симеонова" userId="S::vnsimeonov@office365faculty.uni-sofia.bg::bb6234ee-7972-498a-9746-4c962add02b0" providerId="AD" clId="Web-{146BE530-D897-2D6A-330C-B39471170938}" dt="2023-08-08T11:36:40.634" v="114"/>
          <ac:spMkLst>
            <pc:docMk/>
            <pc:sldMk cId="0" sldId="259"/>
            <ac:spMk id="3" creationId="{00000000-0000-0000-0000-000000000000}"/>
          </ac:spMkLst>
        </pc:spChg>
        <pc:spChg chg="add mod">
          <ac:chgData name="Валерия Николаева Симеонова" userId="S::vnsimeonov@office365faculty.uni-sofia.bg::bb6234ee-7972-498a-9746-4c962add02b0" providerId="AD" clId="Web-{146BE530-D897-2D6A-330C-B39471170938}" dt="2023-08-08T11:37:26.713" v="120"/>
          <ac:spMkLst>
            <pc:docMk/>
            <pc:sldMk cId="0" sldId="259"/>
            <ac:spMk id="9" creationId="{76FB8A63-E008-9B16-D4A1-25C9D7621A7D}"/>
          </ac:spMkLst>
        </pc:spChg>
        <pc:graphicFrameChg chg="add mod modGraphic">
          <ac:chgData name="Валерия Николаева Симеонова" userId="S::vnsimeonov@office365faculty.uni-sofia.bg::bb6234ee-7972-498a-9746-4c962add02b0" providerId="AD" clId="Web-{146BE530-D897-2D6A-330C-B39471170938}" dt="2023-08-08T11:37:26.713" v="120"/>
          <ac:graphicFrameMkLst>
            <pc:docMk/>
            <pc:sldMk cId="0" sldId="259"/>
            <ac:graphicFrameMk id="5" creationId="{E5AAC280-A681-9900-82B1-7479A1ADAE53}"/>
          </ac:graphicFrameMkLst>
        </pc:graphicFrameChg>
      </pc:sldChg>
      <pc:sldChg chg="addSp modSp mod setBg">
        <pc:chgData name="Валерия Николаева Симеонова" userId="S::vnsimeonov@office365faculty.uni-sofia.bg::bb6234ee-7972-498a-9746-4c962add02b0" providerId="AD" clId="Web-{146BE530-D897-2D6A-330C-B39471170938}" dt="2023-08-08T10:57:39.231" v="26"/>
        <pc:sldMkLst>
          <pc:docMk/>
          <pc:sldMk cId="0" sldId="263"/>
        </pc:sldMkLst>
        <pc:spChg chg="mod">
          <ac:chgData name="Валерия Николаева Симеонова" userId="S::vnsimeonov@office365faculty.uni-sofia.bg::bb6234ee-7972-498a-9746-4c962add02b0" providerId="AD" clId="Web-{146BE530-D897-2D6A-330C-B39471170938}" dt="2023-08-08T10:57:39.231" v="26"/>
          <ac:spMkLst>
            <pc:docMk/>
            <pc:sldMk cId="0" sldId="263"/>
            <ac:spMk id="2" creationId="{00000000-0000-0000-0000-000000000000}"/>
          </ac:spMkLst>
        </pc:spChg>
        <pc:spChg chg="mod">
          <ac:chgData name="Валерия Николаева Симеонова" userId="S::vnsimeonov@office365faculty.uni-sofia.bg::bb6234ee-7972-498a-9746-4c962add02b0" providerId="AD" clId="Web-{146BE530-D897-2D6A-330C-B39471170938}" dt="2023-08-08T10:57:39.231" v="26"/>
          <ac:spMkLst>
            <pc:docMk/>
            <pc:sldMk cId="0" sldId="263"/>
            <ac:spMk id="3" creationId="{00000000-0000-0000-0000-000000000000}"/>
          </ac:spMkLst>
        </pc:spChg>
        <pc:spChg chg="add">
          <ac:chgData name="Валерия Николаева Симеонова" userId="S::vnsimeonov@office365faculty.uni-sofia.bg::bb6234ee-7972-498a-9746-4c962add02b0" providerId="AD" clId="Web-{146BE530-D897-2D6A-330C-B39471170938}" dt="2023-08-08T10:57:39.231" v="26"/>
          <ac:spMkLst>
            <pc:docMk/>
            <pc:sldMk cId="0" sldId="263"/>
            <ac:spMk id="8" creationId="{777A147A-9ED8-46B4-8660-1B3C2AA880B5}"/>
          </ac:spMkLst>
        </pc:spChg>
        <pc:spChg chg="add">
          <ac:chgData name="Валерия Николаева Симеонова" userId="S::vnsimeonov@office365faculty.uni-sofia.bg::bb6234ee-7972-498a-9746-4c962add02b0" providerId="AD" clId="Web-{146BE530-D897-2D6A-330C-B39471170938}" dt="2023-08-08T10:57:39.231" v="26"/>
          <ac:spMkLst>
            <pc:docMk/>
            <pc:sldMk cId="0" sldId="263"/>
            <ac:spMk id="10" creationId="{5D6C15A0-C087-4593-8414-2B4EC1CDC3DE}"/>
          </ac:spMkLst>
        </pc:spChg>
      </pc:sldChg>
      <pc:sldChg chg="addSp delSp modSp">
        <pc:chgData name="Валерия Николаева Симеонова" userId="S::vnsimeonov@office365faculty.uni-sofia.bg::bb6234ee-7972-498a-9746-4c962add02b0" providerId="AD" clId="Web-{146BE530-D897-2D6A-330C-B39471170938}" dt="2023-08-08T10:59:08.671" v="38"/>
        <pc:sldMkLst>
          <pc:docMk/>
          <pc:sldMk cId="0" sldId="265"/>
        </pc:sldMkLst>
        <pc:spChg chg="mod">
          <ac:chgData name="Валерия Николаева Симеонова" userId="S::vnsimeonov@office365faculty.uni-sofia.bg::bb6234ee-7972-498a-9746-4c962add02b0" providerId="AD" clId="Web-{146BE530-D897-2D6A-330C-B39471170938}" dt="2023-08-08T10:59:08.671" v="38"/>
          <ac:spMkLst>
            <pc:docMk/>
            <pc:sldMk cId="0" sldId="265"/>
            <ac:spMk id="2" creationId="{00000000-0000-0000-0000-000000000000}"/>
          </ac:spMkLst>
        </pc:spChg>
        <pc:spChg chg="del mod">
          <ac:chgData name="Валерия Николаева Симеонова" userId="S::vnsimeonov@office365faculty.uni-sofia.bg::bb6234ee-7972-498a-9746-4c962add02b0" providerId="AD" clId="Web-{146BE530-D897-2D6A-330C-B39471170938}" dt="2023-08-08T10:59:08.671" v="38"/>
          <ac:spMkLst>
            <pc:docMk/>
            <pc:sldMk cId="0" sldId="265"/>
            <ac:spMk id="3" creationId="{00000000-0000-0000-0000-000000000000}"/>
          </ac:spMkLst>
        </pc:spChg>
        <pc:spChg chg="del">
          <ac:chgData name="Валерия Николаева Симеонова" userId="S::vnsimeonov@office365faculty.uni-sofia.bg::bb6234ee-7972-498a-9746-4c962add02b0" providerId="AD" clId="Web-{146BE530-D897-2D6A-330C-B39471170938}" dt="2023-08-08T10:59:08.671" v="38"/>
          <ac:spMkLst>
            <pc:docMk/>
            <pc:sldMk cId="0" sldId="265"/>
            <ac:spMk id="8" creationId="{081EA652-8C6A-4E69-BEB9-170809474553}"/>
          </ac:spMkLst>
        </pc:spChg>
        <pc:spChg chg="del">
          <ac:chgData name="Валерия Николаева Симеонова" userId="S::vnsimeonov@office365faculty.uni-sofia.bg::bb6234ee-7972-498a-9746-4c962add02b0" providerId="AD" clId="Web-{146BE530-D897-2D6A-330C-B39471170938}" dt="2023-08-08T10:59:08.671" v="38"/>
          <ac:spMkLst>
            <pc:docMk/>
            <pc:sldMk cId="0" sldId="265"/>
            <ac:spMk id="20" creationId="{5298780A-33B9-4EA2-8F67-DE68AD62841B}"/>
          </ac:spMkLst>
        </pc:spChg>
        <pc:spChg chg="del">
          <ac:chgData name="Валерия Николаева Симеонова" userId="S::vnsimeonov@office365faculty.uni-sofia.bg::bb6234ee-7972-498a-9746-4c962add02b0" providerId="AD" clId="Web-{146BE530-D897-2D6A-330C-B39471170938}" dt="2023-08-08T10:59:08.671" v="38"/>
          <ac:spMkLst>
            <pc:docMk/>
            <pc:sldMk cId="0" sldId="265"/>
            <ac:spMk id="21" creationId="{7F488E8B-4E1E-4402-8935-D4E6C02615C7}"/>
          </ac:spMkLst>
        </pc:spChg>
        <pc:spChg chg="add">
          <ac:chgData name="Валерия Николаева Симеонова" userId="S::vnsimeonov@office365faculty.uni-sofia.bg::bb6234ee-7972-498a-9746-4c962add02b0" providerId="AD" clId="Web-{146BE530-D897-2D6A-330C-B39471170938}" dt="2023-08-08T10:59:08.671" v="38"/>
          <ac:spMkLst>
            <pc:docMk/>
            <pc:sldMk cId="0" sldId="265"/>
            <ac:spMk id="28" creationId="{C05CBC3C-2E5A-4839-8B9B-2E5A6ADF0F58}"/>
          </ac:spMkLst>
        </pc:spChg>
        <pc:spChg chg="add">
          <ac:chgData name="Валерия Николаева Симеонова" userId="S::vnsimeonov@office365faculty.uni-sofia.bg::bb6234ee-7972-498a-9746-4c962add02b0" providerId="AD" clId="Web-{146BE530-D897-2D6A-330C-B39471170938}" dt="2023-08-08T10:59:08.671" v="38"/>
          <ac:spMkLst>
            <pc:docMk/>
            <pc:sldMk cId="0" sldId="265"/>
            <ac:spMk id="30" creationId="{DB5B423A-57CC-4C58-AA26-8E2E862B03A0}"/>
          </ac:spMkLst>
        </pc:spChg>
        <pc:graphicFrameChg chg="add">
          <ac:chgData name="Валерия Николаева Симеонова" userId="S::vnsimeonov@office365faculty.uni-sofia.bg::bb6234ee-7972-498a-9746-4c962add02b0" providerId="AD" clId="Web-{146BE530-D897-2D6A-330C-B39471170938}" dt="2023-08-08T10:59:08.671" v="38"/>
          <ac:graphicFrameMkLst>
            <pc:docMk/>
            <pc:sldMk cId="0" sldId="265"/>
            <ac:graphicFrameMk id="24" creationId="{0D28B0DE-824E-1264-2E25-CE505C80A485}"/>
          </ac:graphicFrameMkLst>
        </pc:graphicFrameChg>
        <pc:cxnChg chg="del">
          <ac:chgData name="Валерия Николаева Симеонова" userId="S::vnsimeonov@office365faculty.uni-sofia.bg::bb6234ee-7972-498a-9746-4c962add02b0" providerId="AD" clId="Web-{146BE530-D897-2D6A-330C-B39471170938}" dt="2023-08-08T10:59:08.671" v="38"/>
          <ac:cxnSpMkLst>
            <pc:docMk/>
            <pc:sldMk cId="0" sldId="265"/>
            <ac:cxnSpMk id="22" creationId="{23AAC9B5-8015-485C-ACF9-A750390E9A56}"/>
          </ac:cxnSpMkLst>
        </pc:cxnChg>
      </pc:sldChg>
      <pc:sldChg chg="modSp">
        <pc:chgData name="Валерия Николаева Симеонова" userId="S::vnsimeonov@office365faculty.uni-sofia.bg::bb6234ee-7972-498a-9746-4c962add02b0" providerId="AD" clId="Web-{146BE530-D897-2D6A-330C-B39471170938}" dt="2023-08-08T10:56:17.245" v="14" actId="20577"/>
        <pc:sldMkLst>
          <pc:docMk/>
          <pc:sldMk cId="0" sldId="269"/>
        </pc:sldMkLst>
        <pc:graphicFrameChg chg="modGraphic">
          <ac:chgData name="Валерия Николаева Симеонова" userId="S::vnsimeonov@office365faculty.uni-sofia.bg::bb6234ee-7972-498a-9746-4c962add02b0" providerId="AD" clId="Web-{146BE530-D897-2D6A-330C-B39471170938}" dt="2023-08-08T10:56:17.245" v="14" actId="20577"/>
          <ac:graphicFrameMkLst>
            <pc:docMk/>
            <pc:sldMk cId="0" sldId="269"/>
            <ac:graphicFrameMk id="5" creationId="{584BA4D4-BE8A-F582-5C82-930868D6DAB1}"/>
          </ac:graphicFrameMkLst>
        </pc:graphicFrameChg>
      </pc:sldChg>
      <pc:sldChg chg="addSp delSp modSp">
        <pc:chgData name="Валерия Николаева Симеонова" userId="S::vnsimeonov@office365faculty.uni-sofia.bg::bb6234ee-7972-498a-9746-4c962add02b0" providerId="AD" clId="Web-{146BE530-D897-2D6A-330C-B39471170938}" dt="2023-08-08T11:02:14.441" v="56"/>
        <pc:sldMkLst>
          <pc:docMk/>
          <pc:sldMk cId="2124487030" sldId="273"/>
        </pc:sldMkLst>
        <pc:spChg chg="mod">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2" creationId="{00000000-0000-0000-0000-000000000000}"/>
          </ac:spMkLst>
        </pc:spChg>
        <pc:spChg chg="mod">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3" creationId="{00000000-0000-0000-0000-000000000000}"/>
          </ac:spMkLst>
        </pc:spChg>
        <pc:spChg chg="del">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8" creationId="{389575E1-3389-451A-A5F7-27854C25C599}"/>
          </ac:spMkLst>
        </pc:spChg>
        <pc:spChg chg="del">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10" creationId="{A53CCC5C-D88E-40FB-B30B-23DCDBD01D37}"/>
          </ac:spMkLst>
        </pc:spChg>
        <pc:spChg chg="del">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12" creationId="{081E4A58-353D-44AE-B2FC-2A74E2E400F7}"/>
          </ac:spMkLst>
        </pc:spChg>
        <pc:spChg chg="add">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18" creationId="{F13C74B1-5B17-4795-BED0-7140497B445A}"/>
          </ac:spMkLst>
        </pc:spChg>
        <pc:spChg chg="add">
          <ac:chgData name="Валерия Николаева Симеонова" userId="S::vnsimeonov@office365faculty.uni-sofia.bg::bb6234ee-7972-498a-9746-4c962add02b0" providerId="AD" clId="Web-{146BE530-D897-2D6A-330C-B39471170938}" dt="2023-08-08T11:02:14.441" v="56"/>
          <ac:spMkLst>
            <pc:docMk/>
            <pc:sldMk cId="2124487030" sldId="273"/>
            <ac:spMk id="20" creationId="{D4974D33-8DC5-464E-8C6D-BE58F0669C17}"/>
          </ac:spMkLst>
        </pc:spChg>
        <pc:picChg chg="add">
          <ac:chgData name="Валерия Николаева Симеонова" userId="S::vnsimeonov@office365faculty.uni-sofia.bg::bb6234ee-7972-498a-9746-4c962add02b0" providerId="AD" clId="Web-{146BE530-D897-2D6A-330C-B39471170938}" dt="2023-08-08T11:02:14.441" v="56"/>
          <ac:picMkLst>
            <pc:docMk/>
            <pc:sldMk cId="2124487030" sldId="273"/>
            <ac:picMk id="14" creationId="{2C479658-4BE7-7424-AA67-FBA11FB2D054}"/>
          </ac:picMkLst>
        </pc:picChg>
      </pc:sldChg>
      <pc:sldChg chg="addSp delSp modSp">
        <pc:chgData name="Валерия Николаева Симеонова" userId="S::vnsimeonov@office365faculty.uni-sofia.bg::bb6234ee-7972-498a-9746-4c962add02b0" providerId="AD" clId="Web-{146BE530-D897-2D6A-330C-B39471170938}" dt="2023-08-08T11:01:00.736" v="55" actId="20577"/>
        <pc:sldMkLst>
          <pc:docMk/>
          <pc:sldMk cId="1335821466" sldId="275"/>
        </pc:sldMkLst>
        <pc:spChg chg="del mod">
          <ac:chgData name="Валерия Николаева Симеонова" userId="S::vnsimeonov@office365faculty.uni-sofia.bg::bb6234ee-7972-498a-9746-4c962add02b0" providerId="AD" clId="Web-{146BE530-D897-2D6A-330C-B39471170938}" dt="2023-08-08T11:00:14.907" v="51"/>
          <ac:spMkLst>
            <pc:docMk/>
            <pc:sldMk cId="1335821466" sldId="275"/>
            <ac:spMk id="37" creationId="{00000000-0000-0000-0000-000000000000}"/>
          </ac:spMkLst>
        </pc:spChg>
        <pc:graphicFrameChg chg="add mod modGraphic">
          <ac:chgData name="Валерия Николаева Симеонова" userId="S::vnsimeonov@office365faculty.uni-sofia.bg::bb6234ee-7972-498a-9746-4c962add02b0" providerId="AD" clId="Web-{146BE530-D897-2D6A-330C-B39471170938}" dt="2023-08-08T11:01:00.736" v="55" actId="20577"/>
          <ac:graphicFrameMkLst>
            <pc:docMk/>
            <pc:sldMk cId="1335821466" sldId="275"/>
            <ac:graphicFrameMk id="39" creationId="{6C087D05-2B00-DA61-993E-E4E67BA4F1B2}"/>
          </ac:graphicFrameMkLst>
        </pc:graphicFrameChg>
      </pc:sldChg>
      <pc:sldChg chg="addSp modSp new mod setBg">
        <pc:chgData name="Валерия Николаева Симеонова" userId="S::vnsimeonov@office365faculty.uni-sofia.bg::bb6234ee-7972-498a-9746-4c962add02b0" providerId="AD" clId="Web-{146BE530-D897-2D6A-330C-B39471170938}" dt="2023-08-08T11:12:36.098" v="113" actId="20577"/>
        <pc:sldMkLst>
          <pc:docMk/>
          <pc:sldMk cId="1083445324" sldId="276"/>
        </pc:sldMkLst>
        <pc:spChg chg="mod">
          <ac:chgData name="Валерия Николаева Симеонова" userId="S::vnsimeonov@office365faculty.uni-sofia.bg::bb6234ee-7972-498a-9746-4c962add02b0" providerId="AD" clId="Web-{146BE530-D897-2D6A-330C-B39471170938}" dt="2023-08-08T11:07:51.137" v="89"/>
          <ac:spMkLst>
            <pc:docMk/>
            <pc:sldMk cId="1083445324" sldId="276"/>
            <ac:spMk id="2" creationId="{4F3CD348-36FC-D686-6ADD-0AAB11E5E4DE}"/>
          </ac:spMkLst>
        </pc:spChg>
        <pc:spChg chg="mod">
          <ac:chgData name="Валерия Николаева Симеонова" userId="S::vnsimeonov@office365faculty.uni-sofia.bg::bb6234ee-7972-498a-9746-4c962add02b0" providerId="AD" clId="Web-{146BE530-D897-2D6A-330C-B39471170938}" dt="2023-08-08T11:12:36.098" v="113" actId="20577"/>
          <ac:spMkLst>
            <pc:docMk/>
            <pc:sldMk cId="1083445324" sldId="276"/>
            <ac:spMk id="3" creationId="{CF094620-E61E-41AD-09C6-86A06C201983}"/>
          </ac:spMkLst>
        </pc:spChg>
        <pc:spChg chg="add">
          <ac:chgData name="Валерия Николаева Симеонова" userId="S::vnsimeonov@office365faculty.uni-sofia.bg::bb6234ee-7972-498a-9746-4c962add02b0" providerId="AD" clId="Web-{146BE530-D897-2D6A-330C-B39471170938}" dt="2023-08-08T11:07:51.137" v="89"/>
          <ac:spMkLst>
            <pc:docMk/>
            <pc:sldMk cId="1083445324" sldId="276"/>
            <ac:spMk id="8" creationId="{081EA652-8C6A-4E69-BEB9-170809474553}"/>
          </ac:spMkLst>
        </pc:spChg>
        <pc:spChg chg="add">
          <ac:chgData name="Валерия Николаева Симеонова" userId="S::vnsimeonov@office365faculty.uni-sofia.bg::bb6234ee-7972-498a-9746-4c962add02b0" providerId="AD" clId="Web-{146BE530-D897-2D6A-330C-B39471170938}" dt="2023-08-08T11:07:51.137" v="89"/>
          <ac:spMkLst>
            <pc:docMk/>
            <pc:sldMk cId="1083445324" sldId="276"/>
            <ac:spMk id="10" creationId="{5298780A-33B9-4EA2-8F67-DE68AD62841B}"/>
          </ac:spMkLst>
        </pc:spChg>
        <pc:spChg chg="add">
          <ac:chgData name="Валерия Николаева Симеонова" userId="S::vnsimeonov@office365faculty.uni-sofia.bg::bb6234ee-7972-498a-9746-4c962add02b0" providerId="AD" clId="Web-{146BE530-D897-2D6A-330C-B39471170938}" dt="2023-08-08T11:07:51.137" v="89"/>
          <ac:spMkLst>
            <pc:docMk/>
            <pc:sldMk cId="1083445324" sldId="276"/>
            <ac:spMk id="12" creationId="{7F488E8B-4E1E-4402-8935-D4E6C02615C7}"/>
          </ac:spMkLst>
        </pc:spChg>
        <pc:cxnChg chg="add">
          <ac:chgData name="Валерия Николаева Симеонова" userId="S::vnsimeonov@office365faculty.uni-sofia.bg::bb6234ee-7972-498a-9746-4c962add02b0" providerId="AD" clId="Web-{146BE530-D897-2D6A-330C-B39471170938}" dt="2023-08-08T11:07:51.137" v="89"/>
          <ac:cxnSpMkLst>
            <pc:docMk/>
            <pc:sldMk cId="1083445324" sldId="276"/>
            <ac:cxnSpMk id="14" creationId="{23AAC9B5-8015-485C-ACF9-A750390E9A56}"/>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12C3C6-7A71-451C-852F-D5A77125FE0A}" type="doc">
      <dgm:prSet loTypeId="urn:microsoft.com/office/officeart/2008/layout/VerticalCurvedList" loCatId="relationship" qsTypeId="urn:microsoft.com/office/officeart/2005/8/quickstyle/simple3" qsCatId="simple" csTypeId="urn:microsoft.com/office/officeart/2005/8/colors/colorful1" csCatId="colorful" phldr="1"/>
      <dgm:spPr/>
      <dgm:t>
        <a:bodyPr/>
        <a:lstStyle/>
        <a:p>
          <a:endParaRPr lang="en-US"/>
        </a:p>
      </dgm:t>
    </dgm:pt>
    <dgm:pt modelId="{0740C6D4-9FB3-4019-9D79-CCF58C7AC876}">
      <dgm:prSet custT="1"/>
      <dgm:spPr/>
      <dgm:t>
        <a:bodyPr/>
        <a:lstStyle/>
        <a:p>
          <a:r>
            <a:rPr lang="bg-BG" sz="1400"/>
            <a:t>Ще може да</a:t>
          </a:r>
          <a:r>
            <a:rPr lang="bg-BG" sz="1400" b="1"/>
            <a:t> р</a:t>
          </a:r>
          <a:r>
            <a:rPr lang="bg-BG" sz="1400"/>
            <a:t>азпознавате и оценявате нуждите от дигитално съдържание и информация в професионален и личен контекст, познавате, избирате, прилагате и обяснявате сложни стратегии за ефективно търсене в различни електронни среди, работа със специализирани системи за търсене и достъп до специализирана информация.</a:t>
          </a:r>
          <a:endParaRPr lang="en-US" sz="1400"/>
        </a:p>
      </dgm:t>
    </dgm:pt>
    <dgm:pt modelId="{C23CB362-3501-4B0E-A1D1-5EB632CD9DC7}" type="parTrans" cxnId="{79898A2C-E838-453E-BF91-A3D94E8B02BF}">
      <dgm:prSet/>
      <dgm:spPr/>
      <dgm:t>
        <a:bodyPr/>
        <a:lstStyle/>
        <a:p>
          <a:endParaRPr lang="en-US" sz="2000"/>
        </a:p>
      </dgm:t>
    </dgm:pt>
    <dgm:pt modelId="{0B87CC22-FA35-4DA5-95DF-BFAB7514FBB5}" type="sibTrans" cxnId="{79898A2C-E838-453E-BF91-A3D94E8B02BF}">
      <dgm:prSet/>
      <dgm:spPr/>
      <dgm:t>
        <a:bodyPr/>
        <a:lstStyle/>
        <a:p>
          <a:endParaRPr lang="en-US" sz="2000"/>
        </a:p>
      </dgm:t>
    </dgm:pt>
    <dgm:pt modelId="{11E9081D-6EA7-48FE-BBEA-F9F2E490B120}">
      <dgm:prSet custT="1"/>
      <dgm:spPr/>
      <dgm:t>
        <a:bodyPr/>
        <a:lstStyle/>
        <a:p>
          <a:r>
            <a:rPr lang="bg-BG" sz="1400"/>
            <a:t>Ще може да прилагате, да обяснявате и оценявате сложни стратегии за търсене на дигитално съдържание (свързано с пазара на труда), използва системи и платформи за ефективно търсене на работа, намиране на достъп до специализирана информация.</a:t>
          </a:r>
          <a:endParaRPr lang="en-US" sz="1400"/>
        </a:p>
      </dgm:t>
    </dgm:pt>
    <dgm:pt modelId="{47919800-F0F1-4FB2-AD8E-3890AFFDAB61}" type="parTrans" cxnId="{0D51AC4B-B23D-4257-82BA-E591C6363FCE}">
      <dgm:prSet/>
      <dgm:spPr/>
      <dgm:t>
        <a:bodyPr/>
        <a:lstStyle/>
        <a:p>
          <a:endParaRPr lang="en-US" sz="2000"/>
        </a:p>
      </dgm:t>
    </dgm:pt>
    <dgm:pt modelId="{BCFCFA40-190F-46C3-9116-6EAEC863C603}" type="sibTrans" cxnId="{0D51AC4B-B23D-4257-82BA-E591C6363FCE}">
      <dgm:prSet/>
      <dgm:spPr/>
      <dgm:t>
        <a:bodyPr/>
        <a:lstStyle/>
        <a:p>
          <a:endParaRPr lang="en-US" sz="2000"/>
        </a:p>
      </dgm:t>
    </dgm:pt>
    <dgm:pt modelId="{4D32B9ED-B5B9-4E03-A21D-912436D71EFA}">
      <dgm:prSet custT="1"/>
      <dgm:spPr/>
      <dgm:t>
        <a:bodyPr/>
        <a:lstStyle/>
        <a:p>
          <a:r>
            <a:rPr lang="bg-BG" sz="1400"/>
            <a:t>оценявате ефективни стратегии за търсене (на работа) и намиране на специализирана информация в сложен контекст</a:t>
          </a:r>
          <a:endParaRPr lang="en-US" sz="1400"/>
        </a:p>
      </dgm:t>
    </dgm:pt>
    <dgm:pt modelId="{783592C2-CB01-448A-B1B0-B5EA747E51BE}" type="parTrans" cxnId="{132EF4EE-7695-488B-A9B8-688CDF1D41C9}">
      <dgm:prSet/>
      <dgm:spPr/>
      <dgm:t>
        <a:bodyPr/>
        <a:lstStyle/>
        <a:p>
          <a:endParaRPr lang="en-US" sz="2000"/>
        </a:p>
      </dgm:t>
    </dgm:pt>
    <dgm:pt modelId="{D5D3923B-1EF0-406D-8A5F-F67EF5097DA4}" type="sibTrans" cxnId="{132EF4EE-7695-488B-A9B8-688CDF1D41C9}">
      <dgm:prSet/>
      <dgm:spPr/>
      <dgm:t>
        <a:bodyPr/>
        <a:lstStyle/>
        <a:p>
          <a:endParaRPr lang="en-US" sz="2000"/>
        </a:p>
      </dgm:t>
    </dgm:pt>
    <dgm:pt modelId="{7DF693D9-DA3F-5C4E-8129-2100B9DFFAEA}" type="pres">
      <dgm:prSet presAssocID="{E712C3C6-7A71-451C-852F-D5A77125FE0A}" presName="Name0" presStyleCnt="0">
        <dgm:presLayoutVars>
          <dgm:chMax val="7"/>
          <dgm:chPref val="7"/>
          <dgm:dir/>
        </dgm:presLayoutVars>
      </dgm:prSet>
      <dgm:spPr/>
    </dgm:pt>
    <dgm:pt modelId="{0B4955E3-A5B1-4044-8845-5BB4C39A6659}" type="pres">
      <dgm:prSet presAssocID="{E712C3C6-7A71-451C-852F-D5A77125FE0A}" presName="Name1" presStyleCnt="0"/>
      <dgm:spPr/>
    </dgm:pt>
    <dgm:pt modelId="{DEAA22CE-1407-1848-9F19-0596CD3703CB}" type="pres">
      <dgm:prSet presAssocID="{E712C3C6-7A71-451C-852F-D5A77125FE0A}" presName="cycle" presStyleCnt="0"/>
      <dgm:spPr/>
    </dgm:pt>
    <dgm:pt modelId="{FD97DD30-E97F-E944-89EA-416C3435172C}" type="pres">
      <dgm:prSet presAssocID="{E712C3C6-7A71-451C-852F-D5A77125FE0A}" presName="srcNode" presStyleLbl="node1" presStyleIdx="0" presStyleCnt="3"/>
      <dgm:spPr/>
    </dgm:pt>
    <dgm:pt modelId="{FFECCBEA-ED16-FF40-A32E-CEF6E1CA2F77}" type="pres">
      <dgm:prSet presAssocID="{E712C3C6-7A71-451C-852F-D5A77125FE0A}" presName="conn" presStyleLbl="parChTrans1D2" presStyleIdx="0" presStyleCnt="1"/>
      <dgm:spPr/>
    </dgm:pt>
    <dgm:pt modelId="{57753A2D-8026-CB49-92A8-9847104D8A9C}" type="pres">
      <dgm:prSet presAssocID="{E712C3C6-7A71-451C-852F-D5A77125FE0A}" presName="extraNode" presStyleLbl="node1" presStyleIdx="0" presStyleCnt="3"/>
      <dgm:spPr/>
    </dgm:pt>
    <dgm:pt modelId="{32539515-D2E0-C742-8381-C508E1C62FB4}" type="pres">
      <dgm:prSet presAssocID="{E712C3C6-7A71-451C-852F-D5A77125FE0A}" presName="dstNode" presStyleLbl="node1" presStyleIdx="0" presStyleCnt="3"/>
      <dgm:spPr/>
    </dgm:pt>
    <dgm:pt modelId="{25907A07-D918-774D-A775-EC6B6C45E9BB}" type="pres">
      <dgm:prSet presAssocID="{0740C6D4-9FB3-4019-9D79-CCF58C7AC876}" presName="text_1" presStyleLbl="node1" presStyleIdx="0" presStyleCnt="3">
        <dgm:presLayoutVars>
          <dgm:bulletEnabled val="1"/>
        </dgm:presLayoutVars>
      </dgm:prSet>
      <dgm:spPr/>
    </dgm:pt>
    <dgm:pt modelId="{6FCBB416-9161-7848-AAF4-D87CF09EB2FA}" type="pres">
      <dgm:prSet presAssocID="{0740C6D4-9FB3-4019-9D79-CCF58C7AC876}" presName="accent_1" presStyleCnt="0"/>
      <dgm:spPr/>
    </dgm:pt>
    <dgm:pt modelId="{98D01210-94B3-0A4B-9466-E255190728D9}" type="pres">
      <dgm:prSet presAssocID="{0740C6D4-9FB3-4019-9D79-CCF58C7AC876}" presName="accentRepeatNode" presStyleLbl="solidFgAcc1" presStyleIdx="0" presStyleCnt="3"/>
      <dgm:spPr/>
    </dgm:pt>
    <dgm:pt modelId="{4F8A64BC-471D-9540-B1A2-C9E1541E4E23}" type="pres">
      <dgm:prSet presAssocID="{11E9081D-6EA7-48FE-BBEA-F9F2E490B120}" presName="text_2" presStyleLbl="node1" presStyleIdx="1" presStyleCnt="3">
        <dgm:presLayoutVars>
          <dgm:bulletEnabled val="1"/>
        </dgm:presLayoutVars>
      </dgm:prSet>
      <dgm:spPr/>
    </dgm:pt>
    <dgm:pt modelId="{10260A6E-610E-FB49-A2B9-DF6D94EB1CA0}" type="pres">
      <dgm:prSet presAssocID="{11E9081D-6EA7-48FE-BBEA-F9F2E490B120}" presName="accent_2" presStyleCnt="0"/>
      <dgm:spPr/>
    </dgm:pt>
    <dgm:pt modelId="{D675DCAD-8979-2D40-B3CC-32F2333D759B}" type="pres">
      <dgm:prSet presAssocID="{11E9081D-6EA7-48FE-BBEA-F9F2E490B120}" presName="accentRepeatNode" presStyleLbl="solidFgAcc1" presStyleIdx="1" presStyleCnt="3"/>
      <dgm:spPr/>
    </dgm:pt>
    <dgm:pt modelId="{D02FBB70-9E9B-AE4F-BE5D-DE159F81F23A}" type="pres">
      <dgm:prSet presAssocID="{4D32B9ED-B5B9-4E03-A21D-912436D71EFA}" presName="text_3" presStyleLbl="node1" presStyleIdx="2" presStyleCnt="3">
        <dgm:presLayoutVars>
          <dgm:bulletEnabled val="1"/>
        </dgm:presLayoutVars>
      </dgm:prSet>
      <dgm:spPr/>
    </dgm:pt>
    <dgm:pt modelId="{3115EC23-7109-2B47-BAB3-A01709B46520}" type="pres">
      <dgm:prSet presAssocID="{4D32B9ED-B5B9-4E03-A21D-912436D71EFA}" presName="accent_3" presStyleCnt="0"/>
      <dgm:spPr/>
    </dgm:pt>
    <dgm:pt modelId="{59A4D77A-ADF0-C745-94C2-5D9EF3847CFE}" type="pres">
      <dgm:prSet presAssocID="{4D32B9ED-B5B9-4E03-A21D-912436D71EFA}" presName="accentRepeatNode" presStyleLbl="solidFgAcc1" presStyleIdx="2" presStyleCnt="3"/>
      <dgm:spPr/>
    </dgm:pt>
  </dgm:ptLst>
  <dgm:cxnLst>
    <dgm:cxn modelId="{1063A303-4D77-6247-AC2A-98B5266C898F}" type="presOf" srcId="{11E9081D-6EA7-48FE-BBEA-F9F2E490B120}" destId="{4F8A64BC-471D-9540-B1A2-C9E1541E4E23}" srcOrd="0" destOrd="0" presId="urn:microsoft.com/office/officeart/2008/layout/VerticalCurvedList"/>
    <dgm:cxn modelId="{EA6C0C21-E10E-BF41-881C-8CBD3E8F3E9B}" type="presOf" srcId="{0B87CC22-FA35-4DA5-95DF-BFAB7514FBB5}" destId="{FFECCBEA-ED16-FF40-A32E-CEF6E1CA2F77}" srcOrd="0" destOrd="0" presId="urn:microsoft.com/office/officeart/2008/layout/VerticalCurvedList"/>
    <dgm:cxn modelId="{79898A2C-E838-453E-BF91-A3D94E8B02BF}" srcId="{E712C3C6-7A71-451C-852F-D5A77125FE0A}" destId="{0740C6D4-9FB3-4019-9D79-CCF58C7AC876}" srcOrd="0" destOrd="0" parTransId="{C23CB362-3501-4B0E-A1D1-5EB632CD9DC7}" sibTransId="{0B87CC22-FA35-4DA5-95DF-BFAB7514FBB5}"/>
    <dgm:cxn modelId="{0D51AC4B-B23D-4257-82BA-E591C6363FCE}" srcId="{E712C3C6-7A71-451C-852F-D5A77125FE0A}" destId="{11E9081D-6EA7-48FE-BBEA-F9F2E490B120}" srcOrd="1" destOrd="0" parTransId="{47919800-F0F1-4FB2-AD8E-3890AFFDAB61}" sibTransId="{BCFCFA40-190F-46C3-9116-6EAEC863C603}"/>
    <dgm:cxn modelId="{EA5CEA6F-E5A9-7046-9B6E-F408C9DB3B3C}" type="presOf" srcId="{E712C3C6-7A71-451C-852F-D5A77125FE0A}" destId="{7DF693D9-DA3F-5C4E-8129-2100B9DFFAEA}" srcOrd="0" destOrd="0" presId="urn:microsoft.com/office/officeart/2008/layout/VerticalCurvedList"/>
    <dgm:cxn modelId="{607F6C95-A8A5-3243-9D99-DCDF8D0DE05B}" type="presOf" srcId="{0740C6D4-9FB3-4019-9D79-CCF58C7AC876}" destId="{25907A07-D918-774D-A775-EC6B6C45E9BB}" srcOrd="0" destOrd="0" presId="urn:microsoft.com/office/officeart/2008/layout/VerticalCurvedList"/>
    <dgm:cxn modelId="{132EF4EE-7695-488B-A9B8-688CDF1D41C9}" srcId="{E712C3C6-7A71-451C-852F-D5A77125FE0A}" destId="{4D32B9ED-B5B9-4E03-A21D-912436D71EFA}" srcOrd="2" destOrd="0" parTransId="{783592C2-CB01-448A-B1B0-B5EA747E51BE}" sibTransId="{D5D3923B-1EF0-406D-8A5F-F67EF5097DA4}"/>
    <dgm:cxn modelId="{BCA5E5EF-9C48-D44D-ABC0-BA65AF5F5F39}" type="presOf" srcId="{4D32B9ED-B5B9-4E03-A21D-912436D71EFA}" destId="{D02FBB70-9E9B-AE4F-BE5D-DE159F81F23A}" srcOrd="0" destOrd="0" presId="urn:microsoft.com/office/officeart/2008/layout/VerticalCurvedList"/>
    <dgm:cxn modelId="{BD2FAD8C-611C-304F-A02C-5114A1036E4A}" type="presParOf" srcId="{7DF693D9-DA3F-5C4E-8129-2100B9DFFAEA}" destId="{0B4955E3-A5B1-4044-8845-5BB4C39A6659}" srcOrd="0" destOrd="0" presId="urn:microsoft.com/office/officeart/2008/layout/VerticalCurvedList"/>
    <dgm:cxn modelId="{2A64E6C9-CAB1-2744-8D78-A058295CAB99}" type="presParOf" srcId="{0B4955E3-A5B1-4044-8845-5BB4C39A6659}" destId="{DEAA22CE-1407-1848-9F19-0596CD3703CB}" srcOrd="0" destOrd="0" presId="urn:microsoft.com/office/officeart/2008/layout/VerticalCurvedList"/>
    <dgm:cxn modelId="{6005BBCE-F396-C340-A90B-FDB54DA02114}" type="presParOf" srcId="{DEAA22CE-1407-1848-9F19-0596CD3703CB}" destId="{FD97DD30-E97F-E944-89EA-416C3435172C}" srcOrd="0" destOrd="0" presId="urn:microsoft.com/office/officeart/2008/layout/VerticalCurvedList"/>
    <dgm:cxn modelId="{A46F8D70-577C-D641-81CE-7BC9E0AD83C9}" type="presParOf" srcId="{DEAA22CE-1407-1848-9F19-0596CD3703CB}" destId="{FFECCBEA-ED16-FF40-A32E-CEF6E1CA2F77}" srcOrd="1" destOrd="0" presId="urn:microsoft.com/office/officeart/2008/layout/VerticalCurvedList"/>
    <dgm:cxn modelId="{17555D45-6403-B441-A56E-863E4959B51F}" type="presParOf" srcId="{DEAA22CE-1407-1848-9F19-0596CD3703CB}" destId="{57753A2D-8026-CB49-92A8-9847104D8A9C}" srcOrd="2" destOrd="0" presId="urn:microsoft.com/office/officeart/2008/layout/VerticalCurvedList"/>
    <dgm:cxn modelId="{08F3285C-E248-EE4A-82C9-8BBED62BF117}" type="presParOf" srcId="{DEAA22CE-1407-1848-9F19-0596CD3703CB}" destId="{32539515-D2E0-C742-8381-C508E1C62FB4}" srcOrd="3" destOrd="0" presId="urn:microsoft.com/office/officeart/2008/layout/VerticalCurvedList"/>
    <dgm:cxn modelId="{8C8B17F8-CC4E-0A43-A57F-59973444814F}" type="presParOf" srcId="{0B4955E3-A5B1-4044-8845-5BB4C39A6659}" destId="{25907A07-D918-774D-A775-EC6B6C45E9BB}" srcOrd="1" destOrd="0" presId="urn:microsoft.com/office/officeart/2008/layout/VerticalCurvedList"/>
    <dgm:cxn modelId="{0DA0FE41-21D5-B246-AF60-D0749F1BDA4D}" type="presParOf" srcId="{0B4955E3-A5B1-4044-8845-5BB4C39A6659}" destId="{6FCBB416-9161-7848-AAF4-D87CF09EB2FA}" srcOrd="2" destOrd="0" presId="urn:microsoft.com/office/officeart/2008/layout/VerticalCurvedList"/>
    <dgm:cxn modelId="{A19658DF-B92A-FB4A-AF96-C0E771429DFB}" type="presParOf" srcId="{6FCBB416-9161-7848-AAF4-D87CF09EB2FA}" destId="{98D01210-94B3-0A4B-9466-E255190728D9}" srcOrd="0" destOrd="0" presId="urn:microsoft.com/office/officeart/2008/layout/VerticalCurvedList"/>
    <dgm:cxn modelId="{04570ED0-49DE-B94D-BFBC-3B22AB8619DF}" type="presParOf" srcId="{0B4955E3-A5B1-4044-8845-5BB4C39A6659}" destId="{4F8A64BC-471D-9540-B1A2-C9E1541E4E23}" srcOrd="3" destOrd="0" presId="urn:microsoft.com/office/officeart/2008/layout/VerticalCurvedList"/>
    <dgm:cxn modelId="{83F668B6-1CEB-764F-AB5C-00446BC83C0D}" type="presParOf" srcId="{0B4955E3-A5B1-4044-8845-5BB4C39A6659}" destId="{10260A6E-610E-FB49-A2B9-DF6D94EB1CA0}" srcOrd="4" destOrd="0" presId="urn:microsoft.com/office/officeart/2008/layout/VerticalCurvedList"/>
    <dgm:cxn modelId="{0AAF3097-1768-284D-9223-6A58756997BC}" type="presParOf" srcId="{10260A6E-610E-FB49-A2B9-DF6D94EB1CA0}" destId="{D675DCAD-8979-2D40-B3CC-32F2333D759B}" srcOrd="0" destOrd="0" presId="urn:microsoft.com/office/officeart/2008/layout/VerticalCurvedList"/>
    <dgm:cxn modelId="{11EE9896-687C-8C41-850A-8F7351134D83}" type="presParOf" srcId="{0B4955E3-A5B1-4044-8845-5BB4C39A6659}" destId="{D02FBB70-9E9B-AE4F-BE5D-DE159F81F23A}" srcOrd="5" destOrd="0" presId="urn:microsoft.com/office/officeart/2008/layout/VerticalCurvedList"/>
    <dgm:cxn modelId="{355A959D-069E-5C4D-A6AC-A0DF5BE227C0}" type="presParOf" srcId="{0B4955E3-A5B1-4044-8845-5BB4C39A6659}" destId="{3115EC23-7109-2B47-BAB3-A01709B46520}" srcOrd="6" destOrd="0" presId="urn:microsoft.com/office/officeart/2008/layout/VerticalCurvedList"/>
    <dgm:cxn modelId="{68C63A05-0C61-4541-B72A-F710E31F74E1}" type="presParOf" srcId="{3115EC23-7109-2B47-BAB3-A01709B46520}" destId="{59A4D77A-ADF0-C745-94C2-5D9EF3847CF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792157D-CABD-5E44-A8C6-0F42C9847531}" type="doc">
      <dgm:prSet loTypeId="urn:microsoft.com/office/officeart/2005/8/layout/lProcess2" loCatId="relationship" qsTypeId="urn:microsoft.com/office/officeart/2005/8/quickstyle/simple1" qsCatId="simple" csTypeId="urn:microsoft.com/office/officeart/2005/8/colors/accent6_2" csCatId="accent6"/>
      <dgm:spPr/>
      <dgm:t>
        <a:bodyPr/>
        <a:lstStyle/>
        <a:p>
          <a:endParaRPr lang="en-GB"/>
        </a:p>
      </dgm:t>
    </dgm:pt>
    <dgm:pt modelId="{C73AAA71-8876-744C-8C3D-887CDE3AD22A}">
      <dgm:prSet/>
      <dgm:spPr/>
      <dgm:t>
        <a:bodyPr/>
        <a:lstStyle/>
        <a:p>
          <a:r>
            <a:rPr lang="en-US"/>
            <a:t>Търсене на работа чрез социални мрежи:</a:t>
          </a:r>
          <a:endParaRPr lang="en-BG"/>
        </a:p>
      </dgm:t>
    </dgm:pt>
    <dgm:pt modelId="{4DF98F98-28C1-8941-B582-898E876D4132}" type="parTrans" cxnId="{BC29FB4F-0783-8944-B813-0DCFE70A0B7D}">
      <dgm:prSet/>
      <dgm:spPr/>
      <dgm:t>
        <a:bodyPr/>
        <a:lstStyle/>
        <a:p>
          <a:endParaRPr lang="en-GB"/>
        </a:p>
      </dgm:t>
    </dgm:pt>
    <dgm:pt modelId="{9BCFF182-7DC4-B346-856A-1448B537C653}" type="sibTrans" cxnId="{BC29FB4F-0783-8944-B813-0DCFE70A0B7D}">
      <dgm:prSet/>
      <dgm:spPr/>
      <dgm:t>
        <a:bodyPr/>
        <a:lstStyle/>
        <a:p>
          <a:endParaRPr lang="en-GB"/>
        </a:p>
      </dgm:t>
    </dgm:pt>
    <dgm:pt modelId="{73E8FBE7-233A-AC4D-ACD3-62447E1889A9}">
      <dgm:prSet/>
      <dgm:spPr/>
      <dgm:t>
        <a:bodyPr/>
        <a:lstStyle/>
        <a:p>
          <a:r>
            <a:rPr lang="en-US"/>
            <a:t>LinkedIn е глобална мрежа за професионални контакти, която брои има над 150 милиона потребители от 2003 година до днес</a:t>
          </a:r>
          <a:endParaRPr lang="en-BG"/>
        </a:p>
      </dgm:t>
    </dgm:pt>
    <dgm:pt modelId="{95259876-7836-5A41-B829-B566C9E84E90}" type="parTrans" cxnId="{C5BDA761-2812-A349-B221-24355FDDEC86}">
      <dgm:prSet/>
      <dgm:spPr/>
      <dgm:t>
        <a:bodyPr/>
        <a:lstStyle/>
        <a:p>
          <a:endParaRPr lang="en-GB"/>
        </a:p>
      </dgm:t>
    </dgm:pt>
    <dgm:pt modelId="{3060968D-9101-474F-9004-B07494DFD6D6}" type="sibTrans" cxnId="{C5BDA761-2812-A349-B221-24355FDDEC86}">
      <dgm:prSet/>
      <dgm:spPr/>
      <dgm:t>
        <a:bodyPr/>
        <a:lstStyle/>
        <a:p>
          <a:endParaRPr lang="en-GB"/>
        </a:p>
      </dgm:t>
    </dgm:pt>
    <dgm:pt modelId="{07B61A15-7A5E-2940-877D-536E4FF1D89D}" type="pres">
      <dgm:prSet presAssocID="{F792157D-CABD-5E44-A8C6-0F42C9847531}" presName="theList" presStyleCnt="0">
        <dgm:presLayoutVars>
          <dgm:dir/>
          <dgm:animLvl val="lvl"/>
          <dgm:resizeHandles val="exact"/>
        </dgm:presLayoutVars>
      </dgm:prSet>
      <dgm:spPr/>
    </dgm:pt>
    <dgm:pt modelId="{113900CF-2360-A74B-A5E7-9943BB50FF6A}" type="pres">
      <dgm:prSet presAssocID="{C73AAA71-8876-744C-8C3D-887CDE3AD22A}" presName="compNode" presStyleCnt="0"/>
      <dgm:spPr/>
    </dgm:pt>
    <dgm:pt modelId="{06E29E3F-5820-8547-A229-E47788C9C994}" type="pres">
      <dgm:prSet presAssocID="{C73AAA71-8876-744C-8C3D-887CDE3AD22A}" presName="aNode" presStyleLbl="bgShp" presStyleIdx="0" presStyleCnt="1"/>
      <dgm:spPr/>
    </dgm:pt>
    <dgm:pt modelId="{03872D0D-FA21-6641-A60C-E1B5F61F545F}" type="pres">
      <dgm:prSet presAssocID="{C73AAA71-8876-744C-8C3D-887CDE3AD22A}" presName="textNode" presStyleLbl="bgShp" presStyleIdx="0" presStyleCnt="1"/>
      <dgm:spPr/>
    </dgm:pt>
    <dgm:pt modelId="{80C2A046-0AA6-7646-B988-E44796E25ABA}" type="pres">
      <dgm:prSet presAssocID="{C73AAA71-8876-744C-8C3D-887CDE3AD22A}" presName="compChildNode" presStyleCnt="0"/>
      <dgm:spPr/>
    </dgm:pt>
    <dgm:pt modelId="{1EAF23D1-E621-A04F-BCC9-C040F1B97A0D}" type="pres">
      <dgm:prSet presAssocID="{C73AAA71-8876-744C-8C3D-887CDE3AD22A}" presName="theInnerList" presStyleCnt="0"/>
      <dgm:spPr/>
    </dgm:pt>
    <dgm:pt modelId="{1363D593-4C04-AF43-B0DF-164B1A211A0F}" type="pres">
      <dgm:prSet presAssocID="{73E8FBE7-233A-AC4D-ACD3-62447E1889A9}" presName="childNode" presStyleLbl="node1" presStyleIdx="0" presStyleCnt="1">
        <dgm:presLayoutVars>
          <dgm:bulletEnabled val="1"/>
        </dgm:presLayoutVars>
      </dgm:prSet>
      <dgm:spPr/>
    </dgm:pt>
  </dgm:ptLst>
  <dgm:cxnLst>
    <dgm:cxn modelId="{C298DE2B-3F14-E04B-A082-FF41CA9DD0D6}" type="presOf" srcId="{C73AAA71-8876-744C-8C3D-887CDE3AD22A}" destId="{03872D0D-FA21-6641-A60C-E1B5F61F545F}" srcOrd="1" destOrd="0" presId="urn:microsoft.com/office/officeart/2005/8/layout/lProcess2"/>
    <dgm:cxn modelId="{BC29FB4F-0783-8944-B813-0DCFE70A0B7D}" srcId="{F792157D-CABD-5E44-A8C6-0F42C9847531}" destId="{C73AAA71-8876-744C-8C3D-887CDE3AD22A}" srcOrd="0" destOrd="0" parTransId="{4DF98F98-28C1-8941-B582-898E876D4132}" sibTransId="{9BCFF182-7DC4-B346-856A-1448B537C653}"/>
    <dgm:cxn modelId="{C5BDA761-2812-A349-B221-24355FDDEC86}" srcId="{C73AAA71-8876-744C-8C3D-887CDE3AD22A}" destId="{73E8FBE7-233A-AC4D-ACD3-62447E1889A9}" srcOrd="0" destOrd="0" parTransId="{95259876-7836-5A41-B829-B566C9E84E90}" sibTransId="{3060968D-9101-474F-9004-B07494DFD6D6}"/>
    <dgm:cxn modelId="{CFB9489E-3028-6045-AE1D-EB1E43249686}" type="presOf" srcId="{F792157D-CABD-5E44-A8C6-0F42C9847531}" destId="{07B61A15-7A5E-2940-877D-536E4FF1D89D}" srcOrd="0" destOrd="0" presId="urn:microsoft.com/office/officeart/2005/8/layout/lProcess2"/>
    <dgm:cxn modelId="{AE1676D5-8812-7645-BF63-A5B0C2B9C735}" type="presOf" srcId="{73E8FBE7-233A-AC4D-ACD3-62447E1889A9}" destId="{1363D593-4C04-AF43-B0DF-164B1A211A0F}" srcOrd="0" destOrd="0" presId="urn:microsoft.com/office/officeart/2005/8/layout/lProcess2"/>
    <dgm:cxn modelId="{EF5D69E4-B6C0-1E48-B22F-8F16F355D671}" type="presOf" srcId="{C73AAA71-8876-744C-8C3D-887CDE3AD22A}" destId="{06E29E3F-5820-8547-A229-E47788C9C994}" srcOrd="0" destOrd="0" presId="urn:microsoft.com/office/officeart/2005/8/layout/lProcess2"/>
    <dgm:cxn modelId="{ECD08A9B-09DC-8140-B125-D91E5ED152D0}" type="presParOf" srcId="{07B61A15-7A5E-2940-877D-536E4FF1D89D}" destId="{113900CF-2360-A74B-A5E7-9943BB50FF6A}" srcOrd="0" destOrd="0" presId="urn:microsoft.com/office/officeart/2005/8/layout/lProcess2"/>
    <dgm:cxn modelId="{E30FA569-589F-B443-A5D3-FB2DA4897816}" type="presParOf" srcId="{113900CF-2360-A74B-A5E7-9943BB50FF6A}" destId="{06E29E3F-5820-8547-A229-E47788C9C994}" srcOrd="0" destOrd="0" presId="urn:microsoft.com/office/officeart/2005/8/layout/lProcess2"/>
    <dgm:cxn modelId="{6A84AC10-9B52-BA41-A4C6-CCBD2B6AB1DB}" type="presParOf" srcId="{113900CF-2360-A74B-A5E7-9943BB50FF6A}" destId="{03872D0D-FA21-6641-A60C-E1B5F61F545F}" srcOrd="1" destOrd="0" presId="urn:microsoft.com/office/officeart/2005/8/layout/lProcess2"/>
    <dgm:cxn modelId="{9EE84D7D-7810-8C41-BE9C-2DD665006AFE}" type="presParOf" srcId="{113900CF-2360-A74B-A5E7-9943BB50FF6A}" destId="{80C2A046-0AA6-7646-B988-E44796E25ABA}" srcOrd="2" destOrd="0" presId="urn:microsoft.com/office/officeart/2005/8/layout/lProcess2"/>
    <dgm:cxn modelId="{0C954CA7-6E69-214E-BBC9-84233C958612}" type="presParOf" srcId="{80C2A046-0AA6-7646-B988-E44796E25ABA}" destId="{1EAF23D1-E621-A04F-BCC9-C040F1B97A0D}" srcOrd="0" destOrd="0" presId="urn:microsoft.com/office/officeart/2005/8/layout/lProcess2"/>
    <dgm:cxn modelId="{A1051388-E6E5-154A-B213-6C589920BDC9}" type="presParOf" srcId="{1EAF23D1-E621-A04F-BCC9-C040F1B97A0D}" destId="{1363D593-4C04-AF43-B0DF-164B1A211A0F}"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ECEB31A-74E7-F746-AAFA-197ACD70D984}" type="doc">
      <dgm:prSet loTypeId="urn:microsoft.com/office/officeart/2005/8/layout/venn1" loCatId="relationship" qsTypeId="urn:microsoft.com/office/officeart/2005/8/quickstyle/simple1" qsCatId="simple" csTypeId="urn:microsoft.com/office/officeart/2005/8/colors/accent6_5" csCatId="accent6" phldr="1"/>
      <dgm:spPr/>
      <dgm:t>
        <a:bodyPr/>
        <a:lstStyle/>
        <a:p>
          <a:endParaRPr lang="en-GB"/>
        </a:p>
      </dgm:t>
    </dgm:pt>
    <dgm:pt modelId="{78095A96-4D6E-0644-8F6D-714FA8003404}">
      <dgm:prSet>
        <dgm:style>
          <a:lnRef idx="0">
            <a:schemeClr val="accent6"/>
          </a:lnRef>
          <a:fillRef idx="3">
            <a:schemeClr val="accent6"/>
          </a:fillRef>
          <a:effectRef idx="3">
            <a:schemeClr val="accent6"/>
          </a:effectRef>
          <a:fontRef idx="minor">
            <a:schemeClr val="lt1"/>
          </a:fontRef>
        </dgm:style>
      </dgm:prSet>
      <dgm:spPr/>
      <dgm:t>
        <a:bodyPr/>
        <a:lstStyle/>
        <a:p>
          <a:r>
            <a:rPr lang="en-US" i="1" err="1"/>
            <a:t>Активно-пасивни</a:t>
          </a:r>
          <a:r>
            <a:rPr lang="en-US" i="1"/>
            <a:t> </a:t>
          </a:r>
          <a:r>
            <a:rPr lang="en-US" i="1" err="1"/>
            <a:t>стратегии</a:t>
          </a:r>
          <a:endParaRPr lang="en-BG"/>
        </a:p>
      </dgm:t>
    </dgm:pt>
    <dgm:pt modelId="{E23A6CB5-CD71-4D45-B708-E73CA4EEAB17}" type="parTrans" cxnId="{1FBAC4F1-9387-8A41-B5EB-F1A173DE4AB7}">
      <dgm:prSet/>
      <dgm:spPr/>
      <dgm:t>
        <a:bodyPr/>
        <a:lstStyle/>
        <a:p>
          <a:endParaRPr lang="en-GB"/>
        </a:p>
      </dgm:t>
    </dgm:pt>
    <dgm:pt modelId="{1BF59B38-35E3-E540-A3DE-C675B0961DA8}" type="sibTrans" cxnId="{1FBAC4F1-9387-8A41-B5EB-F1A173DE4AB7}">
      <dgm:prSet/>
      <dgm:spPr/>
      <dgm:t>
        <a:bodyPr/>
        <a:lstStyle/>
        <a:p>
          <a:endParaRPr lang="en-GB"/>
        </a:p>
      </dgm:t>
    </dgm:pt>
    <dgm:pt modelId="{B6FA0ACE-00B0-4E44-A294-F7A9FD2E7877}" type="pres">
      <dgm:prSet presAssocID="{FECEB31A-74E7-F746-AAFA-197ACD70D984}" presName="compositeShape" presStyleCnt="0">
        <dgm:presLayoutVars>
          <dgm:chMax val="7"/>
          <dgm:dir/>
          <dgm:resizeHandles val="exact"/>
        </dgm:presLayoutVars>
      </dgm:prSet>
      <dgm:spPr/>
    </dgm:pt>
    <dgm:pt modelId="{46C59642-5FCB-064D-AF88-AC68C44E1E66}" type="pres">
      <dgm:prSet presAssocID="{78095A96-4D6E-0644-8F6D-714FA8003404}" presName="circ1TxSh" presStyleLbl="vennNode1" presStyleIdx="0" presStyleCnt="1"/>
      <dgm:spPr/>
    </dgm:pt>
  </dgm:ptLst>
  <dgm:cxnLst>
    <dgm:cxn modelId="{C2D04707-8AE6-B146-9C0F-37457C4237C4}" type="presOf" srcId="{FECEB31A-74E7-F746-AAFA-197ACD70D984}" destId="{B6FA0ACE-00B0-4E44-A294-F7A9FD2E7877}" srcOrd="0" destOrd="0" presId="urn:microsoft.com/office/officeart/2005/8/layout/venn1"/>
    <dgm:cxn modelId="{2D5274B2-44DC-DA4C-8967-C11C40610642}" type="presOf" srcId="{78095A96-4D6E-0644-8F6D-714FA8003404}" destId="{46C59642-5FCB-064D-AF88-AC68C44E1E66}" srcOrd="0" destOrd="0" presId="urn:microsoft.com/office/officeart/2005/8/layout/venn1"/>
    <dgm:cxn modelId="{1FBAC4F1-9387-8A41-B5EB-F1A173DE4AB7}" srcId="{FECEB31A-74E7-F746-AAFA-197ACD70D984}" destId="{78095A96-4D6E-0644-8F6D-714FA8003404}" srcOrd="0" destOrd="0" parTransId="{E23A6CB5-CD71-4D45-B708-E73CA4EEAB17}" sibTransId="{1BF59B38-35E3-E540-A3DE-C675B0961DA8}"/>
    <dgm:cxn modelId="{0A7A1D5B-BF69-BA48-BC1A-2428CCC40224}" type="presParOf" srcId="{B6FA0ACE-00B0-4E44-A294-F7A9FD2E7877}" destId="{46C59642-5FCB-064D-AF88-AC68C44E1E66}"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9360CCD-AD2F-47CC-B58F-216E7C31739C}" type="doc">
      <dgm:prSet loTypeId="urn:microsoft.com/office/officeart/2005/8/layout/cycle1" loCatId="cycle" qsTypeId="urn:microsoft.com/office/officeart/2005/8/quickstyle/3d1" qsCatId="3D" csTypeId="urn:microsoft.com/office/officeart/2005/8/colors/colorful1" csCatId="colorful"/>
      <dgm:spPr/>
      <dgm:t>
        <a:bodyPr/>
        <a:lstStyle/>
        <a:p>
          <a:endParaRPr lang="en-US"/>
        </a:p>
      </dgm:t>
    </dgm:pt>
    <dgm:pt modelId="{23EC222E-CBD7-4373-953C-548F76845B31}">
      <dgm:prSet/>
      <dgm:spPr/>
      <dgm:t>
        <a:bodyPr/>
        <a:lstStyle/>
        <a:p>
          <a:r>
            <a:rPr lang="en-US"/>
            <a:t>Подготовка</a:t>
          </a:r>
        </a:p>
      </dgm:t>
    </dgm:pt>
    <dgm:pt modelId="{87730F53-0EB1-40F6-A028-D8C8CF1E9DF5}" type="parTrans" cxnId="{2AAF89F2-F567-4E1A-A4E5-2E585436B167}">
      <dgm:prSet/>
      <dgm:spPr/>
      <dgm:t>
        <a:bodyPr/>
        <a:lstStyle/>
        <a:p>
          <a:endParaRPr lang="en-US"/>
        </a:p>
      </dgm:t>
    </dgm:pt>
    <dgm:pt modelId="{89C46A22-FB97-49B7-A8B2-603BAE470950}" type="sibTrans" cxnId="{2AAF89F2-F567-4E1A-A4E5-2E585436B167}">
      <dgm:prSet/>
      <dgm:spPr/>
      <dgm:t>
        <a:bodyPr/>
        <a:lstStyle/>
        <a:p>
          <a:endParaRPr lang="en-US"/>
        </a:p>
      </dgm:t>
    </dgm:pt>
    <dgm:pt modelId="{62C5F607-1F37-4A36-996A-028ADBB7382A}">
      <dgm:prSet/>
      <dgm:spPr/>
      <dgm:t>
        <a:bodyPr/>
        <a:lstStyle/>
        <a:p>
          <a:r>
            <a:rPr lang="en-US"/>
            <a:t>Кандидатстване</a:t>
          </a:r>
        </a:p>
      </dgm:t>
    </dgm:pt>
    <dgm:pt modelId="{D5EC18BF-8306-4C71-9A4A-EB2207E82E3C}" type="parTrans" cxnId="{2D7703EC-AB50-49DA-810F-565655D1DF29}">
      <dgm:prSet/>
      <dgm:spPr/>
      <dgm:t>
        <a:bodyPr/>
        <a:lstStyle/>
        <a:p>
          <a:endParaRPr lang="en-US"/>
        </a:p>
      </dgm:t>
    </dgm:pt>
    <dgm:pt modelId="{7BF9132A-44AE-4420-9B69-2036C2B78A61}" type="sibTrans" cxnId="{2D7703EC-AB50-49DA-810F-565655D1DF29}">
      <dgm:prSet/>
      <dgm:spPr/>
      <dgm:t>
        <a:bodyPr/>
        <a:lstStyle/>
        <a:p>
          <a:endParaRPr lang="en-US"/>
        </a:p>
      </dgm:t>
    </dgm:pt>
    <dgm:pt modelId="{E8FA20C1-843F-4910-A520-64200ADF69A9}">
      <dgm:prSet/>
      <dgm:spPr/>
      <dgm:t>
        <a:bodyPr/>
        <a:lstStyle/>
        <a:p>
          <a:r>
            <a:rPr lang="en-US"/>
            <a:t>Съпътстващи дейности</a:t>
          </a:r>
        </a:p>
      </dgm:t>
    </dgm:pt>
    <dgm:pt modelId="{F0371A36-24B1-4AA5-B9AE-54469E3C2FE4}" type="parTrans" cxnId="{00B115A2-3C00-4112-86FB-4BBD60D17DCE}">
      <dgm:prSet/>
      <dgm:spPr/>
      <dgm:t>
        <a:bodyPr/>
        <a:lstStyle/>
        <a:p>
          <a:endParaRPr lang="en-US"/>
        </a:p>
      </dgm:t>
    </dgm:pt>
    <dgm:pt modelId="{2975431A-013E-4347-BCAC-13A4EAB0FD64}" type="sibTrans" cxnId="{00B115A2-3C00-4112-86FB-4BBD60D17DCE}">
      <dgm:prSet/>
      <dgm:spPr/>
      <dgm:t>
        <a:bodyPr/>
        <a:lstStyle/>
        <a:p>
          <a:endParaRPr lang="en-US"/>
        </a:p>
      </dgm:t>
    </dgm:pt>
    <dgm:pt modelId="{4AEA2935-8EA0-477C-860A-26839FC44213}" type="pres">
      <dgm:prSet presAssocID="{09360CCD-AD2F-47CC-B58F-216E7C31739C}" presName="cycle" presStyleCnt="0">
        <dgm:presLayoutVars>
          <dgm:dir/>
          <dgm:resizeHandles val="exact"/>
        </dgm:presLayoutVars>
      </dgm:prSet>
      <dgm:spPr/>
    </dgm:pt>
    <dgm:pt modelId="{73C587D6-6254-482D-AEB4-0766AC6FAAC2}" type="pres">
      <dgm:prSet presAssocID="{23EC222E-CBD7-4373-953C-548F76845B31}" presName="dummy" presStyleCnt="0"/>
      <dgm:spPr/>
    </dgm:pt>
    <dgm:pt modelId="{55A2D611-04DA-4FFE-B681-CFF14EE1B9AC}" type="pres">
      <dgm:prSet presAssocID="{23EC222E-CBD7-4373-953C-548F76845B31}" presName="node" presStyleLbl="revTx" presStyleIdx="0" presStyleCnt="3">
        <dgm:presLayoutVars>
          <dgm:bulletEnabled val="1"/>
        </dgm:presLayoutVars>
      </dgm:prSet>
      <dgm:spPr/>
    </dgm:pt>
    <dgm:pt modelId="{509D32DA-E2EF-4B03-9060-8D47980A14F9}" type="pres">
      <dgm:prSet presAssocID="{89C46A22-FB97-49B7-A8B2-603BAE470950}" presName="sibTrans" presStyleLbl="node1" presStyleIdx="0" presStyleCnt="3"/>
      <dgm:spPr/>
    </dgm:pt>
    <dgm:pt modelId="{35C61CE5-7BC5-4FFF-BE37-D3CAAD0841A3}" type="pres">
      <dgm:prSet presAssocID="{62C5F607-1F37-4A36-996A-028ADBB7382A}" presName="dummy" presStyleCnt="0"/>
      <dgm:spPr/>
    </dgm:pt>
    <dgm:pt modelId="{13E7E704-D917-463C-9E10-E5A503A9AEB6}" type="pres">
      <dgm:prSet presAssocID="{62C5F607-1F37-4A36-996A-028ADBB7382A}" presName="node" presStyleLbl="revTx" presStyleIdx="1" presStyleCnt="3">
        <dgm:presLayoutVars>
          <dgm:bulletEnabled val="1"/>
        </dgm:presLayoutVars>
      </dgm:prSet>
      <dgm:spPr/>
    </dgm:pt>
    <dgm:pt modelId="{EBDFA894-4369-4889-9285-88267E40ACCF}" type="pres">
      <dgm:prSet presAssocID="{7BF9132A-44AE-4420-9B69-2036C2B78A61}" presName="sibTrans" presStyleLbl="node1" presStyleIdx="1" presStyleCnt="3"/>
      <dgm:spPr/>
    </dgm:pt>
    <dgm:pt modelId="{0841926A-3614-4EE6-BF88-DA3DC4B1AB12}" type="pres">
      <dgm:prSet presAssocID="{E8FA20C1-843F-4910-A520-64200ADF69A9}" presName="dummy" presStyleCnt="0"/>
      <dgm:spPr/>
    </dgm:pt>
    <dgm:pt modelId="{04F86CB2-94E6-42D7-9002-BDC16C38E2B0}" type="pres">
      <dgm:prSet presAssocID="{E8FA20C1-843F-4910-A520-64200ADF69A9}" presName="node" presStyleLbl="revTx" presStyleIdx="2" presStyleCnt="3">
        <dgm:presLayoutVars>
          <dgm:bulletEnabled val="1"/>
        </dgm:presLayoutVars>
      </dgm:prSet>
      <dgm:spPr/>
    </dgm:pt>
    <dgm:pt modelId="{EBFCC943-BF4A-45C0-A830-7608F97BCA4E}" type="pres">
      <dgm:prSet presAssocID="{2975431A-013E-4347-BCAC-13A4EAB0FD64}" presName="sibTrans" presStyleLbl="node1" presStyleIdx="2" presStyleCnt="3"/>
      <dgm:spPr/>
    </dgm:pt>
  </dgm:ptLst>
  <dgm:cxnLst>
    <dgm:cxn modelId="{833EDB19-B119-4618-98BE-E32CAF0E4B55}" type="presOf" srcId="{62C5F607-1F37-4A36-996A-028ADBB7382A}" destId="{13E7E704-D917-463C-9E10-E5A503A9AEB6}" srcOrd="0" destOrd="0" presId="urn:microsoft.com/office/officeart/2005/8/layout/cycle1"/>
    <dgm:cxn modelId="{9BDD801C-FE6E-417F-A076-69EC759A7AA0}" type="presOf" srcId="{E8FA20C1-843F-4910-A520-64200ADF69A9}" destId="{04F86CB2-94E6-42D7-9002-BDC16C38E2B0}" srcOrd="0" destOrd="0" presId="urn:microsoft.com/office/officeart/2005/8/layout/cycle1"/>
    <dgm:cxn modelId="{87F4FF58-8B55-4742-BFD5-68A3569C2D89}" type="presOf" srcId="{89C46A22-FB97-49B7-A8B2-603BAE470950}" destId="{509D32DA-E2EF-4B03-9060-8D47980A14F9}" srcOrd="0" destOrd="0" presId="urn:microsoft.com/office/officeart/2005/8/layout/cycle1"/>
    <dgm:cxn modelId="{0CB83959-FE31-46EF-8888-AC0029D8AE8D}" type="presOf" srcId="{23EC222E-CBD7-4373-953C-548F76845B31}" destId="{55A2D611-04DA-4FFE-B681-CFF14EE1B9AC}" srcOrd="0" destOrd="0" presId="urn:microsoft.com/office/officeart/2005/8/layout/cycle1"/>
    <dgm:cxn modelId="{4F6C165B-5A8D-4F38-9002-4D0D25B1C28A}" type="presOf" srcId="{09360CCD-AD2F-47CC-B58F-216E7C31739C}" destId="{4AEA2935-8EA0-477C-860A-26839FC44213}" srcOrd="0" destOrd="0" presId="urn:microsoft.com/office/officeart/2005/8/layout/cycle1"/>
    <dgm:cxn modelId="{B5F15479-C092-4151-84DF-8E4DE8010535}" type="presOf" srcId="{2975431A-013E-4347-BCAC-13A4EAB0FD64}" destId="{EBFCC943-BF4A-45C0-A830-7608F97BCA4E}" srcOrd="0" destOrd="0" presId="urn:microsoft.com/office/officeart/2005/8/layout/cycle1"/>
    <dgm:cxn modelId="{28C1028D-43E8-4C98-9C3A-288DDE64C381}" type="presOf" srcId="{7BF9132A-44AE-4420-9B69-2036C2B78A61}" destId="{EBDFA894-4369-4889-9285-88267E40ACCF}" srcOrd="0" destOrd="0" presId="urn:microsoft.com/office/officeart/2005/8/layout/cycle1"/>
    <dgm:cxn modelId="{00B115A2-3C00-4112-86FB-4BBD60D17DCE}" srcId="{09360CCD-AD2F-47CC-B58F-216E7C31739C}" destId="{E8FA20C1-843F-4910-A520-64200ADF69A9}" srcOrd="2" destOrd="0" parTransId="{F0371A36-24B1-4AA5-B9AE-54469E3C2FE4}" sibTransId="{2975431A-013E-4347-BCAC-13A4EAB0FD64}"/>
    <dgm:cxn modelId="{2D7703EC-AB50-49DA-810F-565655D1DF29}" srcId="{09360CCD-AD2F-47CC-B58F-216E7C31739C}" destId="{62C5F607-1F37-4A36-996A-028ADBB7382A}" srcOrd="1" destOrd="0" parTransId="{D5EC18BF-8306-4C71-9A4A-EB2207E82E3C}" sibTransId="{7BF9132A-44AE-4420-9B69-2036C2B78A61}"/>
    <dgm:cxn modelId="{2AAF89F2-F567-4E1A-A4E5-2E585436B167}" srcId="{09360CCD-AD2F-47CC-B58F-216E7C31739C}" destId="{23EC222E-CBD7-4373-953C-548F76845B31}" srcOrd="0" destOrd="0" parTransId="{87730F53-0EB1-40F6-A028-D8C8CF1E9DF5}" sibTransId="{89C46A22-FB97-49B7-A8B2-603BAE470950}"/>
    <dgm:cxn modelId="{F20ACC27-367F-4015-8F74-74E90E19B47F}" type="presParOf" srcId="{4AEA2935-8EA0-477C-860A-26839FC44213}" destId="{73C587D6-6254-482D-AEB4-0766AC6FAAC2}" srcOrd="0" destOrd="0" presId="urn:microsoft.com/office/officeart/2005/8/layout/cycle1"/>
    <dgm:cxn modelId="{AE9FBDB6-B982-42D4-9D11-54E7E3A13C50}" type="presParOf" srcId="{4AEA2935-8EA0-477C-860A-26839FC44213}" destId="{55A2D611-04DA-4FFE-B681-CFF14EE1B9AC}" srcOrd="1" destOrd="0" presId="urn:microsoft.com/office/officeart/2005/8/layout/cycle1"/>
    <dgm:cxn modelId="{85392331-A064-4290-AA09-99E44F29BCF5}" type="presParOf" srcId="{4AEA2935-8EA0-477C-860A-26839FC44213}" destId="{509D32DA-E2EF-4B03-9060-8D47980A14F9}" srcOrd="2" destOrd="0" presId="urn:microsoft.com/office/officeart/2005/8/layout/cycle1"/>
    <dgm:cxn modelId="{39D29470-131D-4033-9AC8-9C99B152238C}" type="presParOf" srcId="{4AEA2935-8EA0-477C-860A-26839FC44213}" destId="{35C61CE5-7BC5-4FFF-BE37-D3CAAD0841A3}" srcOrd="3" destOrd="0" presId="urn:microsoft.com/office/officeart/2005/8/layout/cycle1"/>
    <dgm:cxn modelId="{BB7B5806-361A-4385-8B4A-FB2C216FAAE9}" type="presParOf" srcId="{4AEA2935-8EA0-477C-860A-26839FC44213}" destId="{13E7E704-D917-463C-9E10-E5A503A9AEB6}" srcOrd="4" destOrd="0" presId="urn:microsoft.com/office/officeart/2005/8/layout/cycle1"/>
    <dgm:cxn modelId="{9E4A8CA6-397A-430A-85BC-7B010058C0E0}" type="presParOf" srcId="{4AEA2935-8EA0-477C-860A-26839FC44213}" destId="{EBDFA894-4369-4889-9285-88267E40ACCF}" srcOrd="5" destOrd="0" presId="urn:microsoft.com/office/officeart/2005/8/layout/cycle1"/>
    <dgm:cxn modelId="{5B382F6C-1483-4A4F-9F64-11FAEBBBD0F2}" type="presParOf" srcId="{4AEA2935-8EA0-477C-860A-26839FC44213}" destId="{0841926A-3614-4EE6-BF88-DA3DC4B1AB12}" srcOrd="6" destOrd="0" presId="urn:microsoft.com/office/officeart/2005/8/layout/cycle1"/>
    <dgm:cxn modelId="{5227CAAC-58FC-4C3A-9930-DD399F7D51F9}" type="presParOf" srcId="{4AEA2935-8EA0-477C-860A-26839FC44213}" destId="{04F86CB2-94E6-42D7-9002-BDC16C38E2B0}" srcOrd="7" destOrd="0" presId="urn:microsoft.com/office/officeart/2005/8/layout/cycle1"/>
    <dgm:cxn modelId="{E781E42F-59CC-466D-A90B-AE3AFCEA38C2}" type="presParOf" srcId="{4AEA2935-8EA0-477C-860A-26839FC44213}" destId="{EBFCC943-BF4A-45C0-A830-7608F97BCA4E}" srcOrd="8"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9647AE-9984-4469-9153-D6176ED56820}" type="doc">
      <dgm:prSet loTypeId="urn:microsoft.com/office/officeart/2005/8/layout/vProcess5" loCatId="process" qsTypeId="urn:microsoft.com/office/officeart/2005/8/quickstyle/simple1" qsCatId="simple" csTypeId="urn:microsoft.com/office/officeart/2005/8/colors/colorful5" csCatId="colorful"/>
      <dgm:spPr/>
      <dgm:t>
        <a:bodyPr/>
        <a:lstStyle/>
        <a:p>
          <a:endParaRPr lang="en-US"/>
        </a:p>
      </dgm:t>
    </dgm:pt>
    <dgm:pt modelId="{FC765D84-695A-41B0-A672-2337AEE58603}">
      <dgm:prSet/>
      <dgm:spPr/>
      <dgm:t>
        <a:bodyPr/>
        <a:lstStyle/>
        <a:p>
          <a:r>
            <a:rPr lang="en-US"/>
            <a:t>Определете целите си: Най-важното е да знаете какъв вид работа търсите и какви са вашите критерии за избор на работодател</a:t>
          </a:r>
        </a:p>
      </dgm:t>
    </dgm:pt>
    <dgm:pt modelId="{39FD17E7-E122-4C92-A81E-B8CBA510F65F}" type="parTrans" cxnId="{6D6A748C-D288-4CEC-935E-7A1CF1F5EA9A}">
      <dgm:prSet/>
      <dgm:spPr/>
      <dgm:t>
        <a:bodyPr/>
        <a:lstStyle/>
        <a:p>
          <a:endParaRPr lang="en-US"/>
        </a:p>
      </dgm:t>
    </dgm:pt>
    <dgm:pt modelId="{9789EB5B-3FCC-4E55-92E7-AF158C681D1C}" type="sibTrans" cxnId="{6D6A748C-D288-4CEC-935E-7A1CF1F5EA9A}">
      <dgm:prSet/>
      <dgm:spPr/>
      <dgm:t>
        <a:bodyPr/>
        <a:lstStyle/>
        <a:p>
          <a:endParaRPr lang="en-US"/>
        </a:p>
      </dgm:t>
    </dgm:pt>
    <dgm:pt modelId="{9126A01D-9EFB-4B44-B651-343F7E3B6008}">
      <dgm:prSet/>
      <dgm:spPr/>
      <dgm:t>
        <a:bodyPr/>
        <a:lstStyle/>
        <a:p>
          <a:r>
            <a:rPr lang="en-US"/>
            <a:t>Подгответе си профила: Обновете своето CV и профилите, които поддържате за търсене на работа</a:t>
          </a:r>
        </a:p>
      </dgm:t>
    </dgm:pt>
    <dgm:pt modelId="{D4413367-0DDE-4998-93F3-6A04E8B78BF6}" type="parTrans" cxnId="{6C720C99-6CC5-44FA-8614-8E3B37292B26}">
      <dgm:prSet/>
      <dgm:spPr/>
      <dgm:t>
        <a:bodyPr/>
        <a:lstStyle/>
        <a:p>
          <a:endParaRPr lang="en-US"/>
        </a:p>
      </dgm:t>
    </dgm:pt>
    <dgm:pt modelId="{8698A90B-F104-42FA-8904-EB95D85943FA}" type="sibTrans" cxnId="{6C720C99-6CC5-44FA-8614-8E3B37292B26}">
      <dgm:prSet/>
      <dgm:spPr/>
      <dgm:t>
        <a:bodyPr/>
        <a:lstStyle/>
        <a:p>
          <a:endParaRPr lang="en-US"/>
        </a:p>
      </dgm:t>
    </dgm:pt>
    <dgm:pt modelId="{44FEA9AF-ABC3-4932-96E7-351F57B75598}">
      <dgm:prSet/>
      <dgm:spPr/>
      <dgm:t>
        <a:bodyPr/>
        <a:lstStyle/>
        <a:p>
          <a:r>
            <a:rPr lang="en-US"/>
            <a:t>Изследвайте пазара на труда: Проучете различни компании и индустрии, които ви интересуват</a:t>
          </a:r>
        </a:p>
      </dgm:t>
    </dgm:pt>
    <dgm:pt modelId="{994495F5-F06D-41B2-8AC4-72C2C0442926}" type="parTrans" cxnId="{B2EDE9CA-BEBF-4D31-A90F-A948DDAF0E87}">
      <dgm:prSet/>
      <dgm:spPr/>
      <dgm:t>
        <a:bodyPr/>
        <a:lstStyle/>
        <a:p>
          <a:endParaRPr lang="en-US"/>
        </a:p>
      </dgm:t>
    </dgm:pt>
    <dgm:pt modelId="{17014FD4-AF42-42AD-BD87-D25D08BE3D53}" type="sibTrans" cxnId="{B2EDE9CA-BEBF-4D31-A90F-A948DDAF0E87}">
      <dgm:prSet/>
      <dgm:spPr/>
      <dgm:t>
        <a:bodyPr/>
        <a:lstStyle/>
        <a:p>
          <a:endParaRPr lang="en-US"/>
        </a:p>
      </dgm:t>
    </dgm:pt>
    <dgm:pt modelId="{0683BDE4-622B-4E42-95F4-CC79FB9C4F8C}" type="pres">
      <dgm:prSet presAssocID="{609647AE-9984-4469-9153-D6176ED56820}" presName="outerComposite" presStyleCnt="0">
        <dgm:presLayoutVars>
          <dgm:chMax val="5"/>
          <dgm:dir/>
          <dgm:resizeHandles val="exact"/>
        </dgm:presLayoutVars>
      </dgm:prSet>
      <dgm:spPr/>
    </dgm:pt>
    <dgm:pt modelId="{759EF489-1779-4EF9-ACFC-5999A97ACBE3}" type="pres">
      <dgm:prSet presAssocID="{609647AE-9984-4469-9153-D6176ED56820}" presName="dummyMaxCanvas" presStyleCnt="0">
        <dgm:presLayoutVars/>
      </dgm:prSet>
      <dgm:spPr/>
    </dgm:pt>
    <dgm:pt modelId="{38287859-3496-4FB8-ACDB-2D33CA2247CE}" type="pres">
      <dgm:prSet presAssocID="{609647AE-9984-4469-9153-D6176ED56820}" presName="ThreeNodes_1" presStyleLbl="node1" presStyleIdx="0" presStyleCnt="3">
        <dgm:presLayoutVars>
          <dgm:bulletEnabled val="1"/>
        </dgm:presLayoutVars>
      </dgm:prSet>
      <dgm:spPr/>
    </dgm:pt>
    <dgm:pt modelId="{678CDD81-F06D-4C43-B3EF-249949DB2905}" type="pres">
      <dgm:prSet presAssocID="{609647AE-9984-4469-9153-D6176ED56820}" presName="ThreeNodes_2" presStyleLbl="node1" presStyleIdx="1" presStyleCnt="3">
        <dgm:presLayoutVars>
          <dgm:bulletEnabled val="1"/>
        </dgm:presLayoutVars>
      </dgm:prSet>
      <dgm:spPr/>
    </dgm:pt>
    <dgm:pt modelId="{EA28EE6B-AC73-4F31-B37F-E86665DD327D}" type="pres">
      <dgm:prSet presAssocID="{609647AE-9984-4469-9153-D6176ED56820}" presName="ThreeNodes_3" presStyleLbl="node1" presStyleIdx="2" presStyleCnt="3">
        <dgm:presLayoutVars>
          <dgm:bulletEnabled val="1"/>
        </dgm:presLayoutVars>
      </dgm:prSet>
      <dgm:spPr/>
    </dgm:pt>
    <dgm:pt modelId="{930F639E-C280-41D1-8DBC-34DDFE595B6C}" type="pres">
      <dgm:prSet presAssocID="{609647AE-9984-4469-9153-D6176ED56820}" presName="ThreeConn_1-2" presStyleLbl="fgAccFollowNode1" presStyleIdx="0" presStyleCnt="2">
        <dgm:presLayoutVars>
          <dgm:bulletEnabled val="1"/>
        </dgm:presLayoutVars>
      </dgm:prSet>
      <dgm:spPr/>
    </dgm:pt>
    <dgm:pt modelId="{41A92C90-9440-4E0B-8DF6-F1A13CD16DD9}" type="pres">
      <dgm:prSet presAssocID="{609647AE-9984-4469-9153-D6176ED56820}" presName="ThreeConn_2-3" presStyleLbl="fgAccFollowNode1" presStyleIdx="1" presStyleCnt="2">
        <dgm:presLayoutVars>
          <dgm:bulletEnabled val="1"/>
        </dgm:presLayoutVars>
      </dgm:prSet>
      <dgm:spPr/>
    </dgm:pt>
    <dgm:pt modelId="{2C02D01D-3862-4847-855B-8B568CCAF01A}" type="pres">
      <dgm:prSet presAssocID="{609647AE-9984-4469-9153-D6176ED56820}" presName="ThreeNodes_1_text" presStyleLbl="node1" presStyleIdx="2" presStyleCnt="3">
        <dgm:presLayoutVars>
          <dgm:bulletEnabled val="1"/>
        </dgm:presLayoutVars>
      </dgm:prSet>
      <dgm:spPr/>
    </dgm:pt>
    <dgm:pt modelId="{FEE60374-E0FC-4675-A847-786155B7B52E}" type="pres">
      <dgm:prSet presAssocID="{609647AE-9984-4469-9153-D6176ED56820}" presName="ThreeNodes_2_text" presStyleLbl="node1" presStyleIdx="2" presStyleCnt="3">
        <dgm:presLayoutVars>
          <dgm:bulletEnabled val="1"/>
        </dgm:presLayoutVars>
      </dgm:prSet>
      <dgm:spPr/>
    </dgm:pt>
    <dgm:pt modelId="{DF921A15-2A56-4F2C-931D-2A314F64B6AD}" type="pres">
      <dgm:prSet presAssocID="{609647AE-9984-4469-9153-D6176ED56820}" presName="ThreeNodes_3_text" presStyleLbl="node1" presStyleIdx="2" presStyleCnt="3">
        <dgm:presLayoutVars>
          <dgm:bulletEnabled val="1"/>
        </dgm:presLayoutVars>
      </dgm:prSet>
      <dgm:spPr/>
    </dgm:pt>
  </dgm:ptLst>
  <dgm:cxnLst>
    <dgm:cxn modelId="{7DB9B80B-B384-410A-B9E4-412EDCAF830F}" type="presOf" srcId="{44FEA9AF-ABC3-4932-96E7-351F57B75598}" destId="{EA28EE6B-AC73-4F31-B37F-E86665DD327D}" srcOrd="0" destOrd="0" presId="urn:microsoft.com/office/officeart/2005/8/layout/vProcess5"/>
    <dgm:cxn modelId="{E1AD1A1A-6E28-46F4-9380-46D4ACA19720}" type="presOf" srcId="{9126A01D-9EFB-4B44-B651-343F7E3B6008}" destId="{FEE60374-E0FC-4675-A847-786155B7B52E}" srcOrd="1" destOrd="0" presId="urn:microsoft.com/office/officeart/2005/8/layout/vProcess5"/>
    <dgm:cxn modelId="{DF581321-326E-4984-BA1C-15C90FC1BB0D}" type="presOf" srcId="{609647AE-9984-4469-9153-D6176ED56820}" destId="{0683BDE4-622B-4E42-95F4-CC79FB9C4F8C}" srcOrd="0" destOrd="0" presId="urn:microsoft.com/office/officeart/2005/8/layout/vProcess5"/>
    <dgm:cxn modelId="{4D081932-5510-4CA8-88A7-EB43D28DDA67}" type="presOf" srcId="{9126A01D-9EFB-4B44-B651-343F7E3B6008}" destId="{678CDD81-F06D-4C43-B3EF-249949DB2905}" srcOrd="0" destOrd="0" presId="urn:microsoft.com/office/officeart/2005/8/layout/vProcess5"/>
    <dgm:cxn modelId="{3A4B8445-7CFF-47AA-818B-723E6EAF2CD2}" type="presOf" srcId="{FC765D84-695A-41B0-A672-2337AEE58603}" destId="{2C02D01D-3862-4847-855B-8B568CCAF01A}" srcOrd="1" destOrd="0" presId="urn:microsoft.com/office/officeart/2005/8/layout/vProcess5"/>
    <dgm:cxn modelId="{6D6A748C-D288-4CEC-935E-7A1CF1F5EA9A}" srcId="{609647AE-9984-4469-9153-D6176ED56820}" destId="{FC765D84-695A-41B0-A672-2337AEE58603}" srcOrd="0" destOrd="0" parTransId="{39FD17E7-E122-4C92-A81E-B8CBA510F65F}" sibTransId="{9789EB5B-3FCC-4E55-92E7-AF158C681D1C}"/>
    <dgm:cxn modelId="{04D0F997-4C80-449B-9907-F00EA41C5E22}" type="presOf" srcId="{9789EB5B-3FCC-4E55-92E7-AF158C681D1C}" destId="{930F639E-C280-41D1-8DBC-34DDFE595B6C}" srcOrd="0" destOrd="0" presId="urn:microsoft.com/office/officeart/2005/8/layout/vProcess5"/>
    <dgm:cxn modelId="{6C720C99-6CC5-44FA-8614-8E3B37292B26}" srcId="{609647AE-9984-4469-9153-D6176ED56820}" destId="{9126A01D-9EFB-4B44-B651-343F7E3B6008}" srcOrd="1" destOrd="0" parTransId="{D4413367-0DDE-4998-93F3-6A04E8B78BF6}" sibTransId="{8698A90B-F104-42FA-8904-EB95D85943FA}"/>
    <dgm:cxn modelId="{FCBB29BB-8EF6-4D50-AC74-C0DFA0A31298}" type="presOf" srcId="{8698A90B-F104-42FA-8904-EB95D85943FA}" destId="{41A92C90-9440-4E0B-8DF6-F1A13CD16DD9}" srcOrd="0" destOrd="0" presId="urn:microsoft.com/office/officeart/2005/8/layout/vProcess5"/>
    <dgm:cxn modelId="{B2EDE9CA-BEBF-4D31-A90F-A948DDAF0E87}" srcId="{609647AE-9984-4469-9153-D6176ED56820}" destId="{44FEA9AF-ABC3-4932-96E7-351F57B75598}" srcOrd="2" destOrd="0" parTransId="{994495F5-F06D-41B2-8AC4-72C2C0442926}" sibTransId="{17014FD4-AF42-42AD-BD87-D25D08BE3D53}"/>
    <dgm:cxn modelId="{4E7F04F1-8C32-49E7-81F6-EA88BA235F8D}" type="presOf" srcId="{FC765D84-695A-41B0-A672-2337AEE58603}" destId="{38287859-3496-4FB8-ACDB-2D33CA2247CE}" srcOrd="0" destOrd="0" presId="urn:microsoft.com/office/officeart/2005/8/layout/vProcess5"/>
    <dgm:cxn modelId="{5F7E84FC-CA9F-4052-A106-25B21E332CD3}" type="presOf" srcId="{44FEA9AF-ABC3-4932-96E7-351F57B75598}" destId="{DF921A15-2A56-4F2C-931D-2A314F64B6AD}" srcOrd="1" destOrd="0" presId="urn:microsoft.com/office/officeart/2005/8/layout/vProcess5"/>
    <dgm:cxn modelId="{E33B1155-0CD4-4F45-86CA-9C09328186BF}" type="presParOf" srcId="{0683BDE4-622B-4E42-95F4-CC79FB9C4F8C}" destId="{759EF489-1779-4EF9-ACFC-5999A97ACBE3}" srcOrd="0" destOrd="0" presId="urn:microsoft.com/office/officeart/2005/8/layout/vProcess5"/>
    <dgm:cxn modelId="{696B3D77-D8D1-4BA6-956C-BC37E0F0E2E5}" type="presParOf" srcId="{0683BDE4-622B-4E42-95F4-CC79FB9C4F8C}" destId="{38287859-3496-4FB8-ACDB-2D33CA2247CE}" srcOrd="1" destOrd="0" presId="urn:microsoft.com/office/officeart/2005/8/layout/vProcess5"/>
    <dgm:cxn modelId="{9A2BAE1B-B5D7-48FE-B5A8-CD2370279F46}" type="presParOf" srcId="{0683BDE4-622B-4E42-95F4-CC79FB9C4F8C}" destId="{678CDD81-F06D-4C43-B3EF-249949DB2905}" srcOrd="2" destOrd="0" presId="urn:microsoft.com/office/officeart/2005/8/layout/vProcess5"/>
    <dgm:cxn modelId="{CECE96E5-D698-487B-AEE7-5E7DAD11006F}" type="presParOf" srcId="{0683BDE4-622B-4E42-95F4-CC79FB9C4F8C}" destId="{EA28EE6B-AC73-4F31-B37F-E86665DD327D}" srcOrd="3" destOrd="0" presId="urn:microsoft.com/office/officeart/2005/8/layout/vProcess5"/>
    <dgm:cxn modelId="{572A8213-75D3-41D1-A0EC-02CF6C52C543}" type="presParOf" srcId="{0683BDE4-622B-4E42-95F4-CC79FB9C4F8C}" destId="{930F639E-C280-41D1-8DBC-34DDFE595B6C}" srcOrd="4" destOrd="0" presId="urn:microsoft.com/office/officeart/2005/8/layout/vProcess5"/>
    <dgm:cxn modelId="{7CE351F0-7E23-47A6-95A8-C5478C667AD0}" type="presParOf" srcId="{0683BDE4-622B-4E42-95F4-CC79FB9C4F8C}" destId="{41A92C90-9440-4E0B-8DF6-F1A13CD16DD9}" srcOrd="5" destOrd="0" presId="urn:microsoft.com/office/officeart/2005/8/layout/vProcess5"/>
    <dgm:cxn modelId="{60BB5890-F499-4F52-8D67-BFE1267A9F86}" type="presParOf" srcId="{0683BDE4-622B-4E42-95F4-CC79FB9C4F8C}" destId="{2C02D01D-3862-4847-855B-8B568CCAF01A}" srcOrd="6" destOrd="0" presId="urn:microsoft.com/office/officeart/2005/8/layout/vProcess5"/>
    <dgm:cxn modelId="{F850412D-E7B3-4895-AE0D-8760F36D9C55}" type="presParOf" srcId="{0683BDE4-622B-4E42-95F4-CC79FB9C4F8C}" destId="{FEE60374-E0FC-4675-A847-786155B7B52E}" srcOrd="7" destOrd="0" presId="urn:microsoft.com/office/officeart/2005/8/layout/vProcess5"/>
    <dgm:cxn modelId="{AB0DF145-82DC-4739-81A6-3339A3CE2F05}" type="presParOf" srcId="{0683BDE4-622B-4E42-95F4-CC79FB9C4F8C}" destId="{DF921A15-2A56-4F2C-931D-2A314F64B6A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FD57CDF-C265-A340-830F-DADEAE663F3D}"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767D9FB5-7E0D-544F-A1AE-3C670FED5DD1}">
      <dgm:prSet>
        <dgm:style>
          <a:lnRef idx="0">
            <a:schemeClr val="accent5"/>
          </a:lnRef>
          <a:fillRef idx="3">
            <a:schemeClr val="accent5"/>
          </a:fillRef>
          <a:effectRef idx="3">
            <a:schemeClr val="accent5"/>
          </a:effectRef>
          <a:fontRef idx="minor">
            <a:schemeClr val="lt1"/>
          </a:fontRef>
        </dgm:style>
      </dgm:prSet>
      <dgm:spPr/>
      <dgm:t>
        <a:bodyPr/>
        <a:lstStyle/>
        <a:p>
          <a:r>
            <a:rPr lang="bg-BG" i="1"/>
            <a:t>Подготовка</a:t>
          </a:r>
          <a:endParaRPr lang="en-BG"/>
        </a:p>
      </dgm:t>
    </dgm:pt>
    <dgm:pt modelId="{ACFD7C26-FDEE-DE44-93D9-0E353907B71A}" type="parTrans" cxnId="{BFBFE8A4-2DB0-EC4D-A6E8-38AEF996B9DA}">
      <dgm:prSet/>
      <dgm:spPr/>
      <dgm:t>
        <a:bodyPr/>
        <a:lstStyle/>
        <a:p>
          <a:endParaRPr lang="en-GB"/>
        </a:p>
      </dgm:t>
    </dgm:pt>
    <dgm:pt modelId="{79117AAA-C599-8246-8CDE-6144ECF76ABE}" type="sibTrans" cxnId="{BFBFE8A4-2DB0-EC4D-A6E8-38AEF996B9DA}">
      <dgm:prSet/>
      <dgm:spPr/>
      <dgm:t>
        <a:bodyPr/>
        <a:lstStyle/>
        <a:p>
          <a:endParaRPr lang="en-GB"/>
        </a:p>
      </dgm:t>
    </dgm:pt>
    <dgm:pt modelId="{C595E0EB-82DD-7C4E-A557-1BDA3B6A20E6}" type="pres">
      <dgm:prSet presAssocID="{9FD57CDF-C265-A340-830F-DADEAE663F3D}" presName="compositeShape" presStyleCnt="0">
        <dgm:presLayoutVars>
          <dgm:chMax val="7"/>
          <dgm:dir/>
          <dgm:resizeHandles val="exact"/>
        </dgm:presLayoutVars>
      </dgm:prSet>
      <dgm:spPr/>
    </dgm:pt>
    <dgm:pt modelId="{8294152B-8191-D849-A9CD-0010FD42869C}" type="pres">
      <dgm:prSet presAssocID="{767D9FB5-7E0D-544F-A1AE-3C670FED5DD1}" presName="circ1TxSh" presStyleLbl="vennNode1" presStyleIdx="0" presStyleCnt="1"/>
      <dgm:spPr/>
    </dgm:pt>
  </dgm:ptLst>
  <dgm:cxnLst>
    <dgm:cxn modelId="{0324062D-93CB-8646-859E-E8C3300A64F3}" type="presOf" srcId="{767D9FB5-7E0D-544F-A1AE-3C670FED5DD1}" destId="{8294152B-8191-D849-A9CD-0010FD42869C}" srcOrd="0" destOrd="0" presId="urn:microsoft.com/office/officeart/2005/8/layout/venn1"/>
    <dgm:cxn modelId="{BFBFE8A4-2DB0-EC4D-A6E8-38AEF996B9DA}" srcId="{9FD57CDF-C265-A340-830F-DADEAE663F3D}" destId="{767D9FB5-7E0D-544F-A1AE-3C670FED5DD1}" srcOrd="0" destOrd="0" parTransId="{ACFD7C26-FDEE-DE44-93D9-0E353907B71A}" sibTransId="{79117AAA-C599-8246-8CDE-6144ECF76ABE}"/>
    <dgm:cxn modelId="{0AAD96CB-F5C4-3241-AFA6-C2E27504FD0C}" type="presOf" srcId="{9FD57CDF-C265-A340-830F-DADEAE663F3D}" destId="{C595E0EB-82DD-7C4E-A557-1BDA3B6A20E6}" srcOrd="0" destOrd="0" presId="urn:microsoft.com/office/officeart/2005/8/layout/venn1"/>
    <dgm:cxn modelId="{639FBC53-F462-2A44-A551-78FA994D52D6}" type="presParOf" srcId="{C595E0EB-82DD-7C4E-A557-1BDA3B6A20E6}" destId="{8294152B-8191-D849-A9CD-0010FD42869C}"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41CDE20-8EB5-423A-8427-928F99FC7801}" type="doc">
      <dgm:prSet loTypeId="urn:microsoft.com/office/officeart/2005/8/layout/matrix3" loCatId="matrix" qsTypeId="urn:microsoft.com/office/officeart/2005/8/quickstyle/3d1" qsCatId="3D" csTypeId="urn:microsoft.com/office/officeart/2005/8/colors/colorful1" csCatId="colorful"/>
      <dgm:spPr/>
      <dgm:t>
        <a:bodyPr/>
        <a:lstStyle/>
        <a:p>
          <a:endParaRPr lang="en-US"/>
        </a:p>
      </dgm:t>
    </dgm:pt>
    <dgm:pt modelId="{86A364E5-9DDC-4F3B-8FEB-517B6ECC9996}">
      <dgm:prSet custT="1"/>
      <dgm:spPr/>
      <dgm:t>
        <a:bodyPr/>
        <a:lstStyle/>
        <a:p>
          <a:r>
            <a:rPr lang="en-US" sz="2400">
              <a:latin typeface="Calibri"/>
              <a:ea typeface="Calibri"/>
              <a:cs typeface="Calibri"/>
            </a:rPr>
            <a:t>Използване на онлайн платформи</a:t>
          </a:r>
        </a:p>
      </dgm:t>
    </dgm:pt>
    <dgm:pt modelId="{1FCF0AEA-1842-41E6-871D-D4C8594E4A1B}" type="parTrans" cxnId="{98D87257-803E-42A3-B090-0C0CCD2D6AEC}">
      <dgm:prSet/>
      <dgm:spPr/>
      <dgm:t>
        <a:bodyPr/>
        <a:lstStyle/>
        <a:p>
          <a:endParaRPr lang="en-US" sz="3600"/>
        </a:p>
      </dgm:t>
    </dgm:pt>
    <dgm:pt modelId="{569C33FB-C9DE-49D0-81FE-17F21DD194F0}" type="sibTrans" cxnId="{98D87257-803E-42A3-B090-0C0CCD2D6AEC}">
      <dgm:prSet/>
      <dgm:spPr/>
      <dgm:t>
        <a:bodyPr/>
        <a:lstStyle/>
        <a:p>
          <a:endParaRPr lang="en-US" sz="3600"/>
        </a:p>
      </dgm:t>
    </dgm:pt>
    <dgm:pt modelId="{C1383161-D104-40E5-B689-1951712CED6E}">
      <dgm:prSet custT="1"/>
      <dgm:spPr/>
      <dgm:t>
        <a:bodyPr/>
        <a:lstStyle/>
        <a:p>
          <a:r>
            <a:rPr lang="en-US" sz="2400">
              <a:latin typeface="Calibri"/>
              <a:ea typeface="Calibri"/>
              <a:cs typeface="Calibri"/>
            </a:rPr>
            <a:t>Професионална мрежа от контакти</a:t>
          </a:r>
        </a:p>
      </dgm:t>
    </dgm:pt>
    <dgm:pt modelId="{77850021-A7D7-4E88-990E-87774D04924D}" type="parTrans" cxnId="{7559DF35-7953-4C5B-AD04-1E071C412E12}">
      <dgm:prSet/>
      <dgm:spPr/>
      <dgm:t>
        <a:bodyPr/>
        <a:lstStyle/>
        <a:p>
          <a:endParaRPr lang="en-US" sz="3600"/>
        </a:p>
      </dgm:t>
    </dgm:pt>
    <dgm:pt modelId="{D548C68B-26B8-4E3C-9DDF-0269860186AC}" type="sibTrans" cxnId="{7559DF35-7953-4C5B-AD04-1E071C412E12}">
      <dgm:prSet/>
      <dgm:spPr/>
      <dgm:t>
        <a:bodyPr/>
        <a:lstStyle/>
        <a:p>
          <a:endParaRPr lang="en-US" sz="3600"/>
        </a:p>
      </dgm:t>
    </dgm:pt>
    <dgm:pt modelId="{DE0F0DF8-1C9D-45E0-9BDE-FCE8D5A6494A}">
      <dgm:prSet custT="1"/>
      <dgm:spPr/>
      <dgm:t>
        <a:bodyPr/>
        <a:lstStyle/>
        <a:p>
          <a:r>
            <a:rPr lang="en-US" sz="2400">
              <a:latin typeface="Calibri"/>
              <a:ea typeface="Calibri"/>
              <a:cs typeface="Calibri"/>
            </a:rPr>
            <a:t>Активност и настойчивост</a:t>
          </a:r>
        </a:p>
      </dgm:t>
    </dgm:pt>
    <dgm:pt modelId="{123704B2-863B-4C32-8D48-DB1C47962E91}" type="parTrans" cxnId="{58717EA4-675D-4F01-832D-A84FAC161249}">
      <dgm:prSet/>
      <dgm:spPr/>
      <dgm:t>
        <a:bodyPr/>
        <a:lstStyle/>
        <a:p>
          <a:endParaRPr lang="en-US" sz="3600"/>
        </a:p>
      </dgm:t>
    </dgm:pt>
    <dgm:pt modelId="{58011AED-7B74-4D60-8F78-9222E8501515}" type="sibTrans" cxnId="{58717EA4-675D-4F01-832D-A84FAC161249}">
      <dgm:prSet/>
      <dgm:spPr/>
      <dgm:t>
        <a:bodyPr/>
        <a:lstStyle/>
        <a:p>
          <a:endParaRPr lang="en-US" sz="3600"/>
        </a:p>
      </dgm:t>
    </dgm:pt>
    <dgm:pt modelId="{8FA133DF-6098-43B2-9864-82DA5EF06091}">
      <dgm:prSet custT="1"/>
      <dgm:spPr/>
      <dgm:t>
        <a:bodyPr/>
        <a:lstStyle/>
        <a:p>
          <a:r>
            <a:rPr lang="en-US" sz="2400">
              <a:latin typeface="Calibri"/>
              <a:ea typeface="Calibri"/>
              <a:cs typeface="Calibri"/>
            </a:rPr>
            <a:t>Подготовка за интервюто</a:t>
          </a:r>
        </a:p>
      </dgm:t>
    </dgm:pt>
    <dgm:pt modelId="{05ED8000-A62E-4E0E-A855-D6EA7C85BE45}" type="parTrans" cxnId="{90AFE5ED-A9D0-4CE2-A0A8-AF122006ECF0}">
      <dgm:prSet/>
      <dgm:spPr/>
      <dgm:t>
        <a:bodyPr/>
        <a:lstStyle/>
        <a:p>
          <a:endParaRPr lang="en-US" sz="3600"/>
        </a:p>
      </dgm:t>
    </dgm:pt>
    <dgm:pt modelId="{7404EE36-2F1E-49B8-9D24-A41A2FD46FE6}" type="sibTrans" cxnId="{90AFE5ED-A9D0-4CE2-A0A8-AF122006ECF0}">
      <dgm:prSet/>
      <dgm:spPr/>
      <dgm:t>
        <a:bodyPr/>
        <a:lstStyle/>
        <a:p>
          <a:endParaRPr lang="en-US" sz="3600"/>
        </a:p>
      </dgm:t>
    </dgm:pt>
    <dgm:pt modelId="{9ABEDBE4-F4E6-40BD-A140-369EC598D423}" type="pres">
      <dgm:prSet presAssocID="{441CDE20-8EB5-423A-8427-928F99FC7801}" presName="matrix" presStyleCnt="0">
        <dgm:presLayoutVars>
          <dgm:chMax val="1"/>
          <dgm:dir/>
          <dgm:resizeHandles val="exact"/>
        </dgm:presLayoutVars>
      </dgm:prSet>
      <dgm:spPr/>
    </dgm:pt>
    <dgm:pt modelId="{FB80FDD7-182D-4C78-8715-37325D000557}" type="pres">
      <dgm:prSet presAssocID="{441CDE20-8EB5-423A-8427-928F99FC7801}" presName="diamond" presStyleLbl="bgShp" presStyleIdx="0" presStyleCnt="1"/>
      <dgm:spPr/>
    </dgm:pt>
    <dgm:pt modelId="{3B0E5CDE-86F8-4F87-9F98-0C97A4B47C61}" type="pres">
      <dgm:prSet presAssocID="{441CDE20-8EB5-423A-8427-928F99FC7801}" presName="quad1" presStyleLbl="node1" presStyleIdx="0" presStyleCnt="4">
        <dgm:presLayoutVars>
          <dgm:chMax val="0"/>
          <dgm:chPref val="0"/>
          <dgm:bulletEnabled val="1"/>
        </dgm:presLayoutVars>
      </dgm:prSet>
      <dgm:spPr/>
    </dgm:pt>
    <dgm:pt modelId="{ED641F47-9CA7-4318-BC91-B90D400357DF}" type="pres">
      <dgm:prSet presAssocID="{441CDE20-8EB5-423A-8427-928F99FC7801}" presName="quad2" presStyleLbl="node1" presStyleIdx="1" presStyleCnt="4">
        <dgm:presLayoutVars>
          <dgm:chMax val="0"/>
          <dgm:chPref val="0"/>
          <dgm:bulletEnabled val="1"/>
        </dgm:presLayoutVars>
      </dgm:prSet>
      <dgm:spPr/>
    </dgm:pt>
    <dgm:pt modelId="{49ADC8E9-2B0B-4AF5-990F-3F41D378A985}" type="pres">
      <dgm:prSet presAssocID="{441CDE20-8EB5-423A-8427-928F99FC7801}" presName="quad3" presStyleLbl="node1" presStyleIdx="2" presStyleCnt="4">
        <dgm:presLayoutVars>
          <dgm:chMax val="0"/>
          <dgm:chPref val="0"/>
          <dgm:bulletEnabled val="1"/>
        </dgm:presLayoutVars>
      </dgm:prSet>
      <dgm:spPr/>
    </dgm:pt>
    <dgm:pt modelId="{E2C62307-BFB0-4AD3-A575-7FD01862D736}" type="pres">
      <dgm:prSet presAssocID="{441CDE20-8EB5-423A-8427-928F99FC7801}" presName="quad4" presStyleLbl="node1" presStyleIdx="3" presStyleCnt="4">
        <dgm:presLayoutVars>
          <dgm:chMax val="0"/>
          <dgm:chPref val="0"/>
          <dgm:bulletEnabled val="1"/>
        </dgm:presLayoutVars>
      </dgm:prSet>
      <dgm:spPr/>
    </dgm:pt>
  </dgm:ptLst>
  <dgm:cxnLst>
    <dgm:cxn modelId="{1CE8010B-EFAE-41BD-B468-81ADC4D91D2A}" type="presOf" srcId="{C1383161-D104-40E5-B689-1951712CED6E}" destId="{ED641F47-9CA7-4318-BC91-B90D400357DF}" srcOrd="0" destOrd="0" presId="urn:microsoft.com/office/officeart/2005/8/layout/matrix3"/>
    <dgm:cxn modelId="{7547D113-6130-4123-9151-780F88001A8E}" type="presOf" srcId="{DE0F0DF8-1C9D-45E0-9BDE-FCE8D5A6494A}" destId="{49ADC8E9-2B0B-4AF5-990F-3F41D378A985}" srcOrd="0" destOrd="0" presId="urn:microsoft.com/office/officeart/2005/8/layout/matrix3"/>
    <dgm:cxn modelId="{7559DF35-7953-4C5B-AD04-1E071C412E12}" srcId="{441CDE20-8EB5-423A-8427-928F99FC7801}" destId="{C1383161-D104-40E5-B689-1951712CED6E}" srcOrd="1" destOrd="0" parTransId="{77850021-A7D7-4E88-990E-87774D04924D}" sibTransId="{D548C68B-26B8-4E3C-9DDF-0269860186AC}"/>
    <dgm:cxn modelId="{0C279B3D-58C0-4C12-BC63-B974CF942CF4}" type="presOf" srcId="{86A364E5-9DDC-4F3B-8FEB-517B6ECC9996}" destId="{3B0E5CDE-86F8-4F87-9F98-0C97A4B47C61}" srcOrd="0" destOrd="0" presId="urn:microsoft.com/office/officeart/2005/8/layout/matrix3"/>
    <dgm:cxn modelId="{98D87257-803E-42A3-B090-0C0CCD2D6AEC}" srcId="{441CDE20-8EB5-423A-8427-928F99FC7801}" destId="{86A364E5-9DDC-4F3B-8FEB-517B6ECC9996}" srcOrd="0" destOrd="0" parTransId="{1FCF0AEA-1842-41E6-871D-D4C8594E4A1B}" sibTransId="{569C33FB-C9DE-49D0-81FE-17F21DD194F0}"/>
    <dgm:cxn modelId="{58717EA4-675D-4F01-832D-A84FAC161249}" srcId="{441CDE20-8EB5-423A-8427-928F99FC7801}" destId="{DE0F0DF8-1C9D-45E0-9BDE-FCE8D5A6494A}" srcOrd="2" destOrd="0" parTransId="{123704B2-863B-4C32-8D48-DB1C47962E91}" sibTransId="{58011AED-7B74-4D60-8F78-9222E8501515}"/>
    <dgm:cxn modelId="{DA095CE8-4A9B-4B40-B667-4D93911D4A73}" type="presOf" srcId="{441CDE20-8EB5-423A-8427-928F99FC7801}" destId="{9ABEDBE4-F4E6-40BD-A140-369EC598D423}" srcOrd="0" destOrd="0" presId="urn:microsoft.com/office/officeart/2005/8/layout/matrix3"/>
    <dgm:cxn modelId="{90AFE5ED-A9D0-4CE2-A0A8-AF122006ECF0}" srcId="{441CDE20-8EB5-423A-8427-928F99FC7801}" destId="{8FA133DF-6098-43B2-9864-82DA5EF06091}" srcOrd="3" destOrd="0" parTransId="{05ED8000-A62E-4E0E-A855-D6EA7C85BE45}" sibTransId="{7404EE36-2F1E-49B8-9D24-A41A2FD46FE6}"/>
    <dgm:cxn modelId="{F4109BEE-4A44-47B4-A060-E393C4A9C89E}" type="presOf" srcId="{8FA133DF-6098-43B2-9864-82DA5EF06091}" destId="{E2C62307-BFB0-4AD3-A575-7FD01862D736}" srcOrd="0" destOrd="0" presId="urn:microsoft.com/office/officeart/2005/8/layout/matrix3"/>
    <dgm:cxn modelId="{86AEB3E1-FE70-450D-AC30-86141AD856AB}" type="presParOf" srcId="{9ABEDBE4-F4E6-40BD-A140-369EC598D423}" destId="{FB80FDD7-182D-4C78-8715-37325D000557}" srcOrd="0" destOrd="0" presId="urn:microsoft.com/office/officeart/2005/8/layout/matrix3"/>
    <dgm:cxn modelId="{564736B1-FEC1-4BD9-B34F-67885B748031}" type="presParOf" srcId="{9ABEDBE4-F4E6-40BD-A140-369EC598D423}" destId="{3B0E5CDE-86F8-4F87-9F98-0C97A4B47C61}" srcOrd="1" destOrd="0" presId="urn:microsoft.com/office/officeart/2005/8/layout/matrix3"/>
    <dgm:cxn modelId="{8AD628A9-E4E3-47DD-A9A1-020A822B4E7E}" type="presParOf" srcId="{9ABEDBE4-F4E6-40BD-A140-369EC598D423}" destId="{ED641F47-9CA7-4318-BC91-B90D400357DF}" srcOrd="2" destOrd="0" presId="urn:microsoft.com/office/officeart/2005/8/layout/matrix3"/>
    <dgm:cxn modelId="{A6C28FC8-8F17-438A-AD83-3668A5AF4366}" type="presParOf" srcId="{9ABEDBE4-F4E6-40BD-A140-369EC598D423}" destId="{49ADC8E9-2B0B-4AF5-990F-3F41D378A985}" srcOrd="3" destOrd="0" presId="urn:microsoft.com/office/officeart/2005/8/layout/matrix3"/>
    <dgm:cxn modelId="{639331A3-E075-4459-A87E-2A5EA981CA09}" type="presParOf" srcId="{9ABEDBE4-F4E6-40BD-A140-369EC598D423}" destId="{E2C62307-BFB0-4AD3-A575-7FD01862D736}"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798BBD5-17AE-CF4A-9927-3C34F2FD1700}" type="doc">
      <dgm:prSet loTypeId="urn:microsoft.com/office/officeart/2005/8/layout/venn1" loCatId="relationship" qsTypeId="urn:microsoft.com/office/officeart/2005/8/quickstyle/3d1" qsCatId="3D" csTypeId="urn:microsoft.com/office/officeart/2005/8/colors/accent1_2" csCatId="accent1" phldr="1"/>
      <dgm:spPr/>
      <dgm:t>
        <a:bodyPr/>
        <a:lstStyle/>
        <a:p>
          <a:endParaRPr lang="en-GB"/>
        </a:p>
      </dgm:t>
    </dgm:pt>
    <dgm:pt modelId="{E7F5B738-1362-F242-BCC1-69FB03F682AF}">
      <dgm:prSet>
        <dgm:style>
          <a:lnRef idx="0">
            <a:schemeClr val="accent1"/>
          </a:lnRef>
          <a:fillRef idx="3">
            <a:schemeClr val="accent1"/>
          </a:fillRef>
          <a:effectRef idx="3">
            <a:schemeClr val="accent1"/>
          </a:effectRef>
          <a:fontRef idx="minor">
            <a:schemeClr val="lt1"/>
          </a:fontRef>
        </dgm:style>
      </dgm:prSet>
      <dgm:spPr/>
      <dgm:t>
        <a:bodyPr/>
        <a:lstStyle/>
        <a:p>
          <a:r>
            <a:rPr lang="bg-BG" i="1"/>
            <a:t>Кандидатстване</a:t>
          </a:r>
          <a:endParaRPr lang="en-BG"/>
        </a:p>
      </dgm:t>
    </dgm:pt>
    <dgm:pt modelId="{61F0A91F-2B53-6C49-8054-1D1EFB31313D}" type="parTrans" cxnId="{642C1E4C-4497-5242-9E46-E4EB43D41204}">
      <dgm:prSet/>
      <dgm:spPr/>
      <dgm:t>
        <a:bodyPr/>
        <a:lstStyle/>
        <a:p>
          <a:endParaRPr lang="en-GB"/>
        </a:p>
      </dgm:t>
    </dgm:pt>
    <dgm:pt modelId="{516CA7D7-2D50-F54D-8D0F-267929E1C02A}" type="sibTrans" cxnId="{642C1E4C-4497-5242-9E46-E4EB43D41204}">
      <dgm:prSet/>
      <dgm:spPr/>
      <dgm:t>
        <a:bodyPr/>
        <a:lstStyle/>
        <a:p>
          <a:endParaRPr lang="en-GB"/>
        </a:p>
      </dgm:t>
    </dgm:pt>
    <dgm:pt modelId="{543D6701-4647-9F49-B908-B3950F68770F}" type="pres">
      <dgm:prSet presAssocID="{8798BBD5-17AE-CF4A-9927-3C34F2FD1700}" presName="compositeShape" presStyleCnt="0">
        <dgm:presLayoutVars>
          <dgm:chMax val="7"/>
          <dgm:dir/>
          <dgm:resizeHandles val="exact"/>
        </dgm:presLayoutVars>
      </dgm:prSet>
      <dgm:spPr/>
    </dgm:pt>
    <dgm:pt modelId="{E95FD793-33EE-8249-AE8A-BB415C41EB7A}" type="pres">
      <dgm:prSet presAssocID="{E7F5B738-1362-F242-BCC1-69FB03F682AF}" presName="circ1TxSh" presStyleLbl="vennNode1" presStyleIdx="0" presStyleCnt="1"/>
      <dgm:spPr/>
    </dgm:pt>
  </dgm:ptLst>
  <dgm:cxnLst>
    <dgm:cxn modelId="{642C1E4C-4497-5242-9E46-E4EB43D41204}" srcId="{8798BBD5-17AE-CF4A-9927-3C34F2FD1700}" destId="{E7F5B738-1362-F242-BCC1-69FB03F682AF}" srcOrd="0" destOrd="0" parTransId="{61F0A91F-2B53-6C49-8054-1D1EFB31313D}" sibTransId="{516CA7D7-2D50-F54D-8D0F-267929E1C02A}"/>
    <dgm:cxn modelId="{810EEC9A-503B-3C47-A244-659998A0F730}" type="presOf" srcId="{E7F5B738-1362-F242-BCC1-69FB03F682AF}" destId="{E95FD793-33EE-8249-AE8A-BB415C41EB7A}" srcOrd="0" destOrd="0" presId="urn:microsoft.com/office/officeart/2005/8/layout/venn1"/>
    <dgm:cxn modelId="{7E2530E3-CF99-FD4D-BEF9-6964C76CF8A9}" type="presOf" srcId="{8798BBD5-17AE-CF4A-9927-3C34F2FD1700}" destId="{543D6701-4647-9F49-B908-B3950F68770F}" srcOrd="0" destOrd="0" presId="urn:microsoft.com/office/officeart/2005/8/layout/venn1"/>
    <dgm:cxn modelId="{ACBDD2EE-9A83-DD42-A134-BD6D22618D21}" type="presParOf" srcId="{543D6701-4647-9F49-B908-B3950F68770F}" destId="{E95FD793-33EE-8249-AE8A-BB415C41EB7A}"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336F1D2-D727-4752-B9D3-267B05CD8DE2}" type="doc">
      <dgm:prSet loTypeId="urn:microsoft.com/office/officeart/2005/8/layout/cycle8" loCatId="relationship" qsTypeId="urn:microsoft.com/office/officeart/2005/8/quickstyle/simple3" qsCatId="simple" csTypeId="urn:microsoft.com/office/officeart/2005/8/colors/accent1_5" csCatId="accent1" phldr="1"/>
      <dgm:spPr/>
      <dgm:t>
        <a:bodyPr/>
        <a:lstStyle/>
        <a:p>
          <a:endParaRPr lang="en-US"/>
        </a:p>
      </dgm:t>
    </dgm:pt>
    <dgm:pt modelId="{48D10390-EBFE-4F9E-B7A2-838F3D708B62}">
      <dgm:prSet custT="1"/>
      <dgm:spPr/>
      <dgm:t>
        <a:bodyPr/>
        <a:lstStyle/>
        <a:p>
          <a:pPr rtl="0"/>
          <a:r>
            <a:rPr lang="bg-BG" sz="2400" noProof="0">
              <a:latin typeface="Calibri"/>
              <a:cs typeface="Calibri"/>
            </a:rPr>
            <a:t>Постоянно  </a:t>
          </a:r>
        </a:p>
        <a:p>
          <a:pPr rtl="0"/>
          <a:r>
            <a:rPr lang="bg-BG" sz="2400" noProof="0">
              <a:latin typeface="Calibri"/>
              <a:cs typeface="Calibri"/>
            </a:rPr>
            <a:t>обновявайте</a:t>
          </a:r>
        </a:p>
      </dgm:t>
    </dgm:pt>
    <dgm:pt modelId="{1FDC6445-BC71-4DB2-8804-0EAB8171BE29}" type="parTrans" cxnId="{BD7CC5E9-62F4-4FD0-8E91-DC256E55EBC0}">
      <dgm:prSet/>
      <dgm:spPr/>
      <dgm:t>
        <a:bodyPr/>
        <a:lstStyle/>
        <a:p>
          <a:endParaRPr lang="bg-BG" sz="3600" noProof="0"/>
        </a:p>
      </dgm:t>
    </dgm:pt>
    <dgm:pt modelId="{583630CE-B8F6-4125-A72C-9A28DACA1BF9}" type="sibTrans" cxnId="{BD7CC5E9-62F4-4FD0-8E91-DC256E55EBC0}">
      <dgm:prSet phldrT="01"/>
      <dgm:spPr/>
      <dgm:t>
        <a:bodyPr/>
        <a:lstStyle/>
        <a:p>
          <a:endParaRPr lang="bg-BG" sz="3600" noProof="0"/>
        </a:p>
      </dgm:t>
    </dgm:pt>
    <dgm:pt modelId="{F3A3BE0E-C5C6-4427-B489-CC18E5D71905}">
      <dgm:prSet custT="1"/>
      <dgm:spPr/>
      <dgm:t>
        <a:bodyPr/>
        <a:lstStyle/>
        <a:p>
          <a:pPr rtl="0"/>
          <a:r>
            <a:rPr lang="bg-BG" sz="2400" noProof="0">
              <a:latin typeface="Calibri"/>
              <a:cs typeface="Calibri"/>
            </a:rPr>
            <a:t>Бъдете гъвкави</a:t>
          </a:r>
        </a:p>
      </dgm:t>
    </dgm:pt>
    <dgm:pt modelId="{DE209540-9998-4CAF-8EFD-27B2CC1AEFFD}" type="parTrans" cxnId="{7AD08AF4-A376-41C9-A06F-B55AC65A0C17}">
      <dgm:prSet/>
      <dgm:spPr/>
      <dgm:t>
        <a:bodyPr/>
        <a:lstStyle/>
        <a:p>
          <a:endParaRPr lang="bg-BG" sz="3600" noProof="0"/>
        </a:p>
      </dgm:t>
    </dgm:pt>
    <dgm:pt modelId="{C8B70801-FE23-4DCD-B410-3D61AE4CF677}" type="sibTrans" cxnId="{7AD08AF4-A376-41C9-A06F-B55AC65A0C17}">
      <dgm:prSet phldrT="02"/>
      <dgm:spPr/>
      <dgm:t>
        <a:bodyPr/>
        <a:lstStyle/>
        <a:p>
          <a:endParaRPr lang="bg-BG" sz="3600" noProof="0"/>
        </a:p>
      </dgm:t>
    </dgm:pt>
    <dgm:pt modelId="{6E8DFB26-EA5A-4846-A57C-85E0C65C170F}">
      <dgm:prSet phldr="0" custT="1"/>
      <dgm:spPr/>
      <dgm:t>
        <a:bodyPr/>
        <a:lstStyle/>
        <a:p>
          <a:r>
            <a:rPr lang="bg-BG" sz="2400" noProof="0">
              <a:latin typeface="Calibri"/>
              <a:cs typeface="Calibri"/>
            </a:rPr>
            <a:t>Следвайте упътванията</a:t>
          </a:r>
        </a:p>
      </dgm:t>
    </dgm:pt>
    <dgm:pt modelId="{C6FC5E0D-9B33-4052-B1DE-C34880E7A157}" type="parTrans" cxnId="{431DBA1A-15B7-4504-81A9-74C7959F1527}">
      <dgm:prSet/>
      <dgm:spPr/>
      <dgm:t>
        <a:bodyPr/>
        <a:lstStyle/>
        <a:p>
          <a:endParaRPr lang="bg-BG" sz="3600" noProof="0"/>
        </a:p>
      </dgm:t>
    </dgm:pt>
    <dgm:pt modelId="{0A8B9503-D763-4156-B73A-D803919DA0CC}" type="sibTrans" cxnId="{431DBA1A-15B7-4504-81A9-74C7959F1527}">
      <dgm:prSet/>
      <dgm:spPr/>
      <dgm:t>
        <a:bodyPr/>
        <a:lstStyle/>
        <a:p>
          <a:endParaRPr lang="bg-BG" sz="3600" noProof="0"/>
        </a:p>
      </dgm:t>
    </dgm:pt>
    <dgm:pt modelId="{33C3F798-887B-A047-940E-6F6A1AF1CC5A}" type="pres">
      <dgm:prSet presAssocID="{B336F1D2-D727-4752-B9D3-267B05CD8DE2}" presName="compositeShape" presStyleCnt="0">
        <dgm:presLayoutVars>
          <dgm:chMax val="7"/>
          <dgm:dir/>
          <dgm:resizeHandles val="exact"/>
        </dgm:presLayoutVars>
      </dgm:prSet>
      <dgm:spPr/>
    </dgm:pt>
    <dgm:pt modelId="{B1BBC168-23D4-3343-B630-79377AEF52BE}" type="pres">
      <dgm:prSet presAssocID="{B336F1D2-D727-4752-B9D3-267B05CD8DE2}" presName="wedge1" presStyleLbl="node1" presStyleIdx="0" presStyleCnt="3"/>
      <dgm:spPr/>
    </dgm:pt>
    <dgm:pt modelId="{129F3F49-8CCE-C44D-B8EA-5BFA9A73C122}" type="pres">
      <dgm:prSet presAssocID="{B336F1D2-D727-4752-B9D3-267B05CD8DE2}" presName="dummy1a" presStyleCnt="0"/>
      <dgm:spPr/>
    </dgm:pt>
    <dgm:pt modelId="{FF7F013F-D266-4A41-939A-795C5EF4A7BC}" type="pres">
      <dgm:prSet presAssocID="{B336F1D2-D727-4752-B9D3-267B05CD8DE2}" presName="dummy1b" presStyleCnt="0"/>
      <dgm:spPr/>
    </dgm:pt>
    <dgm:pt modelId="{1FE1E0A8-B651-044B-A8D4-A0ACA5A1F211}" type="pres">
      <dgm:prSet presAssocID="{B336F1D2-D727-4752-B9D3-267B05CD8DE2}" presName="wedge1Tx" presStyleLbl="node1" presStyleIdx="0" presStyleCnt="3">
        <dgm:presLayoutVars>
          <dgm:chMax val="0"/>
          <dgm:chPref val="0"/>
          <dgm:bulletEnabled val="1"/>
        </dgm:presLayoutVars>
      </dgm:prSet>
      <dgm:spPr/>
    </dgm:pt>
    <dgm:pt modelId="{7D99A2F6-C160-C44A-BDB7-009DEC345853}" type="pres">
      <dgm:prSet presAssocID="{B336F1D2-D727-4752-B9D3-267B05CD8DE2}" presName="wedge2" presStyleLbl="node1" presStyleIdx="1" presStyleCnt="3"/>
      <dgm:spPr/>
    </dgm:pt>
    <dgm:pt modelId="{6020E401-8DC8-4D48-A660-8AEBA33CB8AA}" type="pres">
      <dgm:prSet presAssocID="{B336F1D2-D727-4752-B9D3-267B05CD8DE2}" presName="dummy2a" presStyleCnt="0"/>
      <dgm:spPr/>
    </dgm:pt>
    <dgm:pt modelId="{0853C2D7-26BB-F241-813C-C89E0CB0B742}" type="pres">
      <dgm:prSet presAssocID="{B336F1D2-D727-4752-B9D3-267B05CD8DE2}" presName="dummy2b" presStyleCnt="0"/>
      <dgm:spPr/>
    </dgm:pt>
    <dgm:pt modelId="{392ECB4E-F34C-4444-8D1D-73D6FD610172}" type="pres">
      <dgm:prSet presAssocID="{B336F1D2-D727-4752-B9D3-267B05CD8DE2}" presName="wedge2Tx" presStyleLbl="node1" presStyleIdx="1" presStyleCnt="3">
        <dgm:presLayoutVars>
          <dgm:chMax val="0"/>
          <dgm:chPref val="0"/>
          <dgm:bulletEnabled val="1"/>
        </dgm:presLayoutVars>
      </dgm:prSet>
      <dgm:spPr/>
    </dgm:pt>
    <dgm:pt modelId="{84CDF412-73F7-454E-9A8E-753570FFC23A}" type="pres">
      <dgm:prSet presAssocID="{B336F1D2-D727-4752-B9D3-267B05CD8DE2}" presName="wedge3" presStyleLbl="node1" presStyleIdx="2" presStyleCnt="3"/>
      <dgm:spPr/>
    </dgm:pt>
    <dgm:pt modelId="{0F58074C-7ECF-C740-976C-9C5C91839539}" type="pres">
      <dgm:prSet presAssocID="{B336F1D2-D727-4752-B9D3-267B05CD8DE2}" presName="dummy3a" presStyleCnt="0"/>
      <dgm:spPr/>
    </dgm:pt>
    <dgm:pt modelId="{97C6F105-0A2F-934C-94C1-C44230C45222}" type="pres">
      <dgm:prSet presAssocID="{B336F1D2-D727-4752-B9D3-267B05CD8DE2}" presName="dummy3b" presStyleCnt="0"/>
      <dgm:spPr/>
    </dgm:pt>
    <dgm:pt modelId="{16F4B5A0-77ED-8D45-97D0-7E6AF8A3A551}" type="pres">
      <dgm:prSet presAssocID="{B336F1D2-D727-4752-B9D3-267B05CD8DE2}" presName="wedge3Tx" presStyleLbl="node1" presStyleIdx="2" presStyleCnt="3">
        <dgm:presLayoutVars>
          <dgm:chMax val="0"/>
          <dgm:chPref val="0"/>
          <dgm:bulletEnabled val="1"/>
        </dgm:presLayoutVars>
      </dgm:prSet>
      <dgm:spPr/>
    </dgm:pt>
    <dgm:pt modelId="{9E3C7D37-529D-654F-8AA8-A4EFF6A20277}" type="pres">
      <dgm:prSet presAssocID="{583630CE-B8F6-4125-A72C-9A28DACA1BF9}" presName="arrowWedge1" presStyleLbl="fgSibTrans2D1" presStyleIdx="0" presStyleCnt="3"/>
      <dgm:spPr/>
    </dgm:pt>
    <dgm:pt modelId="{4E849DEA-F728-A64D-A0DC-E78A55D8B7C3}" type="pres">
      <dgm:prSet presAssocID="{C8B70801-FE23-4DCD-B410-3D61AE4CF677}" presName="arrowWedge2" presStyleLbl="fgSibTrans2D1" presStyleIdx="1" presStyleCnt="3"/>
      <dgm:spPr/>
    </dgm:pt>
    <dgm:pt modelId="{F88D372A-CDC6-FF4A-B645-5DA5C9CF5B85}" type="pres">
      <dgm:prSet presAssocID="{0A8B9503-D763-4156-B73A-D803919DA0CC}" presName="arrowWedge3" presStyleLbl="fgSibTrans2D1" presStyleIdx="2" presStyleCnt="3"/>
      <dgm:spPr/>
    </dgm:pt>
  </dgm:ptLst>
  <dgm:cxnLst>
    <dgm:cxn modelId="{431DBA1A-15B7-4504-81A9-74C7959F1527}" srcId="{B336F1D2-D727-4752-B9D3-267B05CD8DE2}" destId="{6E8DFB26-EA5A-4846-A57C-85E0C65C170F}" srcOrd="2" destOrd="0" parTransId="{C6FC5E0D-9B33-4052-B1DE-C34880E7A157}" sibTransId="{0A8B9503-D763-4156-B73A-D803919DA0CC}"/>
    <dgm:cxn modelId="{E6B0E337-E1EE-0E40-A180-A848EB837969}" type="presOf" srcId="{48D10390-EBFE-4F9E-B7A2-838F3D708B62}" destId="{B1BBC168-23D4-3343-B630-79377AEF52BE}" srcOrd="0" destOrd="0" presId="urn:microsoft.com/office/officeart/2005/8/layout/cycle8"/>
    <dgm:cxn modelId="{9D71CD66-9C68-B244-96BC-5DF92484DD18}" type="presOf" srcId="{6E8DFB26-EA5A-4846-A57C-85E0C65C170F}" destId="{84CDF412-73F7-454E-9A8E-753570FFC23A}" srcOrd="0" destOrd="0" presId="urn:microsoft.com/office/officeart/2005/8/layout/cycle8"/>
    <dgm:cxn modelId="{4CFFA775-C5D1-414B-B7A7-AB22166E694F}" type="presOf" srcId="{F3A3BE0E-C5C6-4427-B489-CC18E5D71905}" destId="{7D99A2F6-C160-C44A-BDB7-009DEC345853}" srcOrd="0" destOrd="0" presId="urn:microsoft.com/office/officeart/2005/8/layout/cycle8"/>
    <dgm:cxn modelId="{A403B7C9-4420-2949-8994-631C3B3BAB8D}" type="presOf" srcId="{48D10390-EBFE-4F9E-B7A2-838F3D708B62}" destId="{1FE1E0A8-B651-044B-A8D4-A0ACA5A1F211}" srcOrd="1" destOrd="0" presId="urn:microsoft.com/office/officeart/2005/8/layout/cycle8"/>
    <dgm:cxn modelId="{638A41E1-D6C4-9648-877C-42D34BA3E16A}" type="presOf" srcId="{F3A3BE0E-C5C6-4427-B489-CC18E5D71905}" destId="{392ECB4E-F34C-4444-8D1D-73D6FD610172}" srcOrd="1" destOrd="0" presId="urn:microsoft.com/office/officeart/2005/8/layout/cycle8"/>
    <dgm:cxn modelId="{BD7CC5E9-62F4-4FD0-8E91-DC256E55EBC0}" srcId="{B336F1D2-D727-4752-B9D3-267B05CD8DE2}" destId="{48D10390-EBFE-4F9E-B7A2-838F3D708B62}" srcOrd="0" destOrd="0" parTransId="{1FDC6445-BC71-4DB2-8804-0EAB8171BE29}" sibTransId="{583630CE-B8F6-4125-A72C-9A28DACA1BF9}"/>
    <dgm:cxn modelId="{7AD08AF4-A376-41C9-A06F-B55AC65A0C17}" srcId="{B336F1D2-D727-4752-B9D3-267B05CD8DE2}" destId="{F3A3BE0E-C5C6-4427-B489-CC18E5D71905}" srcOrd="1" destOrd="0" parTransId="{DE209540-9998-4CAF-8EFD-27B2CC1AEFFD}" sibTransId="{C8B70801-FE23-4DCD-B410-3D61AE4CF677}"/>
    <dgm:cxn modelId="{E3809BF9-8B47-B147-B028-AECF53562B99}" type="presOf" srcId="{B336F1D2-D727-4752-B9D3-267B05CD8DE2}" destId="{33C3F798-887B-A047-940E-6F6A1AF1CC5A}" srcOrd="0" destOrd="0" presId="urn:microsoft.com/office/officeart/2005/8/layout/cycle8"/>
    <dgm:cxn modelId="{8EB244FC-12D7-B741-A2B9-204AA4A3B047}" type="presOf" srcId="{6E8DFB26-EA5A-4846-A57C-85E0C65C170F}" destId="{16F4B5A0-77ED-8D45-97D0-7E6AF8A3A551}" srcOrd="1" destOrd="0" presId="urn:microsoft.com/office/officeart/2005/8/layout/cycle8"/>
    <dgm:cxn modelId="{A4CB89AD-EC57-364A-8110-2779965436AF}" type="presParOf" srcId="{33C3F798-887B-A047-940E-6F6A1AF1CC5A}" destId="{B1BBC168-23D4-3343-B630-79377AEF52BE}" srcOrd="0" destOrd="0" presId="urn:microsoft.com/office/officeart/2005/8/layout/cycle8"/>
    <dgm:cxn modelId="{086DD9B6-A024-2A4D-9D7A-38CF994CA6FA}" type="presParOf" srcId="{33C3F798-887B-A047-940E-6F6A1AF1CC5A}" destId="{129F3F49-8CCE-C44D-B8EA-5BFA9A73C122}" srcOrd="1" destOrd="0" presId="urn:microsoft.com/office/officeart/2005/8/layout/cycle8"/>
    <dgm:cxn modelId="{AE7F6470-8CA6-8E4E-8171-35E646FFB6E1}" type="presParOf" srcId="{33C3F798-887B-A047-940E-6F6A1AF1CC5A}" destId="{FF7F013F-D266-4A41-939A-795C5EF4A7BC}" srcOrd="2" destOrd="0" presId="urn:microsoft.com/office/officeart/2005/8/layout/cycle8"/>
    <dgm:cxn modelId="{93F23DC2-DE04-A141-BEBF-C26865F05F43}" type="presParOf" srcId="{33C3F798-887B-A047-940E-6F6A1AF1CC5A}" destId="{1FE1E0A8-B651-044B-A8D4-A0ACA5A1F211}" srcOrd="3" destOrd="0" presId="urn:microsoft.com/office/officeart/2005/8/layout/cycle8"/>
    <dgm:cxn modelId="{82948AD0-2B86-E744-90FC-8C03C25D0707}" type="presParOf" srcId="{33C3F798-887B-A047-940E-6F6A1AF1CC5A}" destId="{7D99A2F6-C160-C44A-BDB7-009DEC345853}" srcOrd="4" destOrd="0" presId="urn:microsoft.com/office/officeart/2005/8/layout/cycle8"/>
    <dgm:cxn modelId="{E5643A62-D8FF-5746-B315-C777C3190845}" type="presParOf" srcId="{33C3F798-887B-A047-940E-6F6A1AF1CC5A}" destId="{6020E401-8DC8-4D48-A660-8AEBA33CB8AA}" srcOrd="5" destOrd="0" presId="urn:microsoft.com/office/officeart/2005/8/layout/cycle8"/>
    <dgm:cxn modelId="{B378592D-BA63-F849-968E-4D866C04F404}" type="presParOf" srcId="{33C3F798-887B-A047-940E-6F6A1AF1CC5A}" destId="{0853C2D7-26BB-F241-813C-C89E0CB0B742}" srcOrd="6" destOrd="0" presId="urn:microsoft.com/office/officeart/2005/8/layout/cycle8"/>
    <dgm:cxn modelId="{0B9BF1FE-2006-D540-920F-8B16D5334CE5}" type="presParOf" srcId="{33C3F798-887B-A047-940E-6F6A1AF1CC5A}" destId="{392ECB4E-F34C-4444-8D1D-73D6FD610172}" srcOrd="7" destOrd="0" presId="urn:microsoft.com/office/officeart/2005/8/layout/cycle8"/>
    <dgm:cxn modelId="{0E112D38-0803-2742-8257-46D5AFD54B27}" type="presParOf" srcId="{33C3F798-887B-A047-940E-6F6A1AF1CC5A}" destId="{84CDF412-73F7-454E-9A8E-753570FFC23A}" srcOrd="8" destOrd="0" presId="urn:microsoft.com/office/officeart/2005/8/layout/cycle8"/>
    <dgm:cxn modelId="{DEFB9CD2-9D7F-4E43-8F27-8C76D6CC0AF6}" type="presParOf" srcId="{33C3F798-887B-A047-940E-6F6A1AF1CC5A}" destId="{0F58074C-7ECF-C740-976C-9C5C91839539}" srcOrd="9" destOrd="0" presId="urn:microsoft.com/office/officeart/2005/8/layout/cycle8"/>
    <dgm:cxn modelId="{539AC6A3-31BB-174D-A4A0-01C10B11B9FA}" type="presParOf" srcId="{33C3F798-887B-A047-940E-6F6A1AF1CC5A}" destId="{97C6F105-0A2F-934C-94C1-C44230C45222}" srcOrd="10" destOrd="0" presId="urn:microsoft.com/office/officeart/2005/8/layout/cycle8"/>
    <dgm:cxn modelId="{52584FD6-1AE5-1647-8011-004F61C20AAA}" type="presParOf" srcId="{33C3F798-887B-A047-940E-6F6A1AF1CC5A}" destId="{16F4B5A0-77ED-8D45-97D0-7E6AF8A3A551}" srcOrd="11" destOrd="0" presId="urn:microsoft.com/office/officeart/2005/8/layout/cycle8"/>
    <dgm:cxn modelId="{32F3F901-F404-DD4A-A700-85A99F17E2F3}" type="presParOf" srcId="{33C3F798-887B-A047-940E-6F6A1AF1CC5A}" destId="{9E3C7D37-529D-654F-8AA8-A4EFF6A20277}" srcOrd="12" destOrd="0" presId="urn:microsoft.com/office/officeart/2005/8/layout/cycle8"/>
    <dgm:cxn modelId="{C08DC512-613E-FC41-BA1B-397C6811C299}" type="presParOf" srcId="{33C3F798-887B-A047-940E-6F6A1AF1CC5A}" destId="{4E849DEA-F728-A64D-A0DC-E78A55D8B7C3}" srcOrd="13" destOrd="0" presId="urn:microsoft.com/office/officeart/2005/8/layout/cycle8"/>
    <dgm:cxn modelId="{8C2418FB-4F3B-504C-81A4-AE81350108B3}" type="presParOf" srcId="{33C3F798-887B-A047-940E-6F6A1AF1CC5A}" destId="{F88D372A-CDC6-FF4A-B645-5DA5C9CF5B85}"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1AB099F6-C6C1-414D-ADD0-544B04160BD0}"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EB3AEBDC-5CC2-F941-94EB-30E338083E85}">
      <dgm:prSet>
        <dgm:style>
          <a:lnRef idx="1">
            <a:schemeClr val="accent1"/>
          </a:lnRef>
          <a:fillRef idx="2">
            <a:schemeClr val="accent1"/>
          </a:fillRef>
          <a:effectRef idx="1">
            <a:schemeClr val="accent1"/>
          </a:effectRef>
          <a:fontRef idx="minor">
            <a:schemeClr val="dk1"/>
          </a:fontRef>
        </dgm:style>
      </dgm:prSet>
      <dgm:spPr/>
      <dgm:t>
        <a:bodyPr/>
        <a:lstStyle/>
        <a:p>
          <a:r>
            <a:rPr lang="en-US" i="1"/>
            <a:t>Съпътстващи дейности</a:t>
          </a:r>
          <a:endParaRPr lang="en-BG"/>
        </a:p>
      </dgm:t>
    </dgm:pt>
    <dgm:pt modelId="{7F0171B6-B23C-664E-8FFD-E29ACABBE289}" type="parTrans" cxnId="{BB03FF1D-0F9D-9649-A8D7-AD0BF81DCF93}">
      <dgm:prSet/>
      <dgm:spPr/>
      <dgm:t>
        <a:bodyPr/>
        <a:lstStyle/>
        <a:p>
          <a:endParaRPr lang="en-GB"/>
        </a:p>
      </dgm:t>
    </dgm:pt>
    <dgm:pt modelId="{1D587754-38CF-A24A-8292-18A9FC7B90E0}" type="sibTrans" cxnId="{BB03FF1D-0F9D-9649-A8D7-AD0BF81DCF93}">
      <dgm:prSet/>
      <dgm:spPr/>
      <dgm:t>
        <a:bodyPr/>
        <a:lstStyle/>
        <a:p>
          <a:endParaRPr lang="en-GB"/>
        </a:p>
      </dgm:t>
    </dgm:pt>
    <dgm:pt modelId="{A9AC2FB6-A04F-1041-BD69-960CFE0A1949}" type="pres">
      <dgm:prSet presAssocID="{1AB099F6-C6C1-414D-ADD0-544B04160BD0}" presName="compositeShape" presStyleCnt="0">
        <dgm:presLayoutVars>
          <dgm:chMax val="7"/>
          <dgm:dir/>
          <dgm:resizeHandles val="exact"/>
        </dgm:presLayoutVars>
      </dgm:prSet>
      <dgm:spPr/>
    </dgm:pt>
    <dgm:pt modelId="{07542534-20D3-1044-9128-76DE46810FF8}" type="pres">
      <dgm:prSet presAssocID="{EB3AEBDC-5CC2-F941-94EB-30E338083E85}" presName="circ1TxSh" presStyleLbl="vennNode1" presStyleIdx="0" presStyleCnt="1"/>
      <dgm:spPr/>
    </dgm:pt>
  </dgm:ptLst>
  <dgm:cxnLst>
    <dgm:cxn modelId="{BB03FF1D-0F9D-9649-A8D7-AD0BF81DCF93}" srcId="{1AB099F6-C6C1-414D-ADD0-544B04160BD0}" destId="{EB3AEBDC-5CC2-F941-94EB-30E338083E85}" srcOrd="0" destOrd="0" parTransId="{7F0171B6-B23C-664E-8FFD-E29ACABBE289}" sibTransId="{1D587754-38CF-A24A-8292-18A9FC7B90E0}"/>
    <dgm:cxn modelId="{DA7CD13A-184E-5A42-9D47-F6861C22154F}" type="presOf" srcId="{EB3AEBDC-5CC2-F941-94EB-30E338083E85}" destId="{07542534-20D3-1044-9128-76DE46810FF8}" srcOrd="0" destOrd="0" presId="urn:microsoft.com/office/officeart/2005/8/layout/venn1"/>
    <dgm:cxn modelId="{20B874D6-020D-6647-9438-AA9DE2F23561}" type="presOf" srcId="{1AB099F6-C6C1-414D-ADD0-544B04160BD0}" destId="{A9AC2FB6-A04F-1041-BD69-960CFE0A1949}" srcOrd="0" destOrd="0" presId="urn:microsoft.com/office/officeart/2005/8/layout/venn1"/>
    <dgm:cxn modelId="{09A95301-E4E7-DE4E-A115-A8A1A90385C2}" type="presParOf" srcId="{A9AC2FB6-A04F-1041-BD69-960CFE0A1949}" destId="{07542534-20D3-1044-9128-76DE46810FF8}"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B440FCC-E4E8-6945-BC4D-DED87D7A0B50}" type="doc">
      <dgm:prSet loTypeId="urn:microsoft.com/office/officeart/2008/layout/LinedList" loCatId="relationship" qsTypeId="urn:microsoft.com/office/officeart/2005/8/quickstyle/simple1" qsCatId="simple" csTypeId="urn:microsoft.com/office/officeart/2005/8/colors/accent1_2" csCatId="accent1"/>
      <dgm:spPr/>
      <dgm:t>
        <a:bodyPr/>
        <a:lstStyle/>
        <a:p>
          <a:endParaRPr lang="en-GB"/>
        </a:p>
      </dgm:t>
    </dgm:pt>
    <dgm:pt modelId="{CA5C1259-A501-9B4E-86D9-E5D9251C140D}">
      <dgm:prSet/>
      <dgm:spPr/>
      <dgm:t>
        <a:bodyPr/>
        <a:lstStyle/>
        <a:p>
          <a:endParaRPr lang="en-BG"/>
        </a:p>
      </dgm:t>
    </dgm:pt>
    <dgm:pt modelId="{389A0BC2-7789-F74D-9A12-F95EF148EF6B}" type="parTrans" cxnId="{D2F2BD70-4196-164B-BE1E-A162B36FE681}">
      <dgm:prSet/>
      <dgm:spPr/>
      <dgm:t>
        <a:bodyPr/>
        <a:lstStyle/>
        <a:p>
          <a:endParaRPr lang="en-GB"/>
        </a:p>
      </dgm:t>
    </dgm:pt>
    <dgm:pt modelId="{51776E5C-1813-3143-9BFC-04E2DF6002B9}" type="sibTrans" cxnId="{D2F2BD70-4196-164B-BE1E-A162B36FE681}">
      <dgm:prSet/>
      <dgm:spPr/>
      <dgm:t>
        <a:bodyPr/>
        <a:lstStyle/>
        <a:p>
          <a:endParaRPr lang="en-GB"/>
        </a:p>
      </dgm:t>
    </dgm:pt>
    <dgm:pt modelId="{67959EFE-0085-2B4F-9A89-3870D04E7E5B}">
      <dgm:prSet/>
      <dgm:spPr/>
      <dgm:t>
        <a:bodyPr/>
        <a:lstStyle/>
        <a:p>
          <a:r>
            <a:rPr lang="bg-BG"/>
            <a:t>Начална страница</a:t>
          </a:r>
          <a:endParaRPr lang="en-BG"/>
        </a:p>
      </dgm:t>
    </dgm:pt>
    <dgm:pt modelId="{1910148B-6D15-9840-8FB0-C4B0E6217E96}" type="parTrans" cxnId="{EA3933FD-7C8D-2845-9E9C-F7FBC33ECEC2}">
      <dgm:prSet/>
      <dgm:spPr/>
      <dgm:t>
        <a:bodyPr/>
        <a:lstStyle/>
        <a:p>
          <a:endParaRPr lang="en-GB"/>
        </a:p>
      </dgm:t>
    </dgm:pt>
    <dgm:pt modelId="{CD73B589-395B-8F40-B698-BCEF7953B016}" type="sibTrans" cxnId="{EA3933FD-7C8D-2845-9E9C-F7FBC33ECEC2}">
      <dgm:prSet/>
      <dgm:spPr/>
      <dgm:t>
        <a:bodyPr/>
        <a:lstStyle/>
        <a:p>
          <a:endParaRPr lang="en-GB"/>
        </a:p>
      </dgm:t>
    </dgm:pt>
    <dgm:pt modelId="{62719F25-4749-4D49-ACFE-F2E5370B3215}">
      <dgm:prSet/>
      <dgm:spPr/>
      <dgm:t>
        <a:bodyPr/>
        <a:lstStyle/>
        <a:p>
          <a:r>
            <a:rPr lang="bg-BG"/>
            <a:t>Работни обяви</a:t>
          </a:r>
          <a:endParaRPr lang="en-BG"/>
        </a:p>
      </dgm:t>
    </dgm:pt>
    <dgm:pt modelId="{B9E819F1-6DC0-B040-A449-E64987E2F628}" type="parTrans" cxnId="{059E145B-33BF-E941-85E5-B4180C0BD1DC}">
      <dgm:prSet/>
      <dgm:spPr/>
      <dgm:t>
        <a:bodyPr/>
        <a:lstStyle/>
        <a:p>
          <a:endParaRPr lang="en-GB"/>
        </a:p>
      </dgm:t>
    </dgm:pt>
    <dgm:pt modelId="{64FA1339-F832-2948-BAF0-08098CFAEE9A}" type="sibTrans" cxnId="{059E145B-33BF-E941-85E5-B4180C0BD1DC}">
      <dgm:prSet/>
      <dgm:spPr/>
      <dgm:t>
        <a:bodyPr/>
        <a:lstStyle/>
        <a:p>
          <a:endParaRPr lang="en-GB"/>
        </a:p>
      </dgm:t>
    </dgm:pt>
    <dgm:pt modelId="{2BD2D75F-8759-4145-A33B-A1EAA68A2E25}">
      <dgm:prSet/>
      <dgm:spPr/>
      <dgm:t>
        <a:bodyPr/>
        <a:lstStyle/>
        <a:p>
          <a:r>
            <a:rPr lang="bg-BG"/>
            <a:t>Категории или индустрии</a:t>
          </a:r>
          <a:endParaRPr lang="en-BG"/>
        </a:p>
      </dgm:t>
    </dgm:pt>
    <dgm:pt modelId="{CEC29FCC-D4D4-F648-9F6C-1D0CC3DC6623}" type="parTrans" cxnId="{1D2CB643-7006-A04B-A86A-07DB91A50D8C}">
      <dgm:prSet/>
      <dgm:spPr/>
      <dgm:t>
        <a:bodyPr/>
        <a:lstStyle/>
        <a:p>
          <a:endParaRPr lang="en-GB"/>
        </a:p>
      </dgm:t>
    </dgm:pt>
    <dgm:pt modelId="{0C51F6D0-18FA-AB4C-9F67-826D5A9FD1E8}" type="sibTrans" cxnId="{1D2CB643-7006-A04B-A86A-07DB91A50D8C}">
      <dgm:prSet/>
      <dgm:spPr/>
      <dgm:t>
        <a:bodyPr/>
        <a:lstStyle/>
        <a:p>
          <a:endParaRPr lang="en-GB"/>
        </a:p>
      </dgm:t>
    </dgm:pt>
    <dgm:pt modelId="{B11648B4-EF7C-584F-A285-B15BC5A78F0B}">
      <dgm:prSet/>
      <dgm:spPr/>
      <dgm:t>
        <a:bodyPr/>
        <a:lstStyle/>
        <a:p>
          <a:r>
            <a:rPr lang="bg-BG"/>
            <a:t>Компании</a:t>
          </a:r>
          <a:endParaRPr lang="en-BG"/>
        </a:p>
      </dgm:t>
    </dgm:pt>
    <dgm:pt modelId="{2492694E-9180-0840-80D5-0B04610631F5}" type="parTrans" cxnId="{72E2B7A2-AC19-4D46-8C34-43371ACE8188}">
      <dgm:prSet/>
      <dgm:spPr/>
      <dgm:t>
        <a:bodyPr/>
        <a:lstStyle/>
        <a:p>
          <a:endParaRPr lang="en-GB"/>
        </a:p>
      </dgm:t>
    </dgm:pt>
    <dgm:pt modelId="{A962E278-C10C-5949-9C11-2CD73A72F8E8}" type="sibTrans" cxnId="{72E2B7A2-AC19-4D46-8C34-43371ACE8188}">
      <dgm:prSet/>
      <dgm:spPr/>
      <dgm:t>
        <a:bodyPr/>
        <a:lstStyle/>
        <a:p>
          <a:endParaRPr lang="en-GB"/>
        </a:p>
      </dgm:t>
    </dgm:pt>
    <dgm:pt modelId="{C1EA75E7-82F2-B04A-9BE6-F765413F6042}">
      <dgm:prSet/>
      <dgm:spPr/>
      <dgm:t>
        <a:bodyPr/>
        <a:lstStyle/>
        <a:p>
          <a:r>
            <a:rPr lang="bg-BG"/>
            <a:t>Ресурси и съвети</a:t>
          </a:r>
          <a:endParaRPr lang="en-BG"/>
        </a:p>
      </dgm:t>
    </dgm:pt>
    <dgm:pt modelId="{6C3DBF6D-ECD2-044E-ABC7-4E88EC12CC69}" type="parTrans" cxnId="{1FE8FE22-5D15-6C49-AF91-4F19C1E53BFC}">
      <dgm:prSet/>
      <dgm:spPr/>
      <dgm:t>
        <a:bodyPr/>
        <a:lstStyle/>
        <a:p>
          <a:endParaRPr lang="en-GB"/>
        </a:p>
      </dgm:t>
    </dgm:pt>
    <dgm:pt modelId="{90543401-010C-0249-B815-55610347F221}" type="sibTrans" cxnId="{1FE8FE22-5D15-6C49-AF91-4F19C1E53BFC}">
      <dgm:prSet/>
      <dgm:spPr/>
      <dgm:t>
        <a:bodyPr/>
        <a:lstStyle/>
        <a:p>
          <a:endParaRPr lang="en-GB"/>
        </a:p>
      </dgm:t>
    </dgm:pt>
    <dgm:pt modelId="{A67621F4-7134-7643-8707-632C09947053}">
      <dgm:prSet/>
      <dgm:spPr/>
      <dgm:t>
        <a:bodyPr/>
        <a:lstStyle/>
        <a:p>
          <a:r>
            <a:rPr lang="bg-BG"/>
            <a:t>Регистрация и вход</a:t>
          </a:r>
          <a:endParaRPr lang="en-BG"/>
        </a:p>
      </dgm:t>
    </dgm:pt>
    <dgm:pt modelId="{464CE078-ACCA-A748-85B9-E58304EF46FE}" type="parTrans" cxnId="{68686BE6-A069-2143-AFD4-E09AB79FD64E}">
      <dgm:prSet/>
      <dgm:spPr/>
      <dgm:t>
        <a:bodyPr/>
        <a:lstStyle/>
        <a:p>
          <a:endParaRPr lang="en-GB"/>
        </a:p>
      </dgm:t>
    </dgm:pt>
    <dgm:pt modelId="{C21706E8-B535-7346-9BE9-21C63D5EE8B5}" type="sibTrans" cxnId="{68686BE6-A069-2143-AFD4-E09AB79FD64E}">
      <dgm:prSet/>
      <dgm:spPr/>
      <dgm:t>
        <a:bodyPr/>
        <a:lstStyle/>
        <a:p>
          <a:endParaRPr lang="en-GB"/>
        </a:p>
      </dgm:t>
    </dgm:pt>
    <dgm:pt modelId="{DC1FD158-19C9-1242-B593-646E8362653A}">
      <dgm:prSet/>
      <dgm:spPr/>
      <dgm:t>
        <a:bodyPr/>
        <a:lstStyle/>
        <a:p>
          <a:r>
            <a:rPr lang="bg-BG"/>
            <a:t>Контакти</a:t>
          </a:r>
          <a:endParaRPr lang="en-BG"/>
        </a:p>
      </dgm:t>
    </dgm:pt>
    <dgm:pt modelId="{B428D629-2C06-1B47-B770-8D0408D4E6C1}" type="parTrans" cxnId="{7E58FE3D-73F9-0847-9518-A7DD4E6A1172}">
      <dgm:prSet/>
      <dgm:spPr/>
      <dgm:t>
        <a:bodyPr/>
        <a:lstStyle/>
        <a:p>
          <a:endParaRPr lang="en-GB"/>
        </a:p>
      </dgm:t>
    </dgm:pt>
    <dgm:pt modelId="{FBF20CFE-DCE8-4E46-930C-02B2E0DCA106}" type="sibTrans" cxnId="{7E58FE3D-73F9-0847-9518-A7DD4E6A1172}">
      <dgm:prSet/>
      <dgm:spPr/>
      <dgm:t>
        <a:bodyPr/>
        <a:lstStyle/>
        <a:p>
          <a:endParaRPr lang="en-GB"/>
        </a:p>
      </dgm:t>
    </dgm:pt>
    <dgm:pt modelId="{298D98E0-FA64-D84E-95A0-28097A501D3F}" type="pres">
      <dgm:prSet presAssocID="{DB440FCC-E4E8-6945-BC4D-DED87D7A0B50}" presName="vert0" presStyleCnt="0">
        <dgm:presLayoutVars>
          <dgm:dir/>
          <dgm:animOne val="branch"/>
          <dgm:animLvl val="lvl"/>
        </dgm:presLayoutVars>
      </dgm:prSet>
      <dgm:spPr/>
    </dgm:pt>
    <dgm:pt modelId="{2DC767A6-44F4-134B-95F5-544A34F5087B}" type="pres">
      <dgm:prSet presAssocID="{CA5C1259-A501-9B4E-86D9-E5D9251C140D}" presName="thickLine" presStyleLbl="alignNode1" presStyleIdx="0" presStyleCnt="1"/>
      <dgm:spPr/>
    </dgm:pt>
    <dgm:pt modelId="{FADAF735-D7C7-4C4C-B417-270AD67F84F4}" type="pres">
      <dgm:prSet presAssocID="{CA5C1259-A501-9B4E-86D9-E5D9251C140D}" presName="horz1" presStyleCnt="0"/>
      <dgm:spPr/>
    </dgm:pt>
    <dgm:pt modelId="{06259F67-8228-AF42-B881-F2335EE7AF0B}" type="pres">
      <dgm:prSet presAssocID="{CA5C1259-A501-9B4E-86D9-E5D9251C140D}" presName="tx1" presStyleLbl="revTx" presStyleIdx="0" presStyleCnt="8"/>
      <dgm:spPr/>
    </dgm:pt>
    <dgm:pt modelId="{FF2F2DBD-C3AC-B34A-A28B-0E8E0D3E7C02}" type="pres">
      <dgm:prSet presAssocID="{CA5C1259-A501-9B4E-86D9-E5D9251C140D}" presName="vert1" presStyleCnt="0"/>
      <dgm:spPr/>
    </dgm:pt>
    <dgm:pt modelId="{8786E4D4-A44E-5B4C-A407-BD6D7D2F1BD6}" type="pres">
      <dgm:prSet presAssocID="{67959EFE-0085-2B4F-9A89-3870D04E7E5B}" presName="vertSpace2a" presStyleCnt="0"/>
      <dgm:spPr/>
    </dgm:pt>
    <dgm:pt modelId="{6BF51429-B0E3-5D41-A5D6-E5CD5CD7A97C}" type="pres">
      <dgm:prSet presAssocID="{67959EFE-0085-2B4F-9A89-3870D04E7E5B}" presName="horz2" presStyleCnt="0"/>
      <dgm:spPr/>
    </dgm:pt>
    <dgm:pt modelId="{DCB0679C-75EC-0643-BD4E-A7DAB365A83E}" type="pres">
      <dgm:prSet presAssocID="{67959EFE-0085-2B4F-9A89-3870D04E7E5B}" presName="horzSpace2" presStyleCnt="0"/>
      <dgm:spPr/>
    </dgm:pt>
    <dgm:pt modelId="{C4F2FD56-6C01-6146-B351-465882A80FC4}" type="pres">
      <dgm:prSet presAssocID="{67959EFE-0085-2B4F-9A89-3870D04E7E5B}" presName="tx2" presStyleLbl="revTx" presStyleIdx="1" presStyleCnt="8"/>
      <dgm:spPr/>
    </dgm:pt>
    <dgm:pt modelId="{466A471C-B1C7-B040-A5F2-6D56DA174EAF}" type="pres">
      <dgm:prSet presAssocID="{67959EFE-0085-2B4F-9A89-3870D04E7E5B}" presName="vert2" presStyleCnt="0"/>
      <dgm:spPr/>
    </dgm:pt>
    <dgm:pt modelId="{F858935C-D1F3-0D47-AF72-62FD0D98DCFA}" type="pres">
      <dgm:prSet presAssocID="{67959EFE-0085-2B4F-9A89-3870D04E7E5B}" presName="thinLine2b" presStyleLbl="callout" presStyleIdx="0" presStyleCnt="7"/>
      <dgm:spPr/>
    </dgm:pt>
    <dgm:pt modelId="{A4371CEF-EBF5-5242-BE53-3E6CCF2A8739}" type="pres">
      <dgm:prSet presAssocID="{67959EFE-0085-2B4F-9A89-3870D04E7E5B}" presName="vertSpace2b" presStyleCnt="0"/>
      <dgm:spPr/>
    </dgm:pt>
    <dgm:pt modelId="{DD1DC4FB-BA31-B54A-ABAB-1D5C63F7EEF2}" type="pres">
      <dgm:prSet presAssocID="{62719F25-4749-4D49-ACFE-F2E5370B3215}" presName="horz2" presStyleCnt="0"/>
      <dgm:spPr/>
    </dgm:pt>
    <dgm:pt modelId="{7C9F4181-A45E-C14F-AEEF-71EFADF697D4}" type="pres">
      <dgm:prSet presAssocID="{62719F25-4749-4D49-ACFE-F2E5370B3215}" presName="horzSpace2" presStyleCnt="0"/>
      <dgm:spPr/>
    </dgm:pt>
    <dgm:pt modelId="{16417651-EAED-1D46-A84F-F6A95204BFED}" type="pres">
      <dgm:prSet presAssocID="{62719F25-4749-4D49-ACFE-F2E5370B3215}" presName="tx2" presStyleLbl="revTx" presStyleIdx="2" presStyleCnt="8"/>
      <dgm:spPr/>
    </dgm:pt>
    <dgm:pt modelId="{D4787613-A39B-8844-A790-7556106EAC21}" type="pres">
      <dgm:prSet presAssocID="{62719F25-4749-4D49-ACFE-F2E5370B3215}" presName="vert2" presStyleCnt="0"/>
      <dgm:spPr/>
    </dgm:pt>
    <dgm:pt modelId="{E4597A11-793F-464B-805D-2222B7AA18B9}" type="pres">
      <dgm:prSet presAssocID="{62719F25-4749-4D49-ACFE-F2E5370B3215}" presName="thinLine2b" presStyleLbl="callout" presStyleIdx="1" presStyleCnt="7"/>
      <dgm:spPr/>
    </dgm:pt>
    <dgm:pt modelId="{3DDBA2D9-8C3D-F24C-8E29-23C9529DB977}" type="pres">
      <dgm:prSet presAssocID="{62719F25-4749-4D49-ACFE-F2E5370B3215}" presName="vertSpace2b" presStyleCnt="0"/>
      <dgm:spPr/>
    </dgm:pt>
    <dgm:pt modelId="{0BA1B141-4495-3141-B2F0-8D4496B9744D}" type="pres">
      <dgm:prSet presAssocID="{2BD2D75F-8759-4145-A33B-A1EAA68A2E25}" presName="horz2" presStyleCnt="0"/>
      <dgm:spPr/>
    </dgm:pt>
    <dgm:pt modelId="{E65588C8-C881-B04F-801E-6E13175B8E62}" type="pres">
      <dgm:prSet presAssocID="{2BD2D75F-8759-4145-A33B-A1EAA68A2E25}" presName="horzSpace2" presStyleCnt="0"/>
      <dgm:spPr/>
    </dgm:pt>
    <dgm:pt modelId="{B6A36275-2A6B-6A48-A55C-6CB887B5A338}" type="pres">
      <dgm:prSet presAssocID="{2BD2D75F-8759-4145-A33B-A1EAA68A2E25}" presName="tx2" presStyleLbl="revTx" presStyleIdx="3" presStyleCnt="8"/>
      <dgm:spPr/>
    </dgm:pt>
    <dgm:pt modelId="{C9C46478-CD36-AB44-A03D-866784582211}" type="pres">
      <dgm:prSet presAssocID="{2BD2D75F-8759-4145-A33B-A1EAA68A2E25}" presName="vert2" presStyleCnt="0"/>
      <dgm:spPr/>
    </dgm:pt>
    <dgm:pt modelId="{138174AB-008D-F545-9B3B-1B3369F80B9A}" type="pres">
      <dgm:prSet presAssocID="{2BD2D75F-8759-4145-A33B-A1EAA68A2E25}" presName="thinLine2b" presStyleLbl="callout" presStyleIdx="2" presStyleCnt="7"/>
      <dgm:spPr/>
    </dgm:pt>
    <dgm:pt modelId="{9D0FF991-E8C1-5744-92F8-C81630B03C7B}" type="pres">
      <dgm:prSet presAssocID="{2BD2D75F-8759-4145-A33B-A1EAA68A2E25}" presName="vertSpace2b" presStyleCnt="0"/>
      <dgm:spPr/>
    </dgm:pt>
    <dgm:pt modelId="{9504B1CD-6284-B74D-975B-F04B13E36F97}" type="pres">
      <dgm:prSet presAssocID="{B11648B4-EF7C-584F-A285-B15BC5A78F0B}" presName="horz2" presStyleCnt="0"/>
      <dgm:spPr/>
    </dgm:pt>
    <dgm:pt modelId="{A79D6A66-DA4A-5C45-BF86-09EEF787D43A}" type="pres">
      <dgm:prSet presAssocID="{B11648B4-EF7C-584F-A285-B15BC5A78F0B}" presName="horzSpace2" presStyleCnt="0"/>
      <dgm:spPr/>
    </dgm:pt>
    <dgm:pt modelId="{56FD7635-BC34-2D48-A86A-588372A34E5B}" type="pres">
      <dgm:prSet presAssocID="{B11648B4-EF7C-584F-A285-B15BC5A78F0B}" presName="tx2" presStyleLbl="revTx" presStyleIdx="4" presStyleCnt="8"/>
      <dgm:spPr/>
    </dgm:pt>
    <dgm:pt modelId="{DD7F1644-AF00-A14C-8671-261601500BC3}" type="pres">
      <dgm:prSet presAssocID="{B11648B4-EF7C-584F-A285-B15BC5A78F0B}" presName="vert2" presStyleCnt="0"/>
      <dgm:spPr/>
    </dgm:pt>
    <dgm:pt modelId="{BF46A8CA-619F-0340-BDE5-66A2D99973DD}" type="pres">
      <dgm:prSet presAssocID="{B11648B4-EF7C-584F-A285-B15BC5A78F0B}" presName="thinLine2b" presStyleLbl="callout" presStyleIdx="3" presStyleCnt="7"/>
      <dgm:spPr/>
    </dgm:pt>
    <dgm:pt modelId="{53ED91C9-4C9B-4F4B-81AF-E3B6C5874B21}" type="pres">
      <dgm:prSet presAssocID="{B11648B4-EF7C-584F-A285-B15BC5A78F0B}" presName="vertSpace2b" presStyleCnt="0"/>
      <dgm:spPr/>
    </dgm:pt>
    <dgm:pt modelId="{8AC5D634-FE56-2D4E-995B-406E5496CEB6}" type="pres">
      <dgm:prSet presAssocID="{C1EA75E7-82F2-B04A-9BE6-F765413F6042}" presName="horz2" presStyleCnt="0"/>
      <dgm:spPr/>
    </dgm:pt>
    <dgm:pt modelId="{DAD6F1C8-7108-AD4E-9AE1-5D842691ED89}" type="pres">
      <dgm:prSet presAssocID="{C1EA75E7-82F2-B04A-9BE6-F765413F6042}" presName="horzSpace2" presStyleCnt="0"/>
      <dgm:spPr/>
    </dgm:pt>
    <dgm:pt modelId="{4696FBE8-98ED-1A45-95EF-24DC5A3E2CB9}" type="pres">
      <dgm:prSet presAssocID="{C1EA75E7-82F2-B04A-9BE6-F765413F6042}" presName="tx2" presStyleLbl="revTx" presStyleIdx="5" presStyleCnt="8"/>
      <dgm:spPr/>
    </dgm:pt>
    <dgm:pt modelId="{3A6862E7-E49C-FD4D-AD9D-C7FE285D2582}" type="pres">
      <dgm:prSet presAssocID="{C1EA75E7-82F2-B04A-9BE6-F765413F6042}" presName="vert2" presStyleCnt="0"/>
      <dgm:spPr/>
    </dgm:pt>
    <dgm:pt modelId="{74F95E2A-C04C-FF49-A0AD-97FA47297535}" type="pres">
      <dgm:prSet presAssocID="{C1EA75E7-82F2-B04A-9BE6-F765413F6042}" presName="thinLine2b" presStyleLbl="callout" presStyleIdx="4" presStyleCnt="7"/>
      <dgm:spPr/>
    </dgm:pt>
    <dgm:pt modelId="{85D75C70-D034-3143-A773-D509A0E1CDCD}" type="pres">
      <dgm:prSet presAssocID="{C1EA75E7-82F2-B04A-9BE6-F765413F6042}" presName="vertSpace2b" presStyleCnt="0"/>
      <dgm:spPr/>
    </dgm:pt>
    <dgm:pt modelId="{5C9D1989-DD07-E949-A00E-67A6BAC49D72}" type="pres">
      <dgm:prSet presAssocID="{A67621F4-7134-7643-8707-632C09947053}" presName="horz2" presStyleCnt="0"/>
      <dgm:spPr/>
    </dgm:pt>
    <dgm:pt modelId="{24D0F6DF-27F5-544F-8A4F-A07867A76327}" type="pres">
      <dgm:prSet presAssocID="{A67621F4-7134-7643-8707-632C09947053}" presName="horzSpace2" presStyleCnt="0"/>
      <dgm:spPr/>
    </dgm:pt>
    <dgm:pt modelId="{09553301-9F1A-7142-ACCF-0CDE0D77208C}" type="pres">
      <dgm:prSet presAssocID="{A67621F4-7134-7643-8707-632C09947053}" presName="tx2" presStyleLbl="revTx" presStyleIdx="6" presStyleCnt="8"/>
      <dgm:spPr/>
    </dgm:pt>
    <dgm:pt modelId="{14BE1F58-4FA7-3F4F-94E5-EB2CF4540D3D}" type="pres">
      <dgm:prSet presAssocID="{A67621F4-7134-7643-8707-632C09947053}" presName="vert2" presStyleCnt="0"/>
      <dgm:spPr/>
    </dgm:pt>
    <dgm:pt modelId="{045B91F3-417E-0D40-937D-3CC7EA8BC56A}" type="pres">
      <dgm:prSet presAssocID="{A67621F4-7134-7643-8707-632C09947053}" presName="thinLine2b" presStyleLbl="callout" presStyleIdx="5" presStyleCnt="7"/>
      <dgm:spPr/>
    </dgm:pt>
    <dgm:pt modelId="{AE06EF31-AE66-9A42-83F3-C9B13CD15409}" type="pres">
      <dgm:prSet presAssocID="{A67621F4-7134-7643-8707-632C09947053}" presName="vertSpace2b" presStyleCnt="0"/>
      <dgm:spPr/>
    </dgm:pt>
    <dgm:pt modelId="{DA0C2505-95A5-4A45-A383-FCC54E23E45A}" type="pres">
      <dgm:prSet presAssocID="{DC1FD158-19C9-1242-B593-646E8362653A}" presName="horz2" presStyleCnt="0"/>
      <dgm:spPr/>
    </dgm:pt>
    <dgm:pt modelId="{D49BA787-3F98-7C42-A0C3-10A89A445A1E}" type="pres">
      <dgm:prSet presAssocID="{DC1FD158-19C9-1242-B593-646E8362653A}" presName="horzSpace2" presStyleCnt="0"/>
      <dgm:spPr/>
    </dgm:pt>
    <dgm:pt modelId="{B77099FD-766F-5144-9443-6B56E87E4DC6}" type="pres">
      <dgm:prSet presAssocID="{DC1FD158-19C9-1242-B593-646E8362653A}" presName="tx2" presStyleLbl="revTx" presStyleIdx="7" presStyleCnt="8"/>
      <dgm:spPr/>
    </dgm:pt>
    <dgm:pt modelId="{3C99DB77-EA3F-4048-A544-FA424E298DD5}" type="pres">
      <dgm:prSet presAssocID="{DC1FD158-19C9-1242-B593-646E8362653A}" presName="vert2" presStyleCnt="0"/>
      <dgm:spPr/>
    </dgm:pt>
    <dgm:pt modelId="{82E28606-EF63-964E-96CB-3C3B01D23C66}" type="pres">
      <dgm:prSet presAssocID="{DC1FD158-19C9-1242-B593-646E8362653A}" presName="thinLine2b" presStyleLbl="callout" presStyleIdx="6" presStyleCnt="7"/>
      <dgm:spPr/>
    </dgm:pt>
    <dgm:pt modelId="{89B076DB-75F3-4B46-8D9E-D13E7AE17065}" type="pres">
      <dgm:prSet presAssocID="{DC1FD158-19C9-1242-B593-646E8362653A}" presName="vertSpace2b" presStyleCnt="0"/>
      <dgm:spPr/>
    </dgm:pt>
  </dgm:ptLst>
  <dgm:cxnLst>
    <dgm:cxn modelId="{1FE8FE22-5D15-6C49-AF91-4F19C1E53BFC}" srcId="{CA5C1259-A501-9B4E-86D9-E5D9251C140D}" destId="{C1EA75E7-82F2-B04A-9BE6-F765413F6042}" srcOrd="4" destOrd="0" parTransId="{6C3DBF6D-ECD2-044E-ABC7-4E88EC12CC69}" sibTransId="{90543401-010C-0249-B815-55610347F221}"/>
    <dgm:cxn modelId="{C2278A26-3181-8A42-9A22-2603560F6AE2}" type="presOf" srcId="{DB440FCC-E4E8-6945-BC4D-DED87D7A0B50}" destId="{298D98E0-FA64-D84E-95A0-28097A501D3F}" srcOrd="0" destOrd="0" presId="urn:microsoft.com/office/officeart/2008/layout/LinedList"/>
    <dgm:cxn modelId="{B9886B33-3F87-0648-800F-804DEDDED245}" type="presOf" srcId="{DC1FD158-19C9-1242-B593-646E8362653A}" destId="{B77099FD-766F-5144-9443-6B56E87E4DC6}" srcOrd="0" destOrd="0" presId="urn:microsoft.com/office/officeart/2008/layout/LinedList"/>
    <dgm:cxn modelId="{7E58FE3D-73F9-0847-9518-A7DD4E6A1172}" srcId="{CA5C1259-A501-9B4E-86D9-E5D9251C140D}" destId="{DC1FD158-19C9-1242-B593-646E8362653A}" srcOrd="6" destOrd="0" parTransId="{B428D629-2C06-1B47-B770-8D0408D4E6C1}" sibTransId="{FBF20CFE-DCE8-4E46-930C-02B2E0DCA106}"/>
    <dgm:cxn modelId="{19EEA140-37ED-C94D-9724-26D4E14E6AE0}" type="presOf" srcId="{67959EFE-0085-2B4F-9A89-3870D04E7E5B}" destId="{C4F2FD56-6C01-6146-B351-465882A80FC4}" srcOrd="0" destOrd="0" presId="urn:microsoft.com/office/officeart/2008/layout/LinedList"/>
    <dgm:cxn modelId="{1D2CB643-7006-A04B-A86A-07DB91A50D8C}" srcId="{CA5C1259-A501-9B4E-86D9-E5D9251C140D}" destId="{2BD2D75F-8759-4145-A33B-A1EAA68A2E25}" srcOrd="2" destOrd="0" parTransId="{CEC29FCC-D4D4-F648-9F6C-1D0CC3DC6623}" sibTransId="{0C51F6D0-18FA-AB4C-9F67-826D5A9FD1E8}"/>
    <dgm:cxn modelId="{059E145B-33BF-E941-85E5-B4180C0BD1DC}" srcId="{CA5C1259-A501-9B4E-86D9-E5D9251C140D}" destId="{62719F25-4749-4D49-ACFE-F2E5370B3215}" srcOrd="1" destOrd="0" parTransId="{B9E819F1-6DC0-B040-A449-E64987E2F628}" sibTransId="{64FA1339-F832-2948-BAF0-08098CFAEE9A}"/>
    <dgm:cxn modelId="{D2F2BD70-4196-164B-BE1E-A162B36FE681}" srcId="{DB440FCC-E4E8-6945-BC4D-DED87D7A0B50}" destId="{CA5C1259-A501-9B4E-86D9-E5D9251C140D}" srcOrd="0" destOrd="0" parTransId="{389A0BC2-7789-F74D-9A12-F95EF148EF6B}" sibTransId="{51776E5C-1813-3143-9BFC-04E2DF6002B9}"/>
    <dgm:cxn modelId="{D753AD82-B69C-8D4D-BBDD-2BF2038D1AC0}" type="presOf" srcId="{C1EA75E7-82F2-B04A-9BE6-F765413F6042}" destId="{4696FBE8-98ED-1A45-95EF-24DC5A3E2CB9}" srcOrd="0" destOrd="0" presId="urn:microsoft.com/office/officeart/2008/layout/LinedList"/>
    <dgm:cxn modelId="{72E2B7A2-AC19-4D46-8C34-43371ACE8188}" srcId="{CA5C1259-A501-9B4E-86D9-E5D9251C140D}" destId="{B11648B4-EF7C-584F-A285-B15BC5A78F0B}" srcOrd="3" destOrd="0" parTransId="{2492694E-9180-0840-80D5-0B04610631F5}" sibTransId="{A962E278-C10C-5949-9C11-2CD73A72F8E8}"/>
    <dgm:cxn modelId="{3B1CD4B2-E9BC-D747-857A-09136E24894F}" type="presOf" srcId="{A67621F4-7134-7643-8707-632C09947053}" destId="{09553301-9F1A-7142-ACCF-0CDE0D77208C}" srcOrd="0" destOrd="0" presId="urn:microsoft.com/office/officeart/2008/layout/LinedList"/>
    <dgm:cxn modelId="{0E6AF4BF-9C1C-7248-A667-324FEAB6CEF8}" type="presOf" srcId="{B11648B4-EF7C-584F-A285-B15BC5A78F0B}" destId="{56FD7635-BC34-2D48-A86A-588372A34E5B}" srcOrd="0" destOrd="0" presId="urn:microsoft.com/office/officeart/2008/layout/LinedList"/>
    <dgm:cxn modelId="{F6BE17D3-52CE-4B47-BE75-811928439F80}" type="presOf" srcId="{CA5C1259-A501-9B4E-86D9-E5D9251C140D}" destId="{06259F67-8228-AF42-B881-F2335EE7AF0B}" srcOrd="0" destOrd="0" presId="urn:microsoft.com/office/officeart/2008/layout/LinedList"/>
    <dgm:cxn modelId="{302524DE-ACCC-3F41-9C2D-77DD39E7D603}" type="presOf" srcId="{62719F25-4749-4D49-ACFE-F2E5370B3215}" destId="{16417651-EAED-1D46-A84F-F6A95204BFED}" srcOrd="0" destOrd="0" presId="urn:microsoft.com/office/officeart/2008/layout/LinedList"/>
    <dgm:cxn modelId="{68686BE6-A069-2143-AFD4-E09AB79FD64E}" srcId="{CA5C1259-A501-9B4E-86D9-E5D9251C140D}" destId="{A67621F4-7134-7643-8707-632C09947053}" srcOrd="5" destOrd="0" parTransId="{464CE078-ACCA-A748-85B9-E58304EF46FE}" sibTransId="{C21706E8-B535-7346-9BE9-21C63D5EE8B5}"/>
    <dgm:cxn modelId="{BD9B58F7-7417-1843-9C9B-8B82629968DE}" type="presOf" srcId="{2BD2D75F-8759-4145-A33B-A1EAA68A2E25}" destId="{B6A36275-2A6B-6A48-A55C-6CB887B5A338}" srcOrd="0" destOrd="0" presId="urn:microsoft.com/office/officeart/2008/layout/LinedList"/>
    <dgm:cxn modelId="{EA3933FD-7C8D-2845-9E9C-F7FBC33ECEC2}" srcId="{CA5C1259-A501-9B4E-86D9-E5D9251C140D}" destId="{67959EFE-0085-2B4F-9A89-3870D04E7E5B}" srcOrd="0" destOrd="0" parTransId="{1910148B-6D15-9840-8FB0-C4B0E6217E96}" sibTransId="{CD73B589-395B-8F40-B698-BCEF7953B016}"/>
    <dgm:cxn modelId="{37D11B9C-A08E-E24C-A4D3-A052A18E2630}" type="presParOf" srcId="{298D98E0-FA64-D84E-95A0-28097A501D3F}" destId="{2DC767A6-44F4-134B-95F5-544A34F5087B}" srcOrd="0" destOrd="0" presId="urn:microsoft.com/office/officeart/2008/layout/LinedList"/>
    <dgm:cxn modelId="{C5B123F1-9406-C74F-9977-A4E23AC2C8CE}" type="presParOf" srcId="{298D98E0-FA64-D84E-95A0-28097A501D3F}" destId="{FADAF735-D7C7-4C4C-B417-270AD67F84F4}" srcOrd="1" destOrd="0" presId="urn:microsoft.com/office/officeart/2008/layout/LinedList"/>
    <dgm:cxn modelId="{F72369DD-EC3F-B649-BAC6-31B4A5449D9C}" type="presParOf" srcId="{FADAF735-D7C7-4C4C-B417-270AD67F84F4}" destId="{06259F67-8228-AF42-B881-F2335EE7AF0B}" srcOrd="0" destOrd="0" presId="urn:microsoft.com/office/officeart/2008/layout/LinedList"/>
    <dgm:cxn modelId="{D0C9A5B9-6463-D542-9D80-8B7F44E05AC6}" type="presParOf" srcId="{FADAF735-D7C7-4C4C-B417-270AD67F84F4}" destId="{FF2F2DBD-C3AC-B34A-A28B-0E8E0D3E7C02}" srcOrd="1" destOrd="0" presId="urn:microsoft.com/office/officeart/2008/layout/LinedList"/>
    <dgm:cxn modelId="{99658CAF-B39B-A142-B571-01B18E51E649}" type="presParOf" srcId="{FF2F2DBD-C3AC-B34A-A28B-0E8E0D3E7C02}" destId="{8786E4D4-A44E-5B4C-A407-BD6D7D2F1BD6}" srcOrd="0" destOrd="0" presId="urn:microsoft.com/office/officeart/2008/layout/LinedList"/>
    <dgm:cxn modelId="{3C1AFA4C-EDDD-A54B-8E72-7C4626F02642}" type="presParOf" srcId="{FF2F2DBD-C3AC-B34A-A28B-0E8E0D3E7C02}" destId="{6BF51429-B0E3-5D41-A5D6-E5CD5CD7A97C}" srcOrd="1" destOrd="0" presId="urn:microsoft.com/office/officeart/2008/layout/LinedList"/>
    <dgm:cxn modelId="{A7CEF002-56E7-7A40-8A5E-A78BF3751913}" type="presParOf" srcId="{6BF51429-B0E3-5D41-A5D6-E5CD5CD7A97C}" destId="{DCB0679C-75EC-0643-BD4E-A7DAB365A83E}" srcOrd="0" destOrd="0" presId="urn:microsoft.com/office/officeart/2008/layout/LinedList"/>
    <dgm:cxn modelId="{9E59B434-BE31-D54B-A8E7-A84D72ED3228}" type="presParOf" srcId="{6BF51429-B0E3-5D41-A5D6-E5CD5CD7A97C}" destId="{C4F2FD56-6C01-6146-B351-465882A80FC4}" srcOrd="1" destOrd="0" presId="urn:microsoft.com/office/officeart/2008/layout/LinedList"/>
    <dgm:cxn modelId="{5547D9A7-250F-774E-8C6F-1D99DA714FE3}" type="presParOf" srcId="{6BF51429-B0E3-5D41-A5D6-E5CD5CD7A97C}" destId="{466A471C-B1C7-B040-A5F2-6D56DA174EAF}" srcOrd="2" destOrd="0" presId="urn:microsoft.com/office/officeart/2008/layout/LinedList"/>
    <dgm:cxn modelId="{73FC9EEC-535D-5740-A2F7-539E4DDC6834}" type="presParOf" srcId="{FF2F2DBD-C3AC-B34A-A28B-0E8E0D3E7C02}" destId="{F858935C-D1F3-0D47-AF72-62FD0D98DCFA}" srcOrd="2" destOrd="0" presId="urn:microsoft.com/office/officeart/2008/layout/LinedList"/>
    <dgm:cxn modelId="{68112E32-7A9E-9D44-B369-2F2A6E0EFF0C}" type="presParOf" srcId="{FF2F2DBD-C3AC-B34A-A28B-0E8E0D3E7C02}" destId="{A4371CEF-EBF5-5242-BE53-3E6CCF2A8739}" srcOrd="3" destOrd="0" presId="urn:microsoft.com/office/officeart/2008/layout/LinedList"/>
    <dgm:cxn modelId="{3F7DFC17-04AD-6545-95D0-32A3FC5B4A6B}" type="presParOf" srcId="{FF2F2DBD-C3AC-B34A-A28B-0E8E0D3E7C02}" destId="{DD1DC4FB-BA31-B54A-ABAB-1D5C63F7EEF2}" srcOrd="4" destOrd="0" presId="urn:microsoft.com/office/officeart/2008/layout/LinedList"/>
    <dgm:cxn modelId="{3C842195-6D96-1B45-99A8-C81035872A3A}" type="presParOf" srcId="{DD1DC4FB-BA31-B54A-ABAB-1D5C63F7EEF2}" destId="{7C9F4181-A45E-C14F-AEEF-71EFADF697D4}" srcOrd="0" destOrd="0" presId="urn:microsoft.com/office/officeart/2008/layout/LinedList"/>
    <dgm:cxn modelId="{001E25EE-6E73-0D4A-9347-1CB287E5DB84}" type="presParOf" srcId="{DD1DC4FB-BA31-B54A-ABAB-1D5C63F7EEF2}" destId="{16417651-EAED-1D46-A84F-F6A95204BFED}" srcOrd="1" destOrd="0" presId="urn:microsoft.com/office/officeart/2008/layout/LinedList"/>
    <dgm:cxn modelId="{74E2F10A-FF5A-6A4F-992E-22D0C400EB59}" type="presParOf" srcId="{DD1DC4FB-BA31-B54A-ABAB-1D5C63F7EEF2}" destId="{D4787613-A39B-8844-A790-7556106EAC21}" srcOrd="2" destOrd="0" presId="urn:microsoft.com/office/officeart/2008/layout/LinedList"/>
    <dgm:cxn modelId="{D466A883-ACB5-9A47-B71B-C6B2AE5E4074}" type="presParOf" srcId="{FF2F2DBD-C3AC-B34A-A28B-0E8E0D3E7C02}" destId="{E4597A11-793F-464B-805D-2222B7AA18B9}" srcOrd="5" destOrd="0" presId="urn:microsoft.com/office/officeart/2008/layout/LinedList"/>
    <dgm:cxn modelId="{FA8D16D5-8966-FF41-992D-FE2482EEC5C7}" type="presParOf" srcId="{FF2F2DBD-C3AC-B34A-A28B-0E8E0D3E7C02}" destId="{3DDBA2D9-8C3D-F24C-8E29-23C9529DB977}" srcOrd="6" destOrd="0" presId="urn:microsoft.com/office/officeart/2008/layout/LinedList"/>
    <dgm:cxn modelId="{F335023A-1A83-2943-B298-00C86051F662}" type="presParOf" srcId="{FF2F2DBD-C3AC-B34A-A28B-0E8E0D3E7C02}" destId="{0BA1B141-4495-3141-B2F0-8D4496B9744D}" srcOrd="7" destOrd="0" presId="urn:microsoft.com/office/officeart/2008/layout/LinedList"/>
    <dgm:cxn modelId="{30EA8BC1-29D8-5149-A899-196726C0E14E}" type="presParOf" srcId="{0BA1B141-4495-3141-B2F0-8D4496B9744D}" destId="{E65588C8-C881-B04F-801E-6E13175B8E62}" srcOrd="0" destOrd="0" presId="urn:microsoft.com/office/officeart/2008/layout/LinedList"/>
    <dgm:cxn modelId="{1180AAFD-389B-8A4D-B232-7C65FE2A5370}" type="presParOf" srcId="{0BA1B141-4495-3141-B2F0-8D4496B9744D}" destId="{B6A36275-2A6B-6A48-A55C-6CB887B5A338}" srcOrd="1" destOrd="0" presId="urn:microsoft.com/office/officeart/2008/layout/LinedList"/>
    <dgm:cxn modelId="{F3F4A6B9-E2E0-CE43-A492-861D1649AC98}" type="presParOf" srcId="{0BA1B141-4495-3141-B2F0-8D4496B9744D}" destId="{C9C46478-CD36-AB44-A03D-866784582211}" srcOrd="2" destOrd="0" presId="urn:microsoft.com/office/officeart/2008/layout/LinedList"/>
    <dgm:cxn modelId="{8F5599D0-FFCD-334F-8E76-19F95B387475}" type="presParOf" srcId="{FF2F2DBD-C3AC-B34A-A28B-0E8E0D3E7C02}" destId="{138174AB-008D-F545-9B3B-1B3369F80B9A}" srcOrd="8" destOrd="0" presId="urn:microsoft.com/office/officeart/2008/layout/LinedList"/>
    <dgm:cxn modelId="{E6680B58-B59F-5245-B8BB-988D4247B45D}" type="presParOf" srcId="{FF2F2DBD-C3AC-B34A-A28B-0E8E0D3E7C02}" destId="{9D0FF991-E8C1-5744-92F8-C81630B03C7B}" srcOrd="9" destOrd="0" presId="urn:microsoft.com/office/officeart/2008/layout/LinedList"/>
    <dgm:cxn modelId="{84F04C6D-2447-D14C-BF00-E84758AF9D7B}" type="presParOf" srcId="{FF2F2DBD-C3AC-B34A-A28B-0E8E0D3E7C02}" destId="{9504B1CD-6284-B74D-975B-F04B13E36F97}" srcOrd="10" destOrd="0" presId="urn:microsoft.com/office/officeart/2008/layout/LinedList"/>
    <dgm:cxn modelId="{F9443A34-9ED0-6443-B124-F8701493B088}" type="presParOf" srcId="{9504B1CD-6284-B74D-975B-F04B13E36F97}" destId="{A79D6A66-DA4A-5C45-BF86-09EEF787D43A}" srcOrd="0" destOrd="0" presId="urn:microsoft.com/office/officeart/2008/layout/LinedList"/>
    <dgm:cxn modelId="{AD6FD735-3FE7-9147-872B-62B871BCD18F}" type="presParOf" srcId="{9504B1CD-6284-B74D-975B-F04B13E36F97}" destId="{56FD7635-BC34-2D48-A86A-588372A34E5B}" srcOrd="1" destOrd="0" presId="urn:microsoft.com/office/officeart/2008/layout/LinedList"/>
    <dgm:cxn modelId="{8B5BDDA0-FFBE-CE4E-8E0A-C85944B62635}" type="presParOf" srcId="{9504B1CD-6284-B74D-975B-F04B13E36F97}" destId="{DD7F1644-AF00-A14C-8671-261601500BC3}" srcOrd="2" destOrd="0" presId="urn:microsoft.com/office/officeart/2008/layout/LinedList"/>
    <dgm:cxn modelId="{D9B8655A-CD08-0E43-8D53-59926578FBED}" type="presParOf" srcId="{FF2F2DBD-C3AC-B34A-A28B-0E8E0D3E7C02}" destId="{BF46A8CA-619F-0340-BDE5-66A2D99973DD}" srcOrd="11" destOrd="0" presId="urn:microsoft.com/office/officeart/2008/layout/LinedList"/>
    <dgm:cxn modelId="{D856435B-8AED-454F-9FE2-61949A0BA40E}" type="presParOf" srcId="{FF2F2DBD-C3AC-B34A-A28B-0E8E0D3E7C02}" destId="{53ED91C9-4C9B-4F4B-81AF-E3B6C5874B21}" srcOrd="12" destOrd="0" presId="urn:microsoft.com/office/officeart/2008/layout/LinedList"/>
    <dgm:cxn modelId="{2EB45415-47B2-3641-8274-EFA46E851972}" type="presParOf" srcId="{FF2F2DBD-C3AC-B34A-A28B-0E8E0D3E7C02}" destId="{8AC5D634-FE56-2D4E-995B-406E5496CEB6}" srcOrd="13" destOrd="0" presId="urn:microsoft.com/office/officeart/2008/layout/LinedList"/>
    <dgm:cxn modelId="{69A97F53-1E84-3F45-A17F-459C1B820281}" type="presParOf" srcId="{8AC5D634-FE56-2D4E-995B-406E5496CEB6}" destId="{DAD6F1C8-7108-AD4E-9AE1-5D842691ED89}" srcOrd="0" destOrd="0" presId="urn:microsoft.com/office/officeart/2008/layout/LinedList"/>
    <dgm:cxn modelId="{70A38CDA-1623-404C-91E4-E64C987BFD6D}" type="presParOf" srcId="{8AC5D634-FE56-2D4E-995B-406E5496CEB6}" destId="{4696FBE8-98ED-1A45-95EF-24DC5A3E2CB9}" srcOrd="1" destOrd="0" presId="urn:microsoft.com/office/officeart/2008/layout/LinedList"/>
    <dgm:cxn modelId="{353E7CB3-0AA0-1442-994F-0E0C2521FB70}" type="presParOf" srcId="{8AC5D634-FE56-2D4E-995B-406E5496CEB6}" destId="{3A6862E7-E49C-FD4D-AD9D-C7FE285D2582}" srcOrd="2" destOrd="0" presId="urn:microsoft.com/office/officeart/2008/layout/LinedList"/>
    <dgm:cxn modelId="{1219F250-DA8A-794F-8A4F-A00E7B7F3755}" type="presParOf" srcId="{FF2F2DBD-C3AC-B34A-A28B-0E8E0D3E7C02}" destId="{74F95E2A-C04C-FF49-A0AD-97FA47297535}" srcOrd="14" destOrd="0" presId="urn:microsoft.com/office/officeart/2008/layout/LinedList"/>
    <dgm:cxn modelId="{2CB4A41A-D402-5A4D-97E5-C202507EBD60}" type="presParOf" srcId="{FF2F2DBD-C3AC-B34A-A28B-0E8E0D3E7C02}" destId="{85D75C70-D034-3143-A773-D509A0E1CDCD}" srcOrd="15" destOrd="0" presId="urn:microsoft.com/office/officeart/2008/layout/LinedList"/>
    <dgm:cxn modelId="{A816D3A9-0AF3-254D-92EF-4F173E1D2F84}" type="presParOf" srcId="{FF2F2DBD-C3AC-B34A-A28B-0E8E0D3E7C02}" destId="{5C9D1989-DD07-E949-A00E-67A6BAC49D72}" srcOrd="16" destOrd="0" presId="urn:microsoft.com/office/officeart/2008/layout/LinedList"/>
    <dgm:cxn modelId="{6505D8FD-466B-2348-9E14-30B62031A31B}" type="presParOf" srcId="{5C9D1989-DD07-E949-A00E-67A6BAC49D72}" destId="{24D0F6DF-27F5-544F-8A4F-A07867A76327}" srcOrd="0" destOrd="0" presId="urn:microsoft.com/office/officeart/2008/layout/LinedList"/>
    <dgm:cxn modelId="{023E7300-E88D-1748-B327-390B7CCDDF82}" type="presParOf" srcId="{5C9D1989-DD07-E949-A00E-67A6BAC49D72}" destId="{09553301-9F1A-7142-ACCF-0CDE0D77208C}" srcOrd="1" destOrd="0" presId="urn:microsoft.com/office/officeart/2008/layout/LinedList"/>
    <dgm:cxn modelId="{701783E2-E9A7-E641-8636-AEA6CCB7AFBD}" type="presParOf" srcId="{5C9D1989-DD07-E949-A00E-67A6BAC49D72}" destId="{14BE1F58-4FA7-3F4F-94E5-EB2CF4540D3D}" srcOrd="2" destOrd="0" presId="urn:microsoft.com/office/officeart/2008/layout/LinedList"/>
    <dgm:cxn modelId="{2F515588-C7DB-0943-8387-E5BC679397C6}" type="presParOf" srcId="{FF2F2DBD-C3AC-B34A-A28B-0E8E0D3E7C02}" destId="{045B91F3-417E-0D40-937D-3CC7EA8BC56A}" srcOrd="17" destOrd="0" presId="urn:microsoft.com/office/officeart/2008/layout/LinedList"/>
    <dgm:cxn modelId="{B61651CA-ADE9-8E44-A87C-782C5F782C04}" type="presParOf" srcId="{FF2F2DBD-C3AC-B34A-A28B-0E8E0D3E7C02}" destId="{AE06EF31-AE66-9A42-83F3-C9B13CD15409}" srcOrd="18" destOrd="0" presId="urn:microsoft.com/office/officeart/2008/layout/LinedList"/>
    <dgm:cxn modelId="{38679241-757F-964A-9FB2-5080E6DE6C34}" type="presParOf" srcId="{FF2F2DBD-C3AC-B34A-A28B-0E8E0D3E7C02}" destId="{DA0C2505-95A5-4A45-A383-FCC54E23E45A}" srcOrd="19" destOrd="0" presId="urn:microsoft.com/office/officeart/2008/layout/LinedList"/>
    <dgm:cxn modelId="{09B94738-1A67-5441-9B75-5B7D5A00E3F6}" type="presParOf" srcId="{DA0C2505-95A5-4A45-A383-FCC54E23E45A}" destId="{D49BA787-3F98-7C42-A0C3-10A89A445A1E}" srcOrd="0" destOrd="0" presId="urn:microsoft.com/office/officeart/2008/layout/LinedList"/>
    <dgm:cxn modelId="{0FC484E6-F66F-564D-A592-976D557FAA4F}" type="presParOf" srcId="{DA0C2505-95A5-4A45-A383-FCC54E23E45A}" destId="{B77099FD-766F-5144-9443-6B56E87E4DC6}" srcOrd="1" destOrd="0" presId="urn:microsoft.com/office/officeart/2008/layout/LinedList"/>
    <dgm:cxn modelId="{01709370-8884-374D-A314-529F5A7A4FE0}" type="presParOf" srcId="{DA0C2505-95A5-4A45-A383-FCC54E23E45A}" destId="{3C99DB77-EA3F-4048-A544-FA424E298DD5}" srcOrd="2" destOrd="0" presId="urn:microsoft.com/office/officeart/2008/layout/LinedList"/>
    <dgm:cxn modelId="{F5F01039-5814-EA4E-A67E-5CE8356C642F}" type="presParOf" srcId="{FF2F2DBD-C3AC-B34A-A28B-0E8E0D3E7C02}" destId="{82E28606-EF63-964E-96CB-3C3B01D23C66}" srcOrd="20" destOrd="0" presId="urn:microsoft.com/office/officeart/2008/layout/LinedList"/>
    <dgm:cxn modelId="{65025CD1-D937-6849-99FF-563F24BC2335}" type="presParOf" srcId="{FF2F2DBD-C3AC-B34A-A28B-0E8E0D3E7C02}" destId="{89B076DB-75F3-4B46-8D9E-D13E7AE17065}" srcOrd="2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574104-3F80-6D49-9C33-EBB397F186CA}" type="doc">
      <dgm:prSet loTypeId="urn:microsoft.com/office/officeart/2005/8/layout/venn1" loCatId="relationship" qsTypeId="urn:microsoft.com/office/officeart/2005/8/quickstyle/3d1" qsCatId="3D" csTypeId="urn:microsoft.com/office/officeart/2005/8/colors/colorful1" csCatId="colorful" phldr="1"/>
      <dgm:spPr/>
      <dgm:t>
        <a:bodyPr/>
        <a:lstStyle/>
        <a:p>
          <a:endParaRPr lang="en-GB"/>
        </a:p>
      </dgm:t>
    </dgm:pt>
    <dgm:pt modelId="{A5A8331E-3F62-F746-9AED-5583E82035D1}">
      <dgm:prSet/>
      <dgm:spPr/>
      <dgm:t>
        <a:bodyPr/>
        <a:lstStyle/>
        <a:p>
          <a:r>
            <a:rPr lang="bg-BG" b="1"/>
            <a:t>Знания</a:t>
          </a:r>
          <a:endParaRPr lang="en-BG"/>
        </a:p>
      </dgm:t>
    </dgm:pt>
    <dgm:pt modelId="{37D991E0-C05F-5C41-9DF6-A35AE78CF723}" type="parTrans" cxnId="{C201A62D-AA54-224A-8026-27593F54B9F3}">
      <dgm:prSet/>
      <dgm:spPr/>
      <dgm:t>
        <a:bodyPr/>
        <a:lstStyle/>
        <a:p>
          <a:endParaRPr lang="en-GB"/>
        </a:p>
      </dgm:t>
    </dgm:pt>
    <dgm:pt modelId="{629A6F41-6D2D-1242-A735-61773B86C388}" type="sibTrans" cxnId="{C201A62D-AA54-224A-8026-27593F54B9F3}">
      <dgm:prSet/>
      <dgm:spPr/>
      <dgm:t>
        <a:bodyPr/>
        <a:lstStyle/>
        <a:p>
          <a:endParaRPr lang="en-GB"/>
        </a:p>
      </dgm:t>
    </dgm:pt>
    <dgm:pt modelId="{72F16307-92A5-4F48-A5A6-33CAD446C7E7}">
      <dgm:prSet/>
      <dgm:spPr/>
      <dgm:t>
        <a:bodyPr/>
        <a:lstStyle/>
        <a:p>
          <a:r>
            <a:rPr lang="bg-BG" b="1"/>
            <a:t>Умения</a:t>
          </a:r>
          <a:endParaRPr lang="en-BG"/>
        </a:p>
      </dgm:t>
    </dgm:pt>
    <dgm:pt modelId="{D1B9B943-FAA6-844F-B124-42EA2A4C9930}" type="parTrans" cxnId="{38817CCC-1DF1-E646-9E60-A5C549541FA3}">
      <dgm:prSet/>
      <dgm:spPr/>
      <dgm:t>
        <a:bodyPr/>
        <a:lstStyle/>
        <a:p>
          <a:endParaRPr lang="en-GB"/>
        </a:p>
      </dgm:t>
    </dgm:pt>
    <dgm:pt modelId="{D9B0C7B0-455F-B04B-BD36-27019397C59F}" type="sibTrans" cxnId="{38817CCC-1DF1-E646-9E60-A5C549541FA3}">
      <dgm:prSet/>
      <dgm:spPr/>
      <dgm:t>
        <a:bodyPr/>
        <a:lstStyle/>
        <a:p>
          <a:endParaRPr lang="en-GB"/>
        </a:p>
      </dgm:t>
    </dgm:pt>
    <dgm:pt modelId="{C4ADCCF9-9135-6043-B206-09E1ED278607}">
      <dgm:prSet/>
      <dgm:spPr/>
      <dgm:t>
        <a:bodyPr/>
        <a:lstStyle/>
        <a:p>
          <a:r>
            <a:rPr lang="bg-BG" b="1"/>
            <a:t>На</a:t>
          </a:r>
          <a:r>
            <a:rPr lang="en-US" b="1"/>
            <a:t>г</a:t>
          </a:r>
          <a:r>
            <a:rPr lang="bg-BG" b="1"/>
            <a:t>ласи</a:t>
          </a:r>
          <a:endParaRPr lang="en-BG"/>
        </a:p>
      </dgm:t>
    </dgm:pt>
    <dgm:pt modelId="{12EB7E40-0CBC-0B45-8D0A-F91F2D1DB64E}" type="parTrans" cxnId="{ECC3BEE8-C5AF-1149-9B7F-025B6E20B9DF}">
      <dgm:prSet/>
      <dgm:spPr/>
      <dgm:t>
        <a:bodyPr/>
        <a:lstStyle/>
        <a:p>
          <a:endParaRPr lang="en-GB"/>
        </a:p>
      </dgm:t>
    </dgm:pt>
    <dgm:pt modelId="{92CEE814-5B43-7F46-BA5B-4A90B331E59B}" type="sibTrans" cxnId="{ECC3BEE8-C5AF-1149-9B7F-025B6E20B9DF}">
      <dgm:prSet/>
      <dgm:spPr/>
      <dgm:t>
        <a:bodyPr/>
        <a:lstStyle/>
        <a:p>
          <a:endParaRPr lang="en-GB"/>
        </a:p>
      </dgm:t>
    </dgm:pt>
    <dgm:pt modelId="{10763E94-4F83-6648-AC46-59A08C861AD2}" type="pres">
      <dgm:prSet presAssocID="{26574104-3F80-6D49-9C33-EBB397F186CA}" presName="compositeShape" presStyleCnt="0">
        <dgm:presLayoutVars>
          <dgm:chMax val="7"/>
          <dgm:dir/>
          <dgm:resizeHandles val="exact"/>
        </dgm:presLayoutVars>
      </dgm:prSet>
      <dgm:spPr/>
    </dgm:pt>
    <dgm:pt modelId="{3BA84B01-3EF4-D449-AAAA-2C80A79D7B51}" type="pres">
      <dgm:prSet presAssocID="{A5A8331E-3F62-F746-9AED-5583E82035D1}" presName="circ1" presStyleLbl="vennNode1" presStyleIdx="0" presStyleCnt="3"/>
      <dgm:spPr/>
    </dgm:pt>
    <dgm:pt modelId="{54CED7C3-4343-3A45-88DF-C9310A9BCCE0}" type="pres">
      <dgm:prSet presAssocID="{A5A8331E-3F62-F746-9AED-5583E82035D1}" presName="circ1Tx" presStyleLbl="revTx" presStyleIdx="0" presStyleCnt="0">
        <dgm:presLayoutVars>
          <dgm:chMax val="0"/>
          <dgm:chPref val="0"/>
          <dgm:bulletEnabled val="1"/>
        </dgm:presLayoutVars>
      </dgm:prSet>
      <dgm:spPr/>
    </dgm:pt>
    <dgm:pt modelId="{0CFBF3E7-958B-3C44-ACF8-03BE99782782}" type="pres">
      <dgm:prSet presAssocID="{72F16307-92A5-4F48-A5A6-33CAD446C7E7}" presName="circ2" presStyleLbl="vennNode1" presStyleIdx="1" presStyleCnt="3"/>
      <dgm:spPr/>
    </dgm:pt>
    <dgm:pt modelId="{9099F8E8-EBF5-1544-AE9C-0DED1B865547}" type="pres">
      <dgm:prSet presAssocID="{72F16307-92A5-4F48-A5A6-33CAD446C7E7}" presName="circ2Tx" presStyleLbl="revTx" presStyleIdx="0" presStyleCnt="0">
        <dgm:presLayoutVars>
          <dgm:chMax val="0"/>
          <dgm:chPref val="0"/>
          <dgm:bulletEnabled val="1"/>
        </dgm:presLayoutVars>
      </dgm:prSet>
      <dgm:spPr/>
    </dgm:pt>
    <dgm:pt modelId="{CBEE96EF-6AA4-EA4D-A0CB-A3C9AC190059}" type="pres">
      <dgm:prSet presAssocID="{C4ADCCF9-9135-6043-B206-09E1ED278607}" presName="circ3" presStyleLbl="vennNode1" presStyleIdx="2" presStyleCnt="3"/>
      <dgm:spPr/>
    </dgm:pt>
    <dgm:pt modelId="{41500E84-6145-C44E-92F7-CBEA62174A3F}" type="pres">
      <dgm:prSet presAssocID="{C4ADCCF9-9135-6043-B206-09E1ED278607}" presName="circ3Tx" presStyleLbl="revTx" presStyleIdx="0" presStyleCnt="0">
        <dgm:presLayoutVars>
          <dgm:chMax val="0"/>
          <dgm:chPref val="0"/>
          <dgm:bulletEnabled val="1"/>
        </dgm:presLayoutVars>
      </dgm:prSet>
      <dgm:spPr/>
    </dgm:pt>
  </dgm:ptLst>
  <dgm:cxnLst>
    <dgm:cxn modelId="{C201A62D-AA54-224A-8026-27593F54B9F3}" srcId="{26574104-3F80-6D49-9C33-EBB397F186CA}" destId="{A5A8331E-3F62-F746-9AED-5583E82035D1}" srcOrd="0" destOrd="0" parTransId="{37D991E0-C05F-5C41-9DF6-A35AE78CF723}" sibTransId="{629A6F41-6D2D-1242-A735-61773B86C388}"/>
    <dgm:cxn modelId="{592A5741-C977-104A-A3E1-F894A206CE33}" type="presOf" srcId="{72F16307-92A5-4F48-A5A6-33CAD446C7E7}" destId="{0CFBF3E7-958B-3C44-ACF8-03BE99782782}" srcOrd="0" destOrd="0" presId="urn:microsoft.com/office/officeart/2005/8/layout/venn1"/>
    <dgm:cxn modelId="{71D61395-D7A1-EA46-B4E3-8960C24FAEC8}" type="presOf" srcId="{A5A8331E-3F62-F746-9AED-5583E82035D1}" destId="{54CED7C3-4343-3A45-88DF-C9310A9BCCE0}" srcOrd="1" destOrd="0" presId="urn:microsoft.com/office/officeart/2005/8/layout/venn1"/>
    <dgm:cxn modelId="{10419C98-955E-5D4A-BABB-E175862D5B0A}" type="presOf" srcId="{A5A8331E-3F62-F746-9AED-5583E82035D1}" destId="{3BA84B01-3EF4-D449-AAAA-2C80A79D7B51}" srcOrd="0" destOrd="0" presId="urn:microsoft.com/office/officeart/2005/8/layout/venn1"/>
    <dgm:cxn modelId="{A2F71AAA-1EB6-6D44-A88B-C91D507E2D33}" type="presOf" srcId="{72F16307-92A5-4F48-A5A6-33CAD446C7E7}" destId="{9099F8E8-EBF5-1544-AE9C-0DED1B865547}" srcOrd="1" destOrd="0" presId="urn:microsoft.com/office/officeart/2005/8/layout/venn1"/>
    <dgm:cxn modelId="{2A2B1DB9-7836-3E4D-936E-67F05D963972}" type="presOf" srcId="{26574104-3F80-6D49-9C33-EBB397F186CA}" destId="{10763E94-4F83-6648-AC46-59A08C861AD2}" srcOrd="0" destOrd="0" presId="urn:microsoft.com/office/officeart/2005/8/layout/venn1"/>
    <dgm:cxn modelId="{38817CCC-1DF1-E646-9E60-A5C549541FA3}" srcId="{26574104-3F80-6D49-9C33-EBB397F186CA}" destId="{72F16307-92A5-4F48-A5A6-33CAD446C7E7}" srcOrd="1" destOrd="0" parTransId="{D1B9B943-FAA6-844F-B124-42EA2A4C9930}" sibTransId="{D9B0C7B0-455F-B04B-BD36-27019397C59F}"/>
    <dgm:cxn modelId="{64D9FED5-832C-4C4B-96DF-41F7D339D835}" type="presOf" srcId="{C4ADCCF9-9135-6043-B206-09E1ED278607}" destId="{CBEE96EF-6AA4-EA4D-A0CB-A3C9AC190059}" srcOrd="0" destOrd="0" presId="urn:microsoft.com/office/officeart/2005/8/layout/venn1"/>
    <dgm:cxn modelId="{ECC3BEE8-C5AF-1149-9B7F-025B6E20B9DF}" srcId="{26574104-3F80-6D49-9C33-EBB397F186CA}" destId="{C4ADCCF9-9135-6043-B206-09E1ED278607}" srcOrd="2" destOrd="0" parTransId="{12EB7E40-0CBC-0B45-8D0A-F91F2D1DB64E}" sibTransId="{92CEE814-5B43-7F46-BA5B-4A90B331E59B}"/>
    <dgm:cxn modelId="{DF4E7CED-0767-1148-B114-F4DF216A78AE}" type="presOf" srcId="{C4ADCCF9-9135-6043-B206-09E1ED278607}" destId="{41500E84-6145-C44E-92F7-CBEA62174A3F}" srcOrd="1" destOrd="0" presId="urn:microsoft.com/office/officeart/2005/8/layout/venn1"/>
    <dgm:cxn modelId="{85C93F6B-6789-7249-BB51-61D63583C067}" type="presParOf" srcId="{10763E94-4F83-6648-AC46-59A08C861AD2}" destId="{3BA84B01-3EF4-D449-AAAA-2C80A79D7B51}" srcOrd="0" destOrd="0" presId="urn:microsoft.com/office/officeart/2005/8/layout/venn1"/>
    <dgm:cxn modelId="{1AE29C13-586A-3440-9EFD-C353F69F511E}" type="presParOf" srcId="{10763E94-4F83-6648-AC46-59A08C861AD2}" destId="{54CED7C3-4343-3A45-88DF-C9310A9BCCE0}" srcOrd="1" destOrd="0" presId="urn:microsoft.com/office/officeart/2005/8/layout/venn1"/>
    <dgm:cxn modelId="{D04FF452-B7FB-4048-B5CB-0DACB21BF844}" type="presParOf" srcId="{10763E94-4F83-6648-AC46-59A08C861AD2}" destId="{0CFBF3E7-958B-3C44-ACF8-03BE99782782}" srcOrd="2" destOrd="0" presId="urn:microsoft.com/office/officeart/2005/8/layout/venn1"/>
    <dgm:cxn modelId="{B4C63F71-2803-2F43-84E4-37325FC05C60}" type="presParOf" srcId="{10763E94-4F83-6648-AC46-59A08C861AD2}" destId="{9099F8E8-EBF5-1544-AE9C-0DED1B865547}" srcOrd="3" destOrd="0" presId="urn:microsoft.com/office/officeart/2005/8/layout/venn1"/>
    <dgm:cxn modelId="{AE7960DF-D708-6447-A6A2-D6F2C4C1F503}" type="presParOf" srcId="{10763E94-4F83-6648-AC46-59A08C861AD2}" destId="{CBEE96EF-6AA4-EA4D-A0CB-A3C9AC190059}" srcOrd="4" destOrd="0" presId="urn:microsoft.com/office/officeart/2005/8/layout/venn1"/>
    <dgm:cxn modelId="{FDEE7ADA-BB5E-0343-9017-F30F19C2CF50}" type="presParOf" srcId="{10763E94-4F83-6648-AC46-59A08C861AD2}" destId="{41500E84-6145-C44E-92F7-CBEA62174A3F}" srcOrd="5"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152C63D-0DD9-405B-B2AB-EE6FEFB6BA89}" type="doc">
      <dgm:prSet loTypeId="urn:microsoft.com/office/officeart/2005/8/layout/default" loCatId="list" qsTypeId="urn:microsoft.com/office/officeart/2005/8/quickstyle/3d1" qsCatId="3D" csTypeId="urn:microsoft.com/office/officeart/2005/8/colors/colorful1" csCatId="colorful"/>
      <dgm:spPr/>
      <dgm:t>
        <a:bodyPr/>
        <a:lstStyle/>
        <a:p>
          <a:endParaRPr lang="en-US"/>
        </a:p>
      </dgm:t>
    </dgm:pt>
    <dgm:pt modelId="{448704F4-B0DA-4403-BE04-52F605D4621C}">
      <dgm:prSet/>
      <dgm:spPr/>
      <dgm:t>
        <a:bodyPr/>
        <a:lstStyle/>
        <a:p>
          <a:r>
            <a:rPr lang="en-US"/>
            <a:t>Jobs.bg</a:t>
          </a:r>
        </a:p>
      </dgm:t>
    </dgm:pt>
    <dgm:pt modelId="{B050DF3F-5E50-4D6E-9400-C2312F15C256}" type="parTrans" cxnId="{F1E0EC78-62E1-45A7-96D7-56733737D886}">
      <dgm:prSet/>
      <dgm:spPr/>
      <dgm:t>
        <a:bodyPr/>
        <a:lstStyle/>
        <a:p>
          <a:endParaRPr lang="en-US"/>
        </a:p>
      </dgm:t>
    </dgm:pt>
    <dgm:pt modelId="{BE364B1E-0DD5-45E8-8DC6-F3BA5BBA7A50}" type="sibTrans" cxnId="{F1E0EC78-62E1-45A7-96D7-56733737D886}">
      <dgm:prSet/>
      <dgm:spPr/>
      <dgm:t>
        <a:bodyPr/>
        <a:lstStyle/>
        <a:p>
          <a:endParaRPr lang="en-US"/>
        </a:p>
      </dgm:t>
    </dgm:pt>
    <dgm:pt modelId="{9993237C-7C68-436A-95A9-601C6A26BE01}">
      <dgm:prSet/>
      <dgm:spPr/>
      <dgm:t>
        <a:bodyPr/>
        <a:lstStyle/>
        <a:p>
          <a:r>
            <a:rPr lang="en-US"/>
            <a:t>Rabota.bg </a:t>
          </a:r>
        </a:p>
      </dgm:t>
    </dgm:pt>
    <dgm:pt modelId="{3DF5B2F8-0866-4642-A197-A6DA60836430}" type="parTrans" cxnId="{09E44F62-A319-484A-8252-5DF6350663B5}">
      <dgm:prSet/>
      <dgm:spPr/>
      <dgm:t>
        <a:bodyPr/>
        <a:lstStyle/>
        <a:p>
          <a:endParaRPr lang="en-US"/>
        </a:p>
      </dgm:t>
    </dgm:pt>
    <dgm:pt modelId="{7B39383C-984B-460A-AD02-28FDB497BCB5}" type="sibTrans" cxnId="{09E44F62-A319-484A-8252-5DF6350663B5}">
      <dgm:prSet/>
      <dgm:spPr/>
      <dgm:t>
        <a:bodyPr/>
        <a:lstStyle/>
        <a:p>
          <a:endParaRPr lang="en-US"/>
        </a:p>
      </dgm:t>
    </dgm:pt>
    <dgm:pt modelId="{99C55F40-F98B-43D7-A606-568627A052E8}">
      <dgm:prSet/>
      <dgm:spPr/>
      <dgm:t>
        <a:bodyPr/>
        <a:lstStyle/>
        <a:p>
          <a:r>
            <a:rPr lang="en-US"/>
            <a:t>JobTiger </a:t>
          </a:r>
        </a:p>
      </dgm:t>
    </dgm:pt>
    <dgm:pt modelId="{C72FE32A-0B14-492F-A569-9D34DE682D60}" type="parTrans" cxnId="{CABB10F7-D309-4FE7-BBF1-E9717B5908E5}">
      <dgm:prSet/>
      <dgm:spPr/>
      <dgm:t>
        <a:bodyPr/>
        <a:lstStyle/>
        <a:p>
          <a:endParaRPr lang="en-US"/>
        </a:p>
      </dgm:t>
    </dgm:pt>
    <dgm:pt modelId="{E4821191-D24A-45E3-88AB-DD90550EDE64}" type="sibTrans" cxnId="{CABB10F7-D309-4FE7-BBF1-E9717B5908E5}">
      <dgm:prSet/>
      <dgm:spPr/>
      <dgm:t>
        <a:bodyPr/>
        <a:lstStyle/>
        <a:p>
          <a:endParaRPr lang="en-US"/>
        </a:p>
      </dgm:t>
    </dgm:pt>
    <dgm:pt modelId="{FA2FC870-B8D1-40E5-9A8C-B0B596CF0454}">
      <dgm:prSet/>
      <dgm:spPr/>
      <dgm:t>
        <a:bodyPr/>
        <a:lstStyle/>
        <a:p>
          <a:r>
            <a:rPr lang="en-US"/>
            <a:t>BULJobs</a:t>
          </a:r>
        </a:p>
      </dgm:t>
    </dgm:pt>
    <dgm:pt modelId="{A1C02141-308D-41F4-BB74-043435CE060C}" type="parTrans" cxnId="{6E8921F7-2C42-49B7-BB36-98B56F2D1F25}">
      <dgm:prSet/>
      <dgm:spPr/>
      <dgm:t>
        <a:bodyPr/>
        <a:lstStyle/>
        <a:p>
          <a:endParaRPr lang="en-US"/>
        </a:p>
      </dgm:t>
    </dgm:pt>
    <dgm:pt modelId="{BD44AFAA-AB32-4F43-966D-C5F6DFB46929}" type="sibTrans" cxnId="{6E8921F7-2C42-49B7-BB36-98B56F2D1F25}">
      <dgm:prSet/>
      <dgm:spPr/>
      <dgm:t>
        <a:bodyPr/>
        <a:lstStyle/>
        <a:p>
          <a:endParaRPr lang="en-US"/>
        </a:p>
      </dgm:t>
    </dgm:pt>
    <dgm:pt modelId="{4CE5BCDD-B4AB-42C5-9319-8D69DE2E983F}">
      <dgm:prSet/>
      <dgm:spPr/>
      <dgm:t>
        <a:bodyPr/>
        <a:lstStyle/>
        <a:p>
          <a:r>
            <a:rPr lang="en-US"/>
            <a:t>Jooble</a:t>
          </a:r>
        </a:p>
      </dgm:t>
    </dgm:pt>
    <dgm:pt modelId="{5D1440C4-4947-444C-836F-27BD23362C8F}" type="parTrans" cxnId="{E49FAD9D-BF5D-49C2-9D9B-2FF552C8C280}">
      <dgm:prSet/>
      <dgm:spPr/>
      <dgm:t>
        <a:bodyPr/>
        <a:lstStyle/>
        <a:p>
          <a:endParaRPr lang="en-US"/>
        </a:p>
      </dgm:t>
    </dgm:pt>
    <dgm:pt modelId="{556EF062-4718-415E-9F98-D52D13DE1344}" type="sibTrans" cxnId="{E49FAD9D-BF5D-49C2-9D9B-2FF552C8C280}">
      <dgm:prSet/>
      <dgm:spPr/>
      <dgm:t>
        <a:bodyPr/>
        <a:lstStyle/>
        <a:p>
          <a:endParaRPr lang="en-US"/>
        </a:p>
      </dgm:t>
    </dgm:pt>
    <dgm:pt modelId="{66153605-CB97-48ED-A102-B6584BA68273}" type="pres">
      <dgm:prSet presAssocID="{E152C63D-0DD9-405B-B2AB-EE6FEFB6BA89}" presName="diagram" presStyleCnt="0">
        <dgm:presLayoutVars>
          <dgm:dir/>
          <dgm:resizeHandles val="exact"/>
        </dgm:presLayoutVars>
      </dgm:prSet>
      <dgm:spPr/>
    </dgm:pt>
    <dgm:pt modelId="{44F0FBA0-6DC3-415F-AD59-4659DB06D68B}" type="pres">
      <dgm:prSet presAssocID="{448704F4-B0DA-4403-BE04-52F605D4621C}" presName="node" presStyleLbl="node1" presStyleIdx="0" presStyleCnt="5">
        <dgm:presLayoutVars>
          <dgm:bulletEnabled val="1"/>
        </dgm:presLayoutVars>
      </dgm:prSet>
      <dgm:spPr/>
    </dgm:pt>
    <dgm:pt modelId="{78E68BCE-6A6A-4049-B739-B09CED277728}" type="pres">
      <dgm:prSet presAssocID="{BE364B1E-0DD5-45E8-8DC6-F3BA5BBA7A50}" presName="sibTrans" presStyleCnt="0"/>
      <dgm:spPr/>
    </dgm:pt>
    <dgm:pt modelId="{499974C4-0D05-421D-B29E-16DAF715CECD}" type="pres">
      <dgm:prSet presAssocID="{9993237C-7C68-436A-95A9-601C6A26BE01}" presName="node" presStyleLbl="node1" presStyleIdx="1" presStyleCnt="5">
        <dgm:presLayoutVars>
          <dgm:bulletEnabled val="1"/>
        </dgm:presLayoutVars>
      </dgm:prSet>
      <dgm:spPr/>
    </dgm:pt>
    <dgm:pt modelId="{24FC84A9-BFA2-47F6-A9FD-A0B764807992}" type="pres">
      <dgm:prSet presAssocID="{7B39383C-984B-460A-AD02-28FDB497BCB5}" presName="sibTrans" presStyleCnt="0"/>
      <dgm:spPr/>
    </dgm:pt>
    <dgm:pt modelId="{01D521BB-6D86-4522-A9DA-542D68678FDE}" type="pres">
      <dgm:prSet presAssocID="{99C55F40-F98B-43D7-A606-568627A052E8}" presName="node" presStyleLbl="node1" presStyleIdx="2" presStyleCnt="5">
        <dgm:presLayoutVars>
          <dgm:bulletEnabled val="1"/>
        </dgm:presLayoutVars>
      </dgm:prSet>
      <dgm:spPr/>
    </dgm:pt>
    <dgm:pt modelId="{E7898265-C158-4267-85A2-E7FA37200E17}" type="pres">
      <dgm:prSet presAssocID="{E4821191-D24A-45E3-88AB-DD90550EDE64}" presName="sibTrans" presStyleCnt="0"/>
      <dgm:spPr/>
    </dgm:pt>
    <dgm:pt modelId="{449D22FB-3F82-4E92-A027-F0D70A188023}" type="pres">
      <dgm:prSet presAssocID="{FA2FC870-B8D1-40E5-9A8C-B0B596CF0454}" presName="node" presStyleLbl="node1" presStyleIdx="3" presStyleCnt="5">
        <dgm:presLayoutVars>
          <dgm:bulletEnabled val="1"/>
        </dgm:presLayoutVars>
      </dgm:prSet>
      <dgm:spPr/>
    </dgm:pt>
    <dgm:pt modelId="{F9EF655C-AC32-43C6-96D4-754F19708E4A}" type="pres">
      <dgm:prSet presAssocID="{BD44AFAA-AB32-4F43-966D-C5F6DFB46929}" presName="sibTrans" presStyleCnt="0"/>
      <dgm:spPr/>
    </dgm:pt>
    <dgm:pt modelId="{C37DEB86-110E-4459-B96B-EEB6BA84EB68}" type="pres">
      <dgm:prSet presAssocID="{4CE5BCDD-B4AB-42C5-9319-8D69DE2E983F}" presName="node" presStyleLbl="node1" presStyleIdx="4" presStyleCnt="5">
        <dgm:presLayoutVars>
          <dgm:bulletEnabled val="1"/>
        </dgm:presLayoutVars>
      </dgm:prSet>
      <dgm:spPr/>
    </dgm:pt>
  </dgm:ptLst>
  <dgm:cxnLst>
    <dgm:cxn modelId="{9E3C8210-10AE-4700-99F5-CA9606EE9E00}" type="presOf" srcId="{4CE5BCDD-B4AB-42C5-9319-8D69DE2E983F}" destId="{C37DEB86-110E-4459-B96B-EEB6BA84EB68}" srcOrd="0" destOrd="0" presId="urn:microsoft.com/office/officeart/2005/8/layout/default"/>
    <dgm:cxn modelId="{09E44F62-A319-484A-8252-5DF6350663B5}" srcId="{E152C63D-0DD9-405B-B2AB-EE6FEFB6BA89}" destId="{9993237C-7C68-436A-95A9-601C6A26BE01}" srcOrd="1" destOrd="0" parTransId="{3DF5B2F8-0866-4642-A197-A6DA60836430}" sibTransId="{7B39383C-984B-460A-AD02-28FDB497BCB5}"/>
    <dgm:cxn modelId="{F1E0EC78-62E1-45A7-96D7-56733737D886}" srcId="{E152C63D-0DD9-405B-B2AB-EE6FEFB6BA89}" destId="{448704F4-B0DA-4403-BE04-52F605D4621C}" srcOrd="0" destOrd="0" parTransId="{B050DF3F-5E50-4D6E-9400-C2312F15C256}" sibTransId="{BE364B1E-0DD5-45E8-8DC6-F3BA5BBA7A50}"/>
    <dgm:cxn modelId="{CC00D593-109F-490F-B39E-890AB96B914B}" type="presOf" srcId="{99C55F40-F98B-43D7-A606-568627A052E8}" destId="{01D521BB-6D86-4522-A9DA-542D68678FDE}" srcOrd="0" destOrd="0" presId="urn:microsoft.com/office/officeart/2005/8/layout/default"/>
    <dgm:cxn modelId="{E49FAD9D-BF5D-49C2-9D9B-2FF552C8C280}" srcId="{E152C63D-0DD9-405B-B2AB-EE6FEFB6BA89}" destId="{4CE5BCDD-B4AB-42C5-9319-8D69DE2E983F}" srcOrd="4" destOrd="0" parTransId="{5D1440C4-4947-444C-836F-27BD23362C8F}" sibTransId="{556EF062-4718-415E-9F98-D52D13DE1344}"/>
    <dgm:cxn modelId="{4A3CD1A1-5AC8-472E-8678-68E7023F2913}" type="presOf" srcId="{448704F4-B0DA-4403-BE04-52F605D4621C}" destId="{44F0FBA0-6DC3-415F-AD59-4659DB06D68B}" srcOrd="0" destOrd="0" presId="urn:microsoft.com/office/officeart/2005/8/layout/default"/>
    <dgm:cxn modelId="{A36381B5-506C-4304-B657-2623B07B078B}" type="presOf" srcId="{FA2FC870-B8D1-40E5-9A8C-B0B596CF0454}" destId="{449D22FB-3F82-4E92-A027-F0D70A188023}" srcOrd="0" destOrd="0" presId="urn:microsoft.com/office/officeart/2005/8/layout/default"/>
    <dgm:cxn modelId="{765912E3-65B0-4C2D-A654-DDA3C54735CB}" type="presOf" srcId="{E152C63D-0DD9-405B-B2AB-EE6FEFB6BA89}" destId="{66153605-CB97-48ED-A102-B6584BA68273}" srcOrd="0" destOrd="0" presId="urn:microsoft.com/office/officeart/2005/8/layout/default"/>
    <dgm:cxn modelId="{7A30F6F2-C5F8-4A56-B6D7-5BDD974D3293}" type="presOf" srcId="{9993237C-7C68-436A-95A9-601C6A26BE01}" destId="{499974C4-0D05-421D-B29E-16DAF715CECD}" srcOrd="0" destOrd="0" presId="urn:microsoft.com/office/officeart/2005/8/layout/default"/>
    <dgm:cxn modelId="{CABB10F7-D309-4FE7-BBF1-E9717B5908E5}" srcId="{E152C63D-0DD9-405B-B2AB-EE6FEFB6BA89}" destId="{99C55F40-F98B-43D7-A606-568627A052E8}" srcOrd="2" destOrd="0" parTransId="{C72FE32A-0B14-492F-A569-9D34DE682D60}" sibTransId="{E4821191-D24A-45E3-88AB-DD90550EDE64}"/>
    <dgm:cxn modelId="{6E8921F7-2C42-49B7-BB36-98B56F2D1F25}" srcId="{E152C63D-0DD9-405B-B2AB-EE6FEFB6BA89}" destId="{FA2FC870-B8D1-40E5-9A8C-B0B596CF0454}" srcOrd="3" destOrd="0" parTransId="{A1C02141-308D-41F4-BB74-043435CE060C}" sibTransId="{BD44AFAA-AB32-4F43-966D-C5F6DFB46929}"/>
    <dgm:cxn modelId="{789C3852-96A0-403C-8FDB-332AAB0F5DB2}" type="presParOf" srcId="{66153605-CB97-48ED-A102-B6584BA68273}" destId="{44F0FBA0-6DC3-415F-AD59-4659DB06D68B}" srcOrd="0" destOrd="0" presId="urn:microsoft.com/office/officeart/2005/8/layout/default"/>
    <dgm:cxn modelId="{FF058825-B8E8-4EC6-8132-26BBE70578A8}" type="presParOf" srcId="{66153605-CB97-48ED-A102-B6584BA68273}" destId="{78E68BCE-6A6A-4049-B739-B09CED277728}" srcOrd="1" destOrd="0" presId="urn:microsoft.com/office/officeart/2005/8/layout/default"/>
    <dgm:cxn modelId="{344ABA7A-8625-4426-A14E-27CB1889B581}" type="presParOf" srcId="{66153605-CB97-48ED-A102-B6584BA68273}" destId="{499974C4-0D05-421D-B29E-16DAF715CECD}" srcOrd="2" destOrd="0" presId="urn:microsoft.com/office/officeart/2005/8/layout/default"/>
    <dgm:cxn modelId="{891BD6F8-A39E-4D2B-8F38-F5B8FFF633C6}" type="presParOf" srcId="{66153605-CB97-48ED-A102-B6584BA68273}" destId="{24FC84A9-BFA2-47F6-A9FD-A0B764807992}" srcOrd="3" destOrd="0" presId="urn:microsoft.com/office/officeart/2005/8/layout/default"/>
    <dgm:cxn modelId="{37596748-6F22-4BF7-B13A-CE4B4C1C5255}" type="presParOf" srcId="{66153605-CB97-48ED-A102-B6584BA68273}" destId="{01D521BB-6D86-4522-A9DA-542D68678FDE}" srcOrd="4" destOrd="0" presId="urn:microsoft.com/office/officeart/2005/8/layout/default"/>
    <dgm:cxn modelId="{0A003582-3DF8-4708-9057-DB98E49B2168}" type="presParOf" srcId="{66153605-CB97-48ED-A102-B6584BA68273}" destId="{E7898265-C158-4267-85A2-E7FA37200E17}" srcOrd="5" destOrd="0" presId="urn:microsoft.com/office/officeart/2005/8/layout/default"/>
    <dgm:cxn modelId="{45035A89-7D56-47B4-8044-2ABB74D5209A}" type="presParOf" srcId="{66153605-CB97-48ED-A102-B6584BA68273}" destId="{449D22FB-3F82-4E92-A027-F0D70A188023}" srcOrd="6" destOrd="0" presId="urn:microsoft.com/office/officeart/2005/8/layout/default"/>
    <dgm:cxn modelId="{05F49C3B-2EBB-4E3A-A55D-1D8F0EC6F1FB}" type="presParOf" srcId="{66153605-CB97-48ED-A102-B6584BA68273}" destId="{F9EF655C-AC32-43C6-96D4-754F19708E4A}" srcOrd="7" destOrd="0" presId="urn:microsoft.com/office/officeart/2005/8/layout/default"/>
    <dgm:cxn modelId="{E4CE691B-88BD-43E2-ADB8-FDB27A3EDF72}" type="presParOf" srcId="{66153605-CB97-48ED-A102-B6584BA68273}" destId="{C37DEB86-110E-4459-B96B-EEB6BA84EB6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91455FF-5CFD-2C40-B701-5EB2DC987827}"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8303E15B-DA09-F244-944A-73DA58F781C7}">
      <dgm:prSet>
        <dgm:style>
          <a:lnRef idx="2">
            <a:schemeClr val="accent6"/>
          </a:lnRef>
          <a:fillRef idx="1">
            <a:schemeClr val="lt1"/>
          </a:fillRef>
          <a:effectRef idx="0">
            <a:schemeClr val="accent6"/>
          </a:effectRef>
          <a:fontRef idx="minor">
            <a:schemeClr val="dk1"/>
          </a:fontRef>
        </dgm:style>
      </dgm:prSet>
      <dgm:spPr>
        <a:gradFill rotWithShape="0">
          <a:gsLst>
            <a:gs pos="0">
              <a:schemeClr val="bg1"/>
            </a:gs>
            <a:gs pos="52000">
              <a:srgbClr val="92D050"/>
            </a:gs>
            <a:gs pos="71000">
              <a:schemeClr val="accent2">
                <a:lumMod val="20000"/>
                <a:lumOff val="80000"/>
              </a:schemeClr>
            </a:gs>
            <a:gs pos="26000">
              <a:schemeClr val="bg1"/>
            </a:gs>
            <a:gs pos="26000">
              <a:srgbClr val="C9E8A8"/>
            </a:gs>
            <a:gs pos="100000">
              <a:srgbClr val="FF0000"/>
            </a:gs>
          </a:gsLst>
          <a:lin ang="5400000" scaled="1"/>
        </a:gradFill>
      </dgm:spPr>
      <dgm:t>
        <a:bodyPr/>
        <a:lstStyle/>
        <a:p>
          <a:r>
            <a:rPr lang="bg-BG"/>
            <a:t>З</a:t>
          </a:r>
          <a:r>
            <a:rPr lang="en-BG"/>
            <a:t>а работа </a:t>
          </a:r>
          <a:r>
            <a:rPr lang="bg-BG"/>
            <a:t>в  България </a:t>
          </a:r>
          <a:endParaRPr lang="en-BG"/>
        </a:p>
      </dgm:t>
    </dgm:pt>
    <dgm:pt modelId="{03DAB0E5-FB66-0B48-A994-F15310C8BEE0}" type="parTrans" cxnId="{4C69E72A-43A3-8C4D-877D-10AE46B7FC69}">
      <dgm:prSet/>
      <dgm:spPr/>
      <dgm:t>
        <a:bodyPr/>
        <a:lstStyle/>
        <a:p>
          <a:endParaRPr lang="en-GB"/>
        </a:p>
      </dgm:t>
    </dgm:pt>
    <dgm:pt modelId="{433D5F79-3682-6F44-BAFA-70E603C8B3A8}" type="sibTrans" cxnId="{4C69E72A-43A3-8C4D-877D-10AE46B7FC69}">
      <dgm:prSet/>
      <dgm:spPr/>
      <dgm:t>
        <a:bodyPr/>
        <a:lstStyle/>
        <a:p>
          <a:endParaRPr lang="en-GB"/>
        </a:p>
      </dgm:t>
    </dgm:pt>
    <dgm:pt modelId="{D9BC625C-5137-7E49-A6B5-0B549BFBFC65}" type="pres">
      <dgm:prSet presAssocID="{B91455FF-5CFD-2C40-B701-5EB2DC987827}" presName="compositeShape" presStyleCnt="0">
        <dgm:presLayoutVars>
          <dgm:chMax val="7"/>
          <dgm:dir/>
          <dgm:resizeHandles val="exact"/>
        </dgm:presLayoutVars>
      </dgm:prSet>
      <dgm:spPr/>
    </dgm:pt>
    <dgm:pt modelId="{0519C96C-523C-7542-B073-016553D76D58}" type="pres">
      <dgm:prSet presAssocID="{8303E15B-DA09-F244-944A-73DA58F781C7}" presName="circ1TxSh" presStyleLbl="vennNode1" presStyleIdx="0" presStyleCnt="1"/>
      <dgm:spPr/>
    </dgm:pt>
  </dgm:ptLst>
  <dgm:cxnLst>
    <dgm:cxn modelId="{4C69E72A-43A3-8C4D-877D-10AE46B7FC69}" srcId="{B91455FF-5CFD-2C40-B701-5EB2DC987827}" destId="{8303E15B-DA09-F244-944A-73DA58F781C7}" srcOrd="0" destOrd="0" parTransId="{03DAB0E5-FB66-0B48-A994-F15310C8BEE0}" sibTransId="{433D5F79-3682-6F44-BAFA-70E603C8B3A8}"/>
    <dgm:cxn modelId="{4CBCD55F-85BD-2E4A-AF9C-D9660C8A0019}" type="presOf" srcId="{B91455FF-5CFD-2C40-B701-5EB2DC987827}" destId="{D9BC625C-5137-7E49-A6B5-0B549BFBFC65}" srcOrd="0" destOrd="0" presId="urn:microsoft.com/office/officeart/2005/8/layout/venn1"/>
    <dgm:cxn modelId="{06531896-1D30-9D4D-ADF1-BC850FE0B106}" type="presOf" srcId="{8303E15B-DA09-F244-944A-73DA58F781C7}" destId="{0519C96C-523C-7542-B073-016553D76D58}" srcOrd="0" destOrd="0" presId="urn:microsoft.com/office/officeart/2005/8/layout/venn1"/>
    <dgm:cxn modelId="{C4666FB0-E21D-B24B-A666-320AD1A2C747}" type="presParOf" srcId="{D9BC625C-5137-7E49-A6B5-0B549BFBFC65}" destId="{0519C96C-523C-7542-B073-016553D76D58}"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DC5A61-D36B-46B6-8950-60432B26937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9CA4826B-B960-47DE-889B-A61C47B24A9C}">
      <dgm:prSet/>
      <dgm:spPr/>
      <dgm:t>
        <a:bodyPr/>
        <a:lstStyle/>
        <a:p>
          <a:pPr rtl="0"/>
          <a:r>
            <a:rPr lang="bg-BG" noProof="0">
              <a:latin typeface="+mj-lt"/>
            </a:rPr>
            <a:t>Най-популярните сайтове за търсене на работа в рамките на ЕС:</a:t>
          </a:r>
        </a:p>
      </dgm:t>
    </dgm:pt>
    <dgm:pt modelId="{D6C7C94E-13DB-4B3E-9F00-21052F559B5C}" type="parTrans" cxnId="{E834D75E-F096-478D-B99A-256F8C07ED0F}">
      <dgm:prSet/>
      <dgm:spPr/>
      <dgm:t>
        <a:bodyPr/>
        <a:lstStyle/>
        <a:p>
          <a:endParaRPr lang="bg-BG" noProof="0">
            <a:latin typeface="+mj-lt"/>
          </a:endParaRPr>
        </a:p>
      </dgm:t>
    </dgm:pt>
    <dgm:pt modelId="{FBF7CB2D-470B-47AF-8537-EF3BD55AAC71}" type="sibTrans" cxnId="{E834D75E-F096-478D-B99A-256F8C07ED0F}">
      <dgm:prSet/>
      <dgm:spPr/>
      <dgm:t>
        <a:bodyPr/>
        <a:lstStyle/>
        <a:p>
          <a:endParaRPr lang="bg-BG" noProof="0">
            <a:latin typeface="+mj-lt"/>
          </a:endParaRPr>
        </a:p>
      </dgm:t>
    </dgm:pt>
    <dgm:pt modelId="{A312E929-E872-419B-BB5A-44D071EE33A6}">
      <dgm:prSet/>
      <dgm:spPr/>
      <dgm:t>
        <a:bodyPr/>
        <a:lstStyle/>
        <a:p>
          <a:r>
            <a:rPr lang="bg-BG" noProof="0">
              <a:latin typeface="+mj-lt"/>
            </a:rPr>
            <a:t>най-мащабната професионална платформа, която не е ограничена по никакъв териториален признак</a:t>
          </a:r>
        </a:p>
      </dgm:t>
    </dgm:pt>
    <dgm:pt modelId="{F826242E-8F71-459F-80FE-98E082EC4A5D}" type="parTrans" cxnId="{7DD1A370-A366-48E6-A45B-021AB32F0443}">
      <dgm:prSet/>
      <dgm:spPr/>
      <dgm:t>
        <a:bodyPr/>
        <a:lstStyle/>
        <a:p>
          <a:endParaRPr lang="bg-BG" noProof="0">
            <a:latin typeface="+mj-lt"/>
          </a:endParaRPr>
        </a:p>
      </dgm:t>
    </dgm:pt>
    <dgm:pt modelId="{FEE25CD2-896E-41F3-8847-2494EE65E389}" type="sibTrans" cxnId="{7DD1A370-A366-48E6-A45B-021AB32F0443}">
      <dgm:prSet/>
      <dgm:spPr/>
      <dgm:t>
        <a:bodyPr/>
        <a:lstStyle/>
        <a:p>
          <a:endParaRPr lang="bg-BG" noProof="0">
            <a:latin typeface="+mj-lt"/>
          </a:endParaRPr>
        </a:p>
      </dgm:t>
    </dgm:pt>
    <dgm:pt modelId="{395322E7-B1C7-4792-8DD7-96EAD534A8AC}">
      <dgm:prSet phldr="0"/>
      <dgm:spPr/>
      <dgm:t>
        <a:bodyPr/>
        <a:lstStyle/>
        <a:p>
          <a:r>
            <a:rPr lang="en-US" noProof="0">
              <a:latin typeface="+mj-lt"/>
            </a:rPr>
            <a:t>EuroBrussels</a:t>
          </a:r>
        </a:p>
      </dgm:t>
    </dgm:pt>
    <dgm:pt modelId="{0AA5B0E0-73FB-47DA-B1B9-6875E3669EE1}" type="parTrans" cxnId="{2FCE9B41-8A82-43E3-A86B-6F7B947ED176}">
      <dgm:prSet/>
      <dgm:spPr/>
      <dgm:t>
        <a:bodyPr/>
        <a:lstStyle/>
        <a:p>
          <a:endParaRPr lang="bg-BG" noProof="0">
            <a:latin typeface="+mj-lt"/>
          </a:endParaRPr>
        </a:p>
      </dgm:t>
    </dgm:pt>
    <dgm:pt modelId="{714C62BE-2B70-4C0E-8529-B001851DC4C4}" type="sibTrans" cxnId="{2FCE9B41-8A82-43E3-A86B-6F7B947ED176}">
      <dgm:prSet/>
      <dgm:spPr/>
      <dgm:t>
        <a:bodyPr/>
        <a:lstStyle/>
        <a:p>
          <a:endParaRPr lang="bg-BG" noProof="0">
            <a:latin typeface="+mj-lt"/>
          </a:endParaRPr>
        </a:p>
      </dgm:t>
    </dgm:pt>
    <dgm:pt modelId="{1F4F5B45-C87A-4085-B22B-B92C0307C7D9}">
      <dgm:prSet phldr="0"/>
      <dgm:spPr/>
      <dgm:t>
        <a:bodyPr/>
        <a:lstStyle/>
        <a:p>
          <a:r>
            <a:rPr lang="bg-BG" noProof="0">
              <a:latin typeface="+mj-lt"/>
            </a:rPr>
            <a:t>EURES - Европейските служби за заетост</a:t>
          </a:r>
        </a:p>
      </dgm:t>
    </dgm:pt>
    <dgm:pt modelId="{5A8BC678-109F-4A87-AA77-AAE16C707E77}" type="parTrans" cxnId="{21AD66A3-5FCD-42D3-9B87-E5F704406445}">
      <dgm:prSet/>
      <dgm:spPr/>
      <dgm:t>
        <a:bodyPr/>
        <a:lstStyle/>
        <a:p>
          <a:endParaRPr lang="bg-BG" noProof="0">
            <a:latin typeface="+mj-lt"/>
          </a:endParaRPr>
        </a:p>
      </dgm:t>
    </dgm:pt>
    <dgm:pt modelId="{3D2FEB11-C0FD-4E3E-B4A5-389044EAE48C}" type="sibTrans" cxnId="{21AD66A3-5FCD-42D3-9B87-E5F704406445}">
      <dgm:prSet/>
      <dgm:spPr/>
      <dgm:t>
        <a:bodyPr/>
        <a:lstStyle/>
        <a:p>
          <a:endParaRPr lang="bg-BG" noProof="0">
            <a:latin typeface="+mj-lt"/>
          </a:endParaRPr>
        </a:p>
      </dgm:t>
    </dgm:pt>
    <dgm:pt modelId="{C2EBB3A2-A2D6-456F-97E8-52E6DFA446EF}">
      <dgm:prSet phldr="0"/>
      <dgm:spPr/>
      <dgm:t>
        <a:bodyPr/>
        <a:lstStyle/>
        <a:p>
          <a:pPr rtl="0"/>
          <a:r>
            <a:rPr lang="bg-BG" noProof="0">
              <a:latin typeface="+mj-lt"/>
            </a:rPr>
            <a:t>LinkedIn</a:t>
          </a:r>
        </a:p>
      </dgm:t>
    </dgm:pt>
    <dgm:pt modelId="{AB3E2E1E-FE37-4D7A-A063-D92B976ED352}" type="parTrans" cxnId="{0267D213-C509-4040-A112-113B0C901654}">
      <dgm:prSet/>
      <dgm:spPr/>
      <dgm:t>
        <a:bodyPr/>
        <a:lstStyle/>
        <a:p>
          <a:endParaRPr lang="bg-BG" noProof="0">
            <a:latin typeface="+mj-lt"/>
          </a:endParaRPr>
        </a:p>
      </dgm:t>
    </dgm:pt>
    <dgm:pt modelId="{772C8447-D557-43BB-A6A0-491E6D1B3A99}" type="sibTrans" cxnId="{0267D213-C509-4040-A112-113B0C901654}">
      <dgm:prSet/>
      <dgm:spPr/>
      <dgm:t>
        <a:bodyPr/>
        <a:lstStyle/>
        <a:p>
          <a:endParaRPr lang="bg-BG" noProof="0">
            <a:latin typeface="+mj-lt"/>
          </a:endParaRPr>
        </a:p>
      </dgm:t>
    </dgm:pt>
    <dgm:pt modelId="{8E339427-2475-4920-9D5F-88FE8CDE3FC2}" type="pres">
      <dgm:prSet presAssocID="{C3DC5A61-D36B-46B6-8950-60432B269375}" presName="linear" presStyleCnt="0">
        <dgm:presLayoutVars>
          <dgm:animLvl val="lvl"/>
          <dgm:resizeHandles val="exact"/>
        </dgm:presLayoutVars>
      </dgm:prSet>
      <dgm:spPr/>
    </dgm:pt>
    <dgm:pt modelId="{0B1717A5-9F67-4D9A-BE84-F018FA9D0FB5}" type="pres">
      <dgm:prSet presAssocID="{9CA4826B-B960-47DE-889B-A61C47B24A9C}" presName="parentText" presStyleLbl="node1" presStyleIdx="0" presStyleCnt="2">
        <dgm:presLayoutVars>
          <dgm:chMax val="0"/>
          <dgm:bulletEnabled val="1"/>
        </dgm:presLayoutVars>
      </dgm:prSet>
      <dgm:spPr/>
    </dgm:pt>
    <dgm:pt modelId="{6AB3D2DE-9899-40BE-B19E-95F65632BC03}" type="pres">
      <dgm:prSet presAssocID="{9CA4826B-B960-47DE-889B-A61C47B24A9C}" presName="childText" presStyleLbl="revTx" presStyleIdx="0" presStyleCnt="2">
        <dgm:presLayoutVars>
          <dgm:bulletEnabled val="1"/>
        </dgm:presLayoutVars>
      </dgm:prSet>
      <dgm:spPr/>
    </dgm:pt>
    <dgm:pt modelId="{8A76F76E-52ED-4A3F-9879-855936B9F40B}" type="pres">
      <dgm:prSet presAssocID="{C2EBB3A2-A2D6-456F-97E8-52E6DFA446EF}" presName="parentText" presStyleLbl="node1" presStyleIdx="1" presStyleCnt="2">
        <dgm:presLayoutVars>
          <dgm:chMax val="0"/>
          <dgm:bulletEnabled val="1"/>
        </dgm:presLayoutVars>
      </dgm:prSet>
      <dgm:spPr/>
    </dgm:pt>
    <dgm:pt modelId="{AE01B0AC-5235-4C34-938C-1D8D2613B62E}" type="pres">
      <dgm:prSet presAssocID="{C2EBB3A2-A2D6-456F-97E8-52E6DFA446EF}" presName="childText" presStyleLbl="revTx" presStyleIdx="1" presStyleCnt="2">
        <dgm:presLayoutVars>
          <dgm:bulletEnabled val="1"/>
        </dgm:presLayoutVars>
      </dgm:prSet>
      <dgm:spPr/>
    </dgm:pt>
  </dgm:ptLst>
  <dgm:cxnLst>
    <dgm:cxn modelId="{0267D213-C509-4040-A112-113B0C901654}" srcId="{C3DC5A61-D36B-46B6-8950-60432B269375}" destId="{C2EBB3A2-A2D6-456F-97E8-52E6DFA446EF}" srcOrd="1" destOrd="0" parTransId="{AB3E2E1E-FE37-4D7A-A063-D92B976ED352}" sibTransId="{772C8447-D557-43BB-A6A0-491E6D1B3A99}"/>
    <dgm:cxn modelId="{6A01461F-3191-4A14-A545-A342C4E478DF}" type="presOf" srcId="{1F4F5B45-C87A-4085-B22B-B92C0307C7D9}" destId="{6AB3D2DE-9899-40BE-B19E-95F65632BC03}" srcOrd="0" destOrd="0" presId="urn:microsoft.com/office/officeart/2005/8/layout/vList2"/>
    <dgm:cxn modelId="{2FCE9B41-8A82-43E3-A86B-6F7B947ED176}" srcId="{9CA4826B-B960-47DE-889B-A61C47B24A9C}" destId="{395322E7-B1C7-4792-8DD7-96EAD534A8AC}" srcOrd="1" destOrd="0" parTransId="{0AA5B0E0-73FB-47DA-B1B9-6875E3669EE1}" sibTransId="{714C62BE-2B70-4C0E-8529-B001851DC4C4}"/>
    <dgm:cxn modelId="{80F2764D-7905-43D7-BD95-D20F851CD04B}" type="presOf" srcId="{395322E7-B1C7-4792-8DD7-96EAD534A8AC}" destId="{6AB3D2DE-9899-40BE-B19E-95F65632BC03}" srcOrd="0" destOrd="1" presId="urn:microsoft.com/office/officeart/2005/8/layout/vList2"/>
    <dgm:cxn modelId="{F98BD353-00A5-47F4-84FC-C4490E5401CF}" type="presOf" srcId="{C3DC5A61-D36B-46B6-8950-60432B269375}" destId="{8E339427-2475-4920-9D5F-88FE8CDE3FC2}" srcOrd="0" destOrd="0" presId="urn:microsoft.com/office/officeart/2005/8/layout/vList2"/>
    <dgm:cxn modelId="{E834D75E-F096-478D-B99A-256F8C07ED0F}" srcId="{C3DC5A61-D36B-46B6-8950-60432B269375}" destId="{9CA4826B-B960-47DE-889B-A61C47B24A9C}" srcOrd="0" destOrd="0" parTransId="{D6C7C94E-13DB-4B3E-9F00-21052F559B5C}" sibTransId="{FBF7CB2D-470B-47AF-8537-EF3BD55AAC71}"/>
    <dgm:cxn modelId="{7DD1A370-A366-48E6-A45B-021AB32F0443}" srcId="{C2EBB3A2-A2D6-456F-97E8-52E6DFA446EF}" destId="{A312E929-E872-419B-BB5A-44D071EE33A6}" srcOrd="0" destOrd="0" parTransId="{F826242E-8F71-459F-80FE-98E082EC4A5D}" sibTransId="{FEE25CD2-896E-41F3-8847-2494EE65E389}"/>
    <dgm:cxn modelId="{21AD66A3-5FCD-42D3-9B87-E5F704406445}" srcId="{9CA4826B-B960-47DE-889B-A61C47B24A9C}" destId="{1F4F5B45-C87A-4085-B22B-B92C0307C7D9}" srcOrd="0" destOrd="0" parTransId="{5A8BC678-109F-4A87-AA77-AAE16C707E77}" sibTransId="{3D2FEB11-C0FD-4E3E-B4A5-389044EAE48C}"/>
    <dgm:cxn modelId="{A0C7C4A9-1B17-40DD-B68A-F7EBB55AB710}" type="presOf" srcId="{9CA4826B-B960-47DE-889B-A61C47B24A9C}" destId="{0B1717A5-9F67-4D9A-BE84-F018FA9D0FB5}" srcOrd="0" destOrd="0" presId="urn:microsoft.com/office/officeart/2005/8/layout/vList2"/>
    <dgm:cxn modelId="{919861AD-3CEA-4E6F-82D4-3289B25CF616}" type="presOf" srcId="{C2EBB3A2-A2D6-456F-97E8-52E6DFA446EF}" destId="{8A76F76E-52ED-4A3F-9879-855936B9F40B}" srcOrd="0" destOrd="0" presId="urn:microsoft.com/office/officeart/2005/8/layout/vList2"/>
    <dgm:cxn modelId="{C3537AD5-092B-4379-957C-6A7E9CF4C5F2}" type="presOf" srcId="{A312E929-E872-419B-BB5A-44D071EE33A6}" destId="{AE01B0AC-5235-4C34-938C-1D8D2613B62E}" srcOrd="0" destOrd="0" presId="urn:microsoft.com/office/officeart/2005/8/layout/vList2"/>
    <dgm:cxn modelId="{CFDAABDD-7997-42E6-A95F-60C8925CB963}" type="presParOf" srcId="{8E339427-2475-4920-9D5F-88FE8CDE3FC2}" destId="{0B1717A5-9F67-4D9A-BE84-F018FA9D0FB5}" srcOrd="0" destOrd="0" presId="urn:microsoft.com/office/officeart/2005/8/layout/vList2"/>
    <dgm:cxn modelId="{4419B1B0-70BF-4CB7-8135-3604DFE06F5E}" type="presParOf" srcId="{8E339427-2475-4920-9D5F-88FE8CDE3FC2}" destId="{6AB3D2DE-9899-40BE-B19E-95F65632BC03}" srcOrd="1" destOrd="0" presId="urn:microsoft.com/office/officeart/2005/8/layout/vList2"/>
    <dgm:cxn modelId="{F5A249FF-FF0A-4435-BCA8-39AB931898EF}" type="presParOf" srcId="{8E339427-2475-4920-9D5F-88FE8CDE3FC2}" destId="{8A76F76E-52ED-4A3F-9879-855936B9F40B}" srcOrd="2" destOrd="0" presId="urn:microsoft.com/office/officeart/2005/8/layout/vList2"/>
    <dgm:cxn modelId="{3F4EFD70-2867-4419-9E4D-320D70FBEE6D}" type="presParOf" srcId="{8E339427-2475-4920-9D5F-88FE8CDE3FC2}" destId="{AE01B0AC-5235-4C34-938C-1D8D2613B62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6245DB-C74A-4BD4-AFCE-C0AA058F3F2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8D569172-C608-4B74-827B-BDBC659F4AD0}">
      <dgm:prSet/>
      <dgm:spPr/>
      <dgm:t>
        <a:bodyPr/>
        <a:lstStyle/>
        <a:p>
          <a:r>
            <a:rPr lang="bg-BG" dirty="0"/>
            <a:t>Защо да търсим работа чрез онлайн платформи с обяви за работа?</a:t>
          </a:r>
          <a:endParaRPr lang="en-US" dirty="0"/>
        </a:p>
      </dgm:t>
    </dgm:pt>
    <dgm:pt modelId="{480955E8-5C78-44C7-9813-8506FB6F12CE}" type="parTrans" cxnId="{2A3308FB-6352-47C9-9B57-0BF2341FF599}">
      <dgm:prSet/>
      <dgm:spPr/>
      <dgm:t>
        <a:bodyPr/>
        <a:lstStyle/>
        <a:p>
          <a:endParaRPr lang="en-US"/>
        </a:p>
      </dgm:t>
    </dgm:pt>
    <dgm:pt modelId="{B793ECBD-B16C-4999-A2A3-FAE79BF3FBE9}" type="sibTrans" cxnId="{2A3308FB-6352-47C9-9B57-0BF2341FF599}">
      <dgm:prSet/>
      <dgm:spPr/>
      <dgm:t>
        <a:bodyPr/>
        <a:lstStyle/>
        <a:p>
          <a:endParaRPr lang="en-US"/>
        </a:p>
      </dgm:t>
    </dgm:pt>
    <dgm:pt modelId="{E818B85D-09FC-4A23-9966-7D5CF0E4ABA9}">
      <dgm:prSet/>
      <dgm:spPr/>
      <dgm:t>
        <a:bodyPr/>
        <a:lstStyle/>
        <a:p>
          <a:r>
            <a:rPr lang="bg-BG"/>
            <a:t>Стратегии за търсене на работа</a:t>
          </a:r>
          <a:endParaRPr lang="en-US"/>
        </a:p>
      </dgm:t>
    </dgm:pt>
    <dgm:pt modelId="{EAB90225-4FF8-4D50-8927-88C23B265C00}" type="parTrans" cxnId="{0650FFB3-CA32-4E76-8D71-3C23A1D04ED9}">
      <dgm:prSet/>
      <dgm:spPr/>
      <dgm:t>
        <a:bodyPr/>
        <a:lstStyle/>
        <a:p>
          <a:endParaRPr lang="en-US"/>
        </a:p>
      </dgm:t>
    </dgm:pt>
    <dgm:pt modelId="{77801F4B-7B6B-4E47-A548-6334BB07CD86}" type="sibTrans" cxnId="{0650FFB3-CA32-4E76-8D71-3C23A1D04ED9}">
      <dgm:prSet/>
      <dgm:spPr/>
      <dgm:t>
        <a:bodyPr/>
        <a:lstStyle/>
        <a:p>
          <a:endParaRPr lang="en-US"/>
        </a:p>
      </dgm:t>
    </dgm:pt>
    <dgm:pt modelId="{17DE8513-450A-4B5D-B4B5-39DA1DAAC175}">
      <dgm:prSet/>
      <dgm:spPr/>
      <dgm:t>
        <a:bodyPr/>
        <a:lstStyle/>
        <a:p>
          <a:r>
            <a:rPr lang="en-GB"/>
            <a:t>Как изглежда обичайната структура на платформата за търсене на работа?</a:t>
          </a:r>
          <a:endParaRPr lang="en-US"/>
        </a:p>
      </dgm:t>
    </dgm:pt>
    <dgm:pt modelId="{231D13C5-2963-495F-B67A-4286E39F9486}" type="parTrans" cxnId="{930E4F96-3550-4EC3-8A84-ADA6C6603DC1}">
      <dgm:prSet/>
      <dgm:spPr/>
      <dgm:t>
        <a:bodyPr/>
        <a:lstStyle/>
        <a:p>
          <a:endParaRPr lang="en-US"/>
        </a:p>
      </dgm:t>
    </dgm:pt>
    <dgm:pt modelId="{FB7DD607-D262-45BA-A25C-0C0B23B1BC64}" type="sibTrans" cxnId="{930E4F96-3550-4EC3-8A84-ADA6C6603DC1}">
      <dgm:prSet/>
      <dgm:spPr/>
      <dgm:t>
        <a:bodyPr/>
        <a:lstStyle/>
        <a:p>
          <a:endParaRPr lang="en-US"/>
        </a:p>
      </dgm:t>
    </dgm:pt>
    <dgm:pt modelId="{118E14A0-107B-4FE5-957B-799D2488F1D7}">
      <dgm:prSet/>
      <dgm:spPr/>
      <dgm:t>
        <a:bodyPr/>
        <a:lstStyle/>
        <a:p>
          <a:r>
            <a:rPr lang="bg-BG"/>
            <a:t>Какви български онлайн платформи с обяви за работа в  България има?</a:t>
          </a:r>
          <a:endParaRPr lang="en-US"/>
        </a:p>
      </dgm:t>
    </dgm:pt>
    <dgm:pt modelId="{7B86B7EB-C9B2-422C-B197-EF89DC6D4C1F}" type="parTrans" cxnId="{0AF5C132-5273-4B26-93D8-824DF2CE2629}">
      <dgm:prSet/>
      <dgm:spPr/>
      <dgm:t>
        <a:bodyPr/>
        <a:lstStyle/>
        <a:p>
          <a:endParaRPr lang="en-US"/>
        </a:p>
      </dgm:t>
    </dgm:pt>
    <dgm:pt modelId="{F3B4E5D1-EE9B-442D-8255-82AA1CACF230}" type="sibTrans" cxnId="{0AF5C132-5273-4B26-93D8-824DF2CE2629}">
      <dgm:prSet/>
      <dgm:spPr/>
      <dgm:t>
        <a:bodyPr/>
        <a:lstStyle/>
        <a:p>
          <a:endParaRPr lang="en-US"/>
        </a:p>
      </dgm:t>
    </dgm:pt>
    <dgm:pt modelId="{33C48A87-422C-4E1E-BCD9-49C3997E6A91}">
      <dgm:prSet/>
      <dgm:spPr/>
      <dgm:t>
        <a:bodyPr/>
        <a:lstStyle/>
        <a:p>
          <a:r>
            <a:rPr lang="bg-BG" dirty="0"/>
            <a:t>Търсите ли работа в чужбина - Международни онлайн платформи с обяви за работа?</a:t>
          </a:r>
          <a:endParaRPr lang="en-US" dirty="0"/>
        </a:p>
      </dgm:t>
    </dgm:pt>
    <dgm:pt modelId="{696B5B58-05CC-43CE-9B4A-C2A96FF6678C}" type="parTrans" cxnId="{AA96B322-20B9-43DB-97DB-E30F91206AB6}">
      <dgm:prSet/>
      <dgm:spPr/>
      <dgm:t>
        <a:bodyPr/>
        <a:lstStyle/>
        <a:p>
          <a:endParaRPr lang="en-US"/>
        </a:p>
      </dgm:t>
    </dgm:pt>
    <dgm:pt modelId="{222CBD90-B70C-4727-AD74-58DAFB98E48B}" type="sibTrans" cxnId="{AA96B322-20B9-43DB-97DB-E30F91206AB6}">
      <dgm:prSet/>
      <dgm:spPr/>
      <dgm:t>
        <a:bodyPr/>
        <a:lstStyle/>
        <a:p>
          <a:endParaRPr lang="en-US"/>
        </a:p>
      </dgm:t>
    </dgm:pt>
    <dgm:pt modelId="{853E7C39-BE2B-4F06-A3FD-0BCB7DFF2D05}" type="pres">
      <dgm:prSet presAssocID="{DE6245DB-C74A-4BD4-AFCE-C0AA058F3F27}" presName="vert0" presStyleCnt="0">
        <dgm:presLayoutVars>
          <dgm:dir/>
          <dgm:animOne val="branch"/>
          <dgm:animLvl val="lvl"/>
        </dgm:presLayoutVars>
      </dgm:prSet>
      <dgm:spPr/>
    </dgm:pt>
    <dgm:pt modelId="{84BBA975-A6F4-4B86-ADC4-DEB4640F6C60}" type="pres">
      <dgm:prSet presAssocID="{8D569172-C608-4B74-827B-BDBC659F4AD0}" presName="thickLine" presStyleLbl="alignNode1" presStyleIdx="0" presStyleCnt="5"/>
      <dgm:spPr/>
    </dgm:pt>
    <dgm:pt modelId="{4627CDD5-F889-4CAC-AC00-7BC531669B71}" type="pres">
      <dgm:prSet presAssocID="{8D569172-C608-4B74-827B-BDBC659F4AD0}" presName="horz1" presStyleCnt="0"/>
      <dgm:spPr/>
    </dgm:pt>
    <dgm:pt modelId="{F3A116E1-7BBE-4CBE-8879-FC1CFE37EAF1}" type="pres">
      <dgm:prSet presAssocID="{8D569172-C608-4B74-827B-BDBC659F4AD0}" presName="tx1" presStyleLbl="revTx" presStyleIdx="0" presStyleCnt="5"/>
      <dgm:spPr/>
    </dgm:pt>
    <dgm:pt modelId="{08D75DB9-202E-49AD-AF0D-964369350D90}" type="pres">
      <dgm:prSet presAssocID="{8D569172-C608-4B74-827B-BDBC659F4AD0}" presName="vert1" presStyleCnt="0"/>
      <dgm:spPr/>
    </dgm:pt>
    <dgm:pt modelId="{DF667C3D-1CC4-4ED6-950D-2D97B6A80533}" type="pres">
      <dgm:prSet presAssocID="{E818B85D-09FC-4A23-9966-7D5CF0E4ABA9}" presName="thickLine" presStyleLbl="alignNode1" presStyleIdx="1" presStyleCnt="5"/>
      <dgm:spPr/>
    </dgm:pt>
    <dgm:pt modelId="{11403D67-76C4-4D22-8268-78EA8A3FE1E8}" type="pres">
      <dgm:prSet presAssocID="{E818B85D-09FC-4A23-9966-7D5CF0E4ABA9}" presName="horz1" presStyleCnt="0"/>
      <dgm:spPr/>
    </dgm:pt>
    <dgm:pt modelId="{4FE783F7-CB41-4EA3-A4D4-04E0A47A11C2}" type="pres">
      <dgm:prSet presAssocID="{E818B85D-09FC-4A23-9966-7D5CF0E4ABA9}" presName="tx1" presStyleLbl="revTx" presStyleIdx="1" presStyleCnt="5"/>
      <dgm:spPr/>
    </dgm:pt>
    <dgm:pt modelId="{EE10D2F9-3AF2-4C8B-9975-97146CDAEC61}" type="pres">
      <dgm:prSet presAssocID="{E818B85D-09FC-4A23-9966-7D5CF0E4ABA9}" presName="vert1" presStyleCnt="0"/>
      <dgm:spPr/>
    </dgm:pt>
    <dgm:pt modelId="{CC3CA078-A406-4768-B4E0-FB8DD3CB03F9}" type="pres">
      <dgm:prSet presAssocID="{17DE8513-450A-4B5D-B4B5-39DA1DAAC175}" presName="thickLine" presStyleLbl="alignNode1" presStyleIdx="2" presStyleCnt="5"/>
      <dgm:spPr/>
    </dgm:pt>
    <dgm:pt modelId="{B2C2BC63-38A8-4D4A-9471-892F1EB289DF}" type="pres">
      <dgm:prSet presAssocID="{17DE8513-450A-4B5D-B4B5-39DA1DAAC175}" presName="horz1" presStyleCnt="0"/>
      <dgm:spPr/>
    </dgm:pt>
    <dgm:pt modelId="{1095638D-D9E8-4A5A-A4FE-A6D732842D1F}" type="pres">
      <dgm:prSet presAssocID="{17DE8513-450A-4B5D-B4B5-39DA1DAAC175}" presName="tx1" presStyleLbl="revTx" presStyleIdx="2" presStyleCnt="5"/>
      <dgm:spPr/>
    </dgm:pt>
    <dgm:pt modelId="{F5C09C49-B881-4089-A7A2-C00A0D978FBE}" type="pres">
      <dgm:prSet presAssocID="{17DE8513-450A-4B5D-B4B5-39DA1DAAC175}" presName="vert1" presStyleCnt="0"/>
      <dgm:spPr/>
    </dgm:pt>
    <dgm:pt modelId="{CAA6D880-1C43-4F99-A82F-D034DDC7FE4E}" type="pres">
      <dgm:prSet presAssocID="{118E14A0-107B-4FE5-957B-799D2488F1D7}" presName="thickLine" presStyleLbl="alignNode1" presStyleIdx="3" presStyleCnt="5"/>
      <dgm:spPr/>
    </dgm:pt>
    <dgm:pt modelId="{E71EC343-443A-4895-81C9-43405A56F239}" type="pres">
      <dgm:prSet presAssocID="{118E14A0-107B-4FE5-957B-799D2488F1D7}" presName="horz1" presStyleCnt="0"/>
      <dgm:spPr/>
    </dgm:pt>
    <dgm:pt modelId="{A2A0CC5F-10D6-4AF0-899A-19A77E4286C4}" type="pres">
      <dgm:prSet presAssocID="{118E14A0-107B-4FE5-957B-799D2488F1D7}" presName="tx1" presStyleLbl="revTx" presStyleIdx="3" presStyleCnt="5"/>
      <dgm:spPr/>
    </dgm:pt>
    <dgm:pt modelId="{0D966CA0-912C-4DD5-AB97-F080F68B51C0}" type="pres">
      <dgm:prSet presAssocID="{118E14A0-107B-4FE5-957B-799D2488F1D7}" presName="vert1" presStyleCnt="0"/>
      <dgm:spPr/>
    </dgm:pt>
    <dgm:pt modelId="{4E6E38CD-7016-4D16-BD2B-506801A89C85}" type="pres">
      <dgm:prSet presAssocID="{33C48A87-422C-4E1E-BCD9-49C3997E6A91}" presName="thickLine" presStyleLbl="alignNode1" presStyleIdx="4" presStyleCnt="5"/>
      <dgm:spPr/>
    </dgm:pt>
    <dgm:pt modelId="{F1A2A8FA-2381-4667-A797-ACCCA27F1DF2}" type="pres">
      <dgm:prSet presAssocID="{33C48A87-422C-4E1E-BCD9-49C3997E6A91}" presName="horz1" presStyleCnt="0"/>
      <dgm:spPr/>
    </dgm:pt>
    <dgm:pt modelId="{775A35AF-16A8-4605-B5CD-25F964CC5616}" type="pres">
      <dgm:prSet presAssocID="{33C48A87-422C-4E1E-BCD9-49C3997E6A91}" presName="tx1" presStyleLbl="revTx" presStyleIdx="4" presStyleCnt="5"/>
      <dgm:spPr/>
    </dgm:pt>
    <dgm:pt modelId="{17F9378A-C0BA-4DD5-9875-25455D894825}" type="pres">
      <dgm:prSet presAssocID="{33C48A87-422C-4E1E-BCD9-49C3997E6A91}" presName="vert1" presStyleCnt="0"/>
      <dgm:spPr/>
    </dgm:pt>
  </dgm:ptLst>
  <dgm:cxnLst>
    <dgm:cxn modelId="{AA96B322-20B9-43DB-97DB-E30F91206AB6}" srcId="{DE6245DB-C74A-4BD4-AFCE-C0AA058F3F27}" destId="{33C48A87-422C-4E1E-BCD9-49C3997E6A91}" srcOrd="4" destOrd="0" parTransId="{696B5B58-05CC-43CE-9B4A-C2A96FF6678C}" sibTransId="{222CBD90-B70C-4727-AD74-58DAFB98E48B}"/>
    <dgm:cxn modelId="{0AF5C132-5273-4B26-93D8-824DF2CE2629}" srcId="{DE6245DB-C74A-4BD4-AFCE-C0AA058F3F27}" destId="{118E14A0-107B-4FE5-957B-799D2488F1D7}" srcOrd="3" destOrd="0" parTransId="{7B86B7EB-C9B2-422C-B197-EF89DC6D4C1F}" sibTransId="{F3B4E5D1-EE9B-442D-8255-82AA1CACF230}"/>
    <dgm:cxn modelId="{82F7904D-AFB2-4B3A-9561-95B171D0738C}" type="presOf" srcId="{DE6245DB-C74A-4BD4-AFCE-C0AA058F3F27}" destId="{853E7C39-BE2B-4F06-A3FD-0BCB7DFF2D05}" srcOrd="0" destOrd="0" presId="urn:microsoft.com/office/officeart/2008/layout/LinedList"/>
    <dgm:cxn modelId="{8B1F516D-C5B9-416A-AAFD-0EEC363A02F1}" type="presOf" srcId="{33C48A87-422C-4E1E-BCD9-49C3997E6A91}" destId="{775A35AF-16A8-4605-B5CD-25F964CC5616}" srcOrd="0" destOrd="0" presId="urn:microsoft.com/office/officeart/2008/layout/LinedList"/>
    <dgm:cxn modelId="{3AF82775-6F51-41A0-B90A-50369A2C9221}" type="presOf" srcId="{118E14A0-107B-4FE5-957B-799D2488F1D7}" destId="{A2A0CC5F-10D6-4AF0-899A-19A77E4286C4}" srcOrd="0" destOrd="0" presId="urn:microsoft.com/office/officeart/2008/layout/LinedList"/>
    <dgm:cxn modelId="{EC580776-9B98-4EFC-A13D-EC2990EAE5B3}" type="presOf" srcId="{E818B85D-09FC-4A23-9966-7D5CF0E4ABA9}" destId="{4FE783F7-CB41-4EA3-A4D4-04E0A47A11C2}" srcOrd="0" destOrd="0" presId="urn:microsoft.com/office/officeart/2008/layout/LinedList"/>
    <dgm:cxn modelId="{930E4F96-3550-4EC3-8A84-ADA6C6603DC1}" srcId="{DE6245DB-C74A-4BD4-AFCE-C0AA058F3F27}" destId="{17DE8513-450A-4B5D-B4B5-39DA1DAAC175}" srcOrd="2" destOrd="0" parTransId="{231D13C5-2963-495F-B67A-4286E39F9486}" sibTransId="{FB7DD607-D262-45BA-A25C-0C0B23B1BC64}"/>
    <dgm:cxn modelId="{184019A8-B58C-4C75-BC69-F9DAF6B28259}" type="presOf" srcId="{8D569172-C608-4B74-827B-BDBC659F4AD0}" destId="{F3A116E1-7BBE-4CBE-8879-FC1CFE37EAF1}" srcOrd="0" destOrd="0" presId="urn:microsoft.com/office/officeart/2008/layout/LinedList"/>
    <dgm:cxn modelId="{0650FFB3-CA32-4E76-8D71-3C23A1D04ED9}" srcId="{DE6245DB-C74A-4BD4-AFCE-C0AA058F3F27}" destId="{E818B85D-09FC-4A23-9966-7D5CF0E4ABA9}" srcOrd="1" destOrd="0" parTransId="{EAB90225-4FF8-4D50-8927-88C23B265C00}" sibTransId="{77801F4B-7B6B-4E47-A548-6334BB07CD86}"/>
    <dgm:cxn modelId="{EF0E5FF5-C8B0-4739-B55E-324B59730048}" type="presOf" srcId="{17DE8513-450A-4B5D-B4B5-39DA1DAAC175}" destId="{1095638D-D9E8-4A5A-A4FE-A6D732842D1F}" srcOrd="0" destOrd="0" presId="urn:microsoft.com/office/officeart/2008/layout/LinedList"/>
    <dgm:cxn modelId="{2A3308FB-6352-47C9-9B57-0BF2341FF599}" srcId="{DE6245DB-C74A-4BD4-AFCE-C0AA058F3F27}" destId="{8D569172-C608-4B74-827B-BDBC659F4AD0}" srcOrd="0" destOrd="0" parTransId="{480955E8-5C78-44C7-9813-8506FB6F12CE}" sibTransId="{B793ECBD-B16C-4999-A2A3-FAE79BF3FBE9}"/>
    <dgm:cxn modelId="{077D05EF-4F1B-4C84-8963-5371DC813508}" type="presParOf" srcId="{853E7C39-BE2B-4F06-A3FD-0BCB7DFF2D05}" destId="{84BBA975-A6F4-4B86-ADC4-DEB4640F6C60}" srcOrd="0" destOrd="0" presId="urn:microsoft.com/office/officeart/2008/layout/LinedList"/>
    <dgm:cxn modelId="{0B537149-D11A-422D-B0DD-0DF4421FA6C0}" type="presParOf" srcId="{853E7C39-BE2B-4F06-A3FD-0BCB7DFF2D05}" destId="{4627CDD5-F889-4CAC-AC00-7BC531669B71}" srcOrd="1" destOrd="0" presId="urn:microsoft.com/office/officeart/2008/layout/LinedList"/>
    <dgm:cxn modelId="{EA39B39C-3DC8-4D55-899C-A0259F96AF50}" type="presParOf" srcId="{4627CDD5-F889-4CAC-AC00-7BC531669B71}" destId="{F3A116E1-7BBE-4CBE-8879-FC1CFE37EAF1}" srcOrd="0" destOrd="0" presId="urn:microsoft.com/office/officeart/2008/layout/LinedList"/>
    <dgm:cxn modelId="{1EEE41D9-C9C8-4910-8E1E-F005D2789AE5}" type="presParOf" srcId="{4627CDD5-F889-4CAC-AC00-7BC531669B71}" destId="{08D75DB9-202E-49AD-AF0D-964369350D90}" srcOrd="1" destOrd="0" presId="urn:microsoft.com/office/officeart/2008/layout/LinedList"/>
    <dgm:cxn modelId="{397B8987-E5CE-47CF-9C65-BEA535605FE5}" type="presParOf" srcId="{853E7C39-BE2B-4F06-A3FD-0BCB7DFF2D05}" destId="{DF667C3D-1CC4-4ED6-950D-2D97B6A80533}" srcOrd="2" destOrd="0" presId="urn:microsoft.com/office/officeart/2008/layout/LinedList"/>
    <dgm:cxn modelId="{595C21FC-4FDC-4A9E-995F-E7E66FCA2D2E}" type="presParOf" srcId="{853E7C39-BE2B-4F06-A3FD-0BCB7DFF2D05}" destId="{11403D67-76C4-4D22-8268-78EA8A3FE1E8}" srcOrd="3" destOrd="0" presId="urn:microsoft.com/office/officeart/2008/layout/LinedList"/>
    <dgm:cxn modelId="{8DC3B97B-4C83-4F0A-B37C-47FF63D7A8C0}" type="presParOf" srcId="{11403D67-76C4-4D22-8268-78EA8A3FE1E8}" destId="{4FE783F7-CB41-4EA3-A4D4-04E0A47A11C2}" srcOrd="0" destOrd="0" presId="urn:microsoft.com/office/officeart/2008/layout/LinedList"/>
    <dgm:cxn modelId="{7F7A71BE-3E7D-4ADB-BE1C-EF84637BEB83}" type="presParOf" srcId="{11403D67-76C4-4D22-8268-78EA8A3FE1E8}" destId="{EE10D2F9-3AF2-4C8B-9975-97146CDAEC61}" srcOrd="1" destOrd="0" presId="urn:microsoft.com/office/officeart/2008/layout/LinedList"/>
    <dgm:cxn modelId="{29698055-4EAD-4355-B8D8-78138425C69E}" type="presParOf" srcId="{853E7C39-BE2B-4F06-A3FD-0BCB7DFF2D05}" destId="{CC3CA078-A406-4768-B4E0-FB8DD3CB03F9}" srcOrd="4" destOrd="0" presId="urn:microsoft.com/office/officeart/2008/layout/LinedList"/>
    <dgm:cxn modelId="{A5264AB2-3FC6-40BE-B6B0-E1700E64821C}" type="presParOf" srcId="{853E7C39-BE2B-4F06-A3FD-0BCB7DFF2D05}" destId="{B2C2BC63-38A8-4D4A-9471-892F1EB289DF}" srcOrd="5" destOrd="0" presId="urn:microsoft.com/office/officeart/2008/layout/LinedList"/>
    <dgm:cxn modelId="{2B3FB636-5C52-45AC-BDE4-0D5A65F1FAE2}" type="presParOf" srcId="{B2C2BC63-38A8-4D4A-9471-892F1EB289DF}" destId="{1095638D-D9E8-4A5A-A4FE-A6D732842D1F}" srcOrd="0" destOrd="0" presId="urn:microsoft.com/office/officeart/2008/layout/LinedList"/>
    <dgm:cxn modelId="{8DDAA4E7-6973-43A9-B93F-F364CA5C0082}" type="presParOf" srcId="{B2C2BC63-38A8-4D4A-9471-892F1EB289DF}" destId="{F5C09C49-B881-4089-A7A2-C00A0D978FBE}" srcOrd="1" destOrd="0" presId="urn:microsoft.com/office/officeart/2008/layout/LinedList"/>
    <dgm:cxn modelId="{4E0F1CBD-9720-4524-9771-333AF8B6E6CC}" type="presParOf" srcId="{853E7C39-BE2B-4F06-A3FD-0BCB7DFF2D05}" destId="{CAA6D880-1C43-4F99-A82F-D034DDC7FE4E}" srcOrd="6" destOrd="0" presId="urn:microsoft.com/office/officeart/2008/layout/LinedList"/>
    <dgm:cxn modelId="{5E2977BD-9F27-4E39-9A82-15B61477B903}" type="presParOf" srcId="{853E7C39-BE2B-4F06-A3FD-0BCB7DFF2D05}" destId="{E71EC343-443A-4895-81C9-43405A56F239}" srcOrd="7" destOrd="0" presId="urn:microsoft.com/office/officeart/2008/layout/LinedList"/>
    <dgm:cxn modelId="{C6549948-C281-490B-90B2-F5D5E8249F58}" type="presParOf" srcId="{E71EC343-443A-4895-81C9-43405A56F239}" destId="{A2A0CC5F-10D6-4AF0-899A-19A77E4286C4}" srcOrd="0" destOrd="0" presId="urn:microsoft.com/office/officeart/2008/layout/LinedList"/>
    <dgm:cxn modelId="{B00E290A-1C40-4FAB-8EBA-65A6A15ED348}" type="presParOf" srcId="{E71EC343-443A-4895-81C9-43405A56F239}" destId="{0D966CA0-912C-4DD5-AB97-F080F68B51C0}" srcOrd="1" destOrd="0" presId="urn:microsoft.com/office/officeart/2008/layout/LinedList"/>
    <dgm:cxn modelId="{F43F2B0A-739B-475A-AFD3-D684B65F902D}" type="presParOf" srcId="{853E7C39-BE2B-4F06-A3FD-0BCB7DFF2D05}" destId="{4E6E38CD-7016-4D16-BD2B-506801A89C85}" srcOrd="8" destOrd="0" presId="urn:microsoft.com/office/officeart/2008/layout/LinedList"/>
    <dgm:cxn modelId="{C131081A-A8B9-469E-B71F-A13B0FF1BC9F}" type="presParOf" srcId="{853E7C39-BE2B-4F06-A3FD-0BCB7DFF2D05}" destId="{F1A2A8FA-2381-4667-A797-ACCCA27F1DF2}" srcOrd="9" destOrd="0" presId="urn:microsoft.com/office/officeart/2008/layout/LinedList"/>
    <dgm:cxn modelId="{4A5E7EFF-1408-492F-A136-FF25EC9FD780}" type="presParOf" srcId="{F1A2A8FA-2381-4667-A797-ACCCA27F1DF2}" destId="{775A35AF-16A8-4605-B5CD-25F964CC5616}" srcOrd="0" destOrd="0" presId="urn:microsoft.com/office/officeart/2008/layout/LinedList"/>
    <dgm:cxn modelId="{2A8176F6-23C2-4910-A706-89EC048555B5}" type="presParOf" srcId="{F1A2A8FA-2381-4667-A797-ACCCA27F1DF2}" destId="{17F9378A-C0BA-4DD5-9875-25455D89482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6B0C09-B3AA-4BAB-B4CB-3717957B128F}" type="doc">
      <dgm:prSet loTypeId="urn:microsoft.com/office/officeart/2005/8/layout/cycle8" loCatId="cycle" qsTypeId="urn:microsoft.com/office/officeart/2005/8/quickstyle/simple1" qsCatId="simple" csTypeId="urn:microsoft.com/office/officeart/2005/8/colors/accent1_2" csCatId="accent1" phldr="1"/>
      <dgm:spPr/>
      <dgm:t>
        <a:bodyPr/>
        <a:lstStyle/>
        <a:p>
          <a:endParaRPr lang="en-US"/>
        </a:p>
      </dgm:t>
    </dgm:pt>
    <dgm:pt modelId="{52B16432-F5C0-45E8-A92A-3F10D20F39ED}">
      <dgm:prSet custT="1"/>
      <dgm:spPr/>
      <dgm:t>
        <a:bodyPr/>
        <a:lstStyle/>
        <a:p>
          <a:r>
            <a:rPr lang="bg-BG" sz="2000" noProof="0">
              <a:latin typeface="Calibri"/>
              <a:cs typeface="Calibri"/>
            </a:rPr>
            <a:t>Голям обхват и достъпност</a:t>
          </a:r>
        </a:p>
      </dgm:t>
    </dgm:pt>
    <dgm:pt modelId="{5ABEFCFA-0B6C-4308-B245-871848474254}" type="parTrans" cxnId="{364B8CB1-784D-4DD1-85BA-C800A598FAEF}">
      <dgm:prSet/>
      <dgm:spPr/>
      <dgm:t>
        <a:bodyPr/>
        <a:lstStyle/>
        <a:p>
          <a:endParaRPr lang="bg-BG" sz="2800" noProof="0"/>
        </a:p>
      </dgm:t>
    </dgm:pt>
    <dgm:pt modelId="{39F9CB96-C3F3-4276-91E9-A172227CCF85}" type="sibTrans" cxnId="{364B8CB1-784D-4DD1-85BA-C800A598FAEF}">
      <dgm:prSet/>
      <dgm:spPr/>
      <dgm:t>
        <a:bodyPr/>
        <a:lstStyle/>
        <a:p>
          <a:endParaRPr lang="bg-BG" sz="2800" noProof="0"/>
        </a:p>
      </dgm:t>
    </dgm:pt>
    <dgm:pt modelId="{766AE8D6-FB75-4D92-9D8A-C304861EC773}">
      <dgm:prSet custT="1"/>
      <dgm:spPr/>
      <dgm:t>
        <a:bodyPr/>
        <a:lstStyle/>
        <a:p>
          <a:pPr rtl="0"/>
          <a:r>
            <a:rPr lang="bg-BG" sz="2000" noProof="0">
              <a:latin typeface="Calibri"/>
              <a:cs typeface="Calibri"/>
            </a:rPr>
            <a:t>Актуалност и реално време</a:t>
          </a:r>
        </a:p>
      </dgm:t>
    </dgm:pt>
    <dgm:pt modelId="{4F6751A8-C130-42FC-BBAA-6E4F363D1A95}" type="parTrans" cxnId="{6BC998E4-C871-4345-A0A2-465D952C5051}">
      <dgm:prSet/>
      <dgm:spPr/>
      <dgm:t>
        <a:bodyPr/>
        <a:lstStyle/>
        <a:p>
          <a:endParaRPr lang="bg-BG" sz="2800" noProof="0"/>
        </a:p>
      </dgm:t>
    </dgm:pt>
    <dgm:pt modelId="{F6D3C1F8-05C7-41B7-A6C6-0D81B9591BB5}" type="sibTrans" cxnId="{6BC998E4-C871-4345-A0A2-465D952C5051}">
      <dgm:prSet/>
      <dgm:spPr/>
      <dgm:t>
        <a:bodyPr/>
        <a:lstStyle/>
        <a:p>
          <a:endParaRPr lang="bg-BG" sz="2800" noProof="0"/>
        </a:p>
      </dgm:t>
    </dgm:pt>
    <dgm:pt modelId="{3CF1784F-A653-46A0-A99B-5D4C9C14362E}">
      <dgm:prSet custT="1"/>
      <dgm:spPr/>
      <dgm:t>
        <a:bodyPr/>
        <a:lstStyle/>
        <a:p>
          <a:pPr rtl="0"/>
          <a:r>
            <a:rPr lang="bg-BG" sz="2000" noProof="0">
              <a:latin typeface="Calibri"/>
              <a:cs typeface="Calibri"/>
            </a:rPr>
            <a:t>Комфорт и удобство</a:t>
          </a:r>
        </a:p>
      </dgm:t>
    </dgm:pt>
    <dgm:pt modelId="{D2D12A24-9AFB-4F7F-AC97-12AAA0640E86}" type="parTrans" cxnId="{8737617C-630F-4549-B763-9349251134AE}">
      <dgm:prSet/>
      <dgm:spPr/>
      <dgm:t>
        <a:bodyPr/>
        <a:lstStyle/>
        <a:p>
          <a:endParaRPr lang="bg-BG" sz="2800" noProof="0"/>
        </a:p>
      </dgm:t>
    </dgm:pt>
    <dgm:pt modelId="{AEB7BB97-BE91-4C80-B74E-6C4EED620908}" type="sibTrans" cxnId="{8737617C-630F-4549-B763-9349251134AE}">
      <dgm:prSet/>
      <dgm:spPr/>
      <dgm:t>
        <a:bodyPr/>
        <a:lstStyle/>
        <a:p>
          <a:endParaRPr lang="bg-BG" sz="2800" noProof="0"/>
        </a:p>
      </dgm:t>
    </dgm:pt>
    <dgm:pt modelId="{1F2FDD5B-B59C-4073-B7F7-A11D1D70A23A}">
      <dgm:prSet custT="1"/>
      <dgm:spPr/>
      <dgm:t>
        <a:bodyPr/>
        <a:lstStyle/>
        <a:p>
          <a:r>
            <a:rPr lang="bg-BG" sz="2000" noProof="0">
              <a:latin typeface="Calibri"/>
              <a:cs typeface="Calibri"/>
            </a:rPr>
            <a:t>Ресурси и съвети</a:t>
          </a:r>
        </a:p>
      </dgm:t>
    </dgm:pt>
    <dgm:pt modelId="{11E48066-9868-4BA9-84FA-10F74B75CF0D}" type="parTrans" cxnId="{8D975D11-E512-4AAD-813F-9BFCBCFBE74A}">
      <dgm:prSet/>
      <dgm:spPr/>
      <dgm:t>
        <a:bodyPr/>
        <a:lstStyle/>
        <a:p>
          <a:endParaRPr lang="bg-BG" sz="2800" noProof="0"/>
        </a:p>
      </dgm:t>
    </dgm:pt>
    <dgm:pt modelId="{291C8680-6607-4130-AAFF-5F421690CB38}" type="sibTrans" cxnId="{8D975D11-E512-4AAD-813F-9BFCBCFBE74A}">
      <dgm:prSet/>
      <dgm:spPr/>
      <dgm:t>
        <a:bodyPr/>
        <a:lstStyle/>
        <a:p>
          <a:endParaRPr lang="bg-BG" sz="2800" noProof="0"/>
        </a:p>
      </dgm:t>
    </dgm:pt>
    <dgm:pt modelId="{70940FAD-D04C-432B-9DC9-F5B73D9CCC04}">
      <dgm:prSet phldr="0" custT="1"/>
      <dgm:spPr/>
      <dgm:t>
        <a:bodyPr/>
        <a:lstStyle/>
        <a:p>
          <a:pPr rtl="0"/>
          <a:r>
            <a:rPr lang="bg-BG" sz="2000" noProof="0">
              <a:latin typeface="Calibri"/>
              <a:cs typeface="Calibri"/>
            </a:rPr>
            <a:t>Лесно търсене и филтриране</a:t>
          </a:r>
        </a:p>
      </dgm:t>
    </dgm:pt>
    <dgm:pt modelId="{AFDF0A0E-65AA-4EDB-906F-1E8A0C76A0EB}" type="parTrans" cxnId="{95E6F2D9-7D3D-4F58-8A81-0F8F6976776B}">
      <dgm:prSet/>
      <dgm:spPr/>
      <dgm:t>
        <a:bodyPr/>
        <a:lstStyle/>
        <a:p>
          <a:endParaRPr lang="bg-BG" sz="2800" noProof="0"/>
        </a:p>
      </dgm:t>
    </dgm:pt>
    <dgm:pt modelId="{A4692080-8F38-46EA-9787-2B373538E2D9}" type="sibTrans" cxnId="{95E6F2D9-7D3D-4F58-8A81-0F8F6976776B}">
      <dgm:prSet/>
      <dgm:spPr/>
      <dgm:t>
        <a:bodyPr/>
        <a:lstStyle/>
        <a:p>
          <a:endParaRPr lang="bg-BG" sz="2800" noProof="0"/>
        </a:p>
      </dgm:t>
    </dgm:pt>
    <dgm:pt modelId="{1EED6569-AFBB-486B-94CF-7A18E58BB65B}">
      <dgm:prSet phldr="0" custT="1"/>
      <dgm:spPr/>
      <dgm:t>
        <a:bodyPr/>
        <a:lstStyle/>
        <a:p>
          <a:r>
            <a:rPr lang="bg-BG" sz="2000" noProof="0">
              <a:latin typeface="Calibri"/>
              <a:cs typeface="Calibri"/>
            </a:rPr>
            <a:t>Професионален профил</a:t>
          </a:r>
        </a:p>
      </dgm:t>
    </dgm:pt>
    <dgm:pt modelId="{8FB73D0C-87ED-4908-A7EB-6A3118E53DA1}" type="parTrans" cxnId="{D5E0D39E-4562-4421-9C20-04A86DD01682}">
      <dgm:prSet/>
      <dgm:spPr/>
      <dgm:t>
        <a:bodyPr/>
        <a:lstStyle/>
        <a:p>
          <a:endParaRPr lang="bg-BG" sz="2800" noProof="0"/>
        </a:p>
      </dgm:t>
    </dgm:pt>
    <dgm:pt modelId="{B7007FC4-3D59-45D2-BB8D-AAB6303CDFF2}" type="sibTrans" cxnId="{D5E0D39E-4562-4421-9C20-04A86DD01682}">
      <dgm:prSet/>
      <dgm:spPr/>
      <dgm:t>
        <a:bodyPr/>
        <a:lstStyle/>
        <a:p>
          <a:endParaRPr lang="bg-BG" sz="2800" noProof="0"/>
        </a:p>
      </dgm:t>
    </dgm:pt>
    <dgm:pt modelId="{60FD82C1-AE0F-419F-A254-1681575D0A0A}">
      <dgm:prSet phldr="0" custT="1"/>
      <dgm:spPr/>
      <dgm:t>
        <a:bodyPr/>
        <a:lstStyle/>
        <a:p>
          <a:r>
            <a:rPr lang="bg-BG" sz="2000" noProof="0">
              <a:latin typeface="Calibri"/>
              <a:cs typeface="Calibri"/>
            </a:rPr>
            <a:t>Възможности за международно търсене</a:t>
          </a:r>
        </a:p>
      </dgm:t>
    </dgm:pt>
    <dgm:pt modelId="{4E5824A6-B963-41C7-91EF-4085252B67F7}" type="parTrans" cxnId="{5AE92543-4B3D-43AB-838C-BB284A67B851}">
      <dgm:prSet/>
      <dgm:spPr/>
      <dgm:t>
        <a:bodyPr/>
        <a:lstStyle/>
        <a:p>
          <a:endParaRPr lang="bg-BG" sz="2800" noProof="0"/>
        </a:p>
      </dgm:t>
    </dgm:pt>
    <dgm:pt modelId="{7345F0FC-2BB6-4BCE-A13C-95865D93624B}" type="sibTrans" cxnId="{5AE92543-4B3D-43AB-838C-BB284A67B851}">
      <dgm:prSet/>
      <dgm:spPr/>
      <dgm:t>
        <a:bodyPr/>
        <a:lstStyle/>
        <a:p>
          <a:endParaRPr lang="bg-BG" sz="2800" noProof="0"/>
        </a:p>
      </dgm:t>
    </dgm:pt>
    <dgm:pt modelId="{CED2EAB9-F4B4-4020-B9BF-02D825E54865}" type="pres">
      <dgm:prSet presAssocID="{336B0C09-B3AA-4BAB-B4CB-3717957B128F}" presName="compositeShape" presStyleCnt="0">
        <dgm:presLayoutVars>
          <dgm:chMax val="7"/>
          <dgm:dir/>
          <dgm:resizeHandles val="exact"/>
        </dgm:presLayoutVars>
      </dgm:prSet>
      <dgm:spPr/>
    </dgm:pt>
    <dgm:pt modelId="{E9CF3D3D-3A9D-4096-8764-0A57CAFD1476}" type="pres">
      <dgm:prSet presAssocID="{336B0C09-B3AA-4BAB-B4CB-3717957B128F}" presName="wedge1" presStyleLbl="node1" presStyleIdx="0" presStyleCnt="7"/>
      <dgm:spPr/>
    </dgm:pt>
    <dgm:pt modelId="{3FBDE815-CA73-496E-A9C5-C38503EDC9F6}" type="pres">
      <dgm:prSet presAssocID="{336B0C09-B3AA-4BAB-B4CB-3717957B128F}" presName="dummy1a" presStyleCnt="0"/>
      <dgm:spPr/>
    </dgm:pt>
    <dgm:pt modelId="{FBB52637-8652-440A-A574-FDB76F2F5183}" type="pres">
      <dgm:prSet presAssocID="{336B0C09-B3AA-4BAB-B4CB-3717957B128F}" presName="dummy1b" presStyleCnt="0"/>
      <dgm:spPr/>
    </dgm:pt>
    <dgm:pt modelId="{50ABABF2-A861-44BD-8610-062D48E88E66}" type="pres">
      <dgm:prSet presAssocID="{336B0C09-B3AA-4BAB-B4CB-3717957B128F}" presName="wedge1Tx" presStyleLbl="node1" presStyleIdx="0" presStyleCnt="7">
        <dgm:presLayoutVars>
          <dgm:chMax val="0"/>
          <dgm:chPref val="0"/>
          <dgm:bulletEnabled val="1"/>
        </dgm:presLayoutVars>
      </dgm:prSet>
      <dgm:spPr/>
    </dgm:pt>
    <dgm:pt modelId="{ED0B3E1F-DF96-4305-A3FB-36133ACA0304}" type="pres">
      <dgm:prSet presAssocID="{336B0C09-B3AA-4BAB-B4CB-3717957B128F}" presName="wedge2" presStyleLbl="node1" presStyleIdx="1" presStyleCnt="7"/>
      <dgm:spPr/>
    </dgm:pt>
    <dgm:pt modelId="{754F72D1-0C93-482D-ABE0-2C8A4175072D}" type="pres">
      <dgm:prSet presAssocID="{336B0C09-B3AA-4BAB-B4CB-3717957B128F}" presName="dummy2a" presStyleCnt="0"/>
      <dgm:spPr/>
    </dgm:pt>
    <dgm:pt modelId="{1211C731-7A05-4B8A-A2F6-364141EDCC37}" type="pres">
      <dgm:prSet presAssocID="{336B0C09-B3AA-4BAB-B4CB-3717957B128F}" presName="dummy2b" presStyleCnt="0"/>
      <dgm:spPr/>
    </dgm:pt>
    <dgm:pt modelId="{7FD33501-7357-4AC8-95B0-7E8415BBA19E}" type="pres">
      <dgm:prSet presAssocID="{336B0C09-B3AA-4BAB-B4CB-3717957B128F}" presName="wedge2Tx" presStyleLbl="node1" presStyleIdx="1" presStyleCnt="7">
        <dgm:presLayoutVars>
          <dgm:chMax val="0"/>
          <dgm:chPref val="0"/>
          <dgm:bulletEnabled val="1"/>
        </dgm:presLayoutVars>
      </dgm:prSet>
      <dgm:spPr/>
    </dgm:pt>
    <dgm:pt modelId="{8A236E6A-2735-47BF-9156-FC10277A09CD}" type="pres">
      <dgm:prSet presAssocID="{336B0C09-B3AA-4BAB-B4CB-3717957B128F}" presName="wedge3" presStyleLbl="node1" presStyleIdx="2" presStyleCnt="7"/>
      <dgm:spPr/>
    </dgm:pt>
    <dgm:pt modelId="{71BE1989-F98A-4DF5-950A-5A39914ECE4C}" type="pres">
      <dgm:prSet presAssocID="{336B0C09-B3AA-4BAB-B4CB-3717957B128F}" presName="dummy3a" presStyleCnt="0"/>
      <dgm:spPr/>
    </dgm:pt>
    <dgm:pt modelId="{78EC508F-106D-47CA-8728-C398E9D01830}" type="pres">
      <dgm:prSet presAssocID="{336B0C09-B3AA-4BAB-B4CB-3717957B128F}" presName="dummy3b" presStyleCnt="0"/>
      <dgm:spPr/>
    </dgm:pt>
    <dgm:pt modelId="{9C10554C-594D-4498-B607-7AF4E24DDC0B}" type="pres">
      <dgm:prSet presAssocID="{336B0C09-B3AA-4BAB-B4CB-3717957B128F}" presName="wedge3Tx" presStyleLbl="node1" presStyleIdx="2" presStyleCnt="7">
        <dgm:presLayoutVars>
          <dgm:chMax val="0"/>
          <dgm:chPref val="0"/>
          <dgm:bulletEnabled val="1"/>
        </dgm:presLayoutVars>
      </dgm:prSet>
      <dgm:spPr/>
    </dgm:pt>
    <dgm:pt modelId="{4516F009-89A1-4F9D-99A5-FFFBEC28E228}" type="pres">
      <dgm:prSet presAssocID="{336B0C09-B3AA-4BAB-B4CB-3717957B128F}" presName="wedge4" presStyleLbl="node1" presStyleIdx="3" presStyleCnt="7"/>
      <dgm:spPr/>
    </dgm:pt>
    <dgm:pt modelId="{37404E40-B1B0-46B6-A1A7-82437753C880}" type="pres">
      <dgm:prSet presAssocID="{336B0C09-B3AA-4BAB-B4CB-3717957B128F}" presName="dummy4a" presStyleCnt="0"/>
      <dgm:spPr/>
    </dgm:pt>
    <dgm:pt modelId="{48953EFE-2684-4A03-B518-78404940D1EB}" type="pres">
      <dgm:prSet presAssocID="{336B0C09-B3AA-4BAB-B4CB-3717957B128F}" presName="dummy4b" presStyleCnt="0"/>
      <dgm:spPr/>
    </dgm:pt>
    <dgm:pt modelId="{77A68D2E-58CE-4B59-9741-44EEFA46B860}" type="pres">
      <dgm:prSet presAssocID="{336B0C09-B3AA-4BAB-B4CB-3717957B128F}" presName="wedge4Tx" presStyleLbl="node1" presStyleIdx="3" presStyleCnt="7">
        <dgm:presLayoutVars>
          <dgm:chMax val="0"/>
          <dgm:chPref val="0"/>
          <dgm:bulletEnabled val="1"/>
        </dgm:presLayoutVars>
      </dgm:prSet>
      <dgm:spPr/>
    </dgm:pt>
    <dgm:pt modelId="{1B2084F6-1ED7-4B21-B2D3-2A7755EAF998}" type="pres">
      <dgm:prSet presAssocID="{336B0C09-B3AA-4BAB-B4CB-3717957B128F}" presName="wedge5" presStyleLbl="node1" presStyleIdx="4" presStyleCnt="7"/>
      <dgm:spPr/>
    </dgm:pt>
    <dgm:pt modelId="{F48A7A62-1A54-477A-A918-D426E5E78FCF}" type="pres">
      <dgm:prSet presAssocID="{336B0C09-B3AA-4BAB-B4CB-3717957B128F}" presName="dummy5a" presStyleCnt="0"/>
      <dgm:spPr/>
    </dgm:pt>
    <dgm:pt modelId="{3E9EEC33-CE67-4FD7-800E-1EDC5654DCA1}" type="pres">
      <dgm:prSet presAssocID="{336B0C09-B3AA-4BAB-B4CB-3717957B128F}" presName="dummy5b" presStyleCnt="0"/>
      <dgm:spPr/>
    </dgm:pt>
    <dgm:pt modelId="{19B71E94-1F91-4764-B75D-FED1185D796F}" type="pres">
      <dgm:prSet presAssocID="{336B0C09-B3AA-4BAB-B4CB-3717957B128F}" presName="wedge5Tx" presStyleLbl="node1" presStyleIdx="4" presStyleCnt="7">
        <dgm:presLayoutVars>
          <dgm:chMax val="0"/>
          <dgm:chPref val="0"/>
          <dgm:bulletEnabled val="1"/>
        </dgm:presLayoutVars>
      </dgm:prSet>
      <dgm:spPr/>
    </dgm:pt>
    <dgm:pt modelId="{36207948-7E35-4782-9F2F-22249ECD4321}" type="pres">
      <dgm:prSet presAssocID="{336B0C09-B3AA-4BAB-B4CB-3717957B128F}" presName="wedge6" presStyleLbl="node1" presStyleIdx="5" presStyleCnt="7"/>
      <dgm:spPr/>
    </dgm:pt>
    <dgm:pt modelId="{0428F0F2-B446-496A-92AA-437D677E9A75}" type="pres">
      <dgm:prSet presAssocID="{336B0C09-B3AA-4BAB-B4CB-3717957B128F}" presName="dummy6a" presStyleCnt="0"/>
      <dgm:spPr/>
    </dgm:pt>
    <dgm:pt modelId="{C55385BC-CB11-4654-BDDC-61646C93EE69}" type="pres">
      <dgm:prSet presAssocID="{336B0C09-B3AA-4BAB-B4CB-3717957B128F}" presName="dummy6b" presStyleCnt="0"/>
      <dgm:spPr/>
    </dgm:pt>
    <dgm:pt modelId="{BAD0BB31-CA31-4CF2-A1D7-BDEFA4FB358E}" type="pres">
      <dgm:prSet presAssocID="{336B0C09-B3AA-4BAB-B4CB-3717957B128F}" presName="wedge6Tx" presStyleLbl="node1" presStyleIdx="5" presStyleCnt="7">
        <dgm:presLayoutVars>
          <dgm:chMax val="0"/>
          <dgm:chPref val="0"/>
          <dgm:bulletEnabled val="1"/>
        </dgm:presLayoutVars>
      </dgm:prSet>
      <dgm:spPr/>
    </dgm:pt>
    <dgm:pt modelId="{4E654B83-BDA2-455D-9C17-5D0436FC2FC9}" type="pres">
      <dgm:prSet presAssocID="{336B0C09-B3AA-4BAB-B4CB-3717957B128F}" presName="wedge7" presStyleLbl="node1" presStyleIdx="6" presStyleCnt="7"/>
      <dgm:spPr/>
    </dgm:pt>
    <dgm:pt modelId="{32DB1E34-AAFD-4EF5-9124-791D57410716}" type="pres">
      <dgm:prSet presAssocID="{336B0C09-B3AA-4BAB-B4CB-3717957B128F}" presName="dummy7a" presStyleCnt="0"/>
      <dgm:spPr/>
    </dgm:pt>
    <dgm:pt modelId="{8E8DC9EF-99AB-4D00-9114-45AEFAB2608B}" type="pres">
      <dgm:prSet presAssocID="{336B0C09-B3AA-4BAB-B4CB-3717957B128F}" presName="dummy7b" presStyleCnt="0"/>
      <dgm:spPr/>
    </dgm:pt>
    <dgm:pt modelId="{DC7C0581-AE46-49CA-84F2-D069F8AB3503}" type="pres">
      <dgm:prSet presAssocID="{336B0C09-B3AA-4BAB-B4CB-3717957B128F}" presName="wedge7Tx" presStyleLbl="node1" presStyleIdx="6" presStyleCnt="7">
        <dgm:presLayoutVars>
          <dgm:chMax val="0"/>
          <dgm:chPref val="0"/>
          <dgm:bulletEnabled val="1"/>
        </dgm:presLayoutVars>
      </dgm:prSet>
      <dgm:spPr/>
    </dgm:pt>
    <dgm:pt modelId="{453F8D43-D581-40F4-8EB7-9193E83D3973}" type="pres">
      <dgm:prSet presAssocID="{39F9CB96-C3F3-4276-91E9-A172227CCF85}" presName="arrowWedge1" presStyleLbl="fgSibTrans2D1" presStyleIdx="0" presStyleCnt="7"/>
      <dgm:spPr/>
    </dgm:pt>
    <dgm:pt modelId="{0DD9ACF9-11D2-4456-B6AA-77BACE01FA26}" type="pres">
      <dgm:prSet presAssocID="{F6D3C1F8-05C7-41B7-A6C6-0D81B9591BB5}" presName="arrowWedge2" presStyleLbl="fgSibTrans2D1" presStyleIdx="1" presStyleCnt="7"/>
      <dgm:spPr/>
    </dgm:pt>
    <dgm:pt modelId="{DD56456A-FC57-4844-B618-EF3446A45488}" type="pres">
      <dgm:prSet presAssocID="{A4692080-8F38-46EA-9787-2B373538E2D9}" presName="arrowWedge3" presStyleLbl="fgSibTrans2D1" presStyleIdx="2" presStyleCnt="7"/>
      <dgm:spPr/>
    </dgm:pt>
    <dgm:pt modelId="{C7274C0F-A536-4E01-8534-65DF55A486D7}" type="pres">
      <dgm:prSet presAssocID="{B7007FC4-3D59-45D2-BB8D-AAB6303CDFF2}" presName="arrowWedge4" presStyleLbl="fgSibTrans2D1" presStyleIdx="3" presStyleCnt="7"/>
      <dgm:spPr/>
    </dgm:pt>
    <dgm:pt modelId="{945FA81F-568E-4B9B-B802-5EAF24255A67}" type="pres">
      <dgm:prSet presAssocID="{AEB7BB97-BE91-4C80-B74E-6C4EED620908}" presName="arrowWedge5" presStyleLbl="fgSibTrans2D1" presStyleIdx="4" presStyleCnt="7"/>
      <dgm:spPr/>
    </dgm:pt>
    <dgm:pt modelId="{7A7CE11A-74E2-46A5-9E0E-8350ABA6FF39}" type="pres">
      <dgm:prSet presAssocID="{7345F0FC-2BB6-4BCE-A13C-95865D93624B}" presName="arrowWedge6" presStyleLbl="fgSibTrans2D1" presStyleIdx="5" presStyleCnt="7"/>
      <dgm:spPr/>
    </dgm:pt>
    <dgm:pt modelId="{D8C61961-6517-4DA6-9593-14070F846FAD}" type="pres">
      <dgm:prSet presAssocID="{291C8680-6607-4130-AAFF-5F421690CB38}" presName="arrowWedge7" presStyleLbl="fgSibTrans2D1" presStyleIdx="6" presStyleCnt="7"/>
      <dgm:spPr/>
    </dgm:pt>
  </dgm:ptLst>
  <dgm:cxnLst>
    <dgm:cxn modelId="{01E6C409-F54B-4E3B-A4EA-347AEB2E4F98}" type="presOf" srcId="{1F2FDD5B-B59C-4073-B7F7-A11D1D70A23A}" destId="{4E654B83-BDA2-455D-9C17-5D0436FC2FC9}" srcOrd="0" destOrd="0" presId="urn:microsoft.com/office/officeart/2005/8/layout/cycle8"/>
    <dgm:cxn modelId="{55652A0B-67EC-4093-B786-790DA6C56A58}" type="presOf" srcId="{52B16432-F5C0-45E8-A92A-3F10D20F39ED}" destId="{50ABABF2-A861-44BD-8610-062D48E88E66}" srcOrd="1" destOrd="0" presId="urn:microsoft.com/office/officeart/2005/8/layout/cycle8"/>
    <dgm:cxn modelId="{8D975D11-E512-4AAD-813F-9BFCBCFBE74A}" srcId="{336B0C09-B3AA-4BAB-B4CB-3717957B128F}" destId="{1F2FDD5B-B59C-4073-B7F7-A11D1D70A23A}" srcOrd="6" destOrd="0" parTransId="{11E48066-9868-4BA9-84FA-10F74B75CF0D}" sibTransId="{291C8680-6607-4130-AAFF-5F421690CB38}"/>
    <dgm:cxn modelId="{52FD8A1B-36F8-4DE8-852D-C2CB466EB34D}" type="presOf" srcId="{52B16432-F5C0-45E8-A92A-3F10D20F39ED}" destId="{E9CF3D3D-3A9D-4096-8764-0A57CAFD1476}" srcOrd="0" destOrd="0" presId="urn:microsoft.com/office/officeart/2005/8/layout/cycle8"/>
    <dgm:cxn modelId="{8C88CC20-FD36-4470-B7E7-F67F0A0A1157}" type="presOf" srcId="{70940FAD-D04C-432B-9DC9-F5B73D9CCC04}" destId="{9C10554C-594D-4498-B607-7AF4E24DDC0B}" srcOrd="1" destOrd="0" presId="urn:microsoft.com/office/officeart/2005/8/layout/cycle8"/>
    <dgm:cxn modelId="{B3E7FA21-7A09-4A86-B786-46CCBEDFC7BC}" type="presOf" srcId="{3CF1784F-A653-46A0-A99B-5D4C9C14362E}" destId="{19B71E94-1F91-4764-B75D-FED1185D796F}" srcOrd="1" destOrd="0" presId="urn:microsoft.com/office/officeart/2005/8/layout/cycle8"/>
    <dgm:cxn modelId="{98AC2227-EF25-48A3-B35D-C832D62BCA5D}" type="presOf" srcId="{1EED6569-AFBB-486B-94CF-7A18E58BB65B}" destId="{77A68D2E-58CE-4B59-9741-44EEFA46B860}" srcOrd="1" destOrd="0" presId="urn:microsoft.com/office/officeart/2005/8/layout/cycle8"/>
    <dgm:cxn modelId="{188F4C36-7EC8-4D85-AA47-5E72A4A8444A}" type="presOf" srcId="{766AE8D6-FB75-4D92-9D8A-C304861EC773}" destId="{ED0B3E1F-DF96-4305-A3FB-36133ACA0304}" srcOrd="0" destOrd="0" presId="urn:microsoft.com/office/officeart/2005/8/layout/cycle8"/>
    <dgm:cxn modelId="{190CEE3A-A595-4091-BCA2-7569C35EB2B4}" type="presOf" srcId="{60FD82C1-AE0F-419F-A254-1681575D0A0A}" destId="{BAD0BB31-CA31-4CF2-A1D7-BDEFA4FB358E}" srcOrd="1" destOrd="0" presId="urn:microsoft.com/office/officeart/2005/8/layout/cycle8"/>
    <dgm:cxn modelId="{A84B263E-4DCA-47A7-BED0-BA5BA4C7B0B9}" type="presOf" srcId="{766AE8D6-FB75-4D92-9D8A-C304861EC773}" destId="{7FD33501-7357-4AC8-95B0-7E8415BBA19E}" srcOrd="1" destOrd="0" presId="urn:microsoft.com/office/officeart/2005/8/layout/cycle8"/>
    <dgm:cxn modelId="{5AE92543-4B3D-43AB-838C-BB284A67B851}" srcId="{336B0C09-B3AA-4BAB-B4CB-3717957B128F}" destId="{60FD82C1-AE0F-419F-A254-1681575D0A0A}" srcOrd="5" destOrd="0" parTransId="{4E5824A6-B963-41C7-91EF-4085252B67F7}" sibTransId="{7345F0FC-2BB6-4BCE-A13C-95865D93624B}"/>
    <dgm:cxn modelId="{24F51B53-CACC-4531-A11D-715F7BC6C592}" type="presOf" srcId="{60FD82C1-AE0F-419F-A254-1681575D0A0A}" destId="{36207948-7E35-4782-9F2F-22249ECD4321}" srcOrd="0" destOrd="0" presId="urn:microsoft.com/office/officeart/2005/8/layout/cycle8"/>
    <dgm:cxn modelId="{0940E85C-215F-4853-8F0F-27D1C213B995}" type="presOf" srcId="{1F2FDD5B-B59C-4073-B7F7-A11D1D70A23A}" destId="{DC7C0581-AE46-49CA-84F2-D069F8AB3503}" srcOrd="1" destOrd="0" presId="urn:microsoft.com/office/officeart/2005/8/layout/cycle8"/>
    <dgm:cxn modelId="{8737617C-630F-4549-B763-9349251134AE}" srcId="{336B0C09-B3AA-4BAB-B4CB-3717957B128F}" destId="{3CF1784F-A653-46A0-A99B-5D4C9C14362E}" srcOrd="4" destOrd="0" parTransId="{D2D12A24-9AFB-4F7F-AC97-12AAA0640E86}" sibTransId="{AEB7BB97-BE91-4C80-B74E-6C4EED620908}"/>
    <dgm:cxn modelId="{D5E0D39E-4562-4421-9C20-04A86DD01682}" srcId="{336B0C09-B3AA-4BAB-B4CB-3717957B128F}" destId="{1EED6569-AFBB-486B-94CF-7A18E58BB65B}" srcOrd="3" destOrd="0" parTransId="{8FB73D0C-87ED-4908-A7EB-6A3118E53DA1}" sibTransId="{B7007FC4-3D59-45D2-BB8D-AAB6303CDFF2}"/>
    <dgm:cxn modelId="{364B8CB1-784D-4DD1-85BA-C800A598FAEF}" srcId="{336B0C09-B3AA-4BAB-B4CB-3717957B128F}" destId="{52B16432-F5C0-45E8-A92A-3F10D20F39ED}" srcOrd="0" destOrd="0" parTransId="{5ABEFCFA-0B6C-4308-B245-871848474254}" sibTransId="{39F9CB96-C3F3-4276-91E9-A172227CCF85}"/>
    <dgm:cxn modelId="{A4C590B3-4488-418B-A046-7BDA30A59313}" type="presOf" srcId="{1EED6569-AFBB-486B-94CF-7A18E58BB65B}" destId="{4516F009-89A1-4F9D-99A5-FFFBEC28E228}" srcOrd="0" destOrd="0" presId="urn:microsoft.com/office/officeart/2005/8/layout/cycle8"/>
    <dgm:cxn modelId="{DF0D99CD-7F72-47AB-9101-A30173B364CF}" type="presOf" srcId="{336B0C09-B3AA-4BAB-B4CB-3717957B128F}" destId="{CED2EAB9-F4B4-4020-B9BF-02D825E54865}" srcOrd="0" destOrd="0" presId="urn:microsoft.com/office/officeart/2005/8/layout/cycle8"/>
    <dgm:cxn modelId="{8CD731D8-C542-49C6-993D-E93521100A2B}" type="presOf" srcId="{3CF1784F-A653-46A0-A99B-5D4C9C14362E}" destId="{1B2084F6-1ED7-4B21-B2D3-2A7755EAF998}" srcOrd="0" destOrd="0" presId="urn:microsoft.com/office/officeart/2005/8/layout/cycle8"/>
    <dgm:cxn modelId="{95E6F2D9-7D3D-4F58-8A81-0F8F6976776B}" srcId="{336B0C09-B3AA-4BAB-B4CB-3717957B128F}" destId="{70940FAD-D04C-432B-9DC9-F5B73D9CCC04}" srcOrd="2" destOrd="0" parTransId="{AFDF0A0E-65AA-4EDB-906F-1E8A0C76A0EB}" sibTransId="{A4692080-8F38-46EA-9787-2B373538E2D9}"/>
    <dgm:cxn modelId="{0CC2ACDD-76E5-4C76-A87A-16BD12CF87D4}" type="presOf" srcId="{70940FAD-D04C-432B-9DC9-F5B73D9CCC04}" destId="{8A236E6A-2735-47BF-9156-FC10277A09CD}" srcOrd="0" destOrd="0" presId="urn:microsoft.com/office/officeart/2005/8/layout/cycle8"/>
    <dgm:cxn modelId="{6BC998E4-C871-4345-A0A2-465D952C5051}" srcId="{336B0C09-B3AA-4BAB-B4CB-3717957B128F}" destId="{766AE8D6-FB75-4D92-9D8A-C304861EC773}" srcOrd="1" destOrd="0" parTransId="{4F6751A8-C130-42FC-BBAA-6E4F363D1A95}" sibTransId="{F6D3C1F8-05C7-41B7-A6C6-0D81B9591BB5}"/>
    <dgm:cxn modelId="{615D485C-69F3-4EBF-B5E4-93038DF95155}" type="presParOf" srcId="{CED2EAB9-F4B4-4020-B9BF-02D825E54865}" destId="{E9CF3D3D-3A9D-4096-8764-0A57CAFD1476}" srcOrd="0" destOrd="0" presId="urn:microsoft.com/office/officeart/2005/8/layout/cycle8"/>
    <dgm:cxn modelId="{46BF72B2-0927-4156-8B2C-02019D6758CF}" type="presParOf" srcId="{CED2EAB9-F4B4-4020-B9BF-02D825E54865}" destId="{3FBDE815-CA73-496E-A9C5-C38503EDC9F6}" srcOrd="1" destOrd="0" presId="urn:microsoft.com/office/officeart/2005/8/layout/cycle8"/>
    <dgm:cxn modelId="{79AB2837-F57F-4553-B3BA-7696203BF152}" type="presParOf" srcId="{CED2EAB9-F4B4-4020-B9BF-02D825E54865}" destId="{FBB52637-8652-440A-A574-FDB76F2F5183}" srcOrd="2" destOrd="0" presId="urn:microsoft.com/office/officeart/2005/8/layout/cycle8"/>
    <dgm:cxn modelId="{62919275-EEC9-4D56-85DE-98BEB8D73846}" type="presParOf" srcId="{CED2EAB9-F4B4-4020-B9BF-02D825E54865}" destId="{50ABABF2-A861-44BD-8610-062D48E88E66}" srcOrd="3" destOrd="0" presId="urn:microsoft.com/office/officeart/2005/8/layout/cycle8"/>
    <dgm:cxn modelId="{64DDA0F4-0302-4F6C-807A-15ED66902100}" type="presParOf" srcId="{CED2EAB9-F4B4-4020-B9BF-02D825E54865}" destId="{ED0B3E1F-DF96-4305-A3FB-36133ACA0304}" srcOrd="4" destOrd="0" presId="urn:microsoft.com/office/officeart/2005/8/layout/cycle8"/>
    <dgm:cxn modelId="{37F9C6AA-A188-4B9D-B358-88F5C909BCBE}" type="presParOf" srcId="{CED2EAB9-F4B4-4020-B9BF-02D825E54865}" destId="{754F72D1-0C93-482D-ABE0-2C8A4175072D}" srcOrd="5" destOrd="0" presId="urn:microsoft.com/office/officeart/2005/8/layout/cycle8"/>
    <dgm:cxn modelId="{B2965FBB-A772-4FA4-87D8-A38B6A4C8506}" type="presParOf" srcId="{CED2EAB9-F4B4-4020-B9BF-02D825E54865}" destId="{1211C731-7A05-4B8A-A2F6-364141EDCC37}" srcOrd="6" destOrd="0" presId="urn:microsoft.com/office/officeart/2005/8/layout/cycle8"/>
    <dgm:cxn modelId="{95B6218B-4614-4AA9-8FBE-0F9C2FC7BCE1}" type="presParOf" srcId="{CED2EAB9-F4B4-4020-B9BF-02D825E54865}" destId="{7FD33501-7357-4AC8-95B0-7E8415BBA19E}" srcOrd="7" destOrd="0" presId="urn:microsoft.com/office/officeart/2005/8/layout/cycle8"/>
    <dgm:cxn modelId="{575CC603-2CC2-49E3-8A53-D58543C1065D}" type="presParOf" srcId="{CED2EAB9-F4B4-4020-B9BF-02D825E54865}" destId="{8A236E6A-2735-47BF-9156-FC10277A09CD}" srcOrd="8" destOrd="0" presId="urn:microsoft.com/office/officeart/2005/8/layout/cycle8"/>
    <dgm:cxn modelId="{734DE7A4-8816-4F82-A246-89621C704CF2}" type="presParOf" srcId="{CED2EAB9-F4B4-4020-B9BF-02D825E54865}" destId="{71BE1989-F98A-4DF5-950A-5A39914ECE4C}" srcOrd="9" destOrd="0" presId="urn:microsoft.com/office/officeart/2005/8/layout/cycle8"/>
    <dgm:cxn modelId="{BEB7B237-CBA7-4513-BF11-C815A84E46D1}" type="presParOf" srcId="{CED2EAB9-F4B4-4020-B9BF-02D825E54865}" destId="{78EC508F-106D-47CA-8728-C398E9D01830}" srcOrd="10" destOrd="0" presId="urn:microsoft.com/office/officeart/2005/8/layout/cycle8"/>
    <dgm:cxn modelId="{D0A49AFE-FC5D-4974-ABDF-0E1C768F3C5A}" type="presParOf" srcId="{CED2EAB9-F4B4-4020-B9BF-02D825E54865}" destId="{9C10554C-594D-4498-B607-7AF4E24DDC0B}" srcOrd="11" destOrd="0" presId="urn:microsoft.com/office/officeart/2005/8/layout/cycle8"/>
    <dgm:cxn modelId="{052AA2A7-01EA-4B0B-8C9A-773F688DCBD4}" type="presParOf" srcId="{CED2EAB9-F4B4-4020-B9BF-02D825E54865}" destId="{4516F009-89A1-4F9D-99A5-FFFBEC28E228}" srcOrd="12" destOrd="0" presId="urn:microsoft.com/office/officeart/2005/8/layout/cycle8"/>
    <dgm:cxn modelId="{4E1E453A-C08F-4FDC-B368-1AC7465EF084}" type="presParOf" srcId="{CED2EAB9-F4B4-4020-B9BF-02D825E54865}" destId="{37404E40-B1B0-46B6-A1A7-82437753C880}" srcOrd="13" destOrd="0" presId="urn:microsoft.com/office/officeart/2005/8/layout/cycle8"/>
    <dgm:cxn modelId="{E5A4A63E-E774-4C2F-84FC-DB250DBDA0F8}" type="presParOf" srcId="{CED2EAB9-F4B4-4020-B9BF-02D825E54865}" destId="{48953EFE-2684-4A03-B518-78404940D1EB}" srcOrd="14" destOrd="0" presId="urn:microsoft.com/office/officeart/2005/8/layout/cycle8"/>
    <dgm:cxn modelId="{06606B58-B718-477B-BFF0-0F28FBD7CA6E}" type="presParOf" srcId="{CED2EAB9-F4B4-4020-B9BF-02D825E54865}" destId="{77A68D2E-58CE-4B59-9741-44EEFA46B860}" srcOrd="15" destOrd="0" presId="urn:microsoft.com/office/officeart/2005/8/layout/cycle8"/>
    <dgm:cxn modelId="{C8A1B677-885B-4770-8CA0-2B4761D75979}" type="presParOf" srcId="{CED2EAB9-F4B4-4020-B9BF-02D825E54865}" destId="{1B2084F6-1ED7-4B21-B2D3-2A7755EAF998}" srcOrd="16" destOrd="0" presId="urn:microsoft.com/office/officeart/2005/8/layout/cycle8"/>
    <dgm:cxn modelId="{6020C2F4-FAAC-4AA5-BD56-1464F5EE3FF1}" type="presParOf" srcId="{CED2EAB9-F4B4-4020-B9BF-02D825E54865}" destId="{F48A7A62-1A54-477A-A918-D426E5E78FCF}" srcOrd="17" destOrd="0" presId="urn:microsoft.com/office/officeart/2005/8/layout/cycle8"/>
    <dgm:cxn modelId="{F36041BF-1B4C-4B0D-ADF3-F21A11FE6F8F}" type="presParOf" srcId="{CED2EAB9-F4B4-4020-B9BF-02D825E54865}" destId="{3E9EEC33-CE67-4FD7-800E-1EDC5654DCA1}" srcOrd="18" destOrd="0" presId="urn:microsoft.com/office/officeart/2005/8/layout/cycle8"/>
    <dgm:cxn modelId="{A43753F8-4309-415C-AFCE-21F5D0C45B5A}" type="presParOf" srcId="{CED2EAB9-F4B4-4020-B9BF-02D825E54865}" destId="{19B71E94-1F91-4764-B75D-FED1185D796F}" srcOrd="19" destOrd="0" presId="urn:microsoft.com/office/officeart/2005/8/layout/cycle8"/>
    <dgm:cxn modelId="{4774C49D-C612-41F3-835D-53660B3D0FC5}" type="presParOf" srcId="{CED2EAB9-F4B4-4020-B9BF-02D825E54865}" destId="{36207948-7E35-4782-9F2F-22249ECD4321}" srcOrd="20" destOrd="0" presId="urn:microsoft.com/office/officeart/2005/8/layout/cycle8"/>
    <dgm:cxn modelId="{FAD7DD11-A54B-4FD1-882E-9237D06851D6}" type="presParOf" srcId="{CED2EAB9-F4B4-4020-B9BF-02D825E54865}" destId="{0428F0F2-B446-496A-92AA-437D677E9A75}" srcOrd="21" destOrd="0" presId="urn:microsoft.com/office/officeart/2005/8/layout/cycle8"/>
    <dgm:cxn modelId="{D94C9D9A-DC34-4F34-AF59-68D28F89784E}" type="presParOf" srcId="{CED2EAB9-F4B4-4020-B9BF-02D825E54865}" destId="{C55385BC-CB11-4654-BDDC-61646C93EE69}" srcOrd="22" destOrd="0" presId="urn:microsoft.com/office/officeart/2005/8/layout/cycle8"/>
    <dgm:cxn modelId="{01766A8B-7A8D-48E2-93B0-A9311C47C671}" type="presParOf" srcId="{CED2EAB9-F4B4-4020-B9BF-02D825E54865}" destId="{BAD0BB31-CA31-4CF2-A1D7-BDEFA4FB358E}" srcOrd="23" destOrd="0" presId="urn:microsoft.com/office/officeart/2005/8/layout/cycle8"/>
    <dgm:cxn modelId="{21FBB5B9-6111-4496-868C-D2DFE01759CB}" type="presParOf" srcId="{CED2EAB9-F4B4-4020-B9BF-02D825E54865}" destId="{4E654B83-BDA2-455D-9C17-5D0436FC2FC9}" srcOrd="24" destOrd="0" presId="urn:microsoft.com/office/officeart/2005/8/layout/cycle8"/>
    <dgm:cxn modelId="{46411810-D28B-4626-9731-5679D8F49A3B}" type="presParOf" srcId="{CED2EAB9-F4B4-4020-B9BF-02D825E54865}" destId="{32DB1E34-AAFD-4EF5-9124-791D57410716}" srcOrd="25" destOrd="0" presId="urn:microsoft.com/office/officeart/2005/8/layout/cycle8"/>
    <dgm:cxn modelId="{BCB05E88-6533-46C5-83F5-67F932AAFD86}" type="presParOf" srcId="{CED2EAB9-F4B4-4020-B9BF-02D825E54865}" destId="{8E8DC9EF-99AB-4D00-9114-45AEFAB2608B}" srcOrd="26" destOrd="0" presId="urn:microsoft.com/office/officeart/2005/8/layout/cycle8"/>
    <dgm:cxn modelId="{1B28183D-385A-4FF1-B533-6F4D8CC94E92}" type="presParOf" srcId="{CED2EAB9-F4B4-4020-B9BF-02D825E54865}" destId="{DC7C0581-AE46-49CA-84F2-D069F8AB3503}" srcOrd="27" destOrd="0" presId="urn:microsoft.com/office/officeart/2005/8/layout/cycle8"/>
    <dgm:cxn modelId="{467763CB-71B1-4222-AF9F-E271354ED766}" type="presParOf" srcId="{CED2EAB9-F4B4-4020-B9BF-02D825E54865}" destId="{453F8D43-D581-40F4-8EB7-9193E83D3973}" srcOrd="28" destOrd="0" presId="urn:microsoft.com/office/officeart/2005/8/layout/cycle8"/>
    <dgm:cxn modelId="{C2DC5A80-FB12-464B-B575-A1737CED8FFA}" type="presParOf" srcId="{CED2EAB9-F4B4-4020-B9BF-02D825E54865}" destId="{0DD9ACF9-11D2-4456-B6AA-77BACE01FA26}" srcOrd="29" destOrd="0" presId="urn:microsoft.com/office/officeart/2005/8/layout/cycle8"/>
    <dgm:cxn modelId="{FA45D8BD-A5AA-4E48-A626-A451E641D6A3}" type="presParOf" srcId="{CED2EAB9-F4B4-4020-B9BF-02D825E54865}" destId="{DD56456A-FC57-4844-B618-EF3446A45488}" srcOrd="30" destOrd="0" presId="urn:microsoft.com/office/officeart/2005/8/layout/cycle8"/>
    <dgm:cxn modelId="{3D0C7374-0076-4A86-8CFD-05A725F5C5EC}" type="presParOf" srcId="{CED2EAB9-F4B4-4020-B9BF-02D825E54865}" destId="{C7274C0F-A536-4E01-8534-65DF55A486D7}" srcOrd="31" destOrd="0" presId="urn:microsoft.com/office/officeart/2005/8/layout/cycle8"/>
    <dgm:cxn modelId="{99A7CF0B-1B8F-4D93-BBDE-08F53E3D446D}" type="presParOf" srcId="{CED2EAB9-F4B4-4020-B9BF-02D825E54865}" destId="{945FA81F-568E-4B9B-B802-5EAF24255A67}" srcOrd="32" destOrd="0" presId="urn:microsoft.com/office/officeart/2005/8/layout/cycle8"/>
    <dgm:cxn modelId="{5D5124E0-9DF0-49C6-9F32-D3AE864E122E}" type="presParOf" srcId="{CED2EAB9-F4B4-4020-B9BF-02D825E54865}" destId="{7A7CE11A-74E2-46A5-9E0E-8350ABA6FF39}" srcOrd="33" destOrd="0" presId="urn:microsoft.com/office/officeart/2005/8/layout/cycle8"/>
    <dgm:cxn modelId="{1055C22B-7694-4BC6-999F-D24C189C88F9}" type="presParOf" srcId="{CED2EAB9-F4B4-4020-B9BF-02D825E54865}" destId="{D8C61961-6517-4DA6-9593-14070F846FAD}" srcOrd="3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F52465-EEE5-4685-9EAF-9BB33CF47E21}" type="doc">
      <dgm:prSet loTypeId="urn:microsoft.com/office/officeart/2005/8/layout/lProcess2" loCatId="list" qsTypeId="urn:microsoft.com/office/officeart/2005/8/quickstyle/simple1" qsCatId="simple" csTypeId="urn:microsoft.com/office/officeart/2005/8/colors/colorful1" csCatId="colorful" phldr="1"/>
      <dgm:spPr/>
      <dgm:t>
        <a:bodyPr/>
        <a:lstStyle/>
        <a:p>
          <a:endParaRPr lang="en-US"/>
        </a:p>
      </dgm:t>
    </dgm:pt>
    <dgm:pt modelId="{34F9CE5C-8FF2-4D42-A69F-1D7BFDEAA369}">
      <dgm:prSet/>
      <dgm:spPr/>
      <dgm:t>
        <a:bodyPr/>
        <a:lstStyle/>
        <a:p>
          <a:r>
            <a:rPr lang="en-GB" err="1">
              <a:latin typeface="Calibri Light" panose="020F0302020204030204"/>
            </a:rPr>
            <a:t>Активна</a:t>
          </a:r>
          <a:endParaRPr lang="en-US" err="1"/>
        </a:p>
      </dgm:t>
    </dgm:pt>
    <dgm:pt modelId="{891D3319-0234-47D0-8510-523A0C5A10AD}" type="parTrans" cxnId="{13C4F1DC-F52D-47FE-8E63-4D62AC47C853}">
      <dgm:prSet/>
      <dgm:spPr/>
      <dgm:t>
        <a:bodyPr/>
        <a:lstStyle/>
        <a:p>
          <a:endParaRPr lang="en-US"/>
        </a:p>
      </dgm:t>
    </dgm:pt>
    <dgm:pt modelId="{181C5F4B-37DB-442D-A996-E02EE104E9B3}" type="sibTrans" cxnId="{13C4F1DC-F52D-47FE-8E63-4D62AC47C853}">
      <dgm:prSet/>
      <dgm:spPr/>
      <dgm:t>
        <a:bodyPr/>
        <a:lstStyle/>
        <a:p>
          <a:endParaRPr lang="en-US"/>
        </a:p>
      </dgm:t>
    </dgm:pt>
    <dgm:pt modelId="{8F384D54-5552-43A1-A93E-8B4CA80A0EB6}">
      <dgm:prSet/>
      <dgm:spPr/>
      <dgm:t>
        <a:bodyPr/>
        <a:lstStyle/>
        <a:p>
          <a:r>
            <a:rPr lang="en-GB" err="1">
              <a:latin typeface="Calibri Light" panose="020F0302020204030204"/>
            </a:rPr>
            <a:t>Пасивна</a:t>
          </a:r>
          <a:endParaRPr lang="en-US" err="1"/>
        </a:p>
      </dgm:t>
    </dgm:pt>
    <dgm:pt modelId="{3740E16F-644B-4E84-BF4B-C46BECBB9EB4}" type="parTrans" cxnId="{A8CC1D14-2DE6-4028-8119-B778EE2F7688}">
      <dgm:prSet/>
      <dgm:spPr/>
      <dgm:t>
        <a:bodyPr/>
        <a:lstStyle/>
        <a:p>
          <a:endParaRPr lang="en-US"/>
        </a:p>
      </dgm:t>
    </dgm:pt>
    <dgm:pt modelId="{8870567C-F6F7-4EB4-AE99-323A145B430C}" type="sibTrans" cxnId="{A8CC1D14-2DE6-4028-8119-B778EE2F7688}">
      <dgm:prSet/>
      <dgm:spPr/>
      <dgm:t>
        <a:bodyPr/>
        <a:lstStyle/>
        <a:p>
          <a:endParaRPr lang="en-US"/>
        </a:p>
      </dgm:t>
    </dgm:pt>
    <dgm:pt modelId="{0C2DA98D-5F5D-4D6A-9915-A5705A0F174F}">
      <dgm:prSet/>
      <dgm:spPr/>
      <dgm:t>
        <a:bodyPr/>
        <a:lstStyle/>
        <a:p>
          <a:r>
            <a:rPr lang="en-GB" err="1">
              <a:latin typeface="Calibri Light" panose="020F0302020204030204"/>
            </a:rPr>
            <a:t>Активна-пасивна</a:t>
          </a:r>
          <a:endParaRPr lang="en-US" err="1"/>
        </a:p>
      </dgm:t>
    </dgm:pt>
    <dgm:pt modelId="{A3513E6E-E3A3-4B5B-9BA4-6F9670867571}" type="parTrans" cxnId="{440E56D6-64A0-4EAD-A3C5-A347F1B11977}">
      <dgm:prSet/>
      <dgm:spPr/>
      <dgm:t>
        <a:bodyPr/>
        <a:lstStyle/>
        <a:p>
          <a:endParaRPr lang="en-US"/>
        </a:p>
      </dgm:t>
    </dgm:pt>
    <dgm:pt modelId="{7069A4A9-4037-48A5-AD41-EAB76D936EF7}" type="sibTrans" cxnId="{440E56D6-64A0-4EAD-A3C5-A347F1B11977}">
      <dgm:prSet/>
      <dgm:spPr/>
      <dgm:t>
        <a:bodyPr/>
        <a:lstStyle/>
        <a:p>
          <a:endParaRPr lang="en-US"/>
        </a:p>
      </dgm:t>
    </dgm:pt>
    <dgm:pt modelId="{85FC36D9-7317-44A1-B8DF-8279B86255C1}">
      <dgm:prSet phldr="0"/>
      <dgm:spPr/>
      <dgm:t>
        <a:bodyPr/>
        <a:lstStyle/>
        <a:p>
          <a:pPr rtl="0"/>
          <a:r>
            <a:rPr lang="bg"/>
            <a:t>когато търсещият работа следи за нови обяви, подава документи, т.е. когато той е инициаторът</a:t>
          </a:r>
          <a:endParaRPr lang="en-GB">
            <a:latin typeface="Calibri Light" panose="020F0302020204030204"/>
          </a:endParaRPr>
        </a:p>
      </dgm:t>
    </dgm:pt>
    <dgm:pt modelId="{7D9565C0-1F6C-495C-AF65-DFF28545402B}" type="parTrans" cxnId="{9EA4AD58-461E-4AC1-8904-9E8AA37ECE20}">
      <dgm:prSet/>
      <dgm:spPr/>
      <dgm:t>
        <a:bodyPr/>
        <a:lstStyle/>
        <a:p>
          <a:endParaRPr lang="en-GB"/>
        </a:p>
      </dgm:t>
    </dgm:pt>
    <dgm:pt modelId="{1D67E797-9BD8-47E7-810C-C43FA92C02B6}" type="sibTrans" cxnId="{9EA4AD58-461E-4AC1-8904-9E8AA37ECE20}">
      <dgm:prSet/>
      <dgm:spPr/>
      <dgm:t>
        <a:bodyPr/>
        <a:lstStyle/>
        <a:p>
          <a:endParaRPr lang="en-GB"/>
        </a:p>
      </dgm:t>
    </dgm:pt>
    <dgm:pt modelId="{AFA6D9E8-2AA6-429E-9818-06C49958C77D}">
      <dgm:prSet phldr="0"/>
      <dgm:spPr/>
      <dgm:t>
        <a:bodyPr/>
        <a:lstStyle/>
        <a:p>
          <a:pPr rtl="0"/>
          <a:r>
            <a:rPr lang="bg"/>
            <a:t>включва регистрация в подходяща платформа или агенция или бюро по труда и чака да се свържат с него</a:t>
          </a:r>
          <a:endParaRPr lang="en-GB">
            <a:latin typeface="Calibri Light" panose="020F0302020204030204"/>
          </a:endParaRPr>
        </a:p>
      </dgm:t>
    </dgm:pt>
    <dgm:pt modelId="{CBC336AB-B286-4372-97B1-94E6A5A4FC49}" type="parTrans" cxnId="{E4304B8A-56C8-4F87-8119-3DBF9F303ECE}">
      <dgm:prSet/>
      <dgm:spPr/>
      <dgm:t>
        <a:bodyPr/>
        <a:lstStyle/>
        <a:p>
          <a:endParaRPr lang="en-GB"/>
        </a:p>
      </dgm:t>
    </dgm:pt>
    <dgm:pt modelId="{AD8361C7-0F3A-4AFF-AD67-16478239394D}" type="sibTrans" cxnId="{E4304B8A-56C8-4F87-8119-3DBF9F303ECE}">
      <dgm:prSet/>
      <dgm:spPr/>
      <dgm:t>
        <a:bodyPr/>
        <a:lstStyle/>
        <a:p>
          <a:endParaRPr lang="en-GB"/>
        </a:p>
      </dgm:t>
    </dgm:pt>
    <dgm:pt modelId="{1D6FC8E1-83B7-4C10-B1F7-C437B3FCC475}">
      <dgm:prSet phldr="0">
        <dgm:style>
          <a:lnRef idx="0">
            <a:schemeClr val="accent6"/>
          </a:lnRef>
          <a:fillRef idx="3">
            <a:schemeClr val="accent6"/>
          </a:fillRef>
          <a:effectRef idx="3">
            <a:schemeClr val="accent6"/>
          </a:effectRef>
          <a:fontRef idx="minor">
            <a:schemeClr val="lt1"/>
          </a:fontRef>
        </dgm:style>
      </dgm:prSet>
      <dgm:spPr/>
      <dgm:t>
        <a:bodyPr/>
        <a:lstStyle/>
        <a:p>
          <a:pPr rtl="0"/>
          <a:r>
            <a:rPr lang="bg"/>
            <a:t>прилага горните две стратегии</a:t>
          </a:r>
          <a:endParaRPr lang="en-GB">
            <a:latin typeface="Calibri Light" panose="020F0302020204030204"/>
          </a:endParaRPr>
        </a:p>
      </dgm:t>
    </dgm:pt>
    <dgm:pt modelId="{62015BC7-D755-45AA-B727-AB1F48438D0A}" type="parTrans" cxnId="{57FB99EC-95CD-4088-86C1-EF991CDD2A51}">
      <dgm:prSet/>
      <dgm:spPr/>
      <dgm:t>
        <a:bodyPr/>
        <a:lstStyle/>
        <a:p>
          <a:endParaRPr lang="en-GB"/>
        </a:p>
      </dgm:t>
    </dgm:pt>
    <dgm:pt modelId="{526D6095-B1A4-40F7-93FD-9F5F6D0CDEB4}" type="sibTrans" cxnId="{57FB99EC-95CD-4088-86C1-EF991CDD2A51}">
      <dgm:prSet/>
      <dgm:spPr/>
      <dgm:t>
        <a:bodyPr/>
        <a:lstStyle/>
        <a:p>
          <a:endParaRPr lang="en-GB"/>
        </a:p>
      </dgm:t>
    </dgm:pt>
    <dgm:pt modelId="{3885F6B4-664F-4380-A815-F1B751F7496D}" type="pres">
      <dgm:prSet presAssocID="{91F52465-EEE5-4685-9EAF-9BB33CF47E21}" presName="theList" presStyleCnt="0">
        <dgm:presLayoutVars>
          <dgm:dir/>
          <dgm:animLvl val="lvl"/>
          <dgm:resizeHandles val="exact"/>
        </dgm:presLayoutVars>
      </dgm:prSet>
      <dgm:spPr/>
    </dgm:pt>
    <dgm:pt modelId="{1A026A60-173F-4C6A-9B5F-1F0D75EA509A}" type="pres">
      <dgm:prSet presAssocID="{34F9CE5C-8FF2-4D42-A69F-1D7BFDEAA369}" presName="compNode" presStyleCnt="0"/>
      <dgm:spPr/>
    </dgm:pt>
    <dgm:pt modelId="{8FD58049-B509-44B6-9D45-B4E35B5ED57D}" type="pres">
      <dgm:prSet presAssocID="{34F9CE5C-8FF2-4D42-A69F-1D7BFDEAA369}" presName="aNode" presStyleLbl="bgShp" presStyleIdx="0" presStyleCnt="3"/>
      <dgm:spPr/>
    </dgm:pt>
    <dgm:pt modelId="{DA76D22E-5A08-42FD-9A3D-A427F6429083}" type="pres">
      <dgm:prSet presAssocID="{34F9CE5C-8FF2-4D42-A69F-1D7BFDEAA369}" presName="textNode" presStyleLbl="bgShp" presStyleIdx="0" presStyleCnt="3"/>
      <dgm:spPr/>
    </dgm:pt>
    <dgm:pt modelId="{EB19DBB9-256A-4D0B-BEDA-6A58E607010F}" type="pres">
      <dgm:prSet presAssocID="{34F9CE5C-8FF2-4D42-A69F-1D7BFDEAA369}" presName="compChildNode" presStyleCnt="0"/>
      <dgm:spPr/>
    </dgm:pt>
    <dgm:pt modelId="{54B980C2-3B48-400B-A2F7-E614E4031F69}" type="pres">
      <dgm:prSet presAssocID="{34F9CE5C-8FF2-4D42-A69F-1D7BFDEAA369}" presName="theInnerList" presStyleCnt="0"/>
      <dgm:spPr/>
    </dgm:pt>
    <dgm:pt modelId="{87BDD7E5-DA26-4AE3-8FE0-5EEEBB142866}" type="pres">
      <dgm:prSet presAssocID="{85FC36D9-7317-44A1-B8DF-8279B86255C1}" presName="childNode" presStyleLbl="node1" presStyleIdx="0" presStyleCnt="3">
        <dgm:presLayoutVars>
          <dgm:bulletEnabled val="1"/>
        </dgm:presLayoutVars>
      </dgm:prSet>
      <dgm:spPr/>
    </dgm:pt>
    <dgm:pt modelId="{59515552-B240-42D7-B202-9119F398E9FC}" type="pres">
      <dgm:prSet presAssocID="{34F9CE5C-8FF2-4D42-A69F-1D7BFDEAA369}" presName="aSpace" presStyleCnt="0"/>
      <dgm:spPr/>
    </dgm:pt>
    <dgm:pt modelId="{A97EE544-A945-41E4-9ABE-DA35D23B3E01}" type="pres">
      <dgm:prSet presAssocID="{8F384D54-5552-43A1-A93E-8B4CA80A0EB6}" presName="compNode" presStyleCnt="0"/>
      <dgm:spPr/>
    </dgm:pt>
    <dgm:pt modelId="{8621DDF6-EE2E-4E22-92D3-C1F1F1704434}" type="pres">
      <dgm:prSet presAssocID="{8F384D54-5552-43A1-A93E-8B4CA80A0EB6}" presName="aNode" presStyleLbl="bgShp" presStyleIdx="1" presStyleCnt="3"/>
      <dgm:spPr/>
    </dgm:pt>
    <dgm:pt modelId="{CAEDF0C3-0782-44EF-8DBD-8690860E6B1D}" type="pres">
      <dgm:prSet presAssocID="{8F384D54-5552-43A1-A93E-8B4CA80A0EB6}" presName="textNode" presStyleLbl="bgShp" presStyleIdx="1" presStyleCnt="3"/>
      <dgm:spPr/>
    </dgm:pt>
    <dgm:pt modelId="{882F4B84-3A39-484A-A0D7-8B8232FF46BE}" type="pres">
      <dgm:prSet presAssocID="{8F384D54-5552-43A1-A93E-8B4CA80A0EB6}" presName="compChildNode" presStyleCnt="0"/>
      <dgm:spPr/>
    </dgm:pt>
    <dgm:pt modelId="{644D99CE-AFB5-4270-B2F5-2B53294533E3}" type="pres">
      <dgm:prSet presAssocID="{8F384D54-5552-43A1-A93E-8B4CA80A0EB6}" presName="theInnerList" presStyleCnt="0"/>
      <dgm:spPr/>
    </dgm:pt>
    <dgm:pt modelId="{16FE6EB6-171D-4588-B76D-78C2651075CC}" type="pres">
      <dgm:prSet presAssocID="{AFA6D9E8-2AA6-429E-9818-06C49958C77D}" presName="childNode" presStyleLbl="node1" presStyleIdx="1" presStyleCnt="3">
        <dgm:presLayoutVars>
          <dgm:bulletEnabled val="1"/>
        </dgm:presLayoutVars>
      </dgm:prSet>
      <dgm:spPr/>
    </dgm:pt>
    <dgm:pt modelId="{5ADA97AC-E02D-4706-9F82-3227920C5A3D}" type="pres">
      <dgm:prSet presAssocID="{8F384D54-5552-43A1-A93E-8B4CA80A0EB6}" presName="aSpace" presStyleCnt="0"/>
      <dgm:spPr/>
    </dgm:pt>
    <dgm:pt modelId="{9B2EF9F8-C62B-4680-9A40-2296D30170A7}" type="pres">
      <dgm:prSet presAssocID="{0C2DA98D-5F5D-4D6A-9915-A5705A0F174F}" presName="compNode" presStyleCnt="0"/>
      <dgm:spPr/>
    </dgm:pt>
    <dgm:pt modelId="{DE860984-4979-4B12-B112-E1B648FBD0B2}" type="pres">
      <dgm:prSet presAssocID="{0C2DA98D-5F5D-4D6A-9915-A5705A0F174F}" presName="aNode" presStyleLbl="bgShp" presStyleIdx="2" presStyleCnt="3"/>
      <dgm:spPr/>
    </dgm:pt>
    <dgm:pt modelId="{0451C215-8E3C-48F2-9CF6-DCDF6EF8B1C9}" type="pres">
      <dgm:prSet presAssocID="{0C2DA98D-5F5D-4D6A-9915-A5705A0F174F}" presName="textNode" presStyleLbl="bgShp" presStyleIdx="2" presStyleCnt="3"/>
      <dgm:spPr/>
    </dgm:pt>
    <dgm:pt modelId="{DB7B4699-87A3-489A-B8C8-9B8E70FADCFD}" type="pres">
      <dgm:prSet presAssocID="{0C2DA98D-5F5D-4D6A-9915-A5705A0F174F}" presName="compChildNode" presStyleCnt="0"/>
      <dgm:spPr/>
    </dgm:pt>
    <dgm:pt modelId="{97EAF910-4273-46F9-9FCD-7FABEA56BF2D}" type="pres">
      <dgm:prSet presAssocID="{0C2DA98D-5F5D-4D6A-9915-A5705A0F174F}" presName="theInnerList" presStyleCnt="0"/>
      <dgm:spPr/>
    </dgm:pt>
    <dgm:pt modelId="{33A00ACB-A5EA-4D8B-8523-039825564610}" type="pres">
      <dgm:prSet presAssocID="{1D6FC8E1-83B7-4C10-B1F7-C437B3FCC475}" presName="childNode" presStyleLbl="node1" presStyleIdx="2" presStyleCnt="3">
        <dgm:presLayoutVars>
          <dgm:bulletEnabled val="1"/>
        </dgm:presLayoutVars>
      </dgm:prSet>
      <dgm:spPr/>
    </dgm:pt>
  </dgm:ptLst>
  <dgm:cxnLst>
    <dgm:cxn modelId="{8CEA0106-8918-4984-8EE9-1BFA06D6BC0C}" type="presOf" srcId="{91F52465-EEE5-4685-9EAF-9BB33CF47E21}" destId="{3885F6B4-664F-4380-A815-F1B751F7496D}" srcOrd="0" destOrd="0" presId="urn:microsoft.com/office/officeart/2005/8/layout/lProcess2"/>
    <dgm:cxn modelId="{A8CC1D14-2DE6-4028-8119-B778EE2F7688}" srcId="{91F52465-EEE5-4685-9EAF-9BB33CF47E21}" destId="{8F384D54-5552-43A1-A93E-8B4CA80A0EB6}" srcOrd="1" destOrd="0" parTransId="{3740E16F-644B-4E84-BF4B-C46BECBB9EB4}" sibTransId="{8870567C-F6F7-4EB4-AE99-323A145B430C}"/>
    <dgm:cxn modelId="{6ECD1233-C414-4692-A09B-C9DCF540E458}" type="presOf" srcId="{34F9CE5C-8FF2-4D42-A69F-1D7BFDEAA369}" destId="{8FD58049-B509-44B6-9D45-B4E35B5ED57D}" srcOrd="0" destOrd="0" presId="urn:microsoft.com/office/officeart/2005/8/layout/lProcess2"/>
    <dgm:cxn modelId="{C37B0C50-58D0-4E26-8B36-FCA0B4B0AEB1}" type="presOf" srcId="{8F384D54-5552-43A1-A93E-8B4CA80A0EB6}" destId="{8621DDF6-EE2E-4E22-92D3-C1F1F1704434}" srcOrd="0" destOrd="0" presId="urn:microsoft.com/office/officeart/2005/8/layout/lProcess2"/>
    <dgm:cxn modelId="{72267D55-F35A-49AA-93A2-FE28985456F8}" type="presOf" srcId="{AFA6D9E8-2AA6-429E-9818-06C49958C77D}" destId="{16FE6EB6-171D-4588-B76D-78C2651075CC}" srcOrd="0" destOrd="0" presId="urn:microsoft.com/office/officeart/2005/8/layout/lProcess2"/>
    <dgm:cxn modelId="{9EA4AD58-461E-4AC1-8904-9E8AA37ECE20}" srcId="{34F9CE5C-8FF2-4D42-A69F-1D7BFDEAA369}" destId="{85FC36D9-7317-44A1-B8DF-8279B86255C1}" srcOrd="0" destOrd="0" parTransId="{7D9565C0-1F6C-495C-AF65-DFF28545402B}" sibTransId="{1D67E797-9BD8-47E7-810C-C43FA92C02B6}"/>
    <dgm:cxn modelId="{3F702469-C2E0-425C-B766-84FF87E9015A}" type="presOf" srcId="{0C2DA98D-5F5D-4D6A-9915-A5705A0F174F}" destId="{0451C215-8E3C-48F2-9CF6-DCDF6EF8B1C9}" srcOrd="1" destOrd="0" presId="urn:microsoft.com/office/officeart/2005/8/layout/lProcess2"/>
    <dgm:cxn modelId="{E4304B8A-56C8-4F87-8119-3DBF9F303ECE}" srcId="{8F384D54-5552-43A1-A93E-8B4CA80A0EB6}" destId="{AFA6D9E8-2AA6-429E-9818-06C49958C77D}" srcOrd="0" destOrd="0" parTransId="{CBC336AB-B286-4372-97B1-94E6A5A4FC49}" sibTransId="{AD8361C7-0F3A-4AFF-AD67-16478239394D}"/>
    <dgm:cxn modelId="{3D64E5A5-801F-4C46-88F4-A5C34203EA36}" type="presOf" srcId="{85FC36D9-7317-44A1-B8DF-8279B86255C1}" destId="{87BDD7E5-DA26-4AE3-8FE0-5EEEBB142866}" srcOrd="0" destOrd="0" presId="urn:microsoft.com/office/officeart/2005/8/layout/lProcess2"/>
    <dgm:cxn modelId="{E1A484AB-A9F7-4253-9ECF-D9AEF83270AD}" type="presOf" srcId="{1D6FC8E1-83B7-4C10-B1F7-C437B3FCC475}" destId="{33A00ACB-A5EA-4D8B-8523-039825564610}" srcOrd="0" destOrd="0" presId="urn:microsoft.com/office/officeart/2005/8/layout/lProcess2"/>
    <dgm:cxn modelId="{BAC80BC0-D379-4EED-9C8C-5386A689B865}" type="presOf" srcId="{8F384D54-5552-43A1-A93E-8B4CA80A0EB6}" destId="{CAEDF0C3-0782-44EF-8DBD-8690860E6B1D}" srcOrd="1" destOrd="0" presId="urn:microsoft.com/office/officeart/2005/8/layout/lProcess2"/>
    <dgm:cxn modelId="{440E56D6-64A0-4EAD-A3C5-A347F1B11977}" srcId="{91F52465-EEE5-4685-9EAF-9BB33CF47E21}" destId="{0C2DA98D-5F5D-4D6A-9915-A5705A0F174F}" srcOrd="2" destOrd="0" parTransId="{A3513E6E-E3A3-4B5B-9BA4-6F9670867571}" sibTransId="{7069A4A9-4037-48A5-AD41-EAB76D936EF7}"/>
    <dgm:cxn modelId="{13C4F1DC-F52D-47FE-8E63-4D62AC47C853}" srcId="{91F52465-EEE5-4685-9EAF-9BB33CF47E21}" destId="{34F9CE5C-8FF2-4D42-A69F-1D7BFDEAA369}" srcOrd="0" destOrd="0" parTransId="{891D3319-0234-47D0-8510-523A0C5A10AD}" sibTransId="{181C5F4B-37DB-442D-A996-E02EE104E9B3}"/>
    <dgm:cxn modelId="{57FB99EC-95CD-4088-86C1-EF991CDD2A51}" srcId="{0C2DA98D-5F5D-4D6A-9915-A5705A0F174F}" destId="{1D6FC8E1-83B7-4C10-B1F7-C437B3FCC475}" srcOrd="0" destOrd="0" parTransId="{62015BC7-D755-45AA-B727-AB1F48438D0A}" sibTransId="{526D6095-B1A4-40F7-93FD-9F5F6D0CDEB4}"/>
    <dgm:cxn modelId="{6CCCCEFA-003D-4716-BC4C-5DAC0C6426D5}" type="presOf" srcId="{0C2DA98D-5F5D-4D6A-9915-A5705A0F174F}" destId="{DE860984-4979-4B12-B112-E1B648FBD0B2}" srcOrd="0" destOrd="0" presId="urn:microsoft.com/office/officeart/2005/8/layout/lProcess2"/>
    <dgm:cxn modelId="{0EDD12FB-5766-4AF4-B1ED-1C3A6590D5B0}" type="presOf" srcId="{34F9CE5C-8FF2-4D42-A69F-1D7BFDEAA369}" destId="{DA76D22E-5A08-42FD-9A3D-A427F6429083}" srcOrd="1" destOrd="0" presId="urn:microsoft.com/office/officeart/2005/8/layout/lProcess2"/>
    <dgm:cxn modelId="{8A9251DD-547F-477E-B76D-C4A651246C48}" type="presParOf" srcId="{3885F6B4-664F-4380-A815-F1B751F7496D}" destId="{1A026A60-173F-4C6A-9B5F-1F0D75EA509A}" srcOrd="0" destOrd="0" presId="urn:microsoft.com/office/officeart/2005/8/layout/lProcess2"/>
    <dgm:cxn modelId="{FA3F5CF1-DBFD-48E6-B9A9-1EF4E8A5CF47}" type="presParOf" srcId="{1A026A60-173F-4C6A-9B5F-1F0D75EA509A}" destId="{8FD58049-B509-44B6-9D45-B4E35B5ED57D}" srcOrd="0" destOrd="0" presId="urn:microsoft.com/office/officeart/2005/8/layout/lProcess2"/>
    <dgm:cxn modelId="{AC210BB1-D343-41B4-ADA7-7E69CD3D8DD9}" type="presParOf" srcId="{1A026A60-173F-4C6A-9B5F-1F0D75EA509A}" destId="{DA76D22E-5A08-42FD-9A3D-A427F6429083}" srcOrd="1" destOrd="0" presId="urn:microsoft.com/office/officeart/2005/8/layout/lProcess2"/>
    <dgm:cxn modelId="{FFF7B431-1747-4888-B807-63840DF4E23E}" type="presParOf" srcId="{1A026A60-173F-4C6A-9B5F-1F0D75EA509A}" destId="{EB19DBB9-256A-4D0B-BEDA-6A58E607010F}" srcOrd="2" destOrd="0" presId="urn:microsoft.com/office/officeart/2005/8/layout/lProcess2"/>
    <dgm:cxn modelId="{1171B4C4-A38A-4EF0-85AA-01BD24B37141}" type="presParOf" srcId="{EB19DBB9-256A-4D0B-BEDA-6A58E607010F}" destId="{54B980C2-3B48-400B-A2F7-E614E4031F69}" srcOrd="0" destOrd="0" presId="urn:microsoft.com/office/officeart/2005/8/layout/lProcess2"/>
    <dgm:cxn modelId="{F3D78928-40CC-4888-ABDD-BD0A754BFE5C}" type="presParOf" srcId="{54B980C2-3B48-400B-A2F7-E614E4031F69}" destId="{87BDD7E5-DA26-4AE3-8FE0-5EEEBB142866}" srcOrd="0" destOrd="0" presId="urn:microsoft.com/office/officeart/2005/8/layout/lProcess2"/>
    <dgm:cxn modelId="{265D7EB3-FD3D-474E-99F6-D87F27AA025D}" type="presParOf" srcId="{3885F6B4-664F-4380-A815-F1B751F7496D}" destId="{59515552-B240-42D7-B202-9119F398E9FC}" srcOrd="1" destOrd="0" presId="urn:microsoft.com/office/officeart/2005/8/layout/lProcess2"/>
    <dgm:cxn modelId="{3222C8E0-954C-4320-B9B0-8C785A38F527}" type="presParOf" srcId="{3885F6B4-664F-4380-A815-F1B751F7496D}" destId="{A97EE544-A945-41E4-9ABE-DA35D23B3E01}" srcOrd="2" destOrd="0" presId="urn:microsoft.com/office/officeart/2005/8/layout/lProcess2"/>
    <dgm:cxn modelId="{625206AB-611F-46D5-8194-6D1263231A3E}" type="presParOf" srcId="{A97EE544-A945-41E4-9ABE-DA35D23B3E01}" destId="{8621DDF6-EE2E-4E22-92D3-C1F1F1704434}" srcOrd="0" destOrd="0" presId="urn:microsoft.com/office/officeart/2005/8/layout/lProcess2"/>
    <dgm:cxn modelId="{6FC65150-E85C-4095-860C-525E35239FF4}" type="presParOf" srcId="{A97EE544-A945-41E4-9ABE-DA35D23B3E01}" destId="{CAEDF0C3-0782-44EF-8DBD-8690860E6B1D}" srcOrd="1" destOrd="0" presId="urn:microsoft.com/office/officeart/2005/8/layout/lProcess2"/>
    <dgm:cxn modelId="{5064F35E-4ED4-4FB1-9448-0A32D79CD618}" type="presParOf" srcId="{A97EE544-A945-41E4-9ABE-DA35D23B3E01}" destId="{882F4B84-3A39-484A-A0D7-8B8232FF46BE}" srcOrd="2" destOrd="0" presId="urn:microsoft.com/office/officeart/2005/8/layout/lProcess2"/>
    <dgm:cxn modelId="{0E8ACF10-A690-4DA2-9EC3-570FA5A8DF6F}" type="presParOf" srcId="{882F4B84-3A39-484A-A0D7-8B8232FF46BE}" destId="{644D99CE-AFB5-4270-B2F5-2B53294533E3}" srcOrd="0" destOrd="0" presId="urn:microsoft.com/office/officeart/2005/8/layout/lProcess2"/>
    <dgm:cxn modelId="{C60601E6-CA71-4BE6-9291-D766B0AEF15E}" type="presParOf" srcId="{644D99CE-AFB5-4270-B2F5-2B53294533E3}" destId="{16FE6EB6-171D-4588-B76D-78C2651075CC}" srcOrd="0" destOrd="0" presId="urn:microsoft.com/office/officeart/2005/8/layout/lProcess2"/>
    <dgm:cxn modelId="{51EB942F-DA85-4782-8F04-DE7E40CAA5A3}" type="presParOf" srcId="{3885F6B4-664F-4380-A815-F1B751F7496D}" destId="{5ADA97AC-E02D-4706-9F82-3227920C5A3D}" srcOrd="3" destOrd="0" presId="urn:microsoft.com/office/officeart/2005/8/layout/lProcess2"/>
    <dgm:cxn modelId="{80D11965-22B5-4ADD-8FE4-1EE840BAE5E1}" type="presParOf" srcId="{3885F6B4-664F-4380-A815-F1B751F7496D}" destId="{9B2EF9F8-C62B-4680-9A40-2296D30170A7}" srcOrd="4" destOrd="0" presId="urn:microsoft.com/office/officeart/2005/8/layout/lProcess2"/>
    <dgm:cxn modelId="{E4D4A8C6-6C54-4EC9-8444-DF78328F34F4}" type="presParOf" srcId="{9B2EF9F8-C62B-4680-9A40-2296D30170A7}" destId="{DE860984-4979-4B12-B112-E1B648FBD0B2}" srcOrd="0" destOrd="0" presId="urn:microsoft.com/office/officeart/2005/8/layout/lProcess2"/>
    <dgm:cxn modelId="{99F46A9D-D690-4F29-A989-20BD7CEC3B3C}" type="presParOf" srcId="{9B2EF9F8-C62B-4680-9A40-2296D30170A7}" destId="{0451C215-8E3C-48F2-9CF6-DCDF6EF8B1C9}" srcOrd="1" destOrd="0" presId="urn:microsoft.com/office/officeart/2005/8/layout/lProcess2"/>
    <dgm:cxn modelId="{264ECC95-24E6-452F-BD32-2445FE93A87D}" type="presParOf" srcId="{9B2EF9F8-C62B-4680-9A40-2296D30170A7}" destId="{DB7B4699-87A3-489A-B8C8-9B8E70FADCFD}" srcOrd="2" destOrd="0" presId="urn:microsoft.com/office/officeart/2005/8/layout/lProcess2"/>
    <dgm:cxn modelId="{D213DBB1-9E2B-4365-A41C-5A8D224D89B4}" type="presParOf" srcId="{DB7B4699-87A3-489A-B8C8-9B8E70FADCFD}" destId="{97EAF910-4273-46F9-9FCD-7FABEA56BF2D}" srcOrd="0" destOrd="0" presId="urn:microsoft.com/office/officeart/2005/8/layout/lProcess2"/>
    <dgm:cxn modelId="{E9F5135F-4EB4-4833-9F13-798EDAB24085}" type="presParOf" srcId="{97EAF910-4273-46F9-9FCD-7FABEA56BF2D}" destId="{33A00ACB-A5EA-4D8B-8523-039825564610}"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92B49C4-D6D4-3E40-84BF-D45E776DF256}" type="doc">
      <dgm:prSet loTypeId="urn:microsoft.com/office/officeart/2005/8/layout/venn1" loCatId="relationship" qsTypeId="urn:microsoft.com/office/officeart/2005/8/quickstyle/3d1" qsCatId="3D" csTypeId="urn:microsoft.com/office/officeart/2005/8/colors/accent3_5" csCatId="accent3" phldr="1"/>
      <dgm:spPr/>
      <dgm:t>
        <a:bodyPr/>
        <a:lstStyle/>
        <a:p>
          <a:endParaRPr lang="en-GB"/>
        </a:p>
      </dgm:t>
    </dgm:pt>
    <dgm:pt modelId="{74BD300C-5A7D-CD42-8446-0B3075011AC0}">
      <dgm:prSet custT="1"/>
      <dgm:spPr/>
      <dgm:t>
        <a:bodyPr/>
        <a:lstStyle/>
        <a:p>
          <a:r>
            <a:rPr lang="bg-BG" sz="3600" i="1" noProof="0">
              <a:solidFill>
                <a:schemeClr val="bg1"/>
              </a:solidFill>
            </a:rPr>
            <a:t>Пасивни</a:t>
          </a:r>
        </a:p>
        <a:p>
          <a:r>
            <a:rPr lang="bg-BG" sz="3600" i="1" noProof="0">
              <a:solidFill>
                <a:schemeClr val="bg1"/>
              </a:solidFill>
            </a:rPr>
            <a:t>стратегии</a:t>
          </a:r>
          <a:endParaRPr lang="bg-BG" sz="3600" noProof="0">
            <a:solidFill>
              <a:schemeClr val="bg1"/>
            </a:solidFill>
          </a:endParaRPr>
        </a:p>
      </dgm:t>
    </dgm:pt>
    <dgm:pt modelId="{0FDBC331-2345-EB4A-9E52-2C189FE46CED}" type="parTrans" cxnId="{014B6F58-CC94-6348-8B53-2CBC6289080C}">
      <dgm:prSet/>
      <dgm:spPr/>
      <dgm:t>
        <a:bodyPr/>
        <a:lstStyle/>
        <a:p>
          <a:endParaRPr lang="bg-BG" noProof="0"/>
        </a:p>
      </dgm:t>
    </dgm:pt>
    <dgm:pt modelId="{C6238C7F-00FF-C94B-8D1D-3D999396E645}" type="sibTrans" cxnId="{014B6F58-CC94-6348-8B53-2CBC6289080C}">
      <dgm:prSet/>
      <dgm:spPr/>
      <dgm:t>
        <a:bodyPr/>
        <a:lstStyle/>
        <a:p>
          <a:endParaRPr lang="bg-BG" noProof="0"/>
        </a:p>
      </dgm:t>
    </dgm:pt>
    <dgm:pt modelId="{C0AA8BCC-90DA-4C4A-87D7-65136C346CFD}" type="pres">
      <dgm:prSet presAssocID="{292B49C4-D6D4-3E40-84BF-D45E776DF256}" presName="compositeShape" presStyleCnt="0">
        <dgm:presLayoutVars>
          <dgm:chMax val="7"/>
          <dgm:dir/>
          <dgm:resizeHandles val="exact"/>
        </dgm:presLayoutVars>
      </dgm:prSet>
      <dgm:spPr/>
    </dgm:pt>
    <dgm:pt modelId="{40C0C9FB-066B-144B-B107-AF9358E585C7}" type="pres">
      <dgm:prSet presAssocID="{74BD300C-5A7D-CD42-8446-0B3075011AC0}" presName="circ1TxSh" presStyleLbl="vennNode1" presStyleIdx="0" presStyleCnt="1"/>
      <dgm:spPr/>
    </dgm:pt>
  </dgm:ptLst>
  <dgm:cxnLst>
    <dgm:cxn modelId="{8D4D8732-04AE-5A43-8CF7-1D57C2835DBA}" type="presOf" srcId="{292B49C4-D6D4-3E40-84BF-D45E776DF256}" destId="{C0AA8BCC-90DA-4C4A-87D7-65136C346CFD}" srcOrd="0" destOrd="0" presId="urn:microsoft.com/office/officeart/2005/8/layout/venn1"/>
    <dgm:cxn modelId="{014B6F58-CC94-6348-8B53-2CBC6289080C}" srcId="{292B49C4-D6D4-3E40-84BF-D45E776DF256}" destId="{74BD300C-5A7D-CD42-8446-0B3075011AC0}" srcOrd="0" destOrd="0" parTransId="{0FDBC331-2345-EB4A-9E52-2C189FE46CED}" sibTransId="{C6238C7F-00FF-C94B-8D1D-3D999396E645}"/>
    <dgm:cxn modelId="{AB44747C-5043-764F-ADA8-D1E98EE61C6E}" type="presOf" srcId="{74BD300C-5A7D-CD42-8446-0B3075011AC0}" destId="{40C0C9FB-066B-144B-B107-AF9358E585C7}" srcOrd="0" destOrd="0" presId="urn:microsoft.com/office/officeart/2005/8/layout/venn1"/>
    <dgm:cxn modelId="{E7AE6640-787C-4A44-86FD-08D203A9747B}" type="presParOf" srcId="{C0AA8BCC-90DA-4C4A-87D7-65136C346CFD}" destId="{40C0C9FB-066B-144B-B107-AF9358E585C7}" srcOrd="0"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450758-038F-48B4-8740-D68977C6F1E0}" type="doc">
      <dgm:prSet loTypeId="urn:microsoft.com/office/officeart/2005/8/layout/hList6" loCatId="list" qsTypeId="urn:microsoft.com/office/officeart/2005/8/quickstyle/3d1" qsCatId="3D" csTypeId="urn:microsoft.com/office/officeart/2005/8/colors/accent3_2" csCatId="accent3"/>
      <dgm:spPr/>
      <dgm:t>
        <a:bodyPr/>
        <a:lstStyle/>
        <a:p>
          <a:endParaRPr lang="en-US"/>
        </a:p>
      </dgm:t>
    </dgm:pt>
    <dgm:pt modelId="{7205CB32-266D-44DA-8F3A-D0284399B8FC}">
      <dgm:prSet/>
      <dgm:spPr/>
      <dgm:t>
        <a:bodyPr/>
        <a:lstStyle/>
        <a:p>
          <a:r>
            <a:rPr lang="bg-BG" noProof="0"/>
            <a:t>Регистриране чрез подаване на документи „на място“ в държавните бюра по труда, които местно локализирани по областни градове, или подаване на документи в агенцията по заетостта</a:t>
          </a:r>
        </a:p>
      </dgm:t>
    </dgm:pt>
    <dgm:pt modelId="{2C43E577-6F24-436D-BCF2-D117BCBEE9E6}" type="parTrans" cxnId="{C19E474C-2A0D-4B64-A2CC-8F02B61B6850}">
      <dgm:prSet/>
      <dgm:spPr/>
      <dgm:t>
        <a:bodyPr/>
        <a:lstStyle/>
        <a:p>
          <a:endParaRPr lang="en-US"/>
        </a:p>
      </dgm:t>
    </dgm:pt>
    <dgm:pt modelId="{63C37C69-0A23-4D26-A69B-037B7A69F3AB}" type="sibTrans" cxnId="{C19E474C-2A0D-4B64-A2CC-8F02B61B6850}">
      <dgm:prSet/>
      <dgm:spPr/>
      <dgm:t>
        <a:bodyPr/>
        <a:lstStyle/>
        <a:p>
          <a:endParaRPr lang="en-US"/>
        </a:p>
      </dgm:t>
    </dgm:pt>
    <dgm:pt modelId="{A9DFCED7-7EDB-49FA-952D-749E797C01DF}">
      <dgm:prSet/>
      <dgm:spPr/>
      <dgm:t>
        <a:bodyPr/>
        <a:lstStyle/>
        <a:p>
          <a:r>
            <a:rPr lang="en-US"/>
            <a:t>Регистриране чрез подаване на документи „онлайн“ в държавните бюра по труда, които местно локализирани по областни градове</a:t>
          </a:r>
        </a:p>
      </dgm:t>
    </dgm:pt>
    <dgm:pt modelId="{C0C1EECC-C66B-41C1-9D79-2F689E7D7AFD}" type="parTrans" cxnId="{380C1A75-55B1-4CC0-8A49-F383B415F728}">
      <dgm:prSet/>
      <dgm:spPr/>
      <dgm:t>
        <a:bodyPr/>
        <a:lstStyle/>
        <a:p>
          <a:endParaRPr lang="en-US"/>
        </a:p>
      </dgm:t>
    </dgm:pt>
    <dgm:pt modelId="{5D5BA4BC-2640-40E5-AF2A-74A34A916875}" type="sibTrans" cxnId="{380C1A75-55B1-4CC0-8A49-F383B415F728}">
      <dgm:prSet/>
      <dgm:spPr/>
      <dgm:t>
        <a:bodyPr/>
        <a:lstStyle/>
        <a:p>
          <a:endParaRPr lang="en-US"/>
        </a:p>
      </dgm:t>
    </dgm:pt>
    <dgm:pt modelId="{9D698FAD-2A1B-4E0D-A89B-D615A3CEA743}">
      <dgm:prSet/>
      <dgm:spPr/>
      <dgm:t>
        <a:bodyPr/>
        <a:lstStyle/>
        <a:p>
          <a:r>
            <a:rPr lang="en-US"/>
            <a:t>Регистриране в частни агенции за подбор на персонал</a:t>
          </a:r>
        </a:p>
      </dgm:t>
    </dgm:pt>
    <dgm:pt modelId="{B445F2E3-29E2-454E-B076-360A7D39EC08}" type="parTrans" cxnId="{CC31882B-59B3-4775-9048-1CFE190267FD}">
      <dgm:prSet/>
      <dgm:spPr/>
      <dgm:t>
        <a:bodyPr/>
        <a:lstStyle/>
        <a:p>
          <a:endParaRPr lang="en-US"/>
        </a:p>
      </dgm:t>
    </dgm:pt>
    <dgm:pt modelId="{AC88A7A0-5731-4095-927B-FB747507EC44}" type="sibTrans" cxnId="{CC31882B-59B3-4775-9048-1CFE190267FD}">
      <dgm:prSet/>
      <dgm:spPr/>
      <dgm:t>
        <a:bodyPr/>
        <a:lstStyle/>
        <a:p>
          <a:endParaRPr lang="en-US"/>
        </a:p>
      </dgm:t>
    </dgm:pt>
    <dgm:pt modelId="{F99635DC-B5CD-4429-8716-D6549AF74C4E}" type="pres">
      <dgm:prSet presAssocID="{27450758-038F-48B4-8740-D68977C6F1E0}" presName="Name0" presStyleCnt="0">
        <dgm:presLayoutVars>
          <dgm:dir/>
          <dgm:resizeHandles val="exact"/>
        </dgm:presLayoutVars>
      </dgm:prSet>
      <dgm:spPr/>
    </dgm:pt>
    <dgm:pt modelId="{E862D045-6DFC-471F-ACC7-23EC14993EDF}" type="pres">
      <dgm:prSet presAssocID="{7205CB32-266D-44DA-8F3A-D0284399B8FC}" presName="node" presStyleLbl="node1" presStyleIdx="0" presStyleCnt="3">
        <dgm:presLayoutVars>
          <dgm:bulletEnabled val="1"/>
        </dgm:presLayoutVars>
      </dgm:prSet>
      <dgm:spPr/>
    </dgm:pt>
    <dgm:pt modelId="{5D859DED-1B01-4F1A-ABC7-2969F85B2807}" type="pres">
      <dgm:prSet presAssocID="{63C37C69-0A23-4D26-A69B-037B7A69F3AB}" presName="sibTrans" presStyleCnt="0"/>
      <dgm:spPr/>
    </dgm:pt>
    <dgm:pt modelId="{AA896020-F8A2-41CB-88E7-72D6837B2AEE}" type="pres">
      <dgm:prSet presAssocID="{A9DFCED7-7EDB-49FA-952D-749E797C01DF}" presName="node" presStyleLbl="node1" presStyleIdx="1" presStyleCnt="3">
        <dgm:presLayoutVars>
          <dgm:bulletEnabled val="1"/>
        </dgm:presLayoutVars>
      </dgm:prSet>
      <dgm:spPr/>
    </dgm:pt>
    <dgm:pt modelId="{D740D7B7-84F1-40F4-ACDE-A5AB443F115A}" type="pres">
      <dgm:prSet presAssocID="{5D5BA4BC-2640-40E5-AF2A-74A34A916875}" presName="sibTrans" presStyleCnt="0"/>
      <dgm:spPr/>
    </dgm:pt>
    <dgm:pt modelId="{B96D56BF-EFF7-4A24-9472-A4BF33C0DF3F}" type="pres">
      <dgm:prSet presAssocID="{9D698FAD-2A1B-4E0D-A89B-D615A3CEA743}" presName="node" presStyleLbl="node1" presStyleIdx="2" presStyleCnt="3">
        <dgm:presLayoutVars>
          <dgm:bulletEnabled val="1"/>
        </dgm:presLayoutVars>
      </dgm:prSet>
      <dgm:spPr/>
    </dgm:pt>
  </dgm:ptLst>
  <dgm:cxnLst>
    <dgm:cxn modelId="{806CB104-7151-5E46-9139-4056320C496F}" type="presOf" srcId="{27450758-038F-48B4-8740-D68977C6F1E0}" destId="{F99635DC-B5CD-4429-8716-D6549AF74C4E}" srcOrd="0" destOrd="0" presId="urn:microsoft.com/office/officeart/2005/8/layout/hList6"/>
    <dgm:cxn modelId="{CC31882B-59B3-4775-9048-1CFE190267FD}" srcId="{27450758-038F-48B4-8740-D68977C6F1E0}" destId="{9D698FAD-2A1B-4E0D-A89B-D615A3CEA743}" srcOrd="2" destOrd="0" parTransId="{B445F2E3-29E2-454E-B076-360A7D39EC08}" sibTransId="{AC88A7A0-5731-4095-927B-FB747507EC44}"/>
    <dgm:cxn modelId="{AA1CDE41-DEA2-2F4B-9928-8F04A4A3C2ED}" type="presOf" srcId="{A9DFCED7-7EDB-49FA-952D-749E797C01DF}" destId="{AA896020-F8A2-41CB-88E7-72D6837B2AEE}" srcOrd="0" destOrd="0" presId="urn:microsoft.com/office/officeart/2005/8/layout/hList6"/>
    <dgm:cxn modelId="{C19E474C-2A0D-4B64-A2CC-8F02B61B6850}" srcId="{27450758-038F-48B4-8740-D68977C6F1E0}" destId="{7205CB32-266D-44DA-8F3A-D0284399B8FC}" srcOrd="0" destOrd="0" parTransId="{2C43E577-6F24-436D-BCF2-D117BCBEE9E6}" sibTransId="{63C37C69-0A23-4D26-A69B-037B7A69F3AB}"/>
    <dgm:cxn modelId="{380C1A75-55B1-4CC0-8A49-F383B415F728}" srcId="{27450758-038F-48B4-8740-D68977C6F1E0}" destId="{A9DFCED7-7EDB-49FA-952D-749E797C01DF}" srcOrd="1" destOrd="0" parTransId="{C0C1EECC-C66B-41C1-9D79-2F689E7D7AFD}" sibTransId="{5D5BA4BC-2640-40E5-AF2A-74A34A916875}"/>
    <dgm:cxn modelId="{3492D3B4-BC8D-D748-B2E6-355BE01C7232}" type="presOf" srcId="{7205CB32-266D-44DA-8F3A-D0284399B8FC}" destId="{E862D045-6DFC-471F-ACC7-23EC14993EDF}" srcOrd="0" destOrd="0" presId="urn:microsoft.com/office/officeart/2005/8/layout/hList6"/>
    <dgm:cxn modelId="{BC1078D0-86DA-C547-AF56-C3DD680F3571}" type="presOf" srcId="{9D698FAD-2A1B-4E0D-A89B-D615A3CEA743}" destId="{B96D56BF-EFF7-4A24-9472-A4BF33C0DF3F}" srcOrd="0" destOrd="0" presId="urn:microsoft.com/office/officeart/2005/8/layout/hList6"/>
    <dgm:cxn modelId="{3F6E0D8C-A267-3E49-A7D4-54BF196CC7AB}" type="presParOf" srcId="{F99635DC-B5CD-4429-8716-D6549AF74C4E}" destId="{E862D045-6DFC-471F-ACC7-23EC14993EDF}" srcOrd="0" destOrd="0" presId="urn:microsoft.com/office/officeart/2005/8/layout/hList6"/>
    <dgm:cxn modelId="{7A34C26C-8489-3B40-B8FB-6962757895C3}" type="presParOf" srcId="{F99635DC-B5CD-4429-8716-D6549AF74C4E}" destId="{5D859DED-1B01-4F1A-ABC7-2969F85B2807}" srcOrd="1" destOrd="0" presId="urn:microsoft.com/office/officeart/2005/8/layout/hList6"/>
    <dgm:cxn modelId="{81E8E4F1-A41B-6D44-8D6A-57E09BCBB621}" type="presParOf" srcId="{F99635DC-B5CD-4429-8716-D6549AF74C4E}" destId="{AA896020-F8A2-41CB-88E7-72D6837B2AEE}" srcOrd="2" destOrd="0" presId="urn:microsoft.com/office/officeart/2005/8/layout/hList6"/>
    <dgm:cxn modelId="{9A415A20-D22F-5D46-8A5F-3FB59EED8107}" type="presParOf" srcId="{F99635DC-B5CD-4429-8716-D6549AF74C4E}" destId="{D740D7B7-84F1-40F4-ACDE-A5AB443F115A}" srcOrd="3" destOrd="0" presId="urn:microsoft.com/office/officeart/2005/8/layout/hList6"/>
    <dgm:cxn modelId="{9CC4AF21-9907-7344-9297-3A59F345D1DC}" type="presParOf" srcId="{F99635DC-B5CD-4429-8716-D6549AF74C4E}" destId="{B96D56BF-EFF7-4A24-9472-A4BF33C0DF3F}" srcOrd="4" destOrd="0" presId="urn:microsoft.com/office/officeart/2005/8/layout/h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BC6805F-0C01-CD4B-A0E0-4A74B49DA2CE}" type="doc">
      <dgm:prSet loTypeId="urn:microsoft.com/office/officeart/2005/8/layout/matrix2" loCatId="relationship" qsTypeId="urn:microsoft.com/office/officeart/2005/8/quickstyle/simple1" qsCatId="simple" csTypeId="urn:microsoft.com/office/officeart/2005/8/colors/accent1_2" csCatId="accent1" phldr="1"/>
      <dgm:spPr/>
      <dgm:t>
        <a:bodyPr/>
        <a:lstStyle/>
        <a:p>
          <a:endParaRPr lang="en-GB"/>
        </a:p>
      </dgm:t>
    </dgm:pt>
    <dgm:pt modelId="{C50EAF1A-F4F1-C248-AF26-873387864FD8}">
      <dgm:prSet custT="1">
        <dgm:style>
          <a:lnRef idx="0">
            <a:schemeClr val="accent2"/>
          </a:lnRef>
          <a:fillRef idx="3">
            <a:schemeClr val="accent2"/>
          </a:fillRef>
          <a:effectRef idx="3">
            <a:schemeClr val="accent2"/>
          </a:effectRef>
          <a:fontRef idx="minor">
            <a:schemeClr val="lt1"/>
          </a:fontRef>
        </dgm:style>
      </dgm:prSet>
      <dgm:spPr/>
      <dgm:t>
        <a:bodyPr/>
        <a:lstStyle/>
        <a:p>
          <a:r>
            <a:rPr lang="en-US" sz="2000"/>
            <a:t>Търсене на работа в портали с обяви и „търсачки на работа“</a:t>
          </a:r>
          <a:endParaRPr lang="en-BG" sz="2000"/>
        </a:p>
      </dgm:t>
    </dgm:pt>
    <dgm:pt modelId="{E3A3EBC9-E5A8-844D-B6F1-E5270DB0B871}" type="parTrans" cxnId="{EAE67A61-B944-EB4D-A26C-1A56505E86D1}">
      <dgm:prSet/>
      <dgm:spPr/>
      <dgm:t>
        <a:bodyPr/>
        <a:lstStyle/>
        <a:p>
          <a:endParaRPr lang="en-GB" sz="2800"/>
        </a:p>
      </dgm:t>
    </dgm:pt>
    <dgm:pt modelId="{F77FCB2C-369C-4843-8B08-5207A3BFC071}" type="sibTrans" cxnId="{EAE67A61-B944-EB4D-A26C-1A56505E86D1}">
      <dgm:prSet/>
      <dgm:spPr/>
      <dgm:t>
        <a:bodyPr/>
        <a:lstStyle/>
        <a:p>
          <a:endParaRPr lang="en-GB" sz="2800"/>
        </a:p>
      </dgm:t>
    </dgm:pt>
    <dgm:pt modelId="{2E60154D-87F5-E047-8989-6B407C3C9A42}">
      <dgm:prSet custT="1">
        <dgm:style>
          <a:lnRef idx="0">
            <a:schemeClr val="accent2"/>
          </a:lnRef>
          <a:fillRef idx="3">
            <a:schemeClr val="accent2"/>
          </a:fillRef>
          <a:effectRef idx="3">
            <a:schemeClr val="accent2"/>
          </a:effectRef>
          <a:fontRef idx="minor">
            <a:schemeClr val="lt1"/>
          </a:fontRef>
        </dgm:style>
      </dgm:prSet>
      <dgm:spPr/>
      <dgm:t>
        <a:bodyPr/>
        <a:lstStyle/>
        <a:p>
          <a:r>
            <a:rPr lang="en-US" sz="2000"/>
            <a:t>Търсене на работа в профилирани агенции по отрасли/сектори/групи професии</a:t>
          </a:r>
          <a:endParaRPr lang="en-BG" sz="2000"/>
        </a:p>
      </dgm:t>
    </dgm:pt>
    <dgm:pt modelId="{40D21B94-1F0C-BB4F-8776-E0691EE311D2}" type="parTrans" cxnId="{8596A1DD-A120-9D49-A879-88452F6DFEB8}">
      <dgm:prSet/>
      <dgm:spPr/>
      <dgm:t>
        <a:bodyPr/>
        <a:lstStyle/>
        <a:p>
          <a:endParaRPr lang="en-GB" sz="2800"/>
        </a:p>
      </dgm:t>
    </dgm:pt>
    <dgm:pt modelId="{46136E37-8052-3E48-B42E-AF318194E5F4}" type="sibTrans" cxnId="{8596A1DD-A120-9D49-A879-88452F6DFEB8}">
      <dgm:prSet/>
      <dgm:spPr/>
      <dgm:t>
        <a:bodyPr/>
        <a:lstStyle/>
        <a:p>
          <a:endParaRPr lang="en-GB" sz="2800"/>
        </a:p>
      </dgm:t>
    </dgm:pt>
    <dgm:pt modelId="{540ED0C3-E0A2-D749-B778-F514F1E285EA}">
      <dgm:prSet custT="1">
        <dgm:style>
          <a:lnRef idx="0">
            <a:schemeClr val="accent2"/>
          </a:lnRef>
          <a:fillRef idx="3">
            <a:schemeClr val="accent2"/>
          </a:fillRef>
          <a:effectRef idx="3">
            <a:schemeClr val="accent2"/>
          </a:effectRef>
          <a:fontRef idx="minor">
            <a:schemeClr val="lt1"/>
          </a:fontRef>
        </dgm:style>
      </dgm:prSet>
      <dgm:spPr/>
      <dgm:t>
        <a:bodyPr/>
        <a:lstStyle/>
        <a:p>
          <a:r>
            <a:rPr lang="en-US" sz="2000"/>
            <a:t>Търсене на работа чрез препоръки и познати </a:t>
          </a:r>
          <a:endParaRPr lang="en-BG" sz="2000"/>
        </a:p>
      </dgm:t>
    </dgm:pt>
    <dgm:pt modelId="{0849315B-7343-5143-8A33-FA96D8F4B7BF}" type="parTrans" cxnId="{2EA78D57-113F-5547-906C-ACC17DC8A2C6}">
      <dgm:prSet/>
      <dgm:spPr/>
      <dgm:t>
        <a:bodyPr/>
        <a:lstStyle/>
        <a:p>
          <a:endParaRPr lang="en-GB" sz="2800"/>
        </a:p>
      </dgm:t>
    </dgm:pt>
    <dgm:pt modelId="{3AE649CD-A914-6F4D-8946-735FCBB710FE}" type="sibTrans" cxnId="{2EA78D57-113F-5547-906C-ACC17DC8A2C6}">
      <dgm:prSet/>
      <dgm:spPr/>
      <dgm:t>
        <a:bodyPr/>
        <a:lstStyle/>
        <a:p>
          <a:endParaRPr lang="en-GB" sz="2800"/>
        </a:p>
      </dgm:t>
    </dgm:pt>
    <dgm:pt modelId="{7655B81C-ABB6-7643-91FE-02A6F8F1CBD5}">
      <dgm:prSet custT="1">
        <dgm:style>
          <a:lnRef idx="0">
            <a:schemeClr val="accent2"/>
          </a:lnRef>
          <a:fillRef idx="3">
            <a:schemeClr val="accent2"/>
          </a:fillRef>
          <a:effectRef idx="3">
            <a:schemeClr val="accent2"/>
          </a:effectRef>
          <a:fontRef idx="minor">
            <a:schemeClr val="lt1"/>
          </a:fontRef>
        </dgm:style>
      </dgm:prSet>
      <dgm:spPr/>
      <dgm:t>
        <a:bodyPr/>
        <a:lstStyle/>
        <a:p>
          <a:r>
            <a:rPr lang="en-US" sz="2000"/>
            <a:t>Участие в кариерни събития</a:t>
          </a:r>
          <a:endParaRPr lang="en-BG" sz="2000"/>
        </a:p>
      </dgm:t>
    </dgm:pt>
    <dgm:pt modelId="{52D5DD57-A280-D34E-90FC-84EA55991B7C}" type="parTrans" cxnId="{344885B7-37AB-8B4E-8BAF-9F377709D319}">
      <dgm:prSet/>
      <dgm:spPr/>
      <dgm:t>
        <a:bodyPr/>
        <a:lstStyle/>
        <a:p>
          <a:endParaRPr lang="en-GB" sz="2800"/>
        </a:p>
      </dgm:t>
    </dgm:pt>
    <dgm:pt modelId="{5ECDE81A-3CE5-3347-9898-A9024EA8B307}" type="sibTrans" cxnId="{344885B7-37AB-8B4E-8BAF-9F377709D319}">
      <dgm:prSet/>
      <dgm:spPr/>
      <dgm:t>
        <a:bodyPr/>
        <a:lstStyle/>
        <a:p>
          <a:endParaRPr lang="en-GB" sz="2800"/>
        </a:p>
      </dgm:t>
    </dgm:pt>
    <dgm:pt modelId="{188F3B3B-08A6-2540-85C4-293BBA55C3BB}" type="pres">
      <dgm:prSet presAssocID="{1BC6805F-0C01-CD4B-A0E0-4A74B49DA2CE}" presName="matrix" presStyleCnt="0">
        <dgm:presLayoutVars>
          <dgm:chMax val="1"/>
          <dgm:dir/>
          <dgm:resizeHandles val="exact"/>
        </dgm:presLayoutVars>
      </dgm:prSet>
      <dgm:spPr/>
    </dgm:pt>
    <dgm:pt modelId="{7219A34D-F34C-144A-9893-21A5352D66E6}" type="pres">
      <dgm:prSet presAssocID="{1BC6805F-0C01-CD4B-A0E0-4A74B49DA2CE}" presName="axisShape" presStyleLbl="bgShp" presStyleIdx="0" presStyleCnt="1"/>
      <dgm:spPr/>
    </dgm:pt>
    <dgm:pt modelId="{CE62EE09-3280-4A4E-AA73-06351E95B283}" type="pres">
      <dgm:prSet presAssocID="{1BC6805F-0C01-CD4B-A0E0-4A74B49DA2CE}" presName="rect1" presStyleLbl="node1" presStyleIdx="0" presStyleCnt="4">
        <dgm:presLayoutVars>
          <dgm:chMax val="0"/>
          <dgm:chPref val="0"/>
          <dgm:bulletEnabled val="1"/>
        </dgm:presLayoutVars>
      </dgm:prSet>
      <dgm:spPr/>
    </dgm:pt>
    <dgm:pt modelId="{D8F5E4F4-A423-DF48-B0C0-3EA6259CC1EA}" type="pres">
      <dgm:prSet presAssocID="{1BC6805F-0C01-CD4B-A0E0-4A74B49DA2CE}" presName="rect2" presStyleLbl="node1" presStyleIdx="1" presStyleCnt="4">
        <dgm:presLayoutVars>
          <dgm:chMax val="0"/>
          <dgm:chPref val="0"/>
          <dgm:bulletEnabled val="1"/>
        </dgm:presLayoutVars>
      </dgm:prSet>
      <dgm:spPr/>
    </dgm:pt>
    <dgm:pt modelId="{DFC23678-81A6-144E-8611-45961A24946A}" type="pres">
      <dgm:prSet presAssocID="{1BC6805F-0C01-CD4B-A0E0-4A74B49DA2CE}" presName="rect3" presStyleLbl="node1" presStyleIdx="2" presStyleCnt="4">
        <dgm:presLayoutVars>
          <dgm:chMax val="0"/>
          <dgm:chPref val="0"/>
          <dgm:bulletEnabled val="1"/>
        </dgm:presLayoutVars>
      </dgm:prSet>
      <dgm:spPr/>
    </dgm:pt>
    <dgm:pt modelId="{B1D8B978-218A-F24D-8D36-5B8443B86D6D}" type="pres">
      <dgm:prSet presAssocID="{1BC6805F-0C01-CD4B-A0E0-4A74B49DA2CE}" presName="rect4" presStyleLbl="node1" presStyleIdx="3" presStyleCnt="4">
        <dgm:presLayoutVars>
          <dgm:chMax val="0"/>
          <dgm:chPref val="0"/>
          <dgm:bulletEnabled val="1"/>
        </dgm:presLayoutVars>
      </dgm:prSet>
      <dgm:spPr/>
    </dgm:pt>
  </dgm:ptLst>
  <dgm:cxnLst>
    <dgm:cxn modelId="{B5F81E23-DFFD-BF4F-B3CC-9AFDEB200229}" type="presOf" srcId="{2E60154D-87F5-E047-8989-6B407C3C9A42}" destId="{D8F5E4F4-A423-DF48-B0C0-3EA6259CC1EA}" srcOrd="0" destOrd="0" presId="urn:microsoft.com/office/officeart/2005/8/layout/matrix2"/>
    <dgm:cxn modelId="{69017A4F-B2C0-1042-AD1F-F010849FE123}" type="presOf" srcId="{C50EAF1A-F4F1-C248-AF26-873387864FD8}" destId="{CE62EE09-3280-4A4E-AA73-06351E95B283}" srcOrd="0" destOrd="0" presId="urn:microsoft.com/office/officeart/2005/8/layout/matrix2"/>
    <dgm:cxn modelId="{2EA78D57-113F-5547-906C-ACC17DC8A2C6}" srcId="{1BC6805F-0C01-CD4B-A0E0-4A74B49DA2CE}" destId="{540ED0C3-E0A2-D749-B778-F514F1E285EA}" srcOrd="2" destOrd="0" parTransId="{0849315B-7343-5143-8A33-FA96D8F4B7BF}" sibTransId="{3AE649CD-A914-6F4D-8946-735FCBB710FE}"/>
    <dgm:cxn modelId="{EAE67A61-B944-EB4D-A26C-1A56505E86D1}" srcId="{1BC6805F-0C01-CD4B-A0E0-4A74B49DA2CE}" destId="{C50EAF1A-F4F1-C248-AF26-873387864FD8}" srcOrd="0" destOrd="0" parTransId="{E3A3EBC9-E5A8-844D-B6F1-E5270DB0B871}" sibTransId="{F77FCB2C-369C-4843-8B08-5207A3BFC071}"/>
    <dgm:cxn modelId="{6A0621B3-16E7-A14F-8FBC-97E0CF03F720}" type="presOf" srcId="{1BC6805F-0C01-CD4B-A0E0-4A74B49DA2CE}" destId="{188F3B3B-08A6-2540-85C4-293BBA55C3BB}" srcOrd="0" destOrd="0" presId="urn:microsoft.com/office/officeart/2005/8/layout/matrix2"/>
    <dgm:cxn modelId="{344885B7-37AB-8B4E-8BAF-9F377709D319}" srcId="{1BC6805F-0C01-CD4B-A0E0-4A74B49DA2CE}" destId="{7655B81C-ABB6-7643-91FE-02A6F8F1CBD5}" srcOrd="3" destOrd="0" parTransId="{52D5DD57-A280-D34E-90FC-84EA55991B7C}" sibTransId="{5ECDE81A-3CE5-3347-9898-A9024EA8B307}"/>
    <dgm:cxn modelId="{8596A1DD-A120-9D49-A879-88452F6DFEB8}" srcId="{1BC6805F-0C01-CD4B-A0E0-4A74B49DA2CE}" destId="{2E60154D-87F5-E047-8989-6B407C3C9A42}" srcOrd="1" destOrd="0" parTransId="{40D21B94-1F0C-BB4F-8776-E0691EE311D2}" sibTransId="{46136E37-8052-3E48-B42E-AF318194E5F4}"/>
    <dgm:cxn modelId="{DF8612DF-74E2-5345-8F47-2AD924C666C7}" type="presOf" srcId="{540ED0C3-E0A2-D749-B778-F514F1E285EA}" destId="{DFC23678-81A6-144E-8611-45961A24946A}" srcOrd="0" destOrd="0" presId="urn:microsoft.com/office/officeart/2005/8/layout/matrix2"/>
    <dgm:cxn modelId="{E28310F8-0069-C940-8925-759CA29F1E94}" type="presOf" srcId="{7655B81C-ABB6-7643-91FE-02A6F8F1CBD5}" destId="{B1D8B978-218A-F24D-8D36-5B8443B86D6D}" srcOrd="0" destOrd="0" presId="urn:microsoft.com/office/officeart/2005/8/layout/matrix2"/>
    <dgm:cxn modelId="{09EEE02D-721C-234C-8F0F-0589F07325AD}" type="presParOf" srcId="{188F3B3B-08A6-2540-85C4-293BBA55C3BB}" destId="{7219A34D-F34C-144A-9893-21A5352D66E6}" srcOrd="0" destOrd="0" presId="urn:microsoft.com/office/officeart/2005/8/layout/matrix2"/>
    <dgm:cxn modelId="{488CC098-697B-4540-B41A-91B32AA7CA62}" type="presParOf" srcId="{188F3B3B-08A6-2540-85C4-293BBA55C3BB}" destId="{CE62EE09-3280-4A4E-AA73-06351E95B283}" srcOrd="1" destOrd="0" presId="urn:microsoft.com/office/officeart/2005/8/layout/matrix2"/>
    <dgm:cxn modelId="{FEAB1A60-638E-2D46-9A17-03598B62F3E9}" type="presParOf" srcId="{188F3B3B-08A6-2540-85C4-293BBA55C3BB}" destId="{D8F5E4F4-A423-DF48-B0C0-3EA6259CC1EA}" srcOrd="2" destOrd="0" presId="urn:microsoft.com/office/officeart/2005/8/layout/matrix2"/>
    <dgm:cxn modelId="{4A09513A-AF22-FD4E-9717-7E33C704FF4E}" type="presParOf" srcId="{188F3B3B-08A6-2540-85C4-293BBA55C3BB}" destId="{DFC23678-81A6-144E-8611-45961A24946A}" srcOrd="3" destOrd="0" presId="urn:microsoft.com/office/officeart/2005/8/layout/matrix2"/>
    <dgm:cxn modelId="{889E6CE2-FC1C-014E-8E22-4F03A2C5FDF2}" type="presParOf" srcId="{188F3B3B-08A6-2540-85C4-293BBA55C3BB}" destId="{B1D8B978-218A-F24D-8D36-5B8443B86D6D}"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7432C8-71B2-EE48-9DB8-4A85AF5A880F}"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2E53126B-08B3-434E-9532-3AE0F2AF371F}">
      <dgm:prSet>
        <dgm:style>
          <a:lnRef idx="0">
            <a:schemeClr val="accent2"/>
          </a:lnRef>
          <a:fillRef idx="3">
            <a:schemeClr val="accent2"/>
          </a:fillRef>
          <a:effectRef idx="3">
            <a:schemeClr val="accent2"/>
          </a:effectRef>
          <a:fontRef idx="minor">
            <a:schemeClr val="lt1"/>
          </a:fontRef>
        </dgm:style>
      </dgm:prSet>
      <dgm:spPr/>
      <dgm:t>
        <a:bodyPr/>
        <a:lstStyle/>
        <a:p>
          <a:r>
            <a:rPr lang="en-US" i="1" err="1"/>
            <a:t>Активни</a:t>
          </a:r>
          <a:r>
            <a:rPr lang="en-US" i="1"/>
            <a:t> </a:t>
          </a:r>
          <a:r>
            <a:rPr lang="en-US" i="1" err="1"/>
            <a:t>стратегии</a:t>
          </a:r>
          <a:endParaRPr lang="en-BG"/>
        </a:p>
      </dgm:t>
    </dgm:pt>
    <dgm:pt modelId="{82811728-A68A-6C43-A1F9-43AE2FE4B30A}" type="parTrans" cxnId="{30A30475-B666-E240-9A49-4B2371B1E02D}">
      <dgm:prSet/>
      <dgm:spPr/>
      <dgm:t>
        <a:bodyPr/>
        <a:lstStyle/>
        <a:p>
          <a:endParaRPr lang="en-GB"/>
        </a:p>
      </dgm:t>
    </dgm:pt>
    <dgm:pt modelId="{1DDB2DA2-2039-3D4E-BB46-69AACEE3FCB7}" type="sibTrans" cxnId="{30A30475-B666-E240-9A49-4B2371B1E02D}">
      <dgm:prSet/>
      <dgm:spPr/>
      <dgm:t>
        <a:bodyPr/>
        <a:lstStyle/>
        <a:p>
          <a:endParaRPr lang="en-GB"/>
        </a:p>
      </dgm:t>
    </dgm:pt>
    <dgm:pt modelId="{5160442B-6F04-EF41-A18B-295EAE3490ED}" type="pres">
      <dgm:prSet presAssocID="{D47432C8-71B2-EE48-9DB8-4A85AF5A880F}" presName="compositeShape" presStyleCnt="0">
        <dgm:presLayoutVars>
          <dgm:chMax val="7"/>
          <dgm:dir/>
          <dgm:resizeHandles val="exact"/>
        </dgm:presLayoutVars>
      </dgm:prSet>
      <dgm:spPr/>
    </dgm:pt>
    <dgm:pt modelId="{7EC8D3D6-3825-F64D-9F33-88D21A18DBDF}" type="pres">
      <dgm:prSet presAssocID="{2E53126B-08B3-434E-9532-3AE0F2AF371F}" presName="circ1TxSh" presStyleLbl="vennNode1" presStyleIdx="0" presStyleCnt="1"/>
      <dgm:spPr/>
    </dgm:pt>
  </dgm:ptLst>
  <dgm:cxnLst>
    <dgm:cxn modelId="{959F5134-AC18-3F47-AD9A-BE0067A22A67}" type="presOf" srcId="{D47432C8-71B2-EE48-9DB8-4A85AF5A880F}" destId="{5160442B-6F04-EF41-A18B-295EAE3490ED}" srcOrd="0" destOrd="0" presId="urn:microsoft.com/office/officeart/2005/8/layout/venn1"/>
    <dgm:cxn modelId="{30A30475-B666-E240-9A49-4B2371B1E02D}" srcId="{D47432C8-71B2-EE48-9DB8-4A85AF5A880F}" destId="{2E53126B-08B3-434E-9532-3AE0F2AF371F}" srcOrd="0" destOrd="0" parTransId="{82811728-A68A-6C43-A1F9-43AE2FE4B30A}" sibTransId="{1DDB2DA2-2039-3D4E-BB46-69AACEE3FCB7}"/>
    <dgm:cxn modelId="{EA8708C7-9CD0-704A-8DFC-843BFB2830DE}" type="presOf" srcId="{2E53126B-08B3-434E-9532-3AE0F2AF371F}" destId="{7EC8D3D6-3825-F64D-9F33-88D21A18DBDF}" srcOrd="0" destOrd="0" presId="urn:microsoft.com/office/officeart/2005/8/layout/venn1"/>
    <dgm:cxn modelId="{E74F2CAB-5325-7442-B187-8E4B5700800F}" type="presParOf" srcId="{5160442B-6F04-EF41-A18B-295EAE3490ED}" destId="{7EC8D3D6-3825-F64D-9F33-88D21A18DBDF}" srcOrd="0"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ECCBEA-ED16-FF40-A32E-CEF6E1CA2F77}">
      <dsp:nvSpPr>
        <dsp:cNvPr id="0" name=""/>
        <dsp:cNvSpPr/>
      </dsp:nvSpPr>
      <dsp:spPr>
        <a:xfrm>
          <a:off x="-5691243" y="-871324"/>
          <a:ext cx="6777096" cy="6777096"/>
        </a:xfrm>
        <a:prstGeom prst="blockArc">
          <a:avLst>
            <a:gd name="adj1" fmla="val 18900000"/>
            <a:gd name="adj2" fmla="val 2700000"/>
            <a:gd name="adj3" fmla="val 319"/>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907A07-D918-774D-A775-EC6B6C45E9BB}">
      <dsp:nvSpPr>
        <dsp:cNvPr id="0" name=""/>
        <dsp:cNvSpPr/>
      </dsp:nvSpPr>
      <dsp:spPr>
        <a:xfrm>
          <a:off x="698781" y="503444"/>
          <a:ext cx="7184865" cy="1006889"/>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99218" tIns="35560" rIns="35560" bIns="35560" numCol="1" spcCol="1270" anchor="ctr" anchorCtr="0">
          <a:noAutofit/>
        </a:bodyPr>
        <a:lstStyle/>
        <a:p>
          <a:pPr marL="0" lvl="0" indent="0" algn="l" defTabSz="622300">
            <a:lnSpc>
              <a:spcPct val="90000"/>
            </a:lnSpc>
            <a:spcBef>
              <a:spcPct val="0"/>
            </a:spcBef>
            <a:spcAft>
              <a:spcPct val="35000"/>
            </a:spcAft>
            <a:buNone/>
          </a:pPr>
          <a:r>
            <a:rPr lang="bg-BG" sz="1400" kern="1200"/>
            <a:t>Ще може да</a:t>
          </a:r>
          <a:r>
            <a:rPr lang="bg-BG" sz="1400" b="1" kern="1200"/>
            <a:t> р</a:t>
          </a:r>
          <a:r>
            <a:rPr lang="bg-BG" sz="1400" kern="1200"/>
            <a:t>азпознавате и оценявате нуждите от дигитално съдържание и информация в професионален и личен контекст, познавате, избирате, прилагате и обяснявате сложни стратегии за ефективно търсене в различни електронни среди, работа със специализирани системи за търсене и достъп до специализирана информация.</a:t>
          </a:r>
          <a:endParaRPr lang="en-US" sz="1400" kern="1200"/>
        </a:p>
      </dsp:txBody>
      <dsp:txXfrm>
        <a:off x="698781" y="503444"/>
        <a:ext cx="7184865" cy="1006889"/>
      </dsp:txXfrm>
    </dsp:sp>
    <dsp:sp modelId="{98D01210-94B3-0A4B-9466-E255190728D9}">
      <dsp:nvSpPr>
        <dsp:cNvPr id="0" name=""/>
        <dsp:cNvSpPr/>
      </dsp:nvSpPr>
      <dsp:spPr>
        <a:xfrm>
          <a:off x="69475" y="377583"/>
          <a:ext cx="1258611" cy="1258611"/>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F8A64BC-471D-9540-B1A2-C9E1541E4E23}">
      <dsp:nvSpPr>
        <dsp:cNvPr id="0" name=""/>
        <dsp:cNvSpPr/>
      </dsp:nvSpPr>
      <dsp:spPr>
        <a:xfrm>
          <a:off x="1064785" y="2013778"/>
          <a:ext cx="6818861" cy="1006889"/>
        </a:xfrm>
        <a:prstGeom prst="rect">
          <a:avLst/>
        </a:prstGeom>
        <a:gradFill rotWithShape="0">
          <a:gsLst>
            <a:gs pos="0">
              <a:schemeClr val="accent3">
                <a:hueOff val="0"/>
                <a:satOff val="0"/>
                <a:lumOff val="0"/>
                <a:alphaOff val="0"/>
                <a:tint val="65000"/>
                <a:shade val="92000"/>
                <a:satMod val="130000"/>
              </a:schemeClr>
            </a:gs>
            <a:gs pos="45000">
              <a:schemeClr val="accent3">
                <a:hueOff val="0"/>
                <a:satOff val="0"/>
                <a:lumOff val="0"/>
                <a:alphaOff val="0"/>
                <a:tint val="60000"/>
                <a:shade val="99000"/>
                <a:satMod val="120000"/>
              </a:schemeClr>
            </a:gs>
            <a:gs pos="100000">
              <a:schemeClr val="accent3">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99218" tIns="35560" rIns="35560" bIns="35560" numCol="1" spcCol="1270" anchor="ctr" anchorCtr="0">
          <a:noAutofit/>
        </a:bodyPr>
        <a:lstStyle/>
        <a:p>
          <a:pPr marL="0" lvl="0" indent="0" algn="l" defTabSz="622300">
            <a:lnSpc>
              <a:spcPct val="90000"/>
            </a:lnSpc>
            <a:spcBef>
              <a:spcPct val="0"/>
            </a:spcBef>
            <a:spcAft>
              <a:spcPct val="35000"/>
            </a:spcAft>
            <a:buNone/>
          </a:pPr>
          <a:r>
            <a:rPr lang="bg-BG" sz="1400" kern="1200"/>
            <a:t>Ще може да прилагате, да обяснявате и оценявате сложни стратегии за търсене на дигитално съдържание (свързано с пазара на труда), използва системи и платформи за ефективно търсене на работа, намиране на достъп до специализирана информация.</a:t>
          </a:r>
          <a:endParaRPr lang="en-US" sz="1400" kern="1200"/>
        </a:p>
      </dsp:txBody>
      <dsp:txXfrm>
        <a:off x="1064785" y="2013778"/>
        <a:ext cx="6818861" cy="1006889"/>
      </dsp:txXfrm>
    </dsp:sp>
    <dsp:sp modelId="{D675DCAD-8979-2D40-B3CC-32F2333D759B}">
      <dsp:nvSpPr>
        <dsp:cNvPr id="0" name=""/>
        <dsp:cNvSpPr/>
      </dsp:nvSpPr>
      <dsp:spPr>
        <a:xfrm>
          <a:off x="435479" y="1887917"/>
          <a:ext cx="1258611" cy="1258611"/>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02FBB70-9E9B-AE4F-BE5D-DE159F81F23A}">
      <dsp:nvSpPr>
        <dsp:cNvPr id="0" name=""/>
        <dsp:cNvSpPr/>
      </dsp:nvSpPr>
      <dsp:spPr>
        <a:xfrm>
          <a:off x="698781" y="3524112"/>
          <a:ext cx="7184865" cy="1006889"/>
        </a:xfrm>
        <a:prstGeom prst="rect">
          <a:avLst/>
        </a:prstGeom>
        <a:gradFill rotWithShape="0">
          <a:gsLst>
            <a:gs pos="0">
              <a:schemeClr val="accent4">
                <a:hueOff val="0"/>
                <a:satOff val="0"/>
                <a:lumOff val="0"/>
                <a:alphaOff val="0"/>
                <a:tint val="65000"/>
                <a:shade val="92000"/>
                <a:satMod val="130000"/>
              </a:schemeClr>
            </a:gs>
            <a:gs pos="45000">
              <a:schemeClr val="accent4">
                <a:hueOff val="0"/>
                <a:satOff val="0"/>
                <a:lumOff val="0"/>
                <a:alphaOff val="0"/>
                <a:tint val="60000"/>
                <a:shade val="99000"/>
                <a:satMod val="120000"/>
              </a:schemeClr>
            </a:gs>
            <a:gs pos="100000">
              <a:schemeClr val="accent4">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99218" tIns="35560" rIns="35560" bIns="35560" numCol="1" spcCol="1270" anchor="ctr" anchorCtr="0">
          <a:noAutofit/>
        </a:bodyPr>
        <a:lstStyle/>
        <a:p>
          <a:pPr marL="0" lvl="0" indent="0" algn="l" defTabSz="622300">
            <a:lnSpc>
              <a:spcPct val="90000"/>
            </a:lnSpc>
            <a:spcBef>
              <a:spcPct val="0"/>
            </a:spcBef>
            <a:spcAft>
              <a:spcPct val="35000"/>
            </a:spcAft>
            <a:buNone/>
          </a:pPr>
          <a:r>
            <a:rPr lang="bg-BG" sz="1400" kern="1200"/>
            <a:t>оценявате ефективни стратегии за търсене (на работа) и намиране на специализирана информация в сложен контекст</a:t>
          </a:r>
          <a:endParaRPr lang="en-US" sz="1400" kern="1200"/>
        </a:p>
      </dsp:txBody>
      <dsp:txXfrm>
        <a:off x="698781" y="3524112"/>
        <a:ext cx="7184865" cy="1006889"/>
      </dsp:txXfrm>
    </dsp:sp>
    <dsp:sp modelId="{59A4D77A-ADF0-C745-94C2-5D9EF3847CFE}">
      <dsp:nvSpPr>
        <dsp:cNvPr id="0" name=""/>
        <dsp:cNvSpPr/>
      </dsp:nvSpPr>
      <dsp:spPr>
        <a:xfrm>
          <a:off x="69475" y="3398251"/>
          <a:ext cx="1258611" cy="1258611"/>
        </a:xfrm>
        <a:prstGeom prst="ellipse">
          <a:avLst/>
        </a:prstGeom>
        <a:gradFill rotWithShape="0">
          <a:gsLst>
            <a:gs pos="0">
              <a:schemeClr val="lt1">
                <a:hueOff val="0"/>
                <a:satOff val="0"/>
                <a:lumOff val="0"/>
                <a:alphaOff val="0"/>
                <a:tint val="65000"/>
                <a:shade val="92000"/>
                <a:satMod val="130000"/>
              </a:schemeClr>
            </a:gs>
            <a:gs pos="45000">
              <a:schemeClr val="lt1">
                <a:hueOff val="0"/>
                <a:satOff val="0"/>
                <a:lumOff val="0"/>
                <a:alphaOff val="0"/>
                <a:tint val="60000"/>
                <a:shade val="99000"/>
                <a:satMod val="120000"/>
              </a:schemeClr>
            </a:gs>
            <a:gs pos="100000">
              <a:schemeClr val="lt1">
                <a:hueOff val="0"/>
                <a:satOff val="0"/>
                <a:lumOff val="0"/>
                <a:alphaOff val="0"/>
                <a:tint val="55000"/>
                <a:satMod val="140000"/>
              </a:schemeClr>
            </a:gs>
          </a:gsLst>
          <a:path path="circle">
            <a:fillToRect l="100000" t="100000" r="100000" b="100000"/>
          </a:path>
        </a:gradFill>
        <a:ln w="12700"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E29E3F-5820-8547-A229-E47788C9C994}">
      <dsp:nvSpPr>
        <dsp:cNvPr id="0" name=""/>
        <dsp:cNvSpPr/>
      </dsp:nvSpPr>
      <dsp:spPr>
        <a:xfrm>
          <a:off x="0" y="0"/>
          <a:ext cx="7577296" cy="5710845"/>
        </a:xfrm>
        <a:prstGeom prst="roundRect">
          <a:avLst>
            <a:gd name="adj" fmla="val 10000"/>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86690" tIns="186690" rIns="186690" bIns="186690" numCol="1" spcCol="1270" anchor="ctr" anchorCtr="0">
          <a:noAutofit/>
        </a:bodyPr>
        <a:lstStyle/>
        <a:p>
          <a:pPr marL="0" lvl="0" indent="0" algn="ctr" defTabSz="2178050">
            <a:lnSpc>
              <a:spcPct val="90000"/>
            </a:lnSpc>
            <a:spcBef>
              <a:spcPct val="0"/>
            </a:spcBef>
            <a:spcAft>
              <a:spcPct val="35000"/>
            </a:spcAft>
            <a:buNone/>
          </a:pPr>
          <a:r>
            <a:rPr lang="en-US" sz="4900" kern="1200"/>
            <a:t>Търсене на работа чрез социални мрежи:</a:t>
          </a:r>
          <a:endParaRPr lang="en-BG" sz="4900" kern="1200"/>
        </a:p>
      </dsp:txBody>
      <dsp:txXfrm>
        <a:off x="0" y="0"/>
        <a:ext cx="7577296" cy="1713253"/>
      </dsp:txXfrm>
    </dsp:sp>
    <dsp:sp modelId="{1363D593-4C04-AF43-B0DF-164B1A211A0F}">
      <dsp:nvSpPr>
        <dsp:cNvPr id="0" name=""/>
        <dsp:cNvSpPr/>
      </dsp:nvSpPr>
      <dsp:spPr>
        <a:xfrm>
          <a:off x="757729" y="1713253"/>
          <a:ext cx="6061836" cy="3712049"/>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a:t>LinkedIn е глобална мрежа за професионални контакти, която брои има над 150 милиона потребители от 2003 година до днес</a:t>
          </a:r>
          <a:endParaRPr lang="en-BG" sz="3800" kern="1200"/>
        </a:p>
      </dsp:txBody>
      <dsp:txXfrm>
        <a:off x="866451" y="1821975"/>
        <a:ext cx="5844392" cy="349460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59642-5FCB-064D-AF88-AC68C44E1E66}">
      <dsp:nvSpPr>
        <dsp:cNvPr id="0" name=""/>
        <dsp:cNvSpPr/>
      </dsp:nvSpPr>
      <dsp:spPr>
        <a:xfrm>
          <a:off x="0" y="146591"/>
          <a:ext cx="3605646" cy="3605646"/>
        </a:xfrm>
        <a:prstGeom prst="ellipse">
          <a:avLst/>
        </a:prstGeom>
        <a:gradFill rotWithShape="1">
          <a:gsLst>
            <a:gs pos="0">
              <a:schemeClr val="accent6">
                <a:shade val="85000"/>
                <a:satMod val="130000"/>
              </a:schemeClr>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6"/>
        </a:lnRef>
        <a:fillRef idx="3">
          <a:schemeClr val="accent6"/>
        </a:fillRef>
        <a:effectRef idx="3">
          <a:schemeClr val="accent6"/>
        </a:effectRef>
        <a:fontRef idx="minor">
          <a:schemeClr val="lt1"/>
        </a:fontRef>
      </dsp:style>
      <dsp:txBody>
        <a:bodyPr spcFirstLastPara="0" vert="horz" wrap="square" lIns="0" tIns="0" rIns="0" bIns="0" numCol="1" spcCol="1270" anchor="ctr" anchorCtr="0">
          <a:noAutofit/>
        </a:bodyPr>
        <a:lstStyle/>
        <a:p>
          <a:pPr marL="0" lvl="0" indent="0" algn="ctr" defTabSz="1733550">
            <a:lnSpc>
              <a:spcPct val="90000"/>
            </a:lnSpc>
            <a:spcBef>
              <a:spcPct val="0"/>
            </a:spcBef>
            <a:spcAft>
              <a:spcPct val="35000"/>
            </a:spcAft>
            <a:buNone/>
          </a:pPr>
          <a:r>
            <a:rPr lang="en-US" sz="3900" i="1" kern="1200" err="1"/>
            <a:t>Активно-пасивни</a:t>
          </a:r>
          <a:r>
            <a:rPr lang="en-US" sz="3900" i="1" kern="1200"/>
            <a:t> </a:t>
          </a:r>
          <a:r>
            <a:rPr lang="en-US" sz="3900" i="1" kern="1200" err="1"/>
            <a:t>стратегии</a:t>
          </a:r>
          <a:endParaRPr lang="en-BG" sz="3900" kern="1200"/>
        </a:p>
      </dsp:txBody>
      <dsp:txXfrm>
        <a:off x="528035" y="674626"/>
        <a:ext cx="2549576" cy="254957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A2D611-04DA-4FFE-B681-CFF14EE1B9AC}">
      <dsp:nvSpPr>
        <dsp:cNvPr id="0" name=""/>
        <dsp:cNvSpPr/>
      </dsp:nvSpPr>
      <dsp:spPr>
        <a:xfrm>
          <a:off x="4522260" y="421899"/>
          <a:ext cx="2153719" cy="2153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Подготовка</a:t>
          </a:r>
        </a:p>
      </dsp:txBody>
      <dsp:txXfrm>
        <a:off x="4522260" y="421899"/>
        <a:ext cx="2153719" cy="2153719"/>
      </dsp:txXfrm>
    </dsp:sp>
    <dsp:sp modelId="{509D32DA-E2EF-4B03-9060-8D47980A14F9}">
      <dsp:nvSpPr>
        <dsp:cNvPr id="0" name=""/>
        <dsp:cNvSpPr/>
      </dsp:nvSpPr>
      <dsp:spPr>
        <a:xfrm>
          <a:off x="1244660" y="-1078"/>
          <a:ext cx="5089403" cy="5089403"/>
        </a:xfrm>
        <a:prstGeom prst="circularArrow">
          <a:avLst>
            <a:gd name="adj1" fmla="val 8252"/>
            <a:gd name="adj2" fmla="val 576415"/>
            <a:gd name="adj3" fmla="val 2962490"/>
            <a:gd name="adj4" fmla="val 52637"/>
            <a:gd name="adj5" fmla="val 9627"/>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3E7E704-D917-463C-9E10-E5A503A9AEB6}">
      <dsp:nvSpPr>
        <dsp:cNvPr id="0" name=""/>
        <dsp:cNvSpPr/>
      </dsp:nvSpPr>
      <dsp:spPr>
        <a:xfrm>
          <a:off x="2712502" y="3556491"/>
          <a:ext cx="2153719" cy="2153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Кандидатстване</a:t>
          </a:r>
        </a:p>
      </dsp:txBody>
      <dsp:txXfrm>
        <a:off x="2712502" y="3556491"/>
        <a:ext cx="2153719" cy="2153719"/>
      </dsp:txXfrm>
    </dsp:sp>
    <dsp:sp modelId="{EBDFA894-4369-4889-9285-88267E40ACCF}">
      <dsp:nvSpPr>
        <dsp:cNvPr id="0" name=""/>
        <dsp:cNvSpPr/>
      </dsp:nvSpPr>
      <dsp:spPr>
        <a:xfrm>
          <a:off x="1244660" y="-1078"/>
          <a:ext cx="5089403" cy="5089403"/>
        </a:xfrm>
        <a:prstGeom prst="circularArrow">
          <a:avLst>
            <a:gd name="adj1" fmla="val 8252"/>
            <a:gd name="adj2" fmla="val 576415"/>
            <a:gd name="adj3" fmla="val 10170948"/>
            <a:gd name="adj4" fmla="val 7261094"/>
            <a:gd name="adj5" fmla="val 9627"/>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4F86CB2-94E6-42D7-9002-BDC16C38E2B0}">
      <dsp:nvSpPr>
        <dsp:cNvPr id="0" name=""/>
        <dsp:cNvSpPr/>
      </dsp:nvSpPr>
      <dsp:spPr>
        <a:xfrm>
          <a:off x="902744" y="421899"/>
          <a:ext cx="2153719" cy="2153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a:t>Съпътстващи дейности</a:t>
          </a:r>
        </a:p>
      </dsp:txBody>
      <dsp:txXfrm>
        <a:off x="902744" y="421899"/>
        <a:ext cx="2153719" cy="2153719"/>
      </dsp:txXfrm>
    </dsp:sp>
    <dsp:sp modelId="{EBFCC943-BF4A-45C0-A830-7608F97BCA4E}">
      <dsp:nvSpPr>
        <dsp:cNvPr id="0" name=""/>
        <dsp:cNvSpPr/>
      </dsp:nvSpPr>
      <dsp:spPr>
        <a:xfrm>
          <a:off x="1244660" y="-1078"/>
          <a:ext cx="5089403" cy="5089403"/>
        </a:xfrm>
        <a:prstGeom prst="circularArrow">
          <a:avLst>
            <a:gd name="adj1" fmla="val 8252"/>
            <a:gd name="adj2" fmla="val 576415"/>
            <a:gd name="adj3" fmla="val 16855446"/>
            <a:gd name="adj4" fmla="val 14968139"/>
            <a:gd name="adj5" fmla="val 9627"/>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287859-3496-4FB8-ACDB-2D33CA2247CE}">
      <dsp:nvSpPr>
        <dsp:cNvPr id="0" name=""/>
        <dsp:cNvSpPr/>
      </dsp:nvSpPr>
      <dsp:spPr>
        <a:xfrm>
          <a:off x="0" y="0"/>
          <a:ext cx="6441916" cy="1713547"/>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Определете целите си: Най-важното е да знаете какъв вид работа търсите и какви са вашите критерии за избор на работодател</a:t>
          </a:r>
        </a:p>
      </dsp:txBody>
      <dsp:txXfrm>
        <a:off x="50188" y="50188"/>
        <a:ext cx="4592865" cy="1613171"/>
      </dsp:txXfrm>
    </dsp:sp>
    <dsp:sp modelId="{678CDD81-F06D-4C43-B3EF-249949DB2905}">
      <dsp:nvSpPr>
        <dsp:cNvPr id="0" name=""/>
        <dsp:cNvSpPr/>
      </dsp:nvSpPr>
      <dsp:spPr>
        <a:xfrm>
          <a:off x="568404" y="1999138"/>
          <a:ext cx="6441916" cy="1713547"/>
        </a:xfrm>
        <a:prstGeom prst="roundRect">
          <a:avLst>
            <a:gd name="adj" fmla="val 10000"/>
          </a:avLst>
        </a:prstGeom>
        <a:solidFill>
          <a:schemeClr val="accent5">
            <a:hueOff val="1063560"/>
            <a:satOff val="-11946"/>
            <a:lumOff val="-254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Подгответе си профила: Обновете своето CV и профилите, които поддържате за търсене на работа</a:t>
          </a:r>
        </a:p>
      </dsp:txBody>
      <dsp:txXfrm>
        <a:off x="618592" y="2049326"/>
        <a:ext cx="4659330" cy="1613171"/>
      </dsp:txXfrm>
    </dsp:sp>
    <dsp:sp modelId="{EA28EE6B-AC73-4F31-B37F-E86665DD327D}">
      <dsp:nvSpPr>
        <dsp:cNvPr id="0" name=""/>
        <dsp:cNvSpPr/>
      </dsp:nvSpPr>
      <dsp:spPr>
        <a:xfrm>
          <a:off x="1136808" y="3998277"/>
          <a:ext cx="6441916" cy="1713547"/>
        </a:xfrm>
        <a:prstGeom prst="roundRect">
          <a:avLst>
            <a:gd name="adj" fmla="val 10000"/>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Изследвайте пазара на труда: Проучете различни компании и индустрии, които ви интересуват</a:t>
          </a:r>
        </a:p>
      </dsp:txBody>
      <dsp:txXfrm>
        <a:off x="1186996" y="4048465"/>
        <a:ext cx="4659330" cy="1613171"/>
      </dsp:txXfrm>
    </dsp:sp>
    <dsp:sp modelId="{930F639E-C280-41D1-8DBC-34DDFE595B6C}">
      <dsp:nvSpPr>
        <dsp:cNvPr id="0" name=""/>
        <dsp:cNvSpPr/>
      </dsp:nvSpPr>
      <dsp:spPr>
        <a:xfrm>
          <a:off x="5328110" y="1299440"/>
          <a:ext cx="1113805" cy="1113805"/>
        </a:xfrm>
        <a:prstGeom prst="downArrow">
          <a:avLst>
            <a:gd name="adj1" fmla="val 55000"/>
            <a:gd name="adj2" fmla="val 45000"/>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578716" y="1299440"/>
        <a:ext cx="612593" cy="838138"/>
      </dsp:txXfrm>
    </dsp:sp>
    <dsp:sp modelId="{41A92C90-9440-4E0B-8DF6-F1A13CD16DD9}">
      <dsp:nvSpPr>
        <dsp:cNvPr id="0" name=""/>
        <dsp:cNvSpPr/>
      </dsp:nvSpPr>
      <dsp:spPr>
        <a:xfrm>
          <a:off x="5896514" y="3287155"/>
          <a:ext cx="1113805" cy="1113805"/>
        </a:xfrm>
        <a:prstGeom prst="downArrow">
          <a:avLst>
            <a:gd name="adj1" fmla="val 55000"/>
            <a:gd name="adj2" fmla="val 45000"/>
          </a:avLst>
        </a:prstGeom>
        <a:solidFill>
          <a:schemeClr val="accent5">
            <a:tint val="40000"/>
            <a:alpha val="90000"/>
            <a:hueOff val="2266664"/>
            <a:satOff val="-19882"/>
            <a:lumOff val="-1583"/>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147120" y="3287155"/>
        <a:ext cx="612593" cy="83813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94152B-8191-D849-A9CD-0010FD42869C}">
      <dsp:nvSpPr>
        <dsp:cNvPr id="0" name=""/>
        <dsp:cNvSpPr/>
      </dsp:nvSpPr>
      <dsp:spPr>
        <a:xfrm>
          <a:off x="0" y="146591"/>
          <a:ext cx="3605646" cy="3605646"/>
        </a:xfrm>
        <a:prstGeom prst="ellipse">
          <a:avLst/>
        </a:prstGeom>
        <a:gradFill rotWithShape="1">
          <a:gsLst>
            <a:gs pos="0">
              <a:schemeClr val="accent5">
                <a:shade val="85000"/>
                <a:satMod val="130000"/>
              </a:schemeClr>
            </a:gs>
            <a:gs pos="34000">
              <a:schemeClr val="accent5">
                <a:shade val="87000"/>
                <a:satMod val="125000"/>
              </a:schemeClr>
            </a:gs>
            <a:gs pos="70000">
              <a:schemeClr val="accent5">
                <a:tint val="100000"/>
                <a:shade val="90000"/>
                <a:satMod val="130000"/>
              </a:schemeClr>
            </a:gs>
            <a:gs pos="100000">
              <a:schemeClr val="accent5">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5"/>
        </a:lnRef>
        <a:fillRef idx="3">
          <a:schemeClr val="accent5"/>
        </a:fillRef>
        <a:effectRef idx="3">
          <a:schemeClr val="accent5"/>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bg-BG" sz="3600" i="1" kern="1200"/>
            <a:t>Подготовка</a:t>
          </a:r>
          <a:endParaRPr lang="en-BG" sz="3600" kern="1200"/>
        </a:p>
      </dsp:txBody>
      <dsp:txXfrm>
        <a:off x="528035" y="674626"/>
        <a:ext cx="2549576" cy="254957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0FDD7-182D-4C78-8715-37325D000557}">
      <dsp:nvSpPr>
        <dsp:cNvPr id="0" name=""/>
        <dsp:cNvSpPr/>
      </dsp:nvSpPr>
      <dsp:spPr>
        <a:xfrm>
          <a:off x="933449" y="0"/>
          <a:ext cx="5711825" cy="5711825"/>
        </a:xfrm>
        <a:prstGeom prst="diamond">
          <a:avLst/>
        </a:prstGeom>
        <a:gradFill rotWithShape="0">
          <a:gsLst>
            <a:gs pos="0">
              <a:schemeClr val="accent2">
                <a:tint val="40000"/>
                <a:hueOff val="0"/>
                <a:satOff val="0"/>
                <a:lumOff val="0"/>
                <a:alphaOff val="0"/>
                <a:shade val="85000"/>
                <a:satMod val="130000"/>
              </a:schemeClr>
            </a:gs>
            <a:gs pos="34000">
              <a:schemeClr val="accent2">
                <a:tint val="40000"/>
                <a:hueOff val="0"/>
                <a:satOff val="0"/>
                <a:lumOff val="0"/>
                <a:alphaOff val="0"/>
                <a:shade val="87000"/>
                <a:satMod val="125000"/>
              </a:schemeClr>
            </a:gs>
            <a:gs pos="70000">
              <a:schemeClr val="accent2">
                <a:tint val="40000"/>
                <a:hueOff val="0"/>
                <a:satOff val="0"/>
                <a:lumOff val="0"/>
                <a:alphaOff val="0"/>
                <a:tint val="100000"/>
                <a:shade val="90000"/>
                <a:satMod val="130000"/>
              </a:schemeClr>
            </a:gs>
            <a:gs pos="100000">
              <a:schemeClr val="accent2">
                <a:tint val="40000"/>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3B0E5CDE-86F8-4F87-9F98-0C97A4B47C61}">
      <dsp:nvSpPr>
        <dsp:cNvPr id="0" name=""/>
        <dsp:cNvSpPr/>
      </dsp:nvSpPr>
      <dsp:spPr>
        <a:xfrm>
          <a:off x="1476073" y="542623"/>
          <a:ext cx="2227611" cy="2227611"/>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a:ea typeface="Calibri"/>
              <a:cs typeface="Calibri"/>
            </a:rPr>
            <a:t>Използване на онлайн платформи</a:t>
          </a:r>
        </a:p>
      </dsp:txBody>
      <dsp:txXfrm>
        <a:off x="1584816" y="651366"/>
        <a:ext cx="2010125" cy="2010125"/>
      </dsp:txXfrm>
    </dsp:sp>
    <dsp:sp modelId="{ED641F47-9CA7-4318-BC91-B90D400357DF}">
      <dsp:nvSpPr>
        <dsp:cNvPr id="0" name=""/>
        <dsp:cNvSpPr/>
      </dsp:nvSpPr>
      <dsp:spPr>
        <a:xfrm>
          <a:off x="3875039" y="542623"/>
          <a:ext cx="2227611" cy="2227611"/>
        </a:xfrm>
        <a:prstGeom prst="round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a:ea typeface="Calibri"/>
              <a:cs typeface="Calibri"/>
            </a:rPr>
            <a:t>Професионална мрежа от контакти</a:t>
          </a:r>
        </a:p>
      </dsp:txBody>
      <dsp:txXfrm>
        <a:off x="3983782" y="651366"/>
        <a:ext cx="2010125" cy="2010125"/>
      </dsp:txXfrm>
    </dsp:sp>
    <dsp:sp modelId="{49ADC8E9-2B0B-4AF5-990F-3F41D378A985}">
      <dsp:nvSpPr>
        <dsp:cNvPr id="0" name=""/>
        <dsp:cNvSpPr/>
      </dsp:nvSpPr>
      <dsp:spPr>
        <a:xfrm>
          <a:off x="1476073" y="2941589"/>
          <a:ext cx="2227611" cy="2227611"/>
        </a:xfrm>
        <a:prstGeom prst="round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a:ea typeface="Calibri"/>
              <a:cs typeface="Calibri"/>
            </a:rPr>
            <a:t>Активност и настойчивост</a:t>
          </a:r>
        </a:p>
      </dsp:txBody>
      <dsp:txXfrm>
        <a:off x="1584816" y="3050332"/>
        <a:ext cx="2010125" cy="2010125"/>
      </dsp:txXfrm>
    </dsp:sp>
    <dsp:sp modelId="{E2C62307-BFB0-4AD3-A575-7FD01862D736}">
      <dsp:nvSpPr>
        <dsp:cNvPr id="0" name=""/>
        <dsp:cNvSpPr/>
      </dsp:nvSpPr>
      <dsp:spPr>
        <a:xfrm>
          <a:off x="3875039" y="2941589"/>
          <a:ext cx="2227611" cy="2227611"/>
        </a:xfrm>
        <a:prstGeom prst="round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a:ea typeface="Calibri"/>
              <a:cs typeface="Calibri"/>
            </a:rPr>
            <a:t>Подготовка за интервюто</a:t>
          </a:r>
        </a:p>
      </dsp:txBody>
      <dsp:txXfrm>
        <a:off x="3983782" y="3050332"/>
        <a:ext cx="2010125" cy="201012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FD793-33EE-8249-AE8A-BB415C41EB7A}">
      <dsp:nvSpPr>
        <dsp:cNvPr id="0" name=""/>
        <dsp:cNvSpPr/>
      </dsp:nvSpPr>
      <dsp:spPr>
        <a:xfrm>
          <a:off x="0" y="146591"/>
          <a:ext cx="3605646" cy="3605646"/>
        </a:xfrm>
        <a:prstGeom prst="ellipse">
          <a:avLst/>
        </a:prstGeom>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lightRig rig="flat" dir="t"/>
        </a:scene3d>
        <a:sp3d prstMaterial="flat">
          <a:bevelT w="25400" h="31750"/>
        </a:sp3d>
      </dsp:spPr>
      <dsp:style>
        <a:lnRef idx="0">
          <a:schemeClr val="accent1"/>
        </a:lnRef>
        <a:fillRef idx="3">
          <a:schemeClr val="accent1"/>
        </a:fillRef>
        <a:effectRef idx="3">
          <a:schemeClr val="accent1"/>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bg-BG" sz="2500" i="1" kern="1200"/>
            <a:t>Кандидатстване</a:t>
          </a:r>
          <a:endParaRPr lang="en-BG" sz="2500" kern="1200"/>
        </a:p>
      </dsp:txBody>
      <dsp:txXfrm>
        <a:off x="528035" y="674626"/>
        <a:ext cx="2549576" cy="254957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BC168-23D4-3343-B630-79377AEF52BE}">
      <dsp:nvSpPr>
        <dsp:cNvPr id="0" name=""/>
        <dsp:cNvSpPr/>
      </dsp:nvSpPr>
      <dsp:spPr>
        <a:xfrm>
          <a:off x="1588016" y="395901"/>
          <a:ext cx="5116266" cy="5116266"/>
        </a:xfrm>
        <a:prstGeom prst="pie">
          <a:avLst>
            <a:gd name="adj1" fmla="val 16200000"/>
            <a:gd name="adj2" fmla="val 1800000"/>
          </a:avLst>
        </a:prstGeom>
        <a:gradFill rotWithShape="0">
          <a:gsLst>
            <a:gs pos="0">
              <a:schemeClr val="accent1">
                <a:alpha val="90000"/>
                <a:hueOff val="0"/>
                <a:satOff val="0"/>
                <a:lumOff val="0"/>
                <a:alphaOff val="0"/>
                <a:tint val="65000"/>
                <a:shade val="92000"/>
                <a:satMod val="130000"/>
              </a:schemeClr>
            </a:gs>
            <a:gs pos="45000">
              <a:schemeClr val="accent1">
                <a:alpha val="90000"/>
                <a:hueOff val="0"/>
                <a:satOff val="0"/>
                <a:lumOff val="0"/>
                <a:alphaOff val="0"/>
                <a:tint val="60000"/>
                <a:shade val="99000"/>
                <a:satMod val="120000"/>
              </a:schemeClr>
            </a:gs>
            <a:gs pos="100000">
              <a:schemeClr val="accent1">
                <a:alpha val="9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bg-BG" sz="2400" kern="1200" noProof="0">
              <a:latin typeface="Calibri"/>
              <a:cs typeface="Calibri"/>
            </a:rPr>
            <a:t>Постоянно  </a:t>
          </a:r>
        </a:p>
        <a:p>
          <a:pPr marL="0" lvl="0" indent="0" algn="ctr" defTabSz="1066800" rtl="0">
            <a:lnSpc>
              <a:spcPct val="90000"/>
            </a:lnSpc>
            <a:spcBef>
              <a:spcPct val="0"/>
            </a:spcBef>
            <a:spcAft>
              <a:spcPct val="35000"/>
            </a:spcAft>
            <a:buNone/>
          </a:pPr>
          <a:r>
            <a:rPr lang="bg-BG" sz="2400" kern="1200" noProof="0">
              <a:latin typeface="Calibri"/>
              <a:cs typeface="Calibri"/>
            </a:rPr>
            <a:t>обновявайте</a:t>
          </a:r>
        </a:p>
      </dsp:txBody>
      <dsp:txXfrm>
        <a:off x="4284410" y="1480062"/>
        <a:ext cx="1827237" cy="1522698"/>
      </dsp:txXfrm>
    </dsp:sp>
    <dsp:sp modelId="{7D99A2F6-C160-C44A-BDB7-009DEC345853}">
      <dsp:nvSpPr>
        <dsp:cNvPr id="0" name=""/>
        <dsp:cNvSpPr/>
      </dsp:nvSpPr>
      <dsp:spPr>
        <a:xfrm>
          <a:off x="1482645" y="578625"/>
          <a:ext cx="5116266" cy="5116266"/>
        </a:xfrm>
        <a:prstGeom prst="pie">
          <a:avLst>
            <a:gd name="adj1" fmla="val 1800000"/>
            <a:gd name="adj2" fmla="val 9000000"/>
          </a:avLst>
        </a:prstGeom>
        <a:gradFill rotWithShape="0">
          <a:gsLst>
            <a:gs pos="0">
              <a:schemeClr val="accent1">
                <a:alpha val="90000"/>
                <a:hueOff val="0"/>
                <a:satOff val="0"/>
                <a:lumOff val="0"/>
                <a:alphaOff val="-20000"/>
                <a:tint val="65000"/>
                <a:shade val="92000"/>
                <a:satMod val="130000"/>
              </a:schemeClr>
            </a:gs>
            <a:gs pos="45000">
              <a:schemeClr val="accent1">
                <a:alpha val="90000"/>
                <a:hueOff val="0"/>
                <a:satOff val="0"/>
                <a:lumOff val="0"/>
                <a:alphaOff val="-20000"/>
                <a:tint val="60000"/>
                <a:shade val="99000"/>
                <a:satMod val="120000"/>
              </a:schemeClr>
            </a:gs>
            <a:gs pos="100000">
              <a:schemeClr val="accent1">
                <a:alpha val="90000"/>
                <a:hueOff val="0"/>
                <a:satOff val="0"/>
                <a:lumOff val="0"/>
                <a:alphaOff val="-20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bg-BG" sz="2400" kern="1200" noProof="0">
              <a:latin typeface="Calibri"/>
              <a:cs typeface="Calibri"/>
            </a:rPr>
            <a:t>Бъдете гъвкави</a:t>
          </a:r>
        </a:p>
      </dsp:txBody>
      <dsp:txXfrm>
        <a:off x="2700804" y="3898107"/>
        <a:ext cx="2740856" cy="1339974"/>
      </dsp:txXfrm>
    </dsp:sp>
    <dsp:sp modelId="{84CDF412-73F7-454E-9A8E-753570FFC23A}">
      <dsp:nvSpPr>
        <dsp:cNvPr id="0" name=""/>
        <dsp:cNvSpPr/>
      </dsp:nvSpPr>
      <dsp:spPr>
        <a:xfrm>
          <a:off x="1377275" y="395901"/>
          <a:ext cx="5116266" cy="5116266"/>
        </a:xfrm>
        <a:prstGeom prst="pie">
          <a:avLst>
            <a:gd name="adj1" fmla="val 9000000"/>
            <a:gd name="adj2" fmla="val 16200000"/>
          </a:avLst>
        </a:prstGeom>
        <a:gradFill rotWithShape="0">
          <a:gsLst>
            <a:gs pos="0">
              <a:schemeClr val="accent1">
                <a:alpha val="90000"/>
                <a:hueOff val="0"/>
                <a:satOff val="0"/>
                <a:lumOff val="0"/>
                <a:alphaOff val="-40000"/>
                <a:tint val="65000"/>
                <a:shade val="92000"/>
                <a:satMod val="130000"/>
              </a:schemeClr>
            </a:gs>
            <a:gs pos="45000">
              <a:schemeClr val="accent1">
                <a:alpha val="90000"/>
                <a:hueOff val="0"/>
                <a:satOff val="0"/>
                <a:lumOff val="0"/>
                <a:alphaOff val="-40000"/>
                <a:tint val="60000"/>
                <a:shade val="99000"/>
                <a:satMod val="120000"/>
              </a:schemeClr>
            </a:gs>
            <a:gs pos="100000">
              <a:schemeClr val="accent1">
                <a:alpha val="90000"/>
                <a:hueOff val="0"/>
                <a:satOff val="0"/>
                <a:lumOff val="0"/>
                <a:alphaOff val="-4000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bg-BG" sz="2400" kern="1200" noProof="0">
              <a:latin typeface="Calibri"/>
              <a:cs typeface="Calibri"/>
            </a:rPr>
            <a:t>Следвайте упътванията</a:t>
          </a:r>
        </a:p>
      </dsp:txBody>
      <dsp:txXfrm>
        <a:off x="1969909" y="1480062"/>
        <a:ext cx="1827237" cy="1522698"/>
      </dsp:txXfrm>
    </dsp:sp>
    <dsp:sp modelId="{9E3C7D37-529D-654F-8AA8-A4EFF6A20277}">
      <dsp:nvSpPr>
        <dsp:cNvPr id="0" name=""/>
        <dsp:cNvSpPr/>
      </dsp:nvSpPr>
      <dsp:spPr>
        <a:xfrm>
          <a:off x="1271717" y="79180"/>
          <a:ext cx="5749708" cy="5749708"/>
        </a:xfrm>
        <a:prstGeom prst="circularArrow">
          <a:avLst>
            <a:gd name="adj1" fmla="val 5085"/>
            <a:gd name="adj2" fmla="val 327528"/>
            <a:gd name="adj3" fmla="val 1472472"/>
            <a:gd name="adj4" fmla="val 16199432"/>
            <a:gd name="adj5" fmla="val 5932"/>
          </a:avLst>
        </a:prstGeom>
        <a:gradFill rotWithShape="0">
          <a:gsLst>
            <a:gs pos="0">
              <a:schemeClr val="accent1">
                <a:shade val="90000"/>
                <a:hueOff val="0"/>
                <a:satOff val="0"/>
                <a:lumOff val="0"/>
                <a:alphaOff val="0"/>
                <a:tint val="65000"/>
                <a:shade val="92000"/>
                <a:satMod val="130000"/>
              </a:schemeClr>
            </a:gs>
            <a:gs pos="45000">
              <a:schemeClr val="accent1">
                <a:shade val="90000"/>
                <a:hueOff val="0"/>
                <a:satOff val="0"/>
                <a:lumOff val="0"/>
                <a:alphaOff val="0"/>
                <a:tint val="60000"/>
                <a:shade val="99000"/>
                <a:satMod val="120000"/>
              </a:schemeClr>
            </a:gs>
            <a:gs pos="100000">
              <a:schemeClr val="accent1">
                <a:shade val="90000"/>
                <a:hueOff val="0"/>
                <a:satOff val="0"/>
                <a:lumOff val="0"/>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 modelId="{4E849DEA-F728-A64D-A0DC-E78A55D8B7C3}">
      <dsp:nvSpPr>
        <dsp:cNvPr id="0" name=""/>
        <dsp:cNvSpPr/>
      </dsp:nvSpPr>
      <dsp:spPr>
        <a:xfrm>
          <a:off x="1165924" y="261580"/>
          <a:ext cx="5749708" cy="5749708"/>
        </a:xfrm>
        <a:prstGeom prst="circularArrow">
          <a:avLst>
            <a:gd name="adj1" fmla="val 5085"/>
            <a:gd name="adj2" fmla="val 327528"/>
            <a:gd name="adj3" fmla="val 8671970"/>
            <a:gd name="adj4" fmla="val 1800502"/>
            <a:gd name="adj5" fmla="val 5932"/>
          </a:avLst>
        </a:prstGeom>
        <a:gradFill rotWithShape="0">
          <a:gsLst>
            <a:gs pos="0">
              <a:schemeClr val="accent1">
                <a:shade val="90000"/>
                <a:hueOff val="-387583"/>
                <a:satOff val="-9162"/>
                <a:lumOff val="19196"/>
                <a:alphaOff val="0"/>
                <a:tint val="65000"/>
                <a:shade val="92000"/>
                <a:satMod val="130000"/>
              </a:schemeClr>
            </a:gs>
            <a:gs pos="45000">
              <a:schemeClr val="accent1">
                <a:shade val="90000"/>
                <a:hueOff val="-387583"/>
                <a:satOff val="-9162"/>
                <a:lumOff val="19196"/>
                <a:alphaOff val="0"/>
                <a:tint val="60000"/>
                <a:shade val="99000"/>
                <a:satMod val="120000"/>
              </a:schemeClr>
            </a:gs>
            <a:gs pos="100000">
              <a:schemeClr val="accent1">
                <a:shade val="90000"/>
                <a:hueOff val="-387583"/>
                <a:satOff val="-9162"/>
                <a:lumOff val="19196"/>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 modelId="{F88D372A-CDC6-FF4A-B645-5DA5C9CF5B85}">
      <dsp:nvSpPr>
        <dsp:cNvPr id="0" name=""/>
        <dsp:cNvSpPr/>
      </dsp:nvSpPr>
      <dsp:spPr>
        <a:xfrm>
          <a:off x="1060131" y="79180"/>
          <a:ext cx="5749708" cy="5749708"/>
        </a:xfrm>
        <a:prstGeom prst="circularArrow">
          <a:avLst>
            <a:gd name="adj1" fmla="val 5085"/>
            <a:gd name="adj2" fmla="val 327528"/>
            <a:gd name="adj3" fmla="val 15873039"/>
            <a:gd name="adj4" fmla="val 9000000"/>
            <a:gd name="adj5" fmla="val 5932"/>
          </a:avLst>
        </a:prstGeom>
        <a:gradFill rotWithShape="0">
          <a:gsLst>
            <a:gs pos="0">
              <a:schemeClr val="accent1">
                <a:shade val="90000"/>
                <a:hueOff val="-775166"/>
                <a:satOff val="-18324"/>
                <a:lumOff val="38392"/>
                <a:alphaOff val="0"/>
                <a:tint val="65000"/>
                <a:shade val="92000"/>
                <a:satMod val="130000"/>
              </a:schemeClr>
            </a:gs>
            <a:gs pos="45000">
              <a:schemeClr val="accent1">
                <a:shade val="90000"/>
                <a:hueOff val="-775166"/>
                <a:satOff val="-18324"/>
                <a:lumOff val="38392"/>
                <a:alphaOff val="0"/>
                <a:tint val="60000"/>
                <a:shade val="99000"/>
                <a:satMod val="120000"/>
              </a:schemeClr>
            </a:gs>
            <a:gs pos="100000">
              <a:schemeClr val="accent1">
                <a:shade val="90000"/>
                <a:hueOff val="-775166"/>
                <a:satOff val="-18324"/>
                <a:lumOff val="38392"/>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42534-20D3-1044-9128-76DE46810FF8}">
      <dsp:nvSpPr>
        <dsp:cNvPr id="0" name=""/>
        <dsp:cNvSpPr/>
      </dsp:nvSpPr>
      <dsp:spPr>
        <a:xfrm>
          <a:off x="0" y="146591"/>
          <a:ext cx="3605646" cy="3605646"/>
        </a:xfrm>
        <a:prstGeom prst="ellipse">
          <a:avLst/>
        </a:prstGeom>
        <a:gradFill rotWithShape="1">
          <a:gsLst>
            <a:gs pos="0">
              <a:schemeClr val="accent1">
                <a:tint val="65000"/>
                <a:shade val="92000"/>
                <a:satMod val="130000"/>
              </a:schemeClr>
            </a:gs>
            <a:gs pos="45000">
              <a:schemeClr val="accent1">
                <a:tint val="60000"/>
                <a:shade val="99000"/>
                <a:satMod val="120000"/>
              </a:schemeClr>
            </a:gs>
            <a:gs pos="100000">
              <a:schemeClr val="accent1">
                <a:tint val="55000"/>
                <a:satMod val="140000"/>
              </a:schemeClr>
            </a:gs>
          </a:gsLst>
          <a:path path="circle">
            <a:fillToRect l="100000" t="100000" r="100000" b="100000"/>
          </a:path>
        </a:gradFill>
        <a:ln w="12700"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en-US" sz="3000" i="1" kern="1200"/>
            <a:t>Съпътстващи дейности</a:t>
          </a:r>
          <a:endParaRPr lang="en-BG" sz="3000" kern="1200"/>
        </a:p>
      </dsp:txBody>
      <dsp:txXfrm>
        <a:off x="528035" y="674626"/>
        <a:ext cx="2549576" cy="254957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C767A6-44F4-134B-95F5-544A34F5087B}">
      <dsp:nvSpPr>
        <dsp:cNvPr id="0" name=""/>
        <dsp:cNvSpPr/>
      </dsp:nvSpPr>
      <dsp:spPr>
        <a:xfrm>
          <a:off x="0" y="0"/>
          <a:ext cx="7577296"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259F67-8228-AF42-B881-F2335EE7AF0B}">
      <dsp:nvSpPr>
        <dsp:cNvPr id="0" name=""/>
        <dsp:cNvSpPr/>
      </dsp:nvSpPr>
      <dsp:spPr>
        <a:xfrm>
          <a:off x="0" y="0"/>
          <a:ext cx="1515459" cy="57108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BG" sz="6500" kern="1200"/>
        </a:p>
      </dsp:txBody>
      <dsp:txXfrm>
        <a:off x="0" y="0"/>
        <a:ext cx="1515459" cy="5710845"/>
      </dsp:txXfrm>
    </dsp:sp>
    <dsp:sp modelId="{C4F2FD56-6C01-6146-B351-465882A80FC4}">
      <dsp:nvSpPr>
        <dsp:cNvPr id="0" name=""/>
        <dsp:cNvSpPr/>
      </dsp:nvSpPr>
      <dsp:spPr>
        <a:xfrm>
          <a:off x="1629118" y="38550"/>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Начална страница</a:t>
          </a:r>
          <a:endParaRPr lang="en-BG" sz="3600" kern="1200"/>
        </a:p>
      </dsp:txBody>
      <dsp:txXfrm>
        <a:off x="1629118" y="38550"/>
        <a:ext cx="5948177" cy="771019"/>
      </dsp:txXfrm>
    </dsp:sp>
    <dsp:sp modelId="{F858935C-D1F3-0D47-AF72-62FD0D98DCFA}">
      <dsp:nvSpPr>
        <dsp:cNvPr id="0" name=""/>
        <dsp:cNvSpPr/>
      </dsp:nvSpPr>
      <dsp:spPr>
        <a:xfrm>
          <a:off x="1515459" y="809570"/>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417651-EAED-1D46-A84F-F6A95204BFED}">
      <dsp:nvSpPr>
        <dsp:cNvPr id="0" name=""/>
        <dsp:cNvSpPr/>
      </dsp:nvSpPr>
      <dsp:spPr>
        <a:xfrm>
          <a:off x="1629118" y="848121"/>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Работни обяви</a:t>
          </a:r>
          <a:endParaRPr lang="en-BG" sz="3600" kern="1200"/>
        </a:p>
      </dsp:txBody>
      <dsp:txXfrm>
        <a:off x="1629118" y="848121"/>
        <a:ext cx="5948177" cy="771019"/>
      </dsp:txXfrm>
    </dsp:sp>
    <dsp:sp modelId="{E4597A11-793F-464B-805D-2222B7AA18B9}">
      <dsp:nvSpPr>
        <dsp:cNvPr id="0" name=""/>
        <dsp:cNvSpPr/>
      </dsp:nvSpPr>
      <dsp:spPr>
        <a:xfrm>
          <a:off x="1515459" y="1619141"/>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A36275-2A6B-6A48-A55C-6CB887B5A338}">
      <dsp:nvSpPr>
        <dsp:cNvPr id="0" name=""/>
        <dsp:cNvSpPr/>
      </dsp:nvSpPr>
      <dsp:spPr>
        <a:xfrm>
          <a:off x="1629118" y="1657692"/>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Категории или индустрии</a:t>
          </a:r>
          <a:endParaRPr lang="en-BG" sz="3600" kern="1200"/>
        </a:p>
      </dsp:txBody>
      <dsp:txXfrm>
        <a:off x="1629118" y="1657692"/>
        <a:ext cx="5948177" cy="771019"/>
      </dsp:txXfrm>
    </dsp:sp>
    <dsp:sp modelId="{138174AB-008D-F545-9B3B-1B3369F80B9A}">
      <dsp:nvSpPr>
        <dsp:cNvPr id="0" name=""/>
        <dsp:cNvSpPr/>
      </dsp:nvSpPr>
      <dsp:spPr>
        <a:xfrm>
          <a:off x="1515459" y="2428712"/>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FD7635-BC34-2D48-A86A-588372A34E5B}">
      <dsp:nvSpPr>
        <dsp:cNvPr id="0" name=""/>
        <dsp:cNvSpPr/>
      </dsp:nvSpPr>
      <dsp:spPr>
        <a:xfrm>
          <a:off x="1629118" y="2467263"/>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Компании</a:t>
          </a:r>
          <a:endParaRPr lang="en-BG" sz="3600" kern="1200"/>
        </a:p>
      </dsp:txBody>
      <dsp:txXfrm>
        <a:off x="1629118" y="2467263"/>
        <a:ext cx="5948177" cy="771019"/>
      </dsp:txXfrm>
    </dsp:sp>
    <dsp:sp modelId="{BF46A8CA-619F-0340-BDE5-66A2D99973DD}">
      <dsp:nvSpPr>
        <dsp:cNvPr id="0" name=""/>
        <dsp:cNvSpPr/>
      </dsp:nvSpPr>
      <dsp:spPr>
        <a:xfrm>
          <a:off x="1515459" y="3238283"/>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96FBE8-98ED-1A45-95EF-24DC5A3E2CB9}">
      <dsp:nvSpPr>
        <dsp:cNvPr id="0" name=""/>
        <dsp:cNvSpPr/>
      </dsp:nvSpPr>
      <dsp:spPr>
        <a:xfrm>
          <a:off x="1629118" y="3276834"/>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Ресурси и съвети</a:t>
          </a:r>
          <a:endParaRPr lang="en-BG" sz="3600" kern="1200"/>
        </a:p>
      </dsp:txBody>
      <dsp:txXfrm>
        <a:off x="1629118" y="3276834"/>
        <a:ext cx="5948177" cy="771019"/>
      </dsp:txXfrm>
    </dsp:sp>
    <dsp:sp modelId="{74F95E2A-C04C-FF49-A0AD-97FA47297535}">
      <dsp:nvSpPr>
        <dsp:cNvPr id="0" name=""/>
        <dsp:cNvSpPr/>
      </dsp:nvSpPr>
      <dsp:spPr>
        <a:xfrm>
          <a:off x="1515459" y="4047854"/>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553301-9F1A-7142-ACCF-0CDE0D77208C}">
      <dsp:nvSpPr>
        <dsp:cNvPr id="0" name=""/>
        <dsp:cNvSpPr/>
      </dsp:nvSpPr>
      <dsp:spPr>
        <a:xfrm>
          <a:off x="1629118" y="4086405"/>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Регистрация и вход</a:t>
          </a:r>
          <a:endParaRPr lang="en-BG" sz="3600" kern="1200"/>
        </a:p>
      </dsp:txBody>
      <dsp:txXfrm>
        <a:off x="1629118" y="4086405"/>
        <a:ext cx="5948177" cy="771019"/>
      </dsp:txXfrm>
    </dsp:sp>
    <dsp:sp modelId="{045B91F3-417E-0D40-937D-3CC7EA8BC56A}">
      <dsp:nvSpPr>
        <dsp:cNvPr id="0" name=""/>
        <dsp:cNvSpPr/>
      </dsp:nvSpPr>
      <dsp:spPr>
        <a:xfrm>
          <a:off x="1515459" y="4857425"/>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7099FD-766F-5144-9443-6B56E87E4DC6}">
      <dsp:nvSpPr>
        <dsp:cNvPr id="0" name=""/>
        <dsp:cNvSpPr/>
      </dsp:nvSpPr>
      <dsp:spPr>
        <a:xfrm>
          <a:off x="1629118" y="4895976"/>
          <a:ext cx="5948177" cy="771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bg-BG" sz="3600" kern="1200"/>
            <a:t>Контакти</a:t>
          </a:r>
          <a:endParaRPr lang="en-BG" sz="3600" kern="1200"/>
        </a:p>
      </dsp:txBody>
      <dsp:txXfrm>
        <a:off x="1629118" y="4895976"/>
        <a:ext cx="5948177" cy="771019"/>
      </dsp:txXfrm>
    </dsp:sp>
    <dsp:sp modelId="{82E28606-EF63-964E-96CB-3C3B01D23C66}">
      <dsp:nvSpPr>
        <dsp:cNvPr id="0" name=""/>
        <dsp:cNvSpPr/>
      </dsp:nvSpPr>
      <dsp:spPr>
        <a:xfrm>
          <a:off x="1515459" y="5666995"/>
          <a:ext cx="606183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A84B01-3EF4-D449-AAAA-2C80A79D7B51}">
      <dsp:nvSpPr>
        <dsp:cNvPr id="0" name=""/>
        <dsp:cNvSpPr/>
      </dsp:nvSpPr>
      <dsp:spPr>
        <a:xfrm>
          <a:off x="755684" y="247815"/>
          <a:ext cx="2094276" cy="2094276"/>
        </a:xfrm>
        <a:prstGeom prst="ellipse">
          <a:avLst/>
        </a:prstGeom>
        <a:solidFill>
          <a:schemeClr val="accent2">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bg-BG" sz="2500" b="1" kern="1200"/>
            <a:t>Знания</a:t>
          </a:r>
          <a:endParaRPr lang="en-BG" sz="2500" kern="1200"/>
        </a:p>
      </dsp:txBody>
      <dsp:txXfrm>
        <a:off x="1034921" y="614313"/>
        <a:ext cx="1535802" cy="942424"/>
      </dsp:txXfrm>
    </dsp:sp>
    <dsp:sp modelId="{0CFBF3E7-958B-3C44-ACF8-03BE99782782}">
      <dsp:nvSpPr>
        <dsp:cNvPr id="0" name=""/>
        <dsp:cNvSpPr/>
      </dsp:nvSpPr>
      <dsp:spPr>
        <a:xfrm>
          <a:off x="1511369" y="1556738"/>
          <a:ext cx="2094276" cy="2094276"/>
        </a:xfrm>
        <a:prstGeom prst="ellipse">
          <a:avLst/>
        </a:prstGeom>
        <a:solidFill>
          <a:schemeClr val="accent3">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bg-BG" sz="2500" b="1" kern="1200"/>
            <a:t>Умения</a:t>
          </a:r>
          <a:endParaRPr lang="en-BG" sz="2500" kern="1200"/>
        </a:p>
      </dsp:txBody>
      <dsp:txXfrm>
        <a:off x="2151869" y="2097759"/>
        <a:ext cx="1256565" cy="1151852"/>
      </dsp:txXfrm>
    </dsp:sp>
    <dsp:sp modelId="{CBEE96EF-6AA4-EA4D-A0CB-A3C9AC190059}">
      <dsp:nvSpPr>
        <dsp:cNvPr id="0" name=""/>
        <dsp:cNvSpPr/>
      </dsp:nvSpPr>
      <dsp:spPr>
        <a:xfrm>
          <a:off x="0" y="1556738"/>
          <a:ext cx="2094276" cy="2094276"/>
        </a:xfrm>
        <a:prstGeom prst="ellipse">
          <a:avLst/>
        </a:prstGeom>
        <a:solidFill>
          <a:schemeClr val="accent4">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r>
            <a:rPr lang="bg-BG" sz="2500" b="1" kern="1200"/>
            <a:t>На</a:t>
          </a:r>
          <a:r>
            <a:rPr lang="en-US" sz="2500" b="1" kern="1200"/>
            <a:t>г</a:t>
          </a:r>
          <a:r>
            <a:rPr lang="bg-BG" sz="2500" b="1" kern="1200"/>
            <a:t>ласи</a:t>
          </a:r>
          <a:endParaRPr lang="en-BG" sz="2500" kern="1200"/>
        </a:p>
      </dsp:txBody>
      <dsp:txXfrm>
        <a:off x="197211" y="2097759"/>
        <a:ext cx="1256565" cy="115185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0FBA0-6DC3-415F-AD59-4659DB06D68B}">
      <dsp:nvSpPr>
        <dsp:cNvPr id="0" name=""/>
        <dsp:cNvSpPr/>
      </dsp:nvSpPr>
      <dsp:spPr>
        <a:xfrm>
          <a:off x="793582" y="2788"/>
          <a:ext cx="2853123" cy="1711874"/>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Jobs.bg</a:t>
          </a:r>
        </a:p>
      </dsp:txBody>
      <dsp:txXfrm>
        <a:off x="793582" y="2788"/>
        <a:ext cx="2853123" cy="1711874"/>
      </dsp:txXfrm>
    </dsp:sp>
    <dsp:sp modelId="{499974C4-0D05-421D-B29E-16DAF715CECD}">
      <dsp:nvSpPr>
        <dsp:cNvPr id="0" name=""/>
        <dsp:cNvSpPr/>
      </dsp:nvSpPr>
      <dsp:spPr>
        <a:xfrm>
          <a:off x="3932018" y="2788"/>
          <a:ext cx="2853123" cy="1711874"/>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Rabota.bg </a:t>
          </a:r>
        </a:p>
      </dsp:txBody>
      <dsp:txXfrm>
        <a:off x="3932018" y="2788"/>
        <a:ext cx="2853123" cy="1711874"/>
      </dsp:txXfrm>
    </dsp:sp>
    <dsp:sp modelId="{01D521BB-6D86-4522-A9DA-542D68678FDE}">
      <dsp:nvSpPr>
        <dsp:cNvPr id="0" name=""/>
        <dsp:cNvSpPr/>
      </dsp:nvSpPr>
      <dsp:spPr>
        <a:xfrm>
          <a:off x="793582" y="1999975"/>
          <a:ext cx="2853123" cy="1711874"/>
        </a:xfrm>
        <a:prstGeom prst="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JobTiger </a:t>
          </a:r>
        </a:p>
      </dsp:txBody>
      <dsp:txXfrm>
        <a:off x="793582" y="1999975"/>
        <a:ext cx="2853123" cy="1711874"/>
      </dsp:txXfrm>
    </dsp:sp>
    <dsp:sp modelId="{449D22FB-3F82-4E92-A027-F0D70A188023}">
      <dsp:nvSpPr>
        <dsp:cNvPr id="0" name=""/>
        <dsp:cNvSpPr/>
      </dsp:nvSpPr>
      <dsp:spPr>
        <a:xfrm>
          <a:off x="3932018" y="1999975"/>
          <a:ext cx="2853123" cy="1711874"/>
        </a:xfrm>
        <a:prstGeom prst="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BULJobs</a:t>
          </a:r>
        </a:p>
      </dsp:txBody>
      <dsp:txXfrm>
        <a:off x="3932018" y="1999975"/>
        <a:ext cx="2853123" cy="1711874"/>
      </dsp:txXfrm>
    </dsp:sp>
    <dsp:sp modelId="{C37DEB86-110E-4459-B96B-EEB6BA84EB68}">
      <dsp:nvSpPr>
        <dsp:cNvPr id="0" name=""/>
        <dsp:cNvSpPr/>
      </dsp:nvSpPr>
      <dsp:spPr>
        <a:xfrm>
          <a:off x="2362800" y="3997161"/>
          <a:ext cx="2853123" cy="1711874"/>
        </a:xfrm>
        <a:prstGeom prst="rect">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en-US" sz="4600" kern="1200"/>
            <a:t>Jooble</a:t>
          </a:r>
        </a:p>
      </dsp:txBody>
      <dsp:txXfrm>
        <a:off x="2362800" y="3997161"/>
        <a:ext cx="2853123" cy="171187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9C96C-523C-7542-B073-016553D76D58}">
      <dsp:nvSpPr>
        <dsp:cNvPr id="0" name=""/>
        <dsp:cNvSpPr/>
      </dsp:nvSpPr>
      <dsp:spPr>
        <a:xfrm>
          <a:off x="0" y="146591"/>
          <a:ext cx="3605646" cy="3605646"/>
        </a:xfrm>
        <a:prstGeom prst="ellipse">
          <a:avLst/>
        </a:prstGeom>
        <a:gradFill rotWithShape="0">
          <a:gsLst>
            <a:gs pos="0">
              <a:schemeClr val="bg1"/>
            </a:gs>
            <a:gs pos="52000">
              <a:srgbClr val="92D050"/>
            </a:gs>
            <a:gs pos="71000">
              <a:schemeClr val="accent2">
                <a:lumMod val="20000"/>
                <a:lumOff val="80000"/>
              </a:schemeClr>
            </a:gs>
            <a:gs pos="26000">
              <a:schemeClr val="bg1"/>
            </a:gs>
            <a:gs pos="26000">
              <a:srgbClr val="C9E8A8"/>
            </a:gs>
            <a:gs pos="100000">
              <a:srgbClr val="FF0000"/>
            </a:gs>
          </a:gsLst>
          <a:lin ang="5400000" scaled="1"/>
        </a:gradFill>
        <a:ln w="15875"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bg-BG" sz="3500" kern="1200"/>
            <a:t>З</a:t>
          </a:r>
          <a:r>
            <a:rPr lang="en-BG" sz="3500" kern="1200"/>
            <a:t>а работа </a:t>
          </a:r>
          <a:r>
            <a:rPr lang="bg-BG" sz="3500" kern="1200"/>
            <a:t>в  България </a:t>
          </a:r>
          <a:endParaRPr lang="en-BG" sz="3500" kern="1200"/>
        </a:p>
      </dsp:txBody>
      <dsp:txXfrm>
        <a:off x="528035" y="674626"/>
        <a:ext cx="2549576" cy="254957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1717A5-9F67-4D9A-BE84-F018FA9D0FB5}">
      <dsp:nvSpPr>
        <dsp:cNvPr id="0" name=""/>
        <dsp:cNvSpPr/>
      </dsp:nvSpPr>
      <dsp:spPr>
        <a:xfrm>
          <a:off x="0" y="216055"/>
          <a:ext cx="7578725" cy="147186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lang="bg-BG" sz="3700" kern="1200" noProof="0">
              <a:latin typeface="+mj-lt"/>
            </a:rPr>
            <a:t>Най-популярните сайтове за търсене на работа в рамките на ЕС:</a:t>
          </a:r>
        </a:p>
      </dsp:txBody>
      <dsp:txXfrm>
        <a:off x="71850" y="287905"/>
        <a:ext cx="7435025" cy="1328160"/>
      </dsp:txXfrm>
    </dsp:sp>
    <dsp:sp modelId="{6AB3D2DE-9899-40BE-B19E-95F65632BC03}">
      <dsp:nvSpPr>
        <dsp:cNvPr id="0" name=""/>
        <dsp:cNvSpPr/>
      </dsp:nvSpPr>
      <dsp:spPr>
        <a:xfrm>
          <a:off x="0" y="1687915"/>
          <a:ext cx="7578725" cy="995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0625"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bg-BG" sz="2900" kern="1200" noProof="0">
              <a:latin typeface="+mj-lt"/>
            </a:rPr>
            <a:t>EURES - Европейските служби за заетост</a:t>
          </a:r>
        </a:p>
        <a:p>
          <a:pPr marL="285750" lvl="1" indent="-285750" algn="l" defTabSz="1289050">
            <a:lnSpc>
              <a:spcPct val="90000"/>
            </a:lnSpc>
            <a:spcBef>
              <a:spcPct val="0"/>
            </a:spcBef>
            <a:spcAft>
              <a:spcPct val="20000"/>
            </a:spcAft>
            <a:buChar char="•"/>
          </a:pPr>
          <a:r>
            <a:rPr lang="en-US" sz="2900" kern="1200" noProof="0">
              <a:latin typeface="+mj-lt"/>
            </a:rPr>
            <a:t>EuroBrussels</a:t>
          </a:r>
        </a:p>
      </dsp:txBody>
      <dsp:txXfrm>
        <a:off x="0" y="1687915"/>
        <a:ext cx="7578725" cy="995670"/>
      </dsp:txXfrm>
    </dsp:sp>
    <dsp:sp modelId="{8A76F76E-52ED-4A3F-9879-855936B9F40B}">
      <dsp:nvSpPr>
        <dsp:cNvPr id="0" name=""/>
        <dsp:cNvSpPr/>
      </dsp:nvSpPr>
      <dsp:spPr>
        <a:xfrm>
          <a:off x="0" y="2683585"/>
          <a:ext cx="7578725" cy="1471860"/>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lang="bg-BG" sz="3700" kern="1200" noProof="0">
              <a:latin typeface="+mj-lt"/>
            </a:rPr>
            <a:t>LinkedIn</a:t>
          </a:r>
        </a:p>
      </dsp:txBody>
      <dsp:txXfrm>
        <a:off x="71850" y="2755435"/>
        <a:ext cx="7435025" cy="1328160"/>
      </dsp:txXfrm>
    </dsp:sp>
    <dsp:sp modelId="{AE01B0AC-5235-4C34-938C-1D8D2613B62E}">
      <dsp:nvSpPr>
        <dsp:cNvPr id="0" name=""/>
        <dsp:cNvSpPr/>
      </dsp:nvSpPr>
      <dsp:spPr>
        <a:xfrm>
          <a:off x="0" y="4155445"/>
          <a:ext cx="7578725" cy="13403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0625"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bg-BG" sz="2900" kern="1200" noProof="0">
              <a:latin typeface="+mj-lt"/>
            </a:rPr>
            <a:t>най-мащабната професионална платформа, която не е ограничена по никакъв териториален признак</a:t>
          </a:r>
        </a:p>
      </dsp:txBody>
      <dsp:txXfrm>
        <a:off x="0" y="4155445"/>
        <a:ext cx="7578725" cy="13403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BBA975-A6F4-4B86-ADC4-DEB4640F6C60}">
      <dsp:nvSpPr>
        <dsp:cNvPr id="0" name=""/>
        <dsp:cNvSpPr/>
      </dsp:nvSpPr>
      <dsp:spPr>
        <a:xfrm>
          <a:off x="0" y="697"/>
          <a:ext cx="757872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A116E1-7BBE-4CBE-8879-FC1CFE37EAF1}">
      <dsp:nvSpPr>
        <dsp:cNvPr id="0" name=""/>
        <dsp:cNvSpPr/>
      </dsp:nvSpPr>
      <dsp:spPr>
        <a:xfrm>
          <a:off x="0" y="697"/>
          <a:ext cx="7578725" cy="1142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bg-BG" sz="2700" kern="1200" dirty="0"/>
            <a:t>Защо да търсим работа чрез онлайн платформи с обяви за работа?</a:t>
          </a:r>
          <a:endParaRPr lang="en-US" sz="2700" kern="1200" dirty="0"/>
        </a:p>
      </dsp:txBody>
      <dsp:txXfrm>
        <a:off x="0" y="697"/>
        <a:ext cx="7578725" cy="1142086"/>
      </dsp:txXfrm>
    </dsp:sp>
    <dsp:sp modelId="{DF667C3D-1CC4-4ED6-950D-2D97B6A80533}">
      <dsp:nvSpPr>
        <dsp:cNvPr id="0" name=""/>
        <dsp:cNvSpPr/>
      </dsp:nvSpPr>
      <dsp:spPr>
        <a:xfrm>
          <a:off x="0" y="1142783"/>
          <a:ext cx="757872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E783F7-CB41-4EA3-A4D4-04E0A47A11C2}">
      <dsp:nvSpPr>
        <dsp:cNvPr id="0" name=""/>
        <dsp:cNvSpPr/>
      </dsp:nvSpPr>
      <dsp:spPr>
        <a:xfrm>
          <a:off x="0" y="1142783"/>
          <a:ext cx="7578725" cy="1142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bg-BG" sz="2700" kern="1200"/>
            <a:t>Стратегии за търсене на работа</a:t>
          </a:r>
          <a:endParaRPr lang="en-US" sz="2700" kern="1200"/>
        </a:p>
      </dsp:txBody>
      <dsp:txXfrm>
        <a:off x="0" y="1142783"/>
        <a:ext cx="7578725" cy="1142086"/>
      </dsp:txXfrm>
    </dsp:sp>
    <dsp:sp modelId="{CC3CA078-A406-4768-B4E0-FB8DD3CB03F9}">
      <dsp:nvSpPr>
        <dsp:cNvPr id="0" name=""/>
        <dsp:cNvSpPr/>
      </dsp:nvSpPr>
      <dsp:spPr>
        <a:xfrm>
          <a:off x="0" y="2284869"/>
          <a:ext cx="757872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95638D-D9E8-4A5A-A4FE-A6D732842D1F}">
      <dsp:nvSpPr>
        <dsp:cNvPr id="0" name=""/>
        <dsp:cNvSpPr/>
      </dsp:nvSpPr>
      <dsp:spPr>
        <a:xfrm>
          <a:off x="0" y="2284869"/>
          <a:ext cx="7578725" cy="1142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Как изглежда обичайната структура на платформата за търсене на работа?</a:t>
          </a:r>
          <a:endParaRPr lang="en-US" sz="2700" kern="1200"/>
        </a:p>
      </dsp:txBody>
      <dsp:txXfrm>
        <a:off x="0" y="2284869"/>
        <a:ext cx="7578725" cy="1142086"/>
      </dsp:txXfrm>
    </dsp:sp>
    <dsp:sp modelId="{CAA6D880-1C43-4F99-A82F-D034DDC7FE4E}">
      <dsp:nvSpPr>
        <dsp:cNvPr id="0" name=""/>
        <dsp:cNvSpPr/>
      </dsp:nvSpPr>
      <dsp:spPr>
        <a:xfrm>
          <a:off x="0" y="3426955"/>
          <a:ext cx="757872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A0CC5F-10D6-4AF0-899A-19A77E4286C4}">
      <dsp:nvSpPr>
        <dsp:cNvPr id="0" name=""/>
        <dsp:cNvSpPr/>
      </dsp:nvSpPr>
      <dsp:spPr>
        <a:xfrm>
          <a:off x="0" y="3426955"/>
          <a:ext cx="7578725" cy="1142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bg-BG" sz="2700" kern="1200"/>
            <a:t>Какви български онлайн платформи с обяви за работа в  България има?</a:t>
          </a:r>
          <a:endParaRPr lang="en-US" sz="2700" kern="1200"/>
        </a:p>
      </dsp:txBody>
      <dsp:txXfrm>
        <a:off x="0" y="3426955"/>
        <a:ext cx="7578725" cy="1142086"/>
      </dsp:txXfrm>
    </dsp:sp>
    <dsp:sp modelId="{4E6E38CD-7016-4D16-BD2B-506801A89C85}">
      <dsp:nvSpPr>
        <dsp:cNvPr id="0" name=""/>
        <dsp:cNvSpPr/>
      </dsp:nvSpPr>
      <dsp:spPr>
        <a:xfrm>
          <a:off x="0" y="4569041"/>
          <a:ext cx="757872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5A35AF-16A8-4605-B5CD-25F964CC5616}">
      <dsp:nvSpPr>
        <dsp:cNvPr id="0" name=""/>
        <dsp:cNvSpPr/>
      </dsp:nvSpPr>
      <dsp:spPr>
        <a:xfrm>
          <a:off x="0" y="4569041"/>
          <a:ext cx="7578725" cy="1142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bg-BG" sz="2700" kern="1200" dirty="0"/>
            <a:t>Търсите ли работа в чужбина - Международни онлайн платформи с обяви за работа?</a:t>
          </a:r>
          <a:endParaRPr lang="en-US" sz="2700" kern="1200" dirty="0"/>
        </a:p>
      </dsp:txBody>
      <dsp:txXfrm>
        <a:off x="0" y="4569041"/>
        <a:ext cx="7578725" cy="11420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F3D3D-3A9D-4096-8764-0A57CAFD1476}">
      <dsp:nvSpPr>
        <dsp:cNvPr id="0" name=""/>
        <dsp:cNvSpPr/>
      </dsp:nvSpPr>
      <dsp:spPr>
        <a:xfrm>
          <a:off x="1014955" y="411472"/>
          <a:ext cx="5666184" cy="5666184"/>
        </a:xfrm>
        <a:prstGeom prst="pie">
          <a:avLst>
            <a:gd name="adj1" fmla="val 16200000"/>
            <a:gd name="adj2" fmla="val 19285716"/>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bg-BG" sz="2000" kern="1200" noProof="0">
              <a:latin typeface="Calibri"/>
              <a:cs typeface="Calibri"/>
            </a:rPr>
            <a:t>Голям обхват и достъпност</a:t>
          </a:r>
        </a:p>
      </dsp:txBody>
      <dsp:txXfrm>
        <a:off x="3991726" y="937618"/>
        <a:ext cx="1349091" cy="1079273"/>
      </dsp:txXfrm>
    </dsp:sp>
    <dsp:sp modelId="{ED0B3E1F-DF96-4305-A3FB-36133ACA0304}">
      <dsp:nvSpPr>
        <dsp:cNvPr id="0" name=""/>
        <dsp:cNvSpPr/>
      </dsp:nvSpPr>
      <dsp:spPr>
        <a:xfrm>
          <a:off x="1087806" y="502536"/>
          <a:ext cx="5666184" cy="5666184"/>
        </a:xfrm>
        <a:prstGeom prst="pie">
          <a:avLst>
            <a:gd name="adj1" fmla="val 19285716"/>
            <a:gd name="adj2" fmla="val 771428"/>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bg-BG" sz="2000" kern="1200" noProof="0">
              <a:latin typeface="Calibri"/>
              <a:cs typeface="Calibri"/>
            </a:rPr>
            <a:t>Актуалност и реално време</a:t>
          </a:r>
        </a:p>
      </dsp:txBody>
      <dsp:txXfrm>
        <a:off x="4936090" y="2556528"/>
        <a:ext cx="1551455" cy="944364"/>
      </dsp:txXfrm>
    </dsp:sp>
    <dsp:sp modelId="{8A236E6A-2735-47BF-9156-FC10277A09CD}">
      <dsp:nvSpPr>
        <dsp:cNvPr id="0" name=""/>
        <dsp:cNvSpPr/>
      </dsp:nvSpPr>
      <dsp:spPr>
        <a:xfrm>
          <a:off x="1061499" y="617209"/>
          <a:ext cx="5666184" cy="5666184"/>
        </a:xfrm>
        <a:prstGeom prst="pie">
          <a:avLst>
            <a:gd name="adj1" fmla="val 771428"/>
            <a:gd name="adj2" fmla="val 3857143"/>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bg-BG" sz="2000" kern="1200" noProof="0">
              <a:latin typeface="Calibri"/>
              <a:cs typeface="Calibri"/>
            </a:rPr>
            <a:t>Лесно търсене и филтриране</a:t>
          </a:r>
        </a:p>
      </dsp:txBody>
      <dsp:txXfrm>
        <a:off x="4699999" y="3973074"/>
        <a:ext cx="1349091" cy="1045545"/>
      </dsp:txXfrm>
    </dsp:sp>
    <dsp:sp modelId="{4516F009-89A1-4F9D-99A5-FFFBEC28E228}">
      <dsp:nvSpPr>
        <dsp:cNvPr id="0" name=""/>
        <dsp:cNvSpPr/>
      </dsp:nvSpPr>
      <dsp:spPr>
        <a:xfrm>
          <a:off x="956270" y="667800"/>
          <a:ext cx="5666184" cy="5666184"/>
        </a:xfrm>
        <a:prstGeom prst="pie">
          <a:avLst>
            <a:gd name="adj1" fmla="val 3857226"/>
            <a:gd name="adj2" fmla="val 6942858"/>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bg-BG" sz="2000" kern="1200" noProof="0">
              <a:latin typeface="Calibri"/>
              <a:cs typeface="Calibri"/>
            </a:rPr>
            <a:t>Професионален профил</a:t>
          </a:r>
        </a:p>
      </dsp:txBody>
      <dsp:txXfrm>
        <a:off x="3131680" y="5119802"/>
        <a:ext cx="1315364" cy="944364"/>
      </dsp:txXfrm>
    </dsp:sp>
    <dsp:sp modelId="{1B2084F6-1ED7-4B21-B2D3-2A7755EAF998}">
      <dsp:nvSpPr>
        <dsp:cNvPr id="0" name=""/>
        <dsp:cNvSpPr/>
      </dsp:nvSpPr>
      <dsp:spPr>
        <a:xfrm>
          <a:off x="851040" y="617209"/>
          <a:ext cx="5666184" cy="5666184"/>
        </a:xfrm>
        <a:prstGeom prst="pie">
          <a:avLst>
            <a:gd name="adj1" fmla="val 6942858"/>
            <a:gd name="adj2" fmla="val 10028574"/>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bg-BG" sz="2000" kern="1200" noProof="0">
              <a:latin typeface="Calibri"/>
              <a:cs typeface="Calibri"/>
            </a:rPr>
            <a:t>Комфорт и удобство</a:t>
          </a:r>
        </a:p>
      </dsp:txBody>
      <dsp:txXfrm>
        <a:off x="1529634" y="3973074"/>
        <a:ext cx="1349091" cy="1045545"/>
      </dsp:txXfrm>
    </dsp:sp>
    <dsp:sp modelId="{36207948-7E35-4782-9F2F-22249ECD4321}">
      <dsp:nvSpPr>
        <dsp:cNvPr id="0" name=""/>
        <dsp:cNvSpPr/>
      </dsp:nvSpPr>
      <dsp:spPr>
        <a:xfrm>
          <a:off x="824733" y="502536"/>
          <a:ext cx="5666184" cy="5666184"/>
        </a:xfrm>
        <a:prstGeom prst="pie">
          <a:avLst>
            <a:gd name="adj1" fmla="val 10028574"/>
            <a:gd name="adj2" fmla="val 13114284"/>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bg-BG" sz="2000" kern="1200" noProof="0">
              <a:latin typeface="Calibri"/>
              <a:cs typeface="Calibri"/>
            </a:rPr>
            <a:t>Възможности за международно търсене</a:t>
          </a:r>
        </a:p>
      </dsp:txBody>
      <dsp:txXfrm>
        <a:off x="1091179" y="2556528"/>
        <a:ext cx="1551455" cy="944364"/>
      </dsp:txXfrm>
    </dsp:sp>
    <dsp:sp modelId="{4E654B83-BDA2-455D-9C17-5D0436FC2FC9}">
      <dsp:nvSpPr>
        <dsp:cNvPr id="0" name=""/>
        <dsp:cNvSpPr/>
      </dsp:nvSpPr>
      <dsp:spPr>
        <a:xfrm>
          <a:off x="897584" y="411472"/>
          <a:ext cx="5666184" cy="5666184"/>
        </a:xfrm>
        <a:prstGeom prst="pie">
          <a:avLst>
            <a:gd name="adj1" fmla="val 13114284"/>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bg-BG" sz="2000" kern="1200" noProof="0">
              <a:latin typeface="Calibri"/>
              <a:cs typeface="Calibri"/>
            </a:rPr>
            <a:t>Ресурси и съвети</a:t>
          </a:r>
        </a:p>
      </dsp:txBody>
      <dsp:txXfrm>
        <a:off x="2237907" y="937618"/>
        <a:ext cx="1349091" cy="1079273"/>
      </dsp:txXfrm>
    </dsp:sp>
    <dsp:sp modelId="{453F8D43-D581-40F4-8EB7-9193E83D3973}">
      <dsp:nvSpPr>
        <dsp:cNvPr id="0" name=""/>
        <dsp:cNvSpPr/>
      </dsp:nvSpPr>
      <dsp:spPr>
        <a:xfrm>
          <a:off x="663909" y="60709"/>
          <a:ext cx="6367712" cy="6367712"/>
        </a:xfrm>
        <a:prstGeom prst="circularArrow">
          <a:avLst>
            <a:gd name="adj1" fmla="val 5085"/>
            <a:gd name="adj2" fmla="val 327528"/>
            <a:gd name="adj3" fmla="val 18957827"/>
            <a:gd name="adj4" fmla="val 16200343"/>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D9ACF9-11D2-4456-B6AA-77BACE01FA26}">
      <dsp:nvSpPr>
        <dsp:cNvPr id="0" name=""/>
        <dsp:cNvSpPr/>
      </dsp:nvSpPr>
      <dsp:spPr>
        <a:xfrm>
          <a:off x="737218" y="152176"/>
          <a:ext cx="6367712" cy="6367712"/>
        </a:xfrm>
        <a:prstGeom prst="circularArrow">
          <a:avLst>
            <a:gd name="adj1" fmla="val 5085"/>
            <a:gd name="adj2" fmla="val 327528"/>
            <a:gd name="adj3" fmla="val 443744"/>
            <a:gd name="adj4" fmla="val 19285776"/>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56456A-FC57-4844-B618-EF3446A45488}">
      <dsp:nvSpPr>
        <dsp:cNvPr id="0" name=""/>
        <dsp:cNvSpPr/>
      </dsp:nvSpPr>
      <dsp:spPr>
        <a:xfrm>
          <a:off x="710817" y="266582"/>
          <a:ext cx="6367712" cy="6367712"/>
        </a:xfrm>
        <a:prstGeom prst="circularArrow">
          <a:avLst>
            <a:gd name="adj1" fmla="val 5085"/>
            <a:gd name="adj2" fmla="val 327528"/>
            <a:gd name="adj3" fmla="val 3529100"/>
            <a:gd name="adj4" fmla="val 770764"/>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274C0F-A536-4E01-8534-65DF55A486D7}">
      <dsp:nvSpPr>
        <dsp:cNvPr id="0" name=""/>
        <dsp:cNvSpPr/>
      </dsp:nvSpPr>
      <dsp:spPr>
        <a:xfrm>
          <a:off x="605506" y="316888"/>
          <a:ext cx="6367712" cy="6367712"/>
        </a:xfrm>
        <a:prstGeom prst="circularArrow">
          <a:avLst>
            <a:gd name="adj1" fmla="val 5085"/>
            <a:gd name="adj2" fmla="val 327528"/>
            <a:gd name="adj3" fmla="val 6615046"/>
            <a:gd name="adj4" fmla="val 3857426"/>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FA81F-568E-4B9B-B802-5EAF24255A67}">
      <dsp:nvSpPr>
        <dsp:cNvPr id="0" name=""/>
        <dsp:cNvSpPr/>
      </dsp:nvSpPr>
      <dsp:spPr>
        <a:xfrm>
          <a:off x="500194" y="266582"/>
          <a:ext cx="6367712" cy="6367712"/>
        </a:xfrm>
        <a:prstGeom prst="circularArrow">
          <a:avLst>
            <a:gd name="adj1" fmla="val 5085"/>
            <a:gd name="adj2" fmla="val 327528"/>
            <a:gd name="adj3" fmla="val 9701707"/>
            <a:gd name="adj4" fmla="val 694337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7CE11A-74E2-46A5-9E0E-8350ABA6FF39}">
      <dsp:nvSpPr>
        <dsp:cNvPr id="0" name=""/>
        <dsp:cNvSpPr/>
      </dsp:nvSpPr>
      <dsp:spPr>
        <a:xfrm>
          <a:off x="473794" y="152176"/>
          <a:ext cx="6367712" cy="6367712"/>
        </a:xfrm>
        <a:prstGeom prst="circularArrow">
          <a:avLst>
            <a:gd name="adj1" fmla="val 5085"/>
            <a:gd name="adj2" fmla="val 327528"/>
            <a:gd name="adj3" fmla="val 12786695"/>
            <a:gd name="adj4" fmla="val 10028727"/>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C61961-6517-4DA6-9593-14070F846FAD}">
      <dsp:nvSpPr>
        <dsp:cNvPr id="0" name=""/>
        <dsp:cNvSpPr/>
      </dsp:nvSpPr>
      <dsp:spPr>
        <a:xfrm>
          <a:off x="547103" y="60709"/>
          <a:ext cx="6367712" cy="6367712"/>
        </a:xfrm>
        <a:prstGeom prst="circularArrow">
          <a:avLst>
            <a:gd name="adj1" fmla="val 5085"/>
            <a:gd name="adj2" fmla="val 327528"/>
            <a:gd name="adj3" fmla="val 15872129"/>
            <a:gd name="adj4" fmla="val 13114645"/>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D58049-B509-44B6-9D45-B4E35B5ED57D}">
      <dsp:nvSpPr>
        <dsp:cNvPr id="0" name=""/>
        <dsp:cNvSpPr/>
      </dsp:nvSpPr>
      <dsp:spPr>
        <a:xfrm>
          <a:off x="1488" y="0"/>
          <a:ext cx="3869531" cy="46799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err="1">
              <a:latin typeface="Calibri Light" panose="020F0302020204030204"/>
            </a:rPr>
            <a:t>Активна</a:t>
          </a:r>
          <a:endParaRPr lang="en-US" sz="3900" kern="1200" err="1"/>
        </a:p>
      </dsp:txBody>
      <dsp:txXfrm>
        <a:off x="1488" y="0"/>
        <a:ext cx="3869531" cy="1403984"/>
      </dsp:txXfrm>
    </dsp:sp>
    <dsp:sp modelId="{87BDD7E5-DA26-4AE3-8FE0-5EEEBB142866}">
      <dsp:nvSpPr>
        <dsp:cNvPr id="0" name=""/>
        <dsp:cNvSpPr/>
      </dsp:nvSpPr>
      <dsp:spPr>
        <a:xfrm>
          <a:off x="388441" y="1403984"/>
          <a:ext cx="3095625" cy="3041967"/>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rtl="0">
            <a:lnSpc>
              <a:spcPct val="90000"/>
            </a:lnSpc>
            <a:spcBef>
              <a:spcPct val="0"/>
            </a:spcBef>
            <a:spcAft>
              <a:spcPct val="35000"/>
            </a:spcAft>
            <a:buNone/>
          </a:pPr>
          <a:r>
            <a:rPr lang="bg" sz="2600" kern="1200"/>
            <a:t>когато търсещият работа следи за нови обяви, подава документи, т.е. когато той е инициаторът</a:t>
          </a:r>
          <a:endParaRPr lang="en-GB" sz="2600" kern="1200">
            <a:latin typeface="Calibri Light" panose="020F0302020204030204"/>
          </a:endParaRPr>
        </a:p>
      </dsp:txBody>
      <dsp:txXfrm>
        <a:off x="477537" y="1493080"/>
        <a:ext cx="2917433" cy="2863775"/>
      </dsp:txXfrm>
    </dsp:sp>
    <dsp:sp modelId="{8621DDF6-EE2E-4E22-92D3-C1F1F1704434}">
      <dsp:nvSpPr>
        <dsp:cNvPr id="0" name=""/>
        <dsp:cNvSpPr/>
      </dsp:nvSpPr>
      <dsp:spPr>
        <a:xfrm>
          <a:off x="4161234" y="0"/>
          <a:ext cx="3869531" cy="46799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err="1">
              <a:latin typeface="Calibri Light" panose="020F0302020204030204"/>
            </a:rPr>
            <a:t>Пасивна</a:t>
          </a:r>
          <a:endParaRPr lang="en-US" sz="3900" kern="1200" err="1"/>
        </a:p>
      </dsp:txBody>
      <dsp:txXfrm>
        <a:off x="4161234" y="0"/>
        <a:ext cx="3869531" cy="1403984"/>
      </dsp:txXfrm>
    </dsp:sp>
    <dsp:sp modelId="{16FE6EB6-171D-4588-B76D-78C2651075CC}">
      <dsp:nvSpPr>
        <dsp:cNvPr id="0" name=""/>
        <dsp:cNvSpPr/>
      </dsp:nvSpPr>
      <dsp:spPr>
        <a:xfrm>
          <a:off x="4548187" y="1403984"/>
          <a:ext cx="3095625" cy="3041967"/>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rtl="0">
            <a:lnSpc>
              <a:spcPct val="90000"/>
            </a:lnSpc>
            <a:spcBef>
              <a:spcPct val="0"/>
            </a:spcBef>
            <a:spcAft>
              <a:spcPct val="35000"/>
            </a:spcAft>
            <a:buNone/>
          </a:pPr>
          <a:r>
            <a:rPr lang="bg" sz="2600" kern="1200"/>
            <a:t>включва регистрация в подходяща платформа или агенция или бюро по труда и чака да се свържат с него</a:t>
          </a:r>
          <a:endParaRPr lang="en-GB" sz="2600" kern="1200">
            <a:latin typeface="Calibri Light" panose="020F0302020204030204"/>
          </a:endParaRPr>
        </a:p>
      </dsp:txBody>
      <dsp:txXfrm>
        <a:off x="4637283" y="1493080"/>
        <a:ext cx="2917433" cy="2863775"/>
      </dsp:txXfrm>
    </dsp:sp>
    <dsp:sp modelId="{DE860984-4979-4B12-B112-E1B648FBD0B2}">
      <dsp:nvSpPr>
        <dsp:cNvPr id="0" name=""/>
        <dsp:cNvSpPr/>
      </dsp:nvSpPr>
      <dsp:spPr>
        <a:xfrm>
          <a:off x="8320980" y="0"/>
          <a:ext cx="3869531" cy="467995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err="1">
              <a:latin typeface="Calibri Light" panose="020F0302020204030204"/>
            </a:rPr>
            <a:t>Активна-пасивна</a:t>
          </a:r>
          <a:endParaRPr lang="en-US" sz="3900" kern="1200" err="1"/>
        </a:p>
      </dsp:txBody>
      <dsp:txXfrm>
        <a:off x="8320980" y="0"/>
        <a:ext cx="3869531" cy="1403984"/>
      </dsp:txXfrm>
    </dsp:sp>
    <dsp:sp modelId="{33A00ACB-A5EA-4D8B-8523-039825564610}">
      <dsp:nvSpPr>
        <dsp:cNvPr id="0" name=""/>
        <dsp:cNvSpPr/>
      </dsp:nvSpPr>
      <dsp:spPr>
        <a:xfrm>
          <a:off x="8707933" y="1403984"/>
          <a:ext cx="3095625" cy="3041967"/>
        </a:xfrm>
        <a:prstGeom prst="roundRect">
          <a:avLst>
            <a:gd name="adj" fmla="val 10000"/>
          </a:avLst>
        </a:prstGeom>
        <a:gradFill rotWithShape="1">
          <a:gsLst>
            <a:gs pos="0">
              <a:schemeClr val="accent6">
                <a:shade val="85000"/>
                <a:satMod val="130000"/>
              </a:schemeClr>
            </a:gs>
            <a:gs pos="34000">
              <a:schemeClr val="accent6">
                <a:shade val="87000"/>
                <a:satMod val="125000"/>
              </a:schemeClr>
            </a:gs>
            <a:gs pos="70000">
              <a:schemeClr val="accent6">
                <a:tint val="100000"/>
                <a:shade val="90000"/>
                <a:satMod val="130000"/>
              </a:schemeClr>
            </a:gs>
            <a:gs pos="100000">
              <a:schemeClr val="accent6">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6"/>
        </a:lnRef>
        <a:fillRef idx="3">
          <a:schemeClr val="accent6"/>
        </a:fillRef>
        <a:effectRef idx="3">
          <a:schemeClr val="accent6"/>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rtl="0">
            <a:lnSpc>
              <a:spcPct val="90000"/>
            </a:lnSpc>
            <a:spcBef>
              <a:spcPct val="0"/>
            </a:spcBef>
            <a:spcAft>
              <a:spcPct val="35000"/>
            </a:spcAft>
            <a:buNone/>
          </a:pPr>
          <a:r>
            <a:rPr lang="bg" sz="2600" kern="1200"/>
            <a:t>прилага горните две стратегии</a:t>
          </a:r>
          <a:endParaRPr lang="en-GB" sz="2600" kern="1200">
            <a:latin typeface="Calibri Light" panose="020F0302020204030204"/>
          </a:endParaRPr>
        </a:p>
      </dsp:txBody>
      <dsp:txXfrm>
        <a:off x="8797029" y="1493080"/>
        <a:ext cx="2917433" cy="28637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C0C9FB-066B-144B-B107-AF9358E585C7}">
      <dsp:nvSpPr>
        <dsp:cNvPr id="0" name=""/>
        <dsp:cNvSpPr/>
      </dsp:nvSpPr>
      <dsp:spPr>
        <a:xfrm>
          <a:off x="0" y="146591"/>
          <a:ext cx="3605646" cy="3605646"/>
        </a:xfrm>
        <a:prstGeom prst="ellipse">
          <a:avLst/>
        </a:prstGeom>
        <a:solidFill>
          <a:schemeClr val="accent3">
            <a:shade val="80000"/>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bg-BG" sz="3600" i="1" kern="1200" noProof="0">
              <a:solidFill>
                <a:schemeClr val="bg1"/>
              </a:solidFill>
            </a:rPr>
            <a:t>Пасивни</a:t>
          </a:r>
        </a:p>
        <a:p>
          <a:pPr marL="0" lvl="0" indent="0" algn="ctr" defTabSz="1600200">
            <a:lnSpc>
              <a:spcPct val="90000"/>
            </a:lnSpc>
            <a:spcBef>
              <a:spcPct val="0"/>
            </a:spcBef>
            <a:spcAft>
              <a:spcPct val="35000"/>
            </a:spcAft>
            <a:buNone/>
          </a:pPr>
          <a:r>
            <a:rPr lang="bg-BG" sz="3600" i="1" kern="1200" noProof="0">
              <a:solidFill>
                <a:schemeClr val="bg1"/>
              </a:solidFill>
            </a:rPr>
            <a:t>стратегии</a:t>
          </a:r>
          <a:endParaRPr lang="bg-BG" sz="3600" kern="1200" noProof="0">
            <a:solidFill>
              <a:schemeClr val="bg1"/>
            </a:solidFill>
          </a:endParaRPr>
        </a:p>
      </dsp:txBody>
      <dsp:txXfrm>
        <a:off x="528035" y="674626"/>
        <a:ext cx="2549576" cy="254957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2D045-6DFC-471F-ACC7-23EC14993EDF}">
      <dsp:nvSpPr>
        <dsp:cNvPr id="0" name=""/>
        <dsp:cNvSpPr/>
      </dsp:nvSpPr>
      <dsp:spPr>
        <a:xfrm rot="16200000">
          <a:off x="-1652045" y="1652970"/>
          <a:ext cx="5710845" cy="2404903"/>
        </a:xfrm>
        <a:prstGeom prst="flowChartManualOperation">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0" tIns="0" rIns="117698" bIns="0" numCol="1" spcCol="1270" anchor="ctr" anchorCtr="0">
          <a:noAutofit/>
        </a:bodyPr>
        <a:lstStyle/>
        <a:p>
          <a:pPr marL="0" lvl="0" indent="0" algn="ctr" defTabSz="844550">
            <a:lnSpc>
              <a:spcPct val="90000"/>
            </a:lnSpc>
            <a:spcBef>
              <a:spcPct val="0"/>
            </a:spcBef>
            <a:spcAft>
              <a:spcPct val="35000"/>
            </a:spcAft>
            <a:buNone/>
          </a:pPr>
          <a:r>
            <a:rPr lang="bg-BG" sz="1900" kern="1200" noProof="0"/>
            <a:t>Регистриране чрез подаване на документи „на място“ в държавните бюра по труда, които местно локализирани по областни градове, или подаване на документи в агенцията по заетостта</a:t>
          </a:r>
        </a:p>
      </dsp:txBody>
      <dsp:txXfrm rot="5400000">
        <a:off x="926" y="1142168"/>
        <a:ext cx="2404903" cy="3426507"/>
      </dsp:txXfrm>
    </dsp:sp>
    <dsp:sp modelId="{AA896020-F8A2-41CB-88E7-72D6837B2AEE}">
      <dsp:nvSpPr>
        <dsp:cNvPr id="0" name=""/>
        <dsp:cNvSpPr/>
      </dsp:nvSpPr>
      <dsp:spPr>
        <a:xfrm rot="16200000">
          <a:off x="933225" y="1652970"/>
          <a:ext cx="5710845" cy="2404903"/>
        </a:xfrm>
        <a:prstGeom prst="flowChartManualOperation">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0" tIns="0" rIns="117698" bIns="0" numCol="1" spcCol="1270" anchor="ctr" anchorCtr="0">
          <a:noAutofit/>
        </a:bodyPr>
        <a:lstStyle/>
        <a:p>
          <a:pPr marL="0" lvl="0" indent="0" algn="ctr" defTabSz="844550">
            <a:lnSpc>
              <a:spcPct val="90000"/>
            </a:lnSpc>
            <a:spcBef>
              <a:spcPct val="0"/>
            </a:spcBef>
            <a:spcAft>
              <a:spcPct val="35000"/>
            </a:spcAft>
            <a:buNone/>
          </a:pPr>
          <a:r>
            <a:rPr lang="en-US" sz="1900" kern="1200"/>
            <a:t>Регистриране чрез подаване на документи „онлайн“ в държавните бюра по труда, които местно локализирани по областни градове</a:t>
          </a:r>
        </a:p>
      </dsp:txBody>
      <dsp:txXfrm rot="5400000">
        <a:off x="2586196" y="1142168"/>
        <a:ext cx="2404903" cy="3426507"/>
      </dsp:txXfrm>
    </dsp:sp>
    <dsp:sp modelId="{B96D56BF-EFF7-4A24-9472-A4BF33C0DF3F}">
      <dsp:nvSpPr>
        <dsp:cNvPr id="0" name=""/>
        <dsp:cNvSpPr/>
      </dsp:nvSpPr>
      <dsp:spPr>
        <a:xfrm rot="16200000">
          <a:off x="3518496" y="1652970"/>
          <a:ext cx="5710845" cy="2404903"/>
        </a:xfrm>
        <a:prstGeom prst="flowChartManualOperation">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0" tIns="0" rIns="117698" bIns="0" numCol="1" spcCol="1270" anchor="ctr" anchorCtr="0">
          <a:noAutofit/>
        </a:bodyPr>
        <a:lstStyle/>
        <a:p>
          <a:pPr marL="0" lvl="0" indent="0" algn="ctr" defTabSz="844550">
            <a:lnSpc>
              <a:spcPct val="90000"/>
            </a:lnSpc>
            <a:spcBef>
              <a:spcPct val="0"/>
            </a:spcBef>
            <a:spcAft>
              <a:spcPct val="35000"/>
            </a:spcAft>
            <a:buNone/>
          </a:pPr>
          <a:r>
            <a:rPr lang="en-US" sz="1900" kern="1200"/>
            <a:t>Регистриране в частни агенции за подбор на персонал</a:t>
          </a:r>
        </a:p>
      </dsp:txBody>
      <dsp:txXfrm rot="5400000">
        <a:off x="5171467" y="1142168"/>
        <a:ext cx="2404903" cy="34265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9A34D-F34C-144A-9893-21A5352D66E6}">
      <dsp:nvSpPr>
        <dsp:cNvPr id="0" name=""/>
        <dsp:cNvSpPr/>
      </dsp:nvSpPr>
      <dsp:spPr>
        <a:xfrm>
          <a:off x="933225" y="0"/>
          <a:ext cx="5710845" cy="5710845"/>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62EE09-3280-4A4E-AA73-06351E95B283}">
      <dsp:nvSpPr>
        <dsp:cNvPr id="0" name=""/>
        <dsp:cNvSpPr/>
      </dsp:nvSpPr>
      <dsp:spPr>
        <a:xfrm>
          <a:off x="1304430" y="371204"/>
          <a:ext cx="2284338" cy="2284338"/>
        </a:xfrm>
        <a:prstGeom prst="roundRect">
          <a:avLst/>
        </a:prstGeom>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2"/>
        </a:lnRef>
        <a:fillRef idx="3">
          <a:schemeClr val="accent2"/>
        </a:fillRef>
        <a:effectRef idx="3">
          <a:schemeClr val="accent2"/>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Търсене на работа в портали с обяви и „търсачки на работа“</a:t>
          </a:r>
          <a:endParaRPr lang="en-BG" sz="2000" kern="1200"/>
        </a:p>
      </dsp:txBody>
      <dsp:txXfrm>
        <a:off x="1415942" y="482716"/>
        <a:ext cx="2061314" cy="2061314"/>
      </dsp:txXfrm>
    </dsp:sp>
    <dsp:sp modelId="{D8F5E4F4-A423-DF48-B0C0-3EA6259CC1EA}">
      <dsp:nvSpPr>
        <dsp:cNvPr id="0" name=""/>
        <dsp:cNvSpPr/>
      </dsp:nvSpPr>
      <dsp:spPr>
        <a:xfrm>
          <a:off x="3988527" y="371204"/>
          <a:ext cx="2284338" cy="2284338"/>
        </a:xfrm>
        <a:prstGeom prst="roundRect">
          <a:avLst/>
        </a:prstGeom>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2"/>
        </a:lnRef>
        <a:fillRef idx="3">
          <a:schemeClr val="accent2"/>
        </a:fillRef>
        <a:effectRef idx="3">
          <a:schemeClr val="accent2"/>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Търсене на работа в профилирани агенции по отрасли/сектори/групи професии</a:t>
          </a:r>
          <a:endParaRPr lang="en-BG" sz="2000" kern="1200"/>
        </a:p>
      </dsp:txBody>
      <dsp:txXfrm>
        <a:off x="4100039" y="482716"/>
        <a:ext cx="2061314" cy="2061314"/>
      </dsp:txXfrm>
    </dsp:sp>
    <dsp:sp modelId="{DFC23678-81A6-144E-8611-45961A24946A}">
      <dsp:nvSpPr>
        <dsp:cNvPr id="0" name=""/>
        <dsp:cNvSpPr/>
      </dsp:nvSpPr>
      <dsp:spPr>
        <a:xfrm>
          <a:off x="1304430" y="3055302"/>
          <a:ext cx="2284338" cy="2284338"/>
        </a:xfrm>
        <a:prstGeom prst="roundRect">
          <a:avLst/>
        </a:prstGeom>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2"/>
        </a:lnRef>
        <a:fillRef idx="3">
          <a:schemeClr val="accent2"/>
        </a:fillRef>
        <a:effectRef idx="3">
          <a:schemeClr val="accent2"/>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Търсене на работа чрез препоръки и познати </a:t>
          </a:r>
          <a:endParaRPr lang="en-BG" sz="2000" kern="1200"/>
        </a:p>
      </dsp:txBody>
      <dsp:txXfrm>
        <a:off x="1415942" y="3166814"/>
        <a:ext cx="2061314" cy="2061314"/>
      </dsp:txXfrm>
    </dsp:sp>
    <dsp:sp modelId="{B1D8B978-218A-F24D-8D36-5B8443B86D6D}">
      <dsp:nvSpPr>
        <dsp:cNvPr id="0" name=""/>
        <dsp:cNvSpPr/>
      </dsp:nvSpPr>
      <dsp:spPr>
        <a:xfrm>
          <a:off x="3988527" y="3055302"/>
          <a:ext cx="2284338" cy="2284338"/>
        </a:xfrm>
        <a:prstGeom prst="roundRect">
          <a:avLst/>
        </a:prstGeom>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2"/>
        </a:lnRef>
        <a:fillRef idx="3">
          <a:schemeClr val="accent2"/>
        </a:fillRef>
        <a:effectRef idx="3">
          <a:schemeClr val="accent2"/>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Участие в кариерни събития</a:t>
          </a:r>
          <a:endParaRPr lang="en-BG" sz="2000" kern="1200"/>
        </a:p>
      </dsp:txBody>
      <dsp:txXfrm>
        <a:off x="4100039" y="3166814"/>
        <a:ext cx="2061314" cy="20613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8D3D6-3825-F64D-9F33-88D21A18DBDF}">
      <dsp:nvSpPr>
        <dsp:cNvPr id="0" name=""/>
        <dsp:cNvSpPr/>
      </dsp:nvSpPr>
      <dsp:spPr>
        <a:xfrm>
          <a:off x="0" y="146591"/>
          <a:ext cx="3605646" cy="3605646"/>
        </a:xfrm>
        <a:prstGeom prst="ellipse">
          <a:avLst/>
        </a:prstGeom>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hemeClr val="accent2"/>
        </a:lnRef>
        <a:fillRef idx="3">
          <a:schemeClr val="accent2"/>
        </a:fillRef>
        <a:effectRef idx="3">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1733550">
            <a:lnSpc>
              <a:spcPct val="90000"/>
            </a:lnSpc>
            <a:spcBef>
              <a:spcPct val="0"/>
            </a:spcBef>
            <a:spcAft>
              <a:spcPct val="35000"/>
            </a:spcAft>
            <a:buNone/>
          </a:pPr>
          <a:r>
            <a:rPr lang="en-US" sz="3900" i="1" kern="1200" err="1"/>
            <a:t>Активни</a:t>
          </a:r>
          <a:r>
            <a:rPr lang="en-US" sz="3900" i="1" kern="1200"/>
            <a:t> </a:t>
          </a:r>
          <a:r>
            <a:rPr lang="en-US" sz="3900" i="1" kern="1200" err="1"/>
            <a:t>стратегии</a:t>
          </a:r>
          <a:endParaRPr lang="en-BG" sz="3900" kern="1200"/>
        </a:p>
      </dsp:txBody>
      <dsp:txXfrm>
        <a:off x="528035" y="674626"/>
        <a:ext cx="2549576" cy="254957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83CE7F-8DF7-2A49-97D7-5C59A8DE9C28}" type="datetimeFigureOut">
              <a:rPr lang="bg-BG" smtClean="0"/>
              <a:t>25.09.23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D9E94A-9914-8045-BB88-D0C3924ECAA8}" type="slidenum">
              <a:rPr lang="bg-BG" smtClean="0"/>
              <a:t>‹#›</a:t>
            </a:fld>
            <a:endParaRPr lang="bg-BG"/>
          </a:p>
        </p:txBody>
      </p:sp>
    </p:spTree>
    <p:extLst>
      <p:ext uri="{BB962C8B-B14F-4D97-AF65-F5344CB8AC3E}">
        <p14:creationId xmlns:p14="http://schemas.microsoft.com/office/powerpoint/2010/main" val="1231346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jobs.bg/" TargetMode="External"/><Relationship Id="rId7" Type="http://schemas.openxmlformats.org/officeDocument/2006/relationships/hyperlink" Target="https://bg.jooble.org/"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www.buljobs.bg/" TargetMode="External"/><Relationship Id="rId5" Type="http://schemas.openxmlformats.org/officeDocument/2006/relationships/hyperlink" Target="https://www.jobtiger.bg/" TargetMode="External"/><Relationship Id="rId4" Type="http://schemas.openxmlformats.org/officeDocument/2006/relationships/hyperlink" Target="https://www.rabota.bg/"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ec.europa.eu/eures/portal/jv-se/home?lang=bg"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www.linkedin.com/"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gov.bg/"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az.government.bg/bg/intermediaries/" TargetMode="External"/><Relationship Id="rId4" Type="http://schemas.openxmlformats.org/officeDocument/2006/relationships/hyperlink" Target="https://www.az.government.bg/contacts/offices/"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www.freelance.bg/" TargetMode="External"/><Relationship Id="rId3" Type="http://schemas.openxmlformats.org/officeDocument/2006/relationships/hyperlink" Target="https://www.bulwork.net/bg" TargetMode="External"/><Relationship Id="rId7" Type="http://schemas.openxmlformats.org/officeDocument/2006/relationships/hyperlink" Target="https://www.driverbg.net/cgi-bin/joboffer"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lex.bg/jobs" TargetMode="External"/><Relationship Id="rId5" Type="http://schemas.openxmlformats.org/officeDocument/2006/relationships/hyperlink" Target="https://21hoteliers.bg/careers" TargetMode="External"/><Relationship Id="rId4" Type="http://schemas.openxmlformats.org/officeDocument/2006/relationships/hyperlink" Target="https://dev.bg/" TargetMode="External"/><Relationship Id="rId9" Type="http://schemas.openxmlformats.org/officeDocument/2006/relationships/hyperlink" Target="https://agri.bg/jobs"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bg-BG" altLang="en-US" noProof="0" dirty="0"/>
              <a:t>Мултимедийна презентация за Нив</a:t>
            </a:r>
            <a:r>
              <a:rPr lang="en-US" altLang="en-US" noProof="0" dirty="0" err="1"/>
              <a:t>о</a:t>
            </a:r>
            <a:r>
              <a:rPr lang="bg-BG" altLang="en-US" noProof="0" dirty="0"/>
              <a:t> 5</a:t>
            </a:r>
            <a:r>
              <a:rPr lang="en-US" altLang="en-US" noProof="0" dirty="0"/>
              <a:t> </a:t>
            </a:r>
            <a:r>
              <a:rPr lang="en-US" altLang="en-US" noProof="0" dirty="0" err="1"/>
              <a:t>и</a:t>
            </a:r>
            <a:r>
              <a:rPr lang="en-US" altLang="en-US" noProof="0" dirty="0"/>
              <a:t> </a:t>
            </a:r>
            <a:r>
              <a:rPr lang="bg-BG" altLang="en-US" noProof="0" dirty="0"/>
              <a:t>6, по Тема </a:t>
            </a:r>
            <a:r>
              <a:rPr lang="en-BG" altLang="en-US" noProof="0" dirty="0"/>
              <a:t>“едно едно”:</a:t>
            </a:r>
            <a:r>
              <a:rPr lang="bg-BG" altLang="en-US" noProof="0" dirty="0"/>
              <a:t> </a:t>
            </a:r>
            <a:r>
              <a:rPr lang="bg-BG" sz="1200" noProof="0" dirty="0">
                <a:ea typeface="+mj-lt"/>
                <a:cs typeface="+mj-lt"/>
              </a:rPr>
              <a:t>Сърфиране, търсене и филтриране на данни, информация и дигитално съдържание</a:t>
            </a:r>
          </a:p>
          <a:p>
            <a:pPr marL="0" marR="0" lvl="0" indent="0" algn="l" defTabSz="914400" rtl="0" eaLnBrk="1" fontAlgn="auto" latinLnBrk="0" hangingPunct="1">
              <a:lnSpc>
                <a:spcPct val="100000"/>
              </a:lnSpc>
              <a:spcBef>
                <a:spcPct val="0"/>
              </a:spcBef>
              <a:spcAft>
                <a:spcPts val="0"/>
              </a:spcAft>
              <a:buClrTx/>
              <a:buSzTx/>
              <a:buFontTx/>
              <a:buNone/>
              <a:tabLst/>
              <a:defRPr/>
            </a:pPr>
            <a:r>
              <a:rPr lang="bg-BG" altLang="en-US" noProof="0" dirty="0"/>
              <a:t>От </a:t>
            </a:r>
            <a:r>
              <a:rPr lang="bg-BG" noProof="0" dirty="0"/>
              <a:t> Европейска Рамка на дигиталните компетентности с петте области на дигитална компетентност</a:t>
            </a:r>
            <a:r>
              <a:rPr lang="en-BG" noProof="0" dirty="0"/>
              <a:t> </a:t>
            </a:r>
            <a:r>
              <a:rPr lang="bg-BG" noProof="0" dirty="0"/>
              <a:t>и 21 дигитални умения/ компетентности (</a:t>
            </a:r>
            <a:r>
              <a:rPr lang="bg-BG" noProof="0" dirty="0" err="1"/>
              <a:t>DigComp</a:t>
            </a:r>
            <a:r>
              <a:rPr lang="bg-BG" noProof="0" dirty="0"/>
              <a:t> 2.1)</a:t>
            </a:r>
          </a:p>
          <a:p>
            <a:pPr marL="0" marR="0" lvl="0" indent="0" algn="l" defTabSz="914400" rtl="0" eaLnBrk="1" fontAlgn="auto" latinLnBrk="0" hangingPunct="1">
              <a:lnSpc>
                <a:spcPct val="100000"/>
              </a:lnSpc>
              <a:spcBef>
                <a:spcPct val="0"/>
              </a:spcBef>
              <a:spcAft>
                <a:spcPts val="0"/>
              </a:spcAft>
              <a:buClrTx/>
              <a:buSzTx/>
              <a:buFontTx/>
              <a:buNone/>
              <a:tabLst/>
              <a:defRPr/>
            </a:pPr>
            <a:r>
              <a:rPr lang="bg-BG" noProof="0" dirty="0"/>
              <a:t>По програма “Развитие на човешките ресурси” към Министерството на труда и социалната политика, съфинансирана от Европейския съюз.</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anose="02040503050406030204" pitchFamily="18" charset="0"/>
              </a:defRPr>
            </a:lvl1pPr>
            <a:lvl2pPr marL="742950" indent="-285750">
              <a:defRPr>
                <a:solidFill>
                  <a:schemeClr val="tx1"/>
                </a:solidFill>
                <a:latin typeface="Cambria" panose="02040503050406030204" pitchFamily="18" charset="0"/>
              </a:defRPr>
            </a:lvl2pPr>
            <a:lvl3pPr marL="1143000" indent="-228600">
              <a:defRPr>
                <a:solidFill>
                  <a:schemeClr val="tx1"/>
                </a:solidFill>
                <a:latin typeface="Cambria" panose="02040503050406030204" pitchFamily="18" charset="0"/>
              </a:defRPr>
            </a:lvl3pPr>
            <a:lvl4pPr marL="1600200" indent="-228600">
              <a:defRPr>
                <a:solidFill>
                  <a:schemeClr val="tx1"/>
                </a:solidFill>
                <a:latin typeface="Cambria" panose="02040503050406030204" pitchFamily="18" charset="0"/>
              </a:defRPr>
            </a:lvl4pPr>
            <a:lvl5pPr marL="2057400" indent="-228600">
              <a:defRPr>
                <a:solidFill>
                  <a:schemeClr val="tx1"/>
                </a:solidFill>
                <a:latin typeface="Cambria" panose="02040503050406030204" pitchFamily="18" charset="0"/>
              </a:defRPr>
            </a:lvl5pPr>
            <a:lvl6pPr marL="2514600" indent="-228600" eaLnBrk="0" fontAlgn="base" hangingPunct="0">
              <a:spcBef>
                <a:spcPct val="0"/>
              </a:spcBef>
              <a:spcAft>
                <a:spcPct val="0"/>
              </a:spcAft>
              <a:defRPr>
                <a:solidFill>
                  <a:schemeClr val="tx1"/>
                </a:solidFill>
                <a:latin typeface="Cambria" panose="02040503050406030204" pitchFamily="18" charset="0"/>
              </a:defRPr>
            </a:lvl6pPr>
            <a:lvl7pPr marL="2971800" indent="-228600" eaLnBrk="0" fontAlgn="base" hangingPunct="0">
              <a:spcBef>
                <a:spcPct val="0"/>
              </a:spcBef>
              <a:spcAft>
                <a:spcPct val="0"/>
              </a:spcAft>
              <a:defRPr>
                <a:solidFill>
                  <a:schemeClr val="tx1"/>
                </a:solidFill>
                <a:latin typeface="Cambria" panose="02040503050406030204" pitchFamily="18" charset="0"/>
              </a:defRPr>
            </a:lvl7pPr>
            <a:lvl8pPr marL="3429000" indent="-228600" eaLnBrk="0" fontAlgn="base" hangingPunct="0">
              <a:spcBef>
                <a:spcPct val="0"/>
              </a:spcBef>
              <a:spcAft>
                <a:spcPct val="0"/>
              </a:spcAft>
              <a:defRPr>
                <a:solidFill>
                  <a:schemeClr val="tx1"/>
                </a:solidFill>
                <a:latin typeface="Cambria" panose="02040503050406030204" pitchFamily="18" charset="0"/>
              </a:defRPr>
            </a:lvl8pPr>
            <a:lvl9pPr marL="3886200" indent="-228600" eaLnBrk="0" fontAlgn="base" hangingPunct="0">
              <a:spcBef>
                <a:spcPct val="0"/>
              </a:spcBef>
              <a:spcAft>
                <a:spcPct val="0"/>
              </a:spcAft>
              <a:defRPr>
                <a:solidFill>
                  <a:schemeClr val="tx1"/>
                </a:solidFill>
                <a:latin typeface="Cambria" panose="02040503050406030204" pitchFamily="18" charset="0"/>
              </a:defRPr>
            </a:lvl9pPr>
          </a:lstStyle>
          <a:p>
            <a:pPr fontAlgn="base">
              <a:spcBef>
                <a:spcPct val="0"/>
              </a:spcBef>
              <a:spcAft>
                <a:spcPct val="0"/>
              </a:spcAft>
            </a:pPr>
            <a:fld id="{B4A5DE2C-CB0C-49AF-BB9A-E6691F717CA8}" type="slidenum">
              <a:rPr lang="en-GB" altLang="en-US" smtClean="0">
                <a:latin typeface="Calibri" panose="020F0502020204030204" pitchFamily="34" charset="0"/>
              </a:rPr>
              <a:pPr fontAlgn="base">
                <a:spcBef>
                  <a:spcPct val="0"/>
                </a:spcBef>
                <a:spcAft>
                  <a:spcPct val="0"/>
                </a:spcAft>
              </a:pPr>
              <a:t>1</a:t>
            </a:fld>
            <a:endParaRPr lang="en-GB" altLang="en-US">
              <a:latin typeface="Calibri" panose="020F0502020204030204" pitchFamily="34" charset="0"/>
            </a:endParaRPr>
          </a:p>
        </p:txBody>
      </p:sp>
    </p:spTree>
    <p:extLst>
      <p:ext uri="{BB962C8B-B14F-4D97-AF65-F5344CB8AC3E}">
        <p14:creationId xmlns:p14="http://schemas.microsoft.com/office/powerpoint/2010/main" val="865436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7000"/>
              </a:lnSpc>
              <a:buFont typeface="Symbol" pitchFamily="2" charset="2"/>
              <a:buNone/>
            </a:pP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Етапът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Подготовка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 включва:</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Определ</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яне 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целите: Най-важното е да знаете какъв вид работа търсите и какви са вашите критерии за избор на работодател. Поставете си ясни цели и насочете търсенето си към тях.</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Подготв</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яне</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профила: Обновете своето CV и профилите, които поддържате за търсене на работа. Убедете се, че са актуални и добре структурирани. Подчертайте своите умения, опит и постижения.</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Изследва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не 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пазара на труда: Проучете различни компании и индустрии, които ви интересуват. Разберете какви са тенденциите на пазара и какви работни позиции се предлагат.</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10</a:t>
            </a:fld>
            <a:endParaRPr lang="bg-BG"/>
          </a:p>
        </p:txBody>
      </p:sp>
    </p:spTree>
    <p:extLst>
      <p:ext uri="{BB962C8B-B14F-4D97-AF65-F5344CB8AC3E}">
        <p14:creationId xmlns:p14="http://schemas.microsoft.com/office/powerpoint/2010/main" val="1759226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7000"/>
              </a:lnSpc>
              <a:buFont typeface="Symbol" pitchFamily="2" charset="2"/>
              <a:buNone/>
            </a:pP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Етапът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Кандидатстване</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 вклюва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Използва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не 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онлайн платформи: Регистрирайте се във водещи работни платформи и сайтове за търсене на работа. Актуализирайте профила си и редовно проверявайте за обяви.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Професионална мрежа от контакти: Не пренебрегвайте силата на професионалната мрежа. Свържете се с бивши колеги, приятели и познати, за да научите за възможни работни възможности.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Активност и настойчивост: Пратете мотивационни писма и кандидатствайте активно за обявите, които отговарят на вашите умения и интереси. Бъдете настойчиви и следете за отговори.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Подготовка за интервюто: Изучете компанията, за която ще се кандидатствате, и подгответе се за типичните въпроси на интервюто. Практикувайте отговори и демонстрирайте увереност.</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11</a:t>
            </a:fld>
            <a:endParaRPr lang="bg-BG"/>
          </a:p>
        </p:txBody>
      </p:sp>
    </p:spTree>
    <p:extLst>
      <p:ext uri="{BB962C8B-B14F-4D97-AF65-F5344CB8AC3E}">
        <p14:creationId xmlns:p14="http://schemas.microsoft.com/office/powerpoint/2010/main" val="3205884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07000"/>
              </a:lnSpc>
              <a:buFont typeface="Symbol" pitchFamily="2" charset="2"/>
              <a:buNone/>
            </a:pPr>
            <a:r>
              <a:rPr lang="en-BG" dirty="0"/>
              <a:t>Етапът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Съпътстващи дейности</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 вклюва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Постоянно обновява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не</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Не се обезкуражавайте от откази или неуспехи. Вземете ги като част от процеса и продължете да усъвършенствате своите умения и профил.</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Courier New" panose="02070309020205020404" pitchFamily="49" charset="0"/>
              <a:buChar char="o"/>
            </a:pP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Проява 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гъвка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вост</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Разглеждайте различни възможности и бъдете гъвкави в своите очаквания. Понякога пътят към желаната работа може да е непредвидим.</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spcAft>
                <a:spcPts val="800"/>
              </a:spcAft>
              <a:buFont typeface="Courier New" panose="02070309020205020404" pitchFamily="49" charset="0"/>
              <a:buChar char="o"/>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Следва</a:t>
            </a: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не на</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упътванията: Когато кандидатствате за работа, следвайте упътванията на обявата. Подгответе се да представите всички необходими документи и информация.</a:t>
            </a:r>
            <a:endParaRPr lang="en-BG"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spcAft>
                <a:spcPts val="800"/>
              </a:spcAft>
              <a:buFont typeface="Courier New" panose="02070309020205020404" pitchFamily="49" charset="0"/>
              <a:buChar char="o"/>
            </a:pPr>
            <a:endParaRPr lang="en-BG"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lvl="1" indent="0" algn="just">
              <a:lnSpc>
                <a:spcPct val="107000"/>
              </a:lnSpc>
              <a:spcAft>
                <a:spcPts val="800"/>
              </a:spcAft>
              <a:buFont typeface="Courier New" panose="02070309020205020404" pitchFamily="49" charset="0"/>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Не забравяйте, че търсенето на работа изисква време и усилия. Поддържайте позитивен настрой и бъдете настоятелни. С помощта на тези стратегии и постоянство, ще увеличите своите шансове да намерите подходящата работа за вас.</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lvl="1" indent="0" algn="just">
              <a:lnSpc>
                <a:spcPct val="107000"/>
              </a:lnSpc>
              <a:spcAft>
                <a:spcPts val="800"/>
              </a:spcAft>
              <a:buFont typeface="Courier New" panose="02070309020205020404" pitchFamily="49" charset="0"/>
              <a:buNone/>
            </a:pP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12</a:t>
            </a:fld>
            <a:endParaRPr lang="bg-BG"/>
          </a:p>
        </p:txBody>
      </p:sp>
    </p:spTree>
    <p:extLst>
      <p:ext uri="{BB962C8B-B14F-4D97-AF65-F5344CB8AC3E}">
        <p14:creationId xmlns:p14="http://schemas.microsoft.com/office/powerpoint/2010/main" val="4047083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Платформите за търсене на работа по своята същност представляват информационни системи, които стъпват на широка база от данни, изградена от данните за обявите, профилите на търсещите работа (тези, които са се регистрирали) и профилите на потенциалните работодатели. Тук, обичайно фòрмата за търсене на работа е разширена, като предполага избор на множество критерии от падащи менюта. Като допълнение може да разполагат с допълнителни ресурси, свързани с насоки, съвети и стратегии при търсене на работа. Въпреки това, типичната структура на такъв тип сайтове може да се обобщи по следния начин:</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Начална страница: Това е първата страница, на която потребителите ще бъдат пренасочени при посещение на сайта. Тук може да има представени най-актуалните работни обяви, препоръки за търсене на работа и други съдържание.</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Работни обяви: В този раздел потребителите могат да разглеждат списък с наличните работни позиции. Могат да използват филтри и опции за търсене, за да намерят обяви, които отговарят на техните критерии, като например ключови думи, локация, заплата и други.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Категории или индустрии: Обявите за работа се организират в различни категории или индустрии, което улеснява навигацията и търсенето на работни позиции в определени сфери.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Компании: В този раздел потребителите могат да намерят списък с компании, които предлагат работни позиции. Всяка компания има свой профил с информация за дейността, обявени работни места и възможности за кандидатстване.</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Ресурси и съвети: В този раздел се предоставят статии, ръководства и съвети, свързани с търсенето на работа, подготовката за интервю, съставяне на автобиография и други полезни теми за професионалното развитие.</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Регистрация и вход: Потребителите могат да се регистрират или влязат в своите профили, което позволява използването на персонализирани функции, като качване на автобиография, настройки за известия и др.</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Контакти: В раздела с контакти се предоставят данни за поддръжка и обратна връзка, което позволява на потребителите да се свържат с екипа на сайта при възникнали въпроси или проблеми.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Освен стандартните платформи за търсене на работа от тип “един уеб сайт = една агенция за подбор на персонал”, съществуват и друг тип, които наричаме “търсачки”. Това са уеб сайтове, които интегрират информацията за множество обяви и компании, които предлагат работа от различни уеб ресурси (сайтове на компании, предлагащи работа и платформи на агенции за подбор на персонал). При тях обикновено интерфейсът е изключително опростен, като от потребителя се изисква въвеждането на ключови думи, а след като получи резултата има възможност да приложи допълнителни критерии за филтриране.</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13</a:t>
            </a:fld>
            <a:endParaRPr lang="bg-BG"/>
          </a:p>
        </p:txBody>
      </p:sp>
    </p:spTree>
    <p:extLst>
      <p:ext uri="{BB962C8B-B14F-4D97-AF65-F5344CB8AC3E}">
        <p14:creationId xmlns:p14="http://schemas.microsoft.com/office/powerpoint/2010/main" val="395044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Към момента на има няколко популярни български онлайн платформи с обяви за работа. Представяме ви някои от тях:</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200" b="1" dirty="0" err="1">
                <a:effectLst/>
                <a:latin typeface="Cambria" panose="02040503050406030204" pitchFamily="18" charset="0"/>
                <a:ea typeface="Times New Roman" panose="02020603050405020304" pitchFamily="18" charset="0"/>
                <a:cs typeface="Times New Roman" panose="02020603050405020304" pitchFamily="18" charset="0"/>
              </a:rPr>
              <a:t>Jobs.bg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b="1"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3"/>
              </a:rPr>
              <a:t>https://www.jobs.bg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Най-голямата и добре утвърдена българска платформа за обяви за работа. Предлага разнообразни работни позиции и функционалности за търсене на работа. Структурата на уеб сайта е разработена с цел да предостави лесен и интуитивен достъп до обяви за работа и информация, свързана с професионалното развитие. Сайтът е организиран и съставен така, че да предоставя на потребителите бърз и ефективен начин за намиране на подходящи работни позиции. Ето обобщение на основните раздели в структурата на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Jobs.bg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Начална страница: Началната страница е първото място, на което потребителите ще бъдат пренасочени, когато посетят уеб сайта. Тук са представени актуални и избрани работни обяви, рекламирани компании и предложения за професионални обучения.</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Работни обяви: Този раздел представя списък с всички работни позиции, които са налични в момента. Потребителите могат да използват филтри и опции за търсене, за да намерят обяви, които отговарят на техните предпочитания и критерии.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Фирми: В този раздел потребителите могат да се запознаят с различни компании и работодатели, които публикуват обяви за работа на сайта. Всяка компания има своя профил с информация за дейността, отзиви от служители и текущи работни обяви.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Работодатели: Тук се предоставя списък с регистрирани работодатели, които предлагат работни позиции. Потребителите могат да разглеждат профилите на тези работодатели, за да научат повече за тяхната дейност и възможности.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Често задавани въпроси (FAQ): В раздела с често задавани въпроси потребителите могат да намерят отговори на често срещани въпроси относно използването на сайта, регистрацията, кандидатстването за работа и други.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Ръководство за работа: В този раздел се предоставят съвети и ръководства за успешното търсене на работа, изготвяне на автобиография, подготовка за интервю и професионално развитие.</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Контакти: В раздела с контакти се предоставят данни за обратна връзка и поддръжка, ако потребителите имат въпроси или проблеми с използването на сайта.</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200" b="1" dirty="0" err="1">
                <a:effectLst/>
                <a:latin typeface="Cambria" panose="02040503050406030204" pitchFamily="18" charset="0"/>
                <a:ea typeface="Times New Roman" panose="02020603050405020304" pitchFamily="18" charset="0"/>
                <a:cs typeface="Times New Roman" panose="02020603050405020304" pitchFamily="18" charset="0"/>
              </a:rPr>
              <a:t>Rabota.bg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b="1"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https://www.rabota.bg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Популярна платформа с обяви за работа в различни сфери и региони на България. Подобен на </a:t>
            </a: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Jobs</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r>
              <a:rPr lang="en-US" sz="1200" dirty="0" err="1">
                <a:effectLst/>
                <a:latin typeface="Cambria" panose="02040503050406030204" pitchFamily="18" charset="0"/>
                <a:ea typeface="Times New Roman" panose="02020603050405020304" pitchFamily="18" charset="0"/>
                <a:cs typeface="Times New Roman" panose="02020603050405020304" pitchFamily="18" charset="0"/>
              </a:rPr>
              <a:t>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200" b="1" dirty="0" err="1">
                <a:effectLst/>
                <a:latin typeface="Cambria" panose="02040503050406030204" pitchFamily="18" charset="0"/>
                <a:ea typeface="Times New Roman" panose="02020603050405020304" pitchFamily="18" charset="0"/>
                <a:cs typeface="Times New Roman" panose="02020603050405020304" pitchFamily="18" charset="0"/>
              </a:rPr>
              <a:t>JobTiger</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b="1"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5"/>
              </a:rPr>
              <a:t>https://www.jobtiger.bg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Друга добре позната българска платформа за работа, която предоставя разнообразни работни позиции.</a:t>
            </a:r>
            <a:r>
              <a:rPr lang="bg-BG" sz="1200" b="1" cap="small"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Уеб платформата е лесна за използване и интуитивна. В раздела "Работни обяви" може да се използват различни филтри и критерии за да се намерят точните обяви, които представляват интерес. Всички компании, които предлагат работни места, имат свои профили, където може да се научи повече за тях и техните дейности. Желателно е да бъдат разгледат рейтингите и отзивите на служителите, които са работили в тези компании.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JobTiger.bg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не предлага само работни обяви. В раздела "Ресурси" има полезни статии и съвети, свързани с търсенето на работа, кариерното развитие и професионалния успех. </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200" b="1" dirty="0" err="1">
                <a:effectLst/>
                <a:latin typeface="Cambria" panose="02040503050406030204" pitchFamily="18" charset="0"/>
                <a:ea typeface="Times New Roman" panose="02020603050405020304" pitchFamily="18" charset="0"/>
                <a:cs typeface="Times New Roman" panose="02020603050405020304" pitchFamily="18" charset="0"/>
              </a:rPr>
              <a:t>BULJobs</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b="1"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6"/>
              </a:rPr>
              <a:t>https://www.buljobs.bg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Онлайн платформа със стотици работни обяви от различни браншове, подобна на </a:t>
            </a:r>
            <a:r>
              <a:rPr lang="en-US" sz="1200" dirty="0" err="1">
                <a:effectLst/>
                <a:latin typeface="Cambria" panose="02040503050406030204" pitchFamily="18" charset="0"/>
                <a:ea typeface="Times New Roman" panose="02020603050405020304" pitchFamily="18" charset="0"/>
                <a:cs typeface="Times New Roman" panose="02020603050405020304" pitchFamily="18" charset="0"/>
              </a:rPr>
              <a:t>JobTiger</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r>
              <a:rPr lang="en-US" sz="1200" dirty="0" err="1">
                <a:effectLst/>
                <a:latin typeface="Cambria" panose="02040503050406030204" pitchFamily="18" charset="0"/>
                <a:ea typeface="Times New Roman" panose="02020603050405020304" pitchFamily="18" charset="0"/>
                <a:cs typeface="Times New Roman" panose="02020603050405020304" pitchFamily="18" charset="0"/>
              </a:rPr>
              <a:t>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като в допълнение за тези, които желаят да бъдат винаги в крак с актуалните обяви за работа, сайтът предоставя опцията за абониране и получаване на съобщения за нови обяви, които отговарят на интересите на абоната.</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Wingdings" pitchFamily="2" charset="2"/>
              <a:buChar char=""/>
            </a:pPr>
            <a:r>
              <a:rPr lang="bg-BG" sz="1200" b="1" dirty="0" err="1">
                <a:effectLst/>
                <a:latin typeface="Cambria" panose="02040503050406030204" pitchFamily="18" charset="0"/>
                <a:ea typeface="Times New Roman" panose="02020603050405020304" pitchFamily="18" charset="0"/>
                <a:cs typeface="Times New Roman" panose="02020603050405020304" pitchFamily="18" charset="0"/>
              </a:rPr>
              <a:t>Jooble</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b="1"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7"/>
              </a:rPr>
              <a:t>https://bg.jooble.org</a:t>
            </a:r>
            <a:r>
              <a:rPr lang="bg-BG" sz="1200" b="1"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Търсачка на работни обяви, която достъп до обширна база данни от обяви за работа от различни уеб сайтове, фирми и агенции за заетост в България.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Jooble.bg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е изключително полезен инструмент за всеки, който търси нова работна позиция или професионални възможности. Интерфейсът на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Jooble.bg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е много интуитивен и лесен за използване. Единствено се въвеждат ключови думи и/или желано местоположение и се получава списък с актуални обяви за работа. Върху резултата от търсенето може да се приложат различни филтри и опции за допълнително ограничение на резултатите. При всяка обява за работа на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Jooble.bg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може да се намери информация за компанията, която я предлага, както и лесен начин за кандидатстване. Също така, сайтът предоставя опция за създаване на профил и съхраняване на вашите автобиографии, което улеснява процеса на кандидатстване.</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Независимо от това, ситуацията в интернет пространството постоянно се променя, и нови платформи може да се появят или съществуващите да се развиват. Поради тази причина е важно да проведете собствено изследване и да потърсите най-актуалните български онлайн платформи с обяви за работа на настоящия момент. </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14</a:t>
            </a:fld>
            <a:endParaRPr lang="bg-BG"/>
          </a:p>
        </p:txBody>
      </p:sp>
    </p:spTree>
    <p:extLst>
      <p:ext uri="{BB962C8B-B14F-4D97-AF65-F5344CB8AC3E}">
        <p14:creationId xmlns:p14="http://schemas.microsoft.com/office/powerpoint/2010/main" val="840941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Голяма част агенциите за подбор на кадри са лицензирани едновременно за посредничество както на българския пазар на труда, така и за международния. Затова ако се търси работа в чужбина е добър подход да бъде проверено какви позиции се предлагат именно в платформите, за които вече говорихме. Други възможности, които е желателно да бъдат разгледани са професионалната международна мрежа LinkedIn и европейските платформи EURES,  EuroBrussels и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European</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Affairs</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Jobs</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Най-популярните сайтове за търсене на работа в рамките на ЕС включват EURES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European</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Employment</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Services), EuroBrussels:</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EURES - Европейските служби за заетост (</a:t>
            </a:r>
            <a:r>
              <a:rPr lang="bg-BG" sz="1200" u="none" strike="noStrike"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3"/>
              </a:rPr>
              <a:t>https://ec.europa.eu/eures/portal/jv-se/home?lang=bg</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 : EURES е официалната платформа на Европейската комисия, предназначена да подпомага свободното движение на работници в рамките на Европейския съюз и Европейското икономическо пространство. Целта на EURES е да улесни работниците да намерят работни места и кариерни възможности в различни държави-членки на ЕС, както и да помогне на работодателите да намерят подходящи кандидати от други страни. Платформата осигурява информация и услуги за мобилност, които подпомагат гражданите да разширят своите хоризонти и да развиват професионалните си умения. Поддържа профил на търсещия работа, в който следва да се качи автобиографията на кандидата за работа. Поддържа над 100 000 обяви за работа в 31 страни от ЕС. Поддържа се на български език.</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Wingdings" pitchFamily="2" charset="2"/>
              <a:buChar char=""/>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EuroBrussels - специализирана платформа, предназначена за работници, които се интересуват от кариерна стъпка в европейските институции, международни организации, неправителствени организации и частни компании, които действат на европейския пазар. Разполага със широка гама от обяви, поддържа помощна информация и ресурси, подробни работодателски профили, регионално разнообразие. Интерфейсът на платформата е английски, а обявите се публикуват обикновено на езика на държавата, от която е работодателят. Към 07.2023 в платформата има около 100-на обяви за работа, предимно за Брюксел (Белгия).</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Wingdings" pitchFamily="2" charset="2"/>
              <a:buChar char=""/>
            </a:pP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LinkedIn</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a:t>
            </a:r>
            <a:r>
              <a:rPr lang="en-US"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https</a:t>
            </a:r>
            <a:r>
              <a:rPr lang="bg-BG"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a:t>
            </a:r>
            <a:r>
              <a:rPr lang="en-US"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www</a:t>
            </a:r>
            <a:r>
              <a:rPr lang="bg-BG"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a:t>
            </a:r>
            <a:r>
              <a:rPr lang="en-US"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linkedin</a:t>
            </a:r>
            <a:r>
              <a:rPr lang="bg-BG"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a:t>
            </a:r>
            <a:r>
              <a:rPr lang="en-US" sz="12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4"/>
              </a:rPr>
              <a:t>com</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 най-мащабната професионална платформа, която не е ограничена по никакъв териториален признак. За използването й е необходимо създаването на профил. Езикът на интерфейса, както описателната част се поддържат на английски. Това е работният език на платформата. Създаването на профил е сходно с писането на автобиография, като е възможно и да бъде качена такава под формата на .</a:t>
            </a: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pdf </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файл. В настройките на профила се включват също така и предпочитаните/желани позиция за работа в случай, че е отбелязано, че сте в процес на търсене на работа. Тогава всъщност и профилът ви е видим за агенциите по човешки ресурси и всички компании, които използват платформата, за да набират нови служители. Платформата разполага с известяване при настъпване на събитие (получено съобщение, проявен интерес, покана за присъединяване към мрежа…). Това на практика означава, че може както да получавате известия като абонамент за нови подходящи обяви за работа, така и когато се опитат директно да се свържат с вас, защото резюмето ви е предизвикало интерес. Подробно описание на стъпките по регистрация може да откриете в ресурса </a:t>
            </a:r>
            <a:r>
              <a:rPr lang="bg-BG" sz="1200" i="1" dirty="0">
                <a:effectLst/>
                <a:latin typeface="Cambria" panose="02040503050406030204" pitchFamily="18" charset="0"/>
                <a:ea typeface="Times New Roman" panose="02020603050405020304" pitchFamily="18" charset="0"/>
                <a:cs typeface="Times New Roman" panose="02020603050405020304" pitchFamily="18" charset="0"/>
              </a:rPr>
              <a:t>Нива5-6 Тема 1.1 Интерактивна </a:t>
            </a:r>
            <a:r>
              <a:rPr lang="bg-BG" sz="1200" i="1" dirty="0" err="1">
                <a:effectLst/>
                <a:latin typeface="Cambria" panose="02040503050406030204" pitchFamily="18" charset="0"/>
                <a:ea typeface="Times New Roman" panose="02020603050405020304" pitchFamily="18" charset="0"/>
                <a:cs typeface="Times New Roman" panose="02020603050405020304" pitchFamily="18" charset="0"/>
              </a:rPr>
              <a:t>демонстрация.pptx</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15</a:t>
            </a:fld>
            <a:endParaRPr lang="bg-BG"/>
          </a:p>
        </p:txBody>
      </p:sp>
    </p:spTree>
    <p:extLst>
      <p:ext uri="{BB962C8B-B14F-4D97-AF65-F5344CB8AC3E}">
        <p14:creationId xmlns:p14="http://schemas.microsoft.com/office/powerpoint/2010/main" val="2799058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bg-BG" altLang="en-US" noProof="0" dirty="0"/>
              <a:t>Край на мултимедийната презентация от Нив</a:t>
            </a:r>
            <a:r>
              <a:rPr lang="en-BG" altLang="en-US" noProof="0" dirty="0"/>
              <a:t>о</a:t>
            </a:r>
            <a:r>
              <a:rPr lang="bg-BG" altLang="en-US" noProof="0" dirty="0"/>
              <a:t> 5</a:t>
            </a:r>
            <a:r>
              <a:rPr lang="en-BG" altLang="en-US" noProof="0" dirty="0"/>
              <a:t> и </a:t>
            </a:r>
            <a:r>
              <a:rPr lang="bg-BG" altLang="en-US" noProof="0" dirty="0"/>
              <a:t>6 по Тема </a:t>
            </a:r>
            <a:r>
              <a:rPr lang="en-BG" altLang="en-US" noProof="0"/>
              <a:t>“едно едно”:</a:t>
            </a:r>
            <a:r>
              <a:rPr lang="bg-BG" altLang="en-US" noProof="0"/>
              <a:t> </a:t>
            </a:r>
            <a:r>
              <a:rPr lang="bg-BG" sz="1200" noProof="0" dirty="0">
                <a:ea typeface="+mj-lt"/>
                <a:cs typeface="+mj-lt"/>
              </a:rPr>
              <a:t>Сърфиране, търсене и филтриране на данни, информация и дигитално съдържание</a:t>
            </a:r>
          </a:p>
          <a:p>
            <a:pPr marL="0" marR="0" lvl="0" indent="0" algn="l" defTabSz="914400" rtl="0" eaLnBrk="1" fontAlgn="auto" latinLnBrk="0" hangingPunct="1">
              <a:lnSpc>
                <a:spcPct val="100000"/>
              </a:lnSpc>
              <a:spcBef>
                <a:spcPct val="0"/>
              </a:spcBef>
              <a:spcAft>
                <a:spcPts val="0"/>
              </a:spcAft>
              <a:buClrTx/>
              <a:buSzTx/>
              <a:buFontTx/>
              <a:buNone/>
              <a:tabLst/>
              <a:defRPr/>
            </a:pPr>
            <a:r>
              <a:rPr lang="bg-BG" altLang="en-US" noProof="0" dirty="0"/>
              <a:t>От </a:t>
            </a:r>
            <a:r>
              <a:rPr lang="bg-BG" noProof="0" dirty="0"/>
              <a:t> Европейска Рамка на дигиталните компетентности с петте области на дигитална компетентност и 21 дигитални умения/ компетентности (</a:t>
            </a:r>
            <a:r>
              <a:rPr lang="bg-BG" noProof="0" dirty="0" err="1"/>
              <a:t>DigComp</a:t>
            </a:r>
            <a:r>
              <a:rPr lang="bg-BG" noProof="0" dirty="0"/>
              <a:t> 2.1)</a:t>
            </a:r>
          </a:p>
          <a:p>
            <a:pPr marL="0" marR="0" lvl="0" indent="0" algn="l" defTabSz="914400" rtl="0" eaLnBrk="1" fontAlgn="auto" latinLnBrk="0" hangingPunct="1">
              <a:lnSpc>
                <a:spcPct val="100000"/>
              </a:lnSpc>
              <a:spcBef>
                <a:spcPct val="0"/>
              </a:spcBef>
              <a:spcAft>
                <a:spcPts val="0"/>
              </a:spcAft>
              <a:buClrTx/>
              <a:buSzTx/>
              <a:buFontTx/>
              <a:buNone/>
              <a:tabLst/>
              <a:defRPr/>
            </a:pPr>
            <a:r>
              <a:rPr lang="bg-BG" noProof="0" dirty="0"/>
              <a:t>По програма “Развитие на човешките ресурси” към Министерството на труда и социалната политика, съфинансирана от Европейския съюз.</a:t>
            </a:r>
            <a:endParaRPr lang="bg-BG" altLang="en-US" noProof="0" dirty="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anose="02040503050406030204" pitchFamily="18" charset="0"/>
              </a:defRPr>
            </a:lvl1pPr>
            <a:lvl2pPr marL="742950" indent="-285750">
              <a:defRPr>
                <a:solidFill>
                  <a:schemeClr val="tx1"/>
                </a:solidFill>
                <a:latin typeface="Cambria" panose="02040503050406030204" pitchFamily="18" charset="0"/>
              </a:defRPr>
            </a:lvl2pPr>
            <a:lvl3pPr marL="1143000" indent="-228600">
              <a:defRPr>
                <a:solidFill>
                  <a:schemeClr val="tx1"/>
                </a:solidFill>
                <a:latin typeface="Cambria" panose="02040503050406030204" pitchFamily="18" charset="0"/>
              </a:defRPr>
            </a:lvl3pPr>
            <a:lvl4pPr marL="1600200" indent="-228600">
              <a:defRPr>
                <a:solidFill>
                  <a:schemeClr val="tx1"/>
                </a:solidFill>
                <a:latin typeface="Cambria" panose="02040503050406030204" pitchFamily="18" charset="0"/>
              </a:defRPr>
            </a:lvl4pPr>
            <a:lvl5pPr marL="2057400" indent="-228600">
              <a:defRPr>
                <a:solidFill>
                  <a:schemeClr val="tx1"/>
                </a:solidFill>
                <a:latin typeface="Cambria" panose="02040503050406030204" pitchFamily="18" charset="0"/>
              </a:defRPr>
            </a:lvl5pPr>
            <a:lvl6pPr marL="2514600" indent="-228600" eaLnBrk="0" fontAlgn="base" hangingPunct="0">
              <a:spcBef>
                <a:spcPct val="0"/>
              </a:spcBef>
              <a:spcAft>
                <a:spcPct val="0"/>
              </a:spcAft>
              <a:defRPr>
                <a:solidFill>
                  <a:schemeClr val="tx1"/>
                </a:solidFill>
                <a:latin typeface="Cambria" panose="02040503050406030204" pitchFamily="18" charset="0"/>
              </a:defRPr>
            </a:lvl6pPr>
            <a:lvl7pPr marL="2971800" indent="-228600" eaLnBrk="0" fontAlgn="base" hangingPunct="0">
              <a:spcBef>
                <a:spcPct val="0"/>
              </a:spcBef>
              <a:spcAft>
                <a:spcPct val="0"/>
              </a:spcAft>
              <a:defRPr>
                <a:solidFill>
                  <a:schemeClr val="tx1"/>
                </a:solidFill>
                <a:latin typeface="Cambria" panose="02040503050406030204" pitchFamily="18" charset="0"/>
              </a:defRPr>
            </a:lvl7pPr>
            <a:lvl8pPr marL="3429000" indent="-228600" eaLnBrk="0" fontAlgn="base" hangingPunct="0">
              <a:spcBef>
                <a:spcPct val="0"/>
              </a:spcBef>
              <a:spcAft>
                <a:spcPct val="0"/>
              </a:spcAft>
              <a:defRPr>
                <a:solidFill>
                  <a:schemeClr val="tx1"/>
                </a:solidFill>
                <a:latin typeface="Cambria" panose="02040503050406030204" pitchFamily="18" charset="0"/>
              </a:defRPr>
            </a:lvl8pPr>
            <a:lvl9pPr marL="3886200" indent="-228600" eaLnBrk="0" fontAlgn="base" hangingPunct="0">
              <a:spcBef>
                <a:spcPct val="0"/>
              </a:spcBef>
              <a:spcAft>
                <a:spcPct val="0"/>
              </a:spcAft>
              <a:defRPr>
                <a:solidFill>
                  <a:schemeClr val="tx1"/>
                </a:solidFill>
                <a:latin typeface="Cambria" panose="02040503050406030204" pitchFamily="18" charset="0"/>
              </a:defRPr>
            </a:lvl9pPr>
          </a:lstStyle>
          <a:p>
            <a:pPr fontAlgn="base">
              <a:spcBef>
                <a:spcPct val="0"/>
              </a:spcBef>
              <a:spcAft>
                <a:spcPct val="0"/>
              </a:spcAft>
            </a:pPr>
            <a:fld id="{B4A5DE2C-CB0C-49AF-BB9A-E6691F717CA8}" type="slidenum">
              <a:rPr lang="en-GB" altLang="en-US" smtClean="0">
                <a:latin typeface="Calibri" panose="020F0502020204030204" pitchFamily="34" charset="0"/>
              </a:rPr>
              <a:pPr fontAlgn="base">
                <a:spcBef>
                  <a:spcPct val="0"/>
                </a:spcBef>
                <a:spcAft>
                  <a:spcPct val="0"/>
                </a:spcAft>
              </a:pPr>
              <a:t>16</a:t>
            </a:fld>
            <a:endParaRPr lang="en-GB" altLang="en-US">
              <a:latin typeface="Calibri" panose="020F0502020204030204" pitchFamily="34" charset="0"/>
            </a:endParaRPr>
          </a:p>
        </p:txBody>
      </p:sp>
    </p:spTree>
    <p:extLst>
      <p:ext uri="{BB962C8B-B14F-4D97-AF65-F5344CB8AC3E}">
        <p14:creationId xmlns:p14="http://schemas.microsoft.com/office/powerpoint/2010/main" val="865436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 тази тема ще получите следните знания, умения и компетенции: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Symbol" pitchFamily="2" charset="2"/>
              <a:buChar char=""/>
            </a:pPr>
            <a:r>
              <a:rPr lang="bg-BG" sz="1800" b="1" dirty="0">
                <a:effectLst/>
                <a:latin typeface="Cambria" panose="02040503050406030204" pitchFamily="18" charset="0"/>
                <a:ea typeface="Times New Roman" panose="02020603050405020304" pitchFamily="18" charset="0"/>
                <a:cs typeface="Calibri" panose="020F0502020204030204" pitchFamily="34" charset="0"/>
              </a:rPr>
              <a:t>Знания: </a:t>
            </a:r>
            <a:r>
              <a:rPr lang="bg-BG" sz="1800" dirty="0">
                <a:effectLst/>
                <a:latin typeface="Cambria" panose="02040503050406030204" pitchFamily="18" charset="0"/>
                <a:ea typeface="Times New Roman" panose="02020603050405020304" pitchFamily="18" charset="0"/>
                <a:cs typeface="Calibri" panose="020F0502020204030204" pitchFamily="34" charset="0"/>
              </a:rPr>
              <a:t>Разпознава и оценява нуждите от дигитално съдържание и информация в професионален и личен контекст, познава, избира, прилага и може да обясни сложни стратегии за ефективно търсене в различни електронни среди, работа със специализирани системи за търсене и достъп до специализирана информация.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Symbol" pitchFamily="2" charset="2"/>
              <a:buChar char=""/>
            </a:pPr>
            <a:r>
              <a:rPr lang="bg-BG" sz="1800" b="1" dirty="0">
                <a:effectLst/>
                <a:latin typeface="Cambria" panose="02040503050406030204" pitchFamily="18" charset="0"/>
                <a:ea typeface="Times New Roman" panose="02020603050405020304" pitchFamily="18" charset="0"/>
                <a:cs typeface="Calibri" panose="020F0502020204030204" pitchFamily="34" charset="0"/>
              </a:rPr>
              <a:t>Умения:</a:t>
            </a:r>
            <a:r>
              <a:rPr lang="bg-BG" sz="1800" dirty="0">
                <a:effectLst/>
                <a:latin typeface="Cambria" panose="02040503050406030204" pitchFamily="18" charset="0"/>
                <a:ea typeface="Times New Roman" panose="02020603050405020304" pitchFamily="18" charset="0"/>
                <a:cs typeface="Calibri" panose="020F0502020204030204" pitchFamily="34" charset="0"/>
              </a:rPr>
              <a:t> Може да прилага, да обяснява и оценява сложни стратегии за търсене на дигитално съдържание (свързано с пазара на труда), използва системи и платформи за ефективно търсене на работа, намиране на достъп до специализирана информация.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Symbol" pitchFamily="2" charset="2"/>
              <a:buChar char=""/>
            </a:pPr>
            <a:r>
              <a:rPr lang="bg-BG" sz="1800" b="1" dirty="0">
                <a:effectLst/>
                <a:latin typeface="Cambria" panose="02040503050406030204" pitchFamily="18" charset="0"/>
                <a:ea typeface="Times New Roman" panose="02020603050405020304" pitchFamily="18" charset="0"/>
                <a:cs typeface="Calibri" panose="020F0502020204030204" pitchFamily="34" charset="0"/>
              </a:rPr>
              <a:t>Нагласи:</a:t>
            </a:r>
            <a:r>
              <a:rPr lang="bg-BG" sz="1800" dirty="0">
                <a:effectLst/>
                <a:latin typeface="Cambria" panose="02040503050406030204" pitchFamily="18" charset="0"/>
                <a:ea typeface="Times New Roman" panose="02020603050405020304" pitchFamily="18" charset="0"/>
                <a:cs typeface="Calibri" panose="020F0502020204030204" pitchFamily="34" charset="0"/>
              </a:rPr>
              <a:t> оценява ефективни стратегии за търсене (на работа) и намиране на специализирана информация в сложен контекст</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FD9E94A-9914-8045-BB88-D0C3924ECAA8}" type="slidenum">
              <a:rPr lang="bg-BG" smtClean="0"/>
              <a:t>2</a:t>
            </a:fld>
            <a:endParaRPr lang="bg-BG"/>
          </a:p>
        </p:txBody>
      </p:sp>
    </p:spTree>
    <p:extLst>
      <p:ext uri="{BB962C8B-B14F-4D97-AF65-F5344CB8AC3E}">
        <p14:creationId xmlns:p14="http://schemas.microsoft.com/office/powerpoint/2010/main" val="539384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Съдържание</a:t>
            </a:r>
            <a:r>
              <a:rPr lang="en-US" dirty="0"/>
              <a:t> </a:t>
            </a:r>
            <a:r>
              <a:rPr lang="en-US" dirty="0" err="1"/>
              <a:t>на</a:t>
            </a:r>
            <a:r>
              <a:rPr lang="en-US" dirty="0"/>
              <a:t> </a:t>
            </a:r>
            <a:r>
              <a:rPr lang="en-US" dirty="0" err="1"/>
              <a:t>презентацията</a:t>
            </a:r>
            <a:r>
              <a:rPr lang="en-US" dirty="0"/>
              <a:t>:</a:t>
            </a:r>
          </a:p>
          <a:p>
            <a:pPr marL="171450" lvl="0" indent="-171450">
              <a:buFont typeface="Arial" panose="020B0604020202020204" pitchFamily="34" charset="0"/>
              <a:buChar char="•"/>
            </a:pPr>
            <a:r>
              <a:rPr lang="bg-BG" dirty="0"/>
              <a:t>Защо да търсим работа чрез онлайн платформи с обяви за работа?</a:t>
            </a:r>
            <a:endParaRPr lang="en-US" dirty="0"/>
          </a:p>
          <a:p>
            <a:pPr marL="171450" lvl="0" indent="-171450">
              <a:buFont typeface="Arial" panose="020B0604020202020204" pitchFamily="34" charset="0"/>
              <a:buChar char="•"/>
            </a:pPr>
            <a:r>
              <a:rPr lang="bg-BG" dirty="0"/>
              <a:t>Стратегии за търсене на работа</a:t>
            </a:r>
            <a:endParaRPr lang="en-US" dirty="0"/>
          </a:p>
          <a:p>
            <a:pPr marL="171450" lvl="0" indent="-171450">
              <a:buFont typeface="Arial" panose="020B0604020202020204" pitchFamily="34" charset="0"/>
              <a:buChar char="•"/>
            </a:pPr>
            <a:r>
              <a:rPr lang="en-GB" dirty="0" err="1"/>
              <a:t>Как</a:t>
            </a:r>
            <a:r>
              <a:rPr lang="en-GB" dirty="0"/>
              <a:t> </a:t>
            </a:r>
            <a:r>
              <a:rPr lang="en-GB" dirty="0" err="1"/>
              <a:t>изглежда</a:t>
            </a:r>
            <a:r>
              <a:rPr lang="en-GB" dirty="0"/>
              <a:t> </a:t>
            </a:r>
            <a:r>
              <a:rPr lang="en-GB" dirty="0" err="1"/>
              <a:t>обичайната</a:t>
            </a:r>
            <a:r>
              <a:rPr lang="en-GB" dirty="0"/>
              <a:t> </a:t>
            </a:r>
            <a:r>
              <a:rPr lang="en-GB" dirty="0" err="1"/>
              <a:t>структура</a:t>
            </a:r>
            <a:r>
              <a:rPr lang="en-GB" dirty="0"/>
              <a:t> </a:t>
            </a:r>
            <a:r>
              <a:rPr lang="en-GB" dirty="0" err="1"/>
              <a:t>на</a:t>
            </a:r>
            <a:r>
              <a:rPr lang="en-GB" dirty="0"/>
              <a:t> </a:t>
            </a:r>
            <a:r>
              <a:rPr lang="en-GB" dirty="0" err="1"/>
              <a:t>платформата</a:t>
            </a:r>
            <a:r>
              <a:rPr lang="en-GB" dirty="0"/>
              <a:t> </a:t>
            </a:r>
            <a:r>
              <a:rPr lang="en-GB" dirty="0" err="1"/>
              <a:t>за</a:t>
            </a:r>
            <a:r>
              <a:rPr lang="en-GB" dirty="0"/>
              <a:t> </a:t>
            </a:r>
            <a:r>
              <a:rPr lang="en-GB" dirty="0" err="1"/>
              <a:t>търсене</a:t>
            </a:r>
            <a:r>
              <a:rPr lang="en-GB" dirty="0"/>
              <a:t> </a:t>
            </a:r>
            <a:r>
              <a:rPr lang="en-GB" dirty="0" err="1"/>
              <a:t>на</a:t>
            </a:r>
            <a:r>
              <a:rPr lang="en-GB" dirty="0"/>
              <a:t> </a:t>
            </a:r>
            <a:r>
              <a:rPr lang="en-GB" dirty="0" err="1"/>
              <a:t>работа</a:t>
            </a:r>
            <a:r>
              <a:rPr lang="en-GB" dirty="0"/>
              <a:t>?</a:t>
            </a:r>
            <a:endParaRPr lang="en-US" dirty="0"/>
          </a:p>
          <a:p>
            <a:pPr marL="171450" lvl="0" indent="-171450">
              <a:buFont typeface="Arial" panose="020B0604020202020204" pitchFamily="34" charset="0"/>
              <a:buChar char="•"/>
            </a:pPr>
            <a:r>
              <a:rPr lang="bg-BG" dirty="0"/>
              <a:t>Какви български онлайн платформи с обяви за работа в  България има?</a:t>
            </a:r>
            <a:endParaRPr lang="en-US" dirty="0"/>
          </a:p>
          <a:p>
            <a:pPr marL="171450" lvl="0" indent="-171450">
              <a:buFont typeface="Arial" panose="020B0604020202020204" pitchFamily="34" charset="0"/>
              <a:buChar char="•"/>
            </a:pPr>
            <a:r>
              <a:rPr lang="bg-BG" dirty="0"/>
              <a:t>Търсите ли работа в чужбина - Международни онлайн платформи с обяви за работа?</a:t>
            </a:r>
            <a:endParaRPr lang="en-US" dirty="0"/>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3</a:t>
            </a:fld>
            <a:endParaRPr lang="bg-BG"/>
          </a:p>
        </p:txBody>
      </p:sp>
    </p:spTree>
    <p:extLst>
      <p:ext uri="{BB962C8B-B14F-4D97-AF65-F5344CB8AC3E}">
        <p14:creationId xmlns:p14="http://schemas.microsoft.com/office/powerpoint/2010/main" val="1321616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 някакъв момент в живота си, всеки от нас се е сблъсквал с необходимостта активно да търси работа. Това може да се окаже изтощително, особено ако не знаем как да се възползваме от всички възможности за намиране на работа или ако нашите социално-икономически характеристики не ни улесняват в достъпа до добре платена заетост.</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Новите технологии, и по-специално интернета, ни дава по-голяма свобода за действие, както да станем видими като потенциални служители, така и да позволим на хората, които управляват процеса на подбор на кадри, да разберат за нас.</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Мнозина ще се съгласят, че в периоди на висока безработица, най-добрият начин за намиране на нова работа е чрез устни препоръки и неформални връзки с хора, свързани със сферата или компаниите, които ни интересуват. </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Търсенето на работа чрез онлайн платформи с обяви за работа предлага множество предимства, които правят този начин на намиране на работа много по-ефективен и популярен спрямо предходния. Ето някои от основните причини да използваме онлайн платформи за търсене на работа:</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Голям обхват и достъпност: Онлайн платформите предоставят възможност за достъп до огромен брой работни позиции от различни индустрии и компании. Това ви дава възможност да намерите обяви за работа, които може да не сте открили по други начини.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Актуалност и реално време: Обявите за работа се актуализират редовно и бързо. Това ви позволява да бъдете информирани за нови възможности в реално време и да кандидатствате бързо, преди да бъдат запълнени.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Лесно търсене и филтриране: Онлайн платформите предлагат удобни инструменти за търсене и филтриране на обявите за работа. Можете да зададете ключови думи, локация, опит и други критерии, за да намерите работни позиции, които отговарят на вашите нужди и умения.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Професионален профил: Болшинството от онлайн платформите позволяват създаването на професионален профил със CV, умения, опит, заемани позиции до момента и др. Това улеснява работодателите или агенциите при подбора на кадри и е по-вероятно да се свържат с вас. Когато платформата съчетава в себе си и социален компонент, тогава е възможно да се свържете с хора с подобни интереси, опит и квалификация.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Комфорт и удобство: Търсенето на работа онлайн може да бъде извършвано от удобството на вашия дом или докато сте в движение. Не е необходимо да харчите време и разходи за физическо посещение на различни компании или служби за заетост.</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Възможности за международно търсене: Ако се интересувате от работа в чужбина или от компании, които предлагат дистанционна работа, онлайн платформите са отличен начин да намерите подходящи възможности.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Wingdings" pitchFamily="2" charset="2"/>
              <a:buChar char=""/>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Ресурси и съвети: Много онлайн платформи предлагат съвети за подготовка на CV, интервю техники и кариерно развитие. Тези ресурси могат да бъдат полезни за повишаване на успеха в търсенето на работа.</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Все пак, не забравяйте, че търсенето на работа чрез онлайн платформи трябва да бъде съчетано със стратегически подход и мрежови връзки. Все още съществуват много работни позиции, които се предлагат извън онлайн обявите, затова е добре да използвате различни методи и източници за търсене на работа.</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4</a:t>
            </a:fld>
            <a:endParaRPr lang="bg-BG"/>
          </a:p>
        </p:txBody>
      </p:sp>
    </p:spTree>
    <p:extLst>
      <p:ext uri="{BB962C8B-B14F-4D97-AF65-F5344CB8AC3E}">
        <p14:creationId xmlns:p14="http://schemas.microsoft.com/office/powerpoint/2010/main" val="171941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Най-общо казано, стратегиите за търсене на работа могат да бъдат сведени до три типа: </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r>
              <a:rPr lang="bg-BG" sz="1800"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активно търсене </a:t>
            </a:r>
            <a:r>
              <a:rPr lang="en-BG" sz="1800" dirty="0">
                <a:solidFill>
                  <a:srgbClr val="C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когато търсещият работа следи за нови обяви, подава документи, т.е. когато той е инициаторът</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r>
              <a:rPr lang="bg-BG" sz="1800" dirty="0">
                <a:solidFill>
                  <a:srgbClr val="70AD47"/>
                </a:solidFill>
                <a:effectLst/>
                <a:latin typeface="Cambria" panose="02040503050406030204" pitchFamily="18" charset="0"/>
                <a:ea typeface="Times New Roman" panose="02020603050405020304" pitchFamily="18" charset="0"/>
                <a:cs typeface="Times New Roman" panose="02020603050405020304" pitchFamily="18" charset="0"/>
              </a:rPr>
              <a:t>пасивно търсене </a:t>
            </a:r>
            <a:r>
              <a:rPr lang="en-BG" sz="1800" dirty="0">
                <a:solidFill>
                  <a:srgbClr val="70AD47"/>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включва регистрация в подходяща платформа или агенция или бюро по труда и чака да се свържат с него</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r>
              <a:rPr lang="bg-BG" sz="1800" dirty="0">
                <a:solidFill>
                  <a:srgbClr val="4472C4"/>
                </a:solidFill>
                <a:effectLst/>
                <a:latin typeface="Cambria" panose="02040503050406030204" pitchFamily="18" charset="0"/>
                <a:ea typeface="Times New Roman" panose="02020603050405020304" pitchFamily="18" charset="0"/>
                <a:cs typeface="Times New Roman" panose="02020603050405020304" pitchFamily="18" charset="0"/>
              </a:rPr>
              <a:t>активно-пасивно търсене </a:t>
            </a:r>
            <a:r>
              <a:rPr lang="en-BG" sz="1800" dirty="0">
                <a:solidFill>
                  <a:srgbClr val="4472C4"/>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прилага горните две стратегии</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В днешно време имаме възможност да търсим работа по няколко начина, разделянето според типовете стратегии е отбелязано с цветова схема. </a:t>
            </a:r>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5</a:t>
            </a:fld>
            <a:endParaRPr lang="bg-BG"/>
          </a:p>
        </p:txBody>
      </p:sp>
    </p:spTree>
    <p:extLst>
      <p:ext uri="{BB962C8B-B14F-4D97-AF65-F5344CB8AC3E}">
        <p14:creationId xmlns:p14="http://schemas.microsoft.com/office/powerpoint/2010/main" val="2242903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G" dirty="0"/>
              <a:t>Пасивни стратегии:</a:t>
            </a:r>
          </a:p>
          <a:p>
            <a:pPr marL="342900" lvl="0" indent="-342900" algn="just">
              <a:lnSpc>
                <a:spcPct val="107000"/>
              </a:lnSpc>
              <a:buFont typeface="+mj-lt"/>
              <a:buAutoNum type="arabicPeriod"/>
            </a:pP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Регистриране чрез подаване на документи „на място“ в държавните бюра по труда, които местно локализирани по областни градове, или подаване на документи в агенцията по заетостта.</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rabicPeriod"/>
            </a:pP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Регистриране чрез подаване на документи „онлайн“ в държавните бюра по труда, които местно локализирани по областни градове. Може да се направи както чрез централизираната система на </a:t>
            </a:r>
            <a:r>
              <a:rPr lang="bg-BG" sz="1200" u="none" strike="noStrike"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3"/>
              </a:rPr>
              <a:t>https://egov.bg</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 така и чрез локалните уеб сайтовете на местните бюра по труда или чрез агенцията по заетостта. Списъкът с адресите на местни държавни бюра по труда може да бъде открит на адрес: </a:t>
            </a:r>
            <a:r>
              <a:rPr lang="bg-BG" sz="12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4"/>
              </a:rPr>
              <a:t>https://www.az.government.bg/contacts/offices/</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rabicPeriod"/>
            </a:pP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Регистриране в частни агенции за подбор на персонал. Според действащия регистър, към момента (07.2023 г.) има над 800 лицензирани посредника за търсене на работа в чужбина, над 100 лицензирани посредника за наемане на морски специалисти и над 1000 са тези, които посредничат при търсене на работа в България. АЗ поддържа регистър на посредниците, в който са вписани името на фирмата, номер и дата на издаване удостоверението, адрес по седалище и адрес на централния офис. Информацията е достъпния от следния линк: </a:t>
            </a:r>
            <a:r>
              <a:rPr lang="bg-BG" sz="1200" u="none" strike="noStrike"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5"/>
              </a:rPr>
              <a:t>https://www.az.government.bg/bg/intermediaries/</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buFont typeface="+mj-lt"/>
              <a:buAutoNum type="alphaLcPeriod"/>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Регистрацията, в зависимост от фирмата може да се извършва само онлайн, само „на място“ или и двата случая.</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lvl="1" indent="-285750" algn="just">
              <a:lnSpc>
                <a:spcPct val="107000"/>
              </a:lnSpc>
              <a:spcAft>
                <a:spcPts val="800"/>
              </a:spcAft>
              <a:buFont typeface="+mj-lt"/>
              <a:buAutoNum type="alphaLcPeriod"/>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Важно е да се отбележи, че регистърът на АЗ не поддържа информация за уеб сайтовете на тези компании и може да се наложи да се търсят в интернет пространството.</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6</a:t>
            </a:fld>
            <a:endParaRPr lang="bg-BG"/>
          </a:p>
        </p:txBody>
      </p:sp>
    </p:spTree>
    <p:extLst>
      <p:ext uri="{BB962C8B-B14F-4D97-AF65-F5344CB8AC3E}">
        <p14:creationId xmlns:p14="http://schemas.microsoft.com/office/powerpoint/2010/main" val="1785546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G" dirty="0"/>
              <a:t>Активни стратегии:</a:t>
            </a:r>
          </a:p>
          <a:p>
            <a:pPr marL="342900" indent="-342900">
              <a:buFont typeface="+mj-lt"/>
              <a:buAutoNum type="arabicPeriod"/>
            </a:pP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Търсене на работа в портали с обяви и „търсачки на работа“</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285750" lvl="0" indent="-285750" algn="just">
              <a:lnSpc>
                <a:spcPct val="107000"/>
              </a:lnSpc>
              <a:buFont typeface="+mj-lt"/>
              <a:buAutoNum type="arabicPeriod"/>
            </a:pP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Търсене на работа в профилирани агенции (уеб портали, платформи) по отрасли/сектори/групи професии: примери за такива са ИТ сектора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3"/>
              </a:rPr>
              <a:t>https://www.bulwork.net/bg</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4"/>
              </a:rPr>
              <a:t>https://dev.bg</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BG" sz="1800" dirty="0">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туристическият сектор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5"/>
              </a:rPr>
              <a:t>https://21hoteliers.bg/careers</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BG" sz="1800" dirty="0">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юридически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6"/>
              </a:rPr>
              <a:t>https://lex.bg/jobs</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BG" sz="1800" dirty="0">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спедиция и транспорт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7"/>
              </a:rPr>
              <a:t>https://www.driverbg.net/cgi-bin/joboffer</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BG" sz="1800" dirty="0">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уеб дизайн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8"/>
              </a:rPr>
              <a:t>https://www.freelance.bg/</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BG" sz="1800" dirty="0">
                <a:solidFill>
                  <a:schemeClr val="tx1"/>
                </a:solidFill>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работа в малките населени места (</a:t>
            </a:r>
            <a:r>
              <a:rPr lang="bg-BG" sz="1800" u="sng"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hlinkClick r:id="rId9"/>
              </a:rPr>
              <a:t>https://agri.bg/jobs</a:t>
            </a: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 и др.</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rabicPeriod"/>
            </a:pP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Търсене на работа чрез препоръки и познати – Това е класическият вариант, като в днешно време се очаква от кандидатът за работа да предостави освен всички други документи и препоръки от предишен работодател. В класическия си вид предимство имат препоръките, а не опита и квалификацията, докато в съвременната интерпретация препоръката потвърждава наличието на опит и квалификация.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mj-lt"/>
              <a:buAutoNum type="arabicPeriod"/>
            </a:pPr>
            <a:r>
              <a:rPr lang="bg-BG" sz="18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Участие в кариерни събития: известни са предимно като „дни на кариерата“ или „кариерен форум. Там работодателите дават възможност за различни видове активности: от разговор и взаимно опознаване, до бърз подбор на подходящите кандидати и събиране на информация и от двете страни. Участието в кариерното събитие е безплатно за кандидатите за работа, но обикновено се изисква предварителна регистрация.</a:t>
            </a:r>
            <a:endParaRPr lang="en-BG" sz="18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FD9E94A-9914-8045-BB88-D0C3924ECAA8}" type="slidenum">
              <a:rPr lang="bg-BG" smtClean="0"/>
              <a:t>7</a:t>
            </a:fld>
            <a:endParaRPr lang="bg-BG"/>
          </a:p>
        </p:txBody>
      </p:sp>
    </p:spTree>
    <p:extLst>
      <p:ext uri="{BB962C8B-B14F-4D97-AF65-F5344CB8AC3E}">
        <p14:creationId xmlns:p14="http://schemas.microsoft.com/office/powerpoint/2010/main" val="2440982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G" dirty="0"/>
              <a:t>Активно-пасивни стратегии:</a:t>
            </a:r>
          </a:p>
          <a:p>
            <a:pPr marL="0" lvl="0" indent="0" algn="just">
              <a:lnSpc>
                <a:spcPct val="107000"/>
              </a:lnSpc>
              <a:buFont typeface="+mj-lt"/>
              <a:buNone/>
            </a:pPr>
            <a:r>
              <a:rPr lang="en-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Тук се отнася т</a:t>
            </a:r>
            <a:r>
              <a:rPr lang="bg-BG" sz="1200" dirty="0" err="1">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ърсене</a:t>
            </a:r>
            <a:r>
              <a:rPr lang="en-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то</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на работа чрез социални мрежи</a:t>
            </a:r>
            <a:r>
              <a:rPr lang="en-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a:t>
            </a:r>
            <a:r>
              <a:rPr lang="en-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С</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годините социалните мрежи претърпяха редица промени. В началото се използваха изключително за осъществяване на лични контакти и споделяне на лична информация под формата на албуми със снимки. В последствие се оказа, че този тип платформи позволяват да се развият като профилирани социални мрежи или бяха надградени с редица нови функционалности, които позволиха както използването им за реклама и маркетинг, така и за бизнес и търговия, включително и за търсене на работа или професионално ориентирани мрежи. Лидерите са </a:t>
            </a:r>
            <a:r>
              <a:rPr lang="en-US"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LinkedIn</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com</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(специално създаден като професионална мрежа), </a:t>
            </a:r>
            <a:r>
              <a:rPr lang="en-US"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Facebook</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a:t>
            </a:r>
            <a:r>
              <a:rPr lang="en-US"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com</a:t>
            </a:r>
            <a:r>
              <a:rPr lang="bg-BG" sz="12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rPr>
              <a:t> (първоначално възниква като мрежа за социални контакти)</a:t>
            </a:r>
            <a:endParaRPr lang="en-BG" sz="11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lvl="0" indent="0" algn="just">
              <a:lnSpc>
                <a:spcPct val="107000"/>
              </a:lnSpc>
              <a:buFont typeface="+mj-lt"/>
              <a:buNone/>
            </a:pPr>
            <a:endParaRPr lang="en-BG" sz="1100" dirty="0">
              <a:solidFill>
                <a:srgbClr val="000000"/>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lvl="0" indent="0" algn="just">
              <a:lnSpc>
                <a:spcPct val="107000"/>
              </a:lnSpc>
              <a:buFont typeface="+mj-lt"/>
              <a:buNone/>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LinkedIn е глобална мрежа за професионални контакти, която брои има над 150 милиона потребители от 2003 година до днес. Този сайт предоставя възможност на потребителите да създават и управляват свой професионален профил. С помощта на платформата, потребителите могат да представят хронологично своите заемани длъжности, работни проекти и придобити умения. Едно от големите предимства е възможността за публикуване на препоръки и оценки от колеги и партньори, които са работили с тях. В сравнение със социалните мрежи като </a:t>
            </a:r>
            <a:r>
              <a:rPr lang="bg-BG" sz="1200" dirty="0" err="1">
                <a:effectLst/>
                <a:latin typeface="Cambria" panose="02040503050406030204" pitchFamily="18" charset="0"/>
                <a:ea typeface="Times New Roman" panose="02020603050405020304" pitchFamily="18" charset="0"/>
                <a:cs typeface="Times New Roman" panose="02020603050405020304" pitchFamily="18" charset="0"/>
              </a:rPr>
              <a:t>Facebook</a:t>
            </a: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 LinkedIn предоставя информация за посещенията на потребителския профил, позволявайки им да видят кой е показал интерес към тях. Потребителите могат да контролират условията и целта на свързванията си с други хора. Тази платформа улеснява разширяването на мрежата от професионални контакти и наблюдението на компании, за които потребителите се интересуват. LinkedIn предоставя големи възможности за кандидатстване за работни позиции, като помага на потребителите да открият правилните контакти в компаниите, за които им интересува да кандидатстват. Този сайт е отличен инструмент за професионален подбор на кадри. LinkedIn играе важна роля в улесняването на срещите между работодатели и потенциални кандидати, като осигурява ефективен и сигурен начин за създаване на силни връзки в света на бизнеса и професионалното развитие. </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8</a:t>
            </a:fld>
            <a:endParaRPr lang="bg-BG"/>
          </a:p>
        </p:txBody>
      </p:sp>
    </p:spTree>
    <p:extLst>
      <p:ext uri="{BB962C8B-B14F-4D97-AF65-F5344CB8AC3E}">
        <p14:creationId xmlns:p14="http://schemas.microsoft.com/office/powerpoint/2010/main" val="1305640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algn="just">
              <a:lnSpc>
                <a:spcPct val="107000"/>
              </a:lnSpc>
              <a:spcAft>
                <a:spcPts val="800"/>
              </a:spcAft>
            </a:pPr>
            <a:r>
              <a:rPr lang="bg-BG" sz="1200" dirty="0">
                <a:effectLst/>
                <a:latin typeface="Cambria" panose="02040503050406030204" pitchFamily="18" charset="0"/>
                <a:ea typeface="Times New Roman" panose="02020603050405020304" pitchFamily="18" charset="0"/>
                <a:cs typeface="Times New Roman" panose="02020603050405020304" pitchFamily="18" charset="0"/>
              </a:rPr>
              <a:t>Търсенето на работа може да бъде предизвикателство, но с правилна стратегия и подход, може да стане по-лесно и успешно. Цикълът за търсене и намиране на работа е пряко свързан със стратегиите на подбор и кандидатстване за желаните позиции. Този цикъл се повтаря до момента, в който започнете работа или по друга причина спрете активно да търсите подходяща работа. Той има три основни етапа:</a:t>
            </a:r>
            <a:endParaRPr lang="en-BG"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400050" indent="-171450" algn="just">
              <a:lnSpc>
                <a:spcPct val="107000"/>
              </a:lnSpc>
              <a:spcAft>
                <a:spcPts val="800"/>
              </a:spcAft>
              <a:buFont typeface="Arial" panose="020B0604020202020204" pitchFamily="34" charset="0"/>
              <a:buChar char="•"/>
            </a:pP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Подготовка</a:t>
            </a:r>
          </a:p>
          <a:p>
            <a:pPr marL="400050" indent="-171450" algn="just">
              <a:lnSpc>
                <a:spcPct val="107000"/>
              </a:lnSpc>
              <a:spcAft>
                <a:spcPts val="800"/>
              </a:spcAft>
              <a:buFont typeface="Arial" panose="020B0604020202020204" pitchFamily="34" charset="0"/>
              <a:buChar char="•"/>
            </a:pPr>
            <a:r>
              <a:rPr lang="en-BG" sz="1200" dirty="0">
                <a:effectLst/>
                <a:latin typeface="Cambria" panose="02040503050406030204" pitchFamily="18" charset="0"/>
                <a:ea typeface="Times New Roman" panose="02020603050405020304" pitchFamily="18" charset="0"/>
                <a:cs typeface="Times New Roman" panose="02020603050405020304" pitchFamily="18" charset="0"/>
              </a:rPr>
              <a:t>Кандидатстване</a:t>
            </a:r>
          </a:p>
          <a:p>
            <a:pPr marL="400050" marR="0" lvl="0" indent="-1714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bg-BG" sz="1100" dirty="0">
                <a:effectLst/>
                <a:latin typeface="Cambria" panose="02040503050406030204" pitchFamily="18" charset="0"/>
                <a:ea typeface="Times New Roman" panose="02020603050405020304" pitchFamily="18" charset="0"/>
                <a:cs typeface="Times New Roman" panose="02020603050405020304" pitchFamily="18" charset="0"/>
              </a:rPr>
              <a:t>Съпътстващи дейности</a:t>
            </a:r>
            <a:endParaRPr lang="en-BG" sz="11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bg-BG" dirty="0"/>
          </a:p>
        </p:txBody>
      </p:sp>
      <p:sp>
        <p:nvSpPr>
          <p:cNvPr id="4" name="Slide Number Placeholder 3"/>
          <p:cNvSpPr>
            <a:spLocks noGrp="1"/>
          </p:cNvSpPr>
          <p:nvPr>
            <p:ph type="sldNum" sz="quarter" idx="5"/>
          </p:nvPr>
        </p:nvSpPr>
        <p:spPr/>
        <p:txBody>
          <a:bodyPr/>
          <a:lstStyle/>
          <a:p>
            <a:fld id="{CFD9E94A-9914-8045-BB88-D0C3924ECAA8}" type="slidenum">
              <a:rPr lang="bg-BG" smtClean="0"/>
              <a:t>9</a:t>
            </a:fld>
            <a:endParaRPr lang="bg-BG"/>
          </a:p>
        </p:txBody>
      </p:sp>
    </p:spTree>
    <p:extLst>
      <p:ext uri="{BB962C8B-B14F-4D97-AF65-F5344CB8AC3E}">
        <p14:creationId xmlns:p14="http://schemas.microsoft.com/office/powerpoint/2010/main" val="4822509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5473" y="1567928"/>
            <a:ext cx="8363516" cy="3524929"/>
          </a:xfrm>
          <a:noFill/>
        </p:spPr>
        <p:txBody>
          <a:bodyPr/>
          <a:lstStyle>
            <a:lvl1pPr algn="l">
              <a:lnSpc>
                <a:spcPct val="85000"/>
              </a:lnSpc>
              <a:defRPr sz="8000" spc="-50" baseline="0">
                <a:solidFill>
                  <a:schemeClr val="tx1">
                    <a:lumMod val="85000"/>
                    <a:lumOff val="15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45473" y="5294506"/>
            <a:ext cx="8363516" cy="532715"/>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a:p>
        </p:txBody>
      </p:sp>
      <p:sp>
        <p:nvSpPr>
          <p:cNvPr id="6" name="Slide Number Placeholder 5"/>
          <p:cNvSpPr>
            <a:spLocks noGrp="1"/>
          </p:cNvSpPr>
          <p:nvPr>
            <p:ph type="sldNum" sz="quarter" idx="10"/>
          </p:nvPr>
        </p:nvSpPr>
        <p:spPr/>
        <p:txBody>
          <a:bodyPr/>
          <a:lstStyle>
            <a:lvl1pPr>
              <a:defRPr>
                <a:solidFill>
                  <a:schemeClr val="bg1"/>
                </a:solidFill>
              </a:defRPr>
            </a:lvl1pPr>
          </a:lstStyle>
          <a:p>
            <a:fld id="{51B785E3-51D0-49B5-A3F2-7F4742E743D6}" type="slidenum">
              <a:rPr lang="en-US" smtClean="0"/>
              <a:t>‹#›</a:t>
            </a:fld>
            <a:endParaRPr lang="en-US"/>
          </a:p>
        </p:txBody>
      </p:sp>
      <p:sp>
        <p:nvSpPr>
          <p:cNvPr id="7" name="Footer Placeholder 4"/>
          <p:cNvSpPr>
            <a:spLocks noGrp="1"/>
          </p:cNvSpPr>
          <p:nvPr>
            <p:ph type="ftr" sz="quarter" idx="11"/>
          </p:nvPr>
        </p:nvSpPr>
        <p:spPr>
          <a:xfrm>
            <a:off x="146050" y="6269038"/>
            <a:ext cx="8362950" cy="577850"/>
          </a:xfrm>
        </p:spPr>
        <p:txBody>
          <a:bodyPr/>
          <a:lstStyle>
            <a:lvl1pPr algn="l">
              <a:defRPr sz="1000" cap="all" baseline="0">
                <a:solidFill>
                  <a:schemeClr val="tx1"/>
                </a:solidFill>
              </a:defRPr>
            </a:lvl1pPr>
          </a:lstStyle>
          <a:p>
            <a:endParaRPr lang="en-US"/>
          </a:p>
        </p:txBody>
      </p:sp>
      <p:pic>
        <p:nvPicPr>
          <p:cNvPr id="9" name="table"/>
          <p:cNvPicPr>
            <a:picLocks noChangeAspect="1"/>
          </p:cNvPicPr>
          <p:nvPr/>
        </p:nvPicPr>
        <p:blipFill>
          <a:blip r:embed="rId3"/>
          <a:stretch>
            <a:fillRect/>
          </a:stretch>
        </p:blipFill>
        <p:spPr>
          <a:xfrm>
            <a:off x="152400" y="114300"/>
            <a:ext cx="4728676" cy="712834"/>
          </a:xfrm>
          <a:prstGeom prst="rect">
            <a:avLst/>
          </a:prstGeom>
        </p:spPr>
      </p:pic>
      <p:pic>
        <p:nvPicPr>
          <p:cNvPr id="10"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14300"/>
            <a:ext cx="2321632" cy="51118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2479784" y="225614"/>
            <a:ext cx="0" cy="274320"/>
          </a:xfrm>
          <a:prstGeom prst="line">
            <a:avLst/>
          </a:prstGeom>
          <a:ln w="19050">
            <a:solidFill>
              <a:srgbClr val="0033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1240034"/>
      </p:ext>
    </p:extLst>
  </p:cSld>
  <p:clrMapOvr>
    <a:masterClrMapping/>
  </p:clrMapOvr>
  <p:extLst>
    <p:ext uri="{DCECCB84-F9BA-43D5-87BE-67443E8EF086}">
      <p15:sldGuideLst xmlns:p15="http://schemas.microsoft.com/office/powerpoint/2012/main">
        <p15:guide id="1" orient="horz" pos="72">
          <p15:clr>
            <a:srgbClr val="FBAE40"/>
          </p15:clr>
        </p15:guide>
        <p15:guide id="2" pos="9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p:cNvSpPr>
            <a:spLocks noGrp="1"/>
          </p:cNvSpPr>
          <p:nvPr>
            <p:ph type="ftr" sz="quarter" idx="10"/>
          </p:nvPr>
        </p:nvSpPr>
        <p:spPr/>
        <p:txBody>
          <a:bodyPr/>
          <a:lstStyle>
            <a:lvl1pPr>
              <a:defRPr/>
            </a:lvl1pPr>
          </a:lstStyle>
          <a:p>
            <a:endParaRPr lang="en-US"/>
          </a:p>
        </p:txBody>
      </p:sp>
      <p:sp>
        <p:nvSpPr>
          <p:cNvPr id="5" name="Slide Number Placeholder 5"/>
          <p:cNvSpPr>
            <a:spLocks noGrp="1"/>
          </p:cNvSpPr>
          <p:nvPr>
            <p:ph type="sldNum" sz="quarter" idx="11"/>
          </p:nvPr>
        </p:nvSpPr>
        <p:spPr/>
        <p:txBody>
          <a:bodyPr/>
          <a:lstStyle>
            <a:lvl1pPr>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787307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4"/>
          <p:cNvSpPr>
            <a:spLocks noGrp="1"/>
          </p:cNvSpPr>
          <p:nvPr>
            <p:ph type="ftr" sz="quarter" idx="10"/>
          </p:nvPr>
        </p:nvSpPr>
        <p:spPr/>
        <p:txBody>
          <a:bodyPr/>
          <a:lstStyle>
            <a:lvl1pPr algn="ctr">
              <a:defRPr sz="1000" cap="all" baseline="0">
                <a:solidFill>
                  <a:schemeClr val="bg1"/>
                </a:solidFill>
              </a:defRPr>
            </a:lvl1pPr>
          </a:lstStyle>
          <a:p>
            <a:endParaRPr lang="en-US"/>
          </a:p>
        </p:txBody>
      </p:sp>
      <p:sp>
        <p:nvSpPr>
          <p:cNvPr id="7" name="Slide Number Placeholder 5"/>
          <p:cNvSpPr>
            <a:spLocks noGrp="1"/>
          </p:cNvSpPr>
          <p:nvPr>
            <p:ph type="sldNum" sz="quarter" idx="11"/>
          </p:nvPr>
        </p:nvSpPr>
        <p:spPr/>
        <p:txBody>
          <a:bodyPr/>
          <a:lstStyle>
            <a:lvl1pPr algn="r">
              <a:defRPr sz="1050">
                <a:solidFill>
                  <a:schemeClr val="bg1"/>
                </a:solidFill>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375373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p:cNvSpPr>
            <a:spLocks noGrp="1"/>
          </p:cNvSpPr>
          <p:nvPr>
            <p:ph type="ftr" sz="quarter" idx="10"/>
          </p:nvPr>
        </p:nvSpPr>
        <p:spPr/>
        <p:txBody>
          <a:bodyPr/>
          <a:lstStyle>
            <a:lvl1pPr>
              <a:defRPr/>
            </a:lvl1pPr>
          </a:lstStyle>
          <a:p>
            <a:endParaRPr lang="en-US"/>
          </a:p>
        </p:txBody>
      </p:sp>
      <p:sp>
        <p:nvSpPr>
          <p:cNvPr id="5" name="Slide Number Placeholder 5"/>
          <p:cNvSpPr>
            <a:spLocks noGrp="1"/>
          </p:cNvSpPr>
          <p:nvPr>
            <p:ph type="sldNum" sz="quarter" idx="11"/>
          </p:nvPr>
        </p:nvSpPr>
        <p:spPr/>
        <p:txBody>
          <a:bodyPr/>
          <a:lstStyle>
            <a:lvl1pPr>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238416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158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n-GB"/>
              <a:t>Click to edit Master title style</a:t>
            </a:r>
            <a:endParaRPr lang="en-US"/>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endParaRPr lang="en-US"/>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76398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5" name="Rectangle 4"/>
          <p:cNvSpPr/>
          <p:nvPr/>
        </p:nvSpPr>
        <p:spPr>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a:xfrm>
            <a:off x="0" y="0"/>
            <a:ext cx="12192000" cy="1450757"/>
          </a:xfrm>
        </p:spPr>
        <p:txBody>
          <a:bodyPr/>
          <a:lstStyle/>
          <a:p>
            <a:r>
              <a:rPr lang="en-GB"/>
              <a:t>Click to edit Master title style</a:t>
            </a:r>
            <a:endParaRPr lang="en-US"/>
          </a:p>
        </p:txBody>
      </p:sp>
      <p:sp>
        <p:nvSpPr>
          <p:cNvPr id="3" name="Content Placeholder 2"/>
          <p:cNvSpPr>
            <a:spLocks noGrp="1"/>
          </p:cNvSpPr>
          <p:nvPr>
            <p:ph sz="half" idx="1"/>
          </p:nvPr>
        </p:nvSpPr>
        <p:spPr>
          <a:xfrm>
            <a:off x="0" y="1621226"/>
            <a:ext cx="6035039" cy="468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217920" y="1621226"/>
            <a:ext cx="5974080" cy="468000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endParaRPr lang="en-US"/>
          </a:p>
        </p:txBody>
      </p:sp>
      <p:sp>
        <p:nvSpPr>
          <p:cNvPr id="9" name="Slide Number Placeholder 5"/>
          <p:cNvSpPr>
            <a:spLocks noGrp="1"/>
          </p:cNvSpPr>
          <p:nvPr>
            <p:ph type="sldNum" sz="quarter" idx="11"/>
          </p:nvPr>
        </p:nvSpPr>
        <p:spPr/>
        <p:txBody>
          <a:bodyPr/>
          <a:lstStyle>
            <a:lvl1pPr algn="r">
              <a:defRPr sz="1050">
                <a:solidFill>
                  <a:schemeClr val="bg1"/>
                </a:solidFill>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01150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12192000" cy="1450757"/>
          </a:xfrm>
        </p:spPr>
        <p:txBody>
          <a:bodyPr/>
          <a:lstStyle/>
          <a:p>
            <a:r>
              <a:rPr lang="en-GB"/>
              <a:t>Click to edit Master title style</a:t>
            </a:r>
            <a:endParaRPr lang="en-US"/>
          </a:p>
        </p:txBody>
      </p:sp>
      <p:sp>
        <p:nvSpPr>
          <p:cNvPr id="3" name="Text Placeholder 2"/>
          <p:cNvSpPr>
            <a:spLocks noGrp="1"/>
          </p:cNvSpPr>
          <p:nvPr>
            <p:ph type="body" idx="1"/>
          </p:nvPr>
        </p:nvSpPr>
        <p:spPr>
          <a:xfrm>
            <a:off x="0" y="1638232"/>
            <a:ext cx="6035040" cy="736282"/>
          </a:xfrm>
          <a:solidFill>
            <a:srgbClr val="76305C"/>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0" y="2391520"/>
            <a:ext cx="6035040" cy="39097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217920" y="1638232"/>
            <a:ext cx="5974080" cy="736282"/>
          </a:xfrm>
          <a:solidFill>
            <a:srgbClr val="76305C"/>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17920" y="2391520"/>
            <a:ext cx="5974080" cy="39097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Footer Placeholder 4"/>
          <p:cNvSpPr>
            <a:spLocks noGrp="1"/>
          </p:cNvSpPr>
          <p:nvPr>
            <p:ph type="ftr" sz="quarter" idx="10"/>
          </p:nvPr>
        </p:nvSpPr>
        <p:spPr/>
        <p:txBody>
          <a:bodyPr/>
          <a:lstStyle>
            <a:lvl1pPr>
              <a:defRPr/>
            </a:lvl1pPr>
          </a:lstStyle>
          <a:p>
            <a:endParaRPr lang="en-US"/>
          </a:p>
        </p:txBody>
      </p:sp>
      <p:sp>
        <p:nvSpPr>
          <p:cNvPr id="8" name="Slide Number Placeholder 5"/>
          <p:cNvSpPr>
            <a:spLocks noGrp="1"/>
          </p:cNvSpPr>
          <p:nvPr>
            <p:ph type="sldNum" sz="quarter" idx="11"/>
          </p:nvPr>
        </p:nvSpPr>
        <p:spPr/>
        <p:txBody>
          <a:bodyPr/>
          <a:lstStyle>
            <a:lvl1pPr>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77237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Footer Placeholder 4"/>
          <p:cNvSpPr>
            <a:spLocks noGrp="1"/>
          </p:cNvSpPr>
          <p:nvPr>
            <p:ph type="ftr" sz="quarter" idx="10"/>
          </p:nvPr>
        </p:nvSpPr>
        <p:spPr/>
        <p:txBody>
          <a:bodyPr/>
          <a:lstStyle>
            <a:lvl1pPr>
              <a:defRPr/>
            </a:lvl1pPr>
          </a:lstStyle>
          <a:p>
            <a:endParaRPr lang="en-US"/>
          </a:p>
        </p:txBody>
      </p:sp>
      <p:sp>
        <p:nvSpPr>
          <p:cNvPr id="4" name="Slide Number Placeholder 5"/>
          <p:cNvSpPr>
            <a:spLocks noGrp="1"/>
          </p:cNvSpPr>
          <p:nvPr>
            <p:ph type="sldNum" sz="quarter" idx="11"/>
          </p:nvPr>
        </p:nvSpPr>
        <p:spPr/>
        <p:txBody>
          <a:bodyPr/>
          <a:lstStyle>
            <a:lvl1pPr>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3029952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12188825"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p:txBody>
          <a:bodyPr/>
          <a:lstStyle>
            <a:lvl1pPr algn="ctr">
              <a:defRPr sz="1000" cap="all" baseline="0">
                <a:solidFill>
                  <a:schemeClr val="bg1"/>
                </a:solidFill>
              </a:defRPr>
            </a:lvl1pPr>
          </a:lstStyle>
          <a:p>
            <a:endParaRPr lang="en-US"/>
          </a:p>
        </p:txBody>
      </p:sp>
      <p:sp>
        <p:nvSpPr>
          <p:cNvPr id="5" name="Slide Number Placeholder 5"/>
          <p:cNvSpPr>
            <a:spLocks noGrp="1"/>
          </p:cNvSpPr>
          <p:nvPr>
            <p:ph type="sldNum" sz="quarter" idx="11"/>
          </p:nvPr>
        </p:nvSpPr>
        <p:spPr/>
        <p:txBody>
          <a:bodyPr/>
          <a:lstStyle>
            <a:lvl1pPr algn="r">
              <a:defRPr sz="1050">
                <a:solidFill>
                  <a:schemeClr val="bg1"/>
                </a:solidFill>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65257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4051300" cy="6858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8209" y="594359"/>
            <a:ext cx="3605646" cy="1812015"/>
          </a:xfrm>
        </p:spPr>
        <p:txBody>
          <a:bodyPr anchor="ctr" anchorCtr="0"/>
          <a:lstStyle>
            <a:lvl1pPr>
              <a:defRPr sz="3600" b="0">
                <a:solidFill>
                  <a:schemeClr val="bg1"/>
                </a:solidFill>
              </a:defRPr>
            </a:lvl1pPr>
          </a:lstStyle>
          <a:p>
            <a:r>
              <a:rPr lang="en-GB"/>
              <a:t>Click to edit Master title style</a:t>
            </a:r>
            <a:endParaRPr lang="en-US"/>
          </a:p>
        </p:txBody>
      </p:sp>
      <p:sp>
        <p:nvSpPr>
          <p:cNvPr id="3" name="Content Placeholder 2"/>
          <p:cNvSpPr>
            <a:spLocks noGrp="1"/>
          </p:cNvSpPr>
          <p:nvPr>
            <p:ph idx="1"/>
          </p:nvPr>
        </p:nvSpPr>
        <p:spPr>
          <a:xfrm>
            <a:off x="4320295" y="594359"/>
            <a:ext cx="7577296" cy="571084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Slide Number Placeholder 5"/>
          <p:cNvSpPr>
            <a:spLocks noGrp="1"/>
          </p:cNvSpPr>
          <p:nvPr>
            <p:ph type="sldNum" sz="quarter" idx="10"/>
          </p:nvPr>
        </p:nvSpPr>
        <p:spPr/>
        <p:txBody>
          <a:bodyPr/>
          <a:lstStyle>
            <a:lvl1pPr algn="r">
              <a:defRPr sz="1050">
                <a:solidFill>
                  <a:schemeClr val="tx1"/>
                </a:solidFill>
              </a:defRPr>
            </a:lvl1pPr>
          </a:lstStyle>
          <a:p>
            <a:fld id="{51B785E3-51D0-49B5-A3F2-7F4742E743D6}" type="slidenum">
              <a:rPr lang="en-US" smtClean="0"/>
              <a:t>‹#›</a:t>
            </a:fld>
            <a:endParaRPr lang="en-US"/>
          </a:p>
        </p:txBody>
      </p:sp>
      <p:sp>
        <p:nvSpPr>
          <p:cNvPr id="8" name="Footer Placeholder 4"/>
          <p:cNvSpPr>
            <a:spLocks noGrp="1"/>
          </p:cNvSpPr>
          <p:nvPr>
            <p:ph type="ftr" sz="quarter" idx="11"/>
          </p:nvPr>
        </p:nvSpPr>
        <p:spPr>
          <a:xfrm>
            <a:off x="0" y="6305550"/>
            <a:ext cx="4103688" cy="519113"/>
          </a:xfrm>
        </p:spPr>
        <p:txBody>
          <a:bodyPr/>
          <a:lstStyle>
            <a:lvl1pPr algn="ctr">
              <a:defRPr sz="1000" cap="all" baseline="0">
                <a:solidFill>
                  <a:schemeClr val="bg1"/>
                </a:solidFill>
              </a:defRPr>
            </a:lvl1pPr>
          </a:lstStyle>
          <a:p>
            <a:endParaRPr lang="en-US"/>
          </a:p>
        </p:txBody>
      </p:sp>
    </p:spTree>
    <p:extLst>
      <p:ext uri="{BB962C8B-B14F-4D97-AF65-F5344CB8AC3E}">
        <p14:creationId xmlns:p14="http://schemas.microsoft.com/office/powerpoint/2010/main" val="1634059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12188825" cy="19050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tIns="0" bIns="0">
            <a:noAutofit/>
          </a:bodyPr>
          <a:lstStyle>
            <a:lvl1pPr>
              <a:defRPr sz="3600" b="0">
                <a:solidFill>
                  <a:schemeClr val="bg1"/>
                </a:solidFill>
              </a:defRPr>
            </a:lvl1pPr>
          </a:lstStyle>
          <a:p>
            <a:r>
              <a:rPr lang="en-GB"/>
              <a:t>Click to edit Master title style</a:t>
            </a:r>
            <a:endParaRPr lang="en-US"/>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Click icon to add picture</a:t>
            </a:r>
            <a:endParaRPr lang="en-US" noProof="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endParaRPr lang="en-US"/>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1734613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92000" cy="457200"/>
          </a:xfrm>
          <a:prstGeom prst="rect">
            <a:avLst/>
          </a:prstGeom>
          <a:solidFill>
            <a:srgbClr val="76305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0" y="0"/>
            <a:ext cx="12192000" cy="1450975"/>
          </a:xfrm>
          <a:prstGeom prst="rect">
            <a:avLst/>
          </a:prstGeom>
        </p:spPr>
        <p:txBody>
          <a:bodyPr vert="horz" lIns="91440" tIns="45720" rIns="91440" bIns="45720" rtlCol="0" anchor="b">
            <a:normAutofit/>
          </a:bodyPr>
          <a:lstStyle/>
          <a:p>
            <a:r>
              <a:rPr lang="en-GB"/>
              <a:t>Click to edit Master title style</a:t>
            </a:r>
            <a:endParaRPr lang="en-US"/>
          </a:p>
        </p:txBody>
      </p:sp>
      <p:sp>
        <p:nvSpPr>
          <p:cNvPr id="1029" name="Text Placeholder 2"/>
          <p:cNvSpPr>
            <a:spLocks noGrp="1"/>
          </p:cNvSpPr>
          <p:nvPr>
            <p:ph type="body" idx="1"/>
          </p:nvPr>
        </p:nvSpPr>
        <p:spPr bwMode="auto">
          <a:xfrm>
            <a:off x="0" y="1620838"/>
            <a:ext cx="121920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2000" tIns="72000" rIns="72000" bIns="7200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11" name="Footer Placeholder 4"/>
          <p:cNvSpPr>
            <a:spLocks noGrp="1"/>
          </p:cNvSpPr>
          <p:nvPr>
            <p:ph type="ftr" sz="quarter" idx="3"/>
          </p:nvPr>
        </p:nvSpPr>
        <p:spPr>
          <a:xfrm>
            <a:off x="0" y="6459538"/>
            <a:ext cx="10671175" cy="365125"/>
          </a:xfrm>
          <a:prstGeom prst="rect">
            <a:avLst/>
          </a:prstGeom>
        </p:spPr>
        <p:txBody>
          <a:bodyPr vert="horz" lIns="36000" tIns="36000" rIns="36000" bIns="36000" rtlCol="0" anchor="ctr"/>
          <a:lstStyle>
            <a:lvl1pPr algn="ctr" eaLnBrk="1" fontAlgn="auto" hangingPunct="1">
              <a:spcBef>
                <a:spcPts val="0"/>
              </a:spcBef>
              <a:spcAft>
                <a:spcPts val="0"/>
              </a:spcAft>
              <a:defRPr sz="1000" cap="all" baseline="0">
                <a:solidFill>
                  <a:schemeClr val="bg1"/>
                </a:solidFill>
                <a:latin typeface="+mn-lt"/>
              </a:defRPr>
            </a:lvl1pPr>
          </a:lstStyle>
          <a:p>
            <a:endParaRPr lang="en-US"/>
          </a:p>
        </p:txBody>
      </p:sp>
      <p:sp>
        <p:nvSpPr>
          <p:cNvPr id="12" name="Slide Number Placeholder 5"/>
          <p:cNvSpPr>
            <a:spLocks noGrp="1"/>
          </p:cNvSpPr>
          <p:nvPr>
            <p:ph type="sldNum" sz="quarter" idx="4"/>
          </p:nvPr>
        </p:nvSpPr>
        <p:spPr>
          <a:xfrm>
            <a:off x="10866438" y="6459538"/>
            <a:ext cx="1312862"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bg1"/>
                </a:solidFill>
                <a:latin typeface="+mn-lt"/>
              </a:defRPr>
            </a:lvl1pPr>
          </a:lstStyle>
          <a:p>
            <a:fld id="{51B785E3-51D0-49B5-A3F2-7F4742E743D6}" type="slidenum">
              <a:rPr lang="en-US" smtClean="0"/>
              <a:t>‹#›</a:t>
            </a:fld>
            <a:endParaRPr lang="en-US"/>
          </a:p>
        </p:txBody>
      </p:sp>
    </p:spTree>
    <p:extLst>
      <p:ext uri="{BB962C8B-B14F-4D97-AF65-F5344CB8AC3E}">
        <p14:creationId xmlns:p14="http://schemas.microsoft.com/office/powerpoint/2010/main" val="2406898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lnSpc>
          <a:spcPct val="85000"/>
        </a:lnSpc>
        <a:spcBef>
          <a:spcPct val="0"/>
        </a:spcBef>
        <a:spcAft>
          <a:spcPct val="0"/>
        </a:spcAft>
        <a:defRPr sz="4800" kern="1200" spc="-50">
          <a:solidFill>
            <a:schemeClr val="tx1"/>
          </a:solidFill>
          <a:latin typeface="+mj-lt"/>
          <a:ea typeface="+mj-ea"/>
          <a:cs typeface="+mj-cs"/>
        </a:defRPr>
      </a:lvl1pPr>
      <a:lvl2pPr algn="ctr" rtl="0" eaLnBrk="1" fontAlgn="base" hangingPunct="1">
        <a:lnSpc>
          <a:spcPct val="85000"/>
        </a:lnSpc>
        <a:spcBef>
          <a:spcPct val="0"/>
        </a:spcBef>
        <a:spcAft>
          <a:spcPct val="0"/>
        </a:spcAft>
        <a:defRPr sz="4800">
          <a:solidFill>
            <a:schemeClr val="tx1"/>
          </a:solidFill>
          <a:latin typeface="Calibri" panose="020F0502020204030204" pitchFamily="34" charset="0"/>
        </a:defRPr>
      </a:lvl2pPr>
      <a:lvl3pPr algn="ctr" rtl="0" eaLnBrk="1" fontAlgn="base" hangingPunct="1">
        <a:lnSpc>
          <a:spcPct val="85000"/>
        </a:lnSpc>
        <a:spcBef>
          <a:spcPct val="0"/>
        </a:spcBef>
        <a:spcAft>
          <a:spcPct val="0"/>
        </a:spcAft>
        <a:defRPr sz="4800">
          <a:solidFill>
            <a:schemeClr val="tx1"/>
          </a:solidFill>
          <a:latin typeface="Calibri" panose="020F0502020204030204" pitchFamily="34" charset="0"/>
        </a:defRPr>
      </a:lvl3pPr>
      <a:lvl4pPr algn="ctr" rtl="0" eaLnBrk="1" fontAlgn="base" hangingPunct="1">
        <a:lnSpc>
          <a:spcPct val="85000"/>
        </a:lnSpc>
        <a:spcBef>
          <a:spcPct val="0"/>
        </a:spcBef>
        <a:spcAft>
          <a:spcPct val="0"/>
        </a:spcAft>
        <a:defRPr sz="4800">
          <a:solidFill>
            <a:schemeClr val="tx1"/>
          </a:solidFill>
          <a:latin typeface="Calibri" panose="020F0502020204030204" pitchFamily="34" charset="0"/>
        </a:defRPr>
      </a:lvl4pPr>
      <a:lvl5pPr algn="ctr" rtl="0" eaLnBrk="1" fontAlgn="base" hangingPunct="1">
        <a:lnSpc>
          <a:spcPct val="85000"/>
        </a:lnSpc>
        <a:spcBef>
          <a:spcPct val="0"/>
        </a:spcBef>
        <a:spcAft>
          <a:spcPct val="0"/>
        </a:spcAft>
        <a:defRPr sz="4800">
          <a:solidFill>
            <a:schemeClr val="tx1"/>
          </a:solidFill>
          <a:latin typeface="Calibri" panose="020F0502020204030204" pitchFamily="34" charset="0"/>
        </a:defRPr>
      </a:lvl5pPr>
      <a:lvl6pPr marL="457200" algn="ctr" rtl="0" eaLnBrk="1" fontAlgn="base" hangingPunct="1">
        <a:lnSpc>
          <a:spcPct val="85000"/>
        </a:lnSpc>
        <a:spcBef>
          <a:spcPct val="0"/>
        </a:spcBef>
        <a:spcAft>
          <a:spcPct val="0"/>
        </a:spcAft>
        <a:defRPr sz="4800">
          <a:solidFill>
            <a:schemeClr val="tx1"/>
          </a:solidFill>
          <a:latin typeface="Calibri" panose="020F0502020204030204" pitchFamily="34" charset="0"/>
        </a:defRPr>
      </a:lvl6pPr>
      <a:lvl7pPr marL="914400" algn="ctr" rtl="0" eaLnBrk="1" fontAlgn="base" hangingPunct="1">
        <a:lnSpc>
          <a:spcPct val="85000"/>
        </a:lnSpc>
        <a:spcBef>
          <a:spcPct val="0"/>
        </a:spcBef>
        <a:spcAft>
          <a:spcPct val="0"/>
        </a:spcAft>
        <a:defRPr sz="4800">
          <a:solidFill>
            <a:schemeClr val="tx1"/>
          </a:solidFill>
          <a:latin typeface="Calibri" panose="020F0502020204030204" pitchFamily="34" charset="0"/>
        </a:defRPr>
      </a:lvl7pPr>
      <a:lvl8pPr marL="1371600" algn="ctr" rtl="0" eaLnBrk="1" fontAlgn="base" hangingPunct="1">
        <a:lnSpc>
          <a:spcPct val="85000"/>
        </a:lnSpc>
        <a:spcBef>
          <a:spcPct val="0"/>
        </a:spcBef>
        <a:spcAft>
          <a:spcPct val="0"/>
        </a:spcAft>
        <a:defRPr sz="4800">
          <a:solidFill>
            <a:schemeClr val="tx1"/>
          </a:solidFill>
          <a:latin typeface="Calibri" panose="020F0502020204030204" pitchFamily="34" charset="0"/>
        </a:defRPr>
      </a:lvl8pPr>
      <a:lvl9pPr marL="1828800" algn="ctr" rtl="0" eaLnBrk="1" fontAlgn="base" hangingPunct="1">
        <a:lnSpc>
          <a:spcPct val="85000"/>
        </a:lnSpc>
        <a:spcBef>
          <a:spcPct val="0"/>
        </a:spcBef>
        <a:spcAft>
          <a:spcPct val="0"/>
        </a:spcAft>
        <a:defRPr sz="4800">
          <a:solidFill>
            <a:schemeClr val="tx1"/>
          </a:solidFill>
          <a:latin typeface="Calibri" panose="020F0502020204030204" pitchFamily="34" charset="0"/>
        </a:defRPr>
      </a:lvl9pPr>
    </p:titleStyle>
    <p:bodyStyle>
      <a:lvl1pPr marL="90488" indent="-144000" algn="l" rtl="0" eaLnBrk="1" fontAlgn="base" hangingPunct="1">
        <a:lnSpc>
          <a:spcPct val="90000"/>
        </a:lnSpc>
        <a:spcBef>
          <a:spcPts val="1200"/>
        </a:spcBef>
        <a:spcAft>
          <a:spcPts val="200"/>
        </a:spcAft>
        <a:buClr>
          <a:schemeClr val="accent1"/>
        </a:buClr>
        <a:buSzPct val="100000"/>
        <a:buFont typeface="Arial" panose="020B0604020202020204" pitchFamily="34" charset="0"/>
        <a:buChar char="•"/>
        <a:defRPr sz="2800" kern="1200">
          <a:solidFill>
            <a:schemeClr val="tx1"/>
          </a:solidFill>
          <a:latin typeface="+mn-lt"/>
          <a:ea typeface="+mn-ea"/>
          <a:cs typeface="+mn-cs"/>
        </a:defRPr>
      </a:lvl1pPr>
      <a:lvl2pPr marL="382588" indent="-182563" algn="l" rtl="0" eaLnBrk="1" fontAlgn="base" hangingPunct="1">
        <a:lnSpc>
          <a:spcPct val="90000"/>
        </a:lnSpc>
        <a:spcBef>
          <a:spcPts val="200"/>
        </a:spcBef>
        <a:spcAft>
          <a:spcPts val="4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66738" indent="-182563" algn="l" rtl="0" eaLnBrk="1" fontAlgn="base" hangingPunct="1">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3pPr>
      <a:lvl4pPr marL="749300" indent="-182563" algn="l" rtl="0" eaLnBrk="1" fontAlgn="base" hangingPunct="1">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4pPr>
      <a:lvl5pPr marL="931863" indent="-182563" algn="l" rtl="0" eaLnBrk="1" fontAlgn="base" hangingPunct="1">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4.xml"/><Relationship Id="rId3" Type="http://schemas.openxmlformats.org/officeDocument/2006/relationships/diagramData" Target="../diagrams/data13.xml"/><Relationship Id="rId7" Type="http://schemas.microsoft.com/office/2007/relationships/diagramDrawing" Target="../diagrams/drawing13.xml"/><Relationship Id="rId12" Type="http://schemas.microsoft.com/office/2007/relationships/diagramDrawing" Target="../diagrams/drawing14.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13.xml"/><Relationship Id="rId11" Type="http://schemas.openxmlformats.org/officeDocument/2006/relationships/diagramColors" Target="../diagrams/colors14.xml"/><Relationship Id="rId5" Type="http://schemas.openxmlformats.org/officeDocument/2006/relationships/diagramQuickStyle" Target="../diagrams/quickStyle13.xml"/><Relationship Id="rId10" Type="http://schemas.openxmlformats.org/officeDocument/2006/relationships/diagramQuickStyle" Target="../diagrams/quickStyle14.xml"/><Relationship Id="rId4" Type="http://schemas.openxmlformats.org/officeDocument/2006/relationships/diagramLayout" Target="../diagrams/layout13.xml"/><Relationship Id="rId9" Type="http://schemas.openxmlformats.org/officeDocument/2006/relationships/diagramLayout" Target="../diagrams/layout14.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18.xml"/><Relationship Id="rId3" Type="http://schemas.openxmlformats.org/officeDocument/2006/relationships/diagramData" Target="../diagrams/data17.xml"/><Relationship Id="rId7" Type="http://schemas.microsoft.com/office/2007/relationships/diagramDrawing" Target="../diagrams/drawing17.xml"/><Relationship Id="rId12" Type="http://schemas.microsoft.com/office/2007/relationships/diagramDrawing" Target="../diagrams/drawing18.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Colors" Target="../diagrams/colors17.xml"/><Relationship Id="rId11" Type="http://schemas.openxmlformats.org/officeDocument/2006/relationships/diagramColors" Target="../diagrams/colors18.xml"/><Relationship Id="rId5" Type="http://schemas.openxmlformats.org/officeDocument/2006/relationships/diagramQuickStyle" Target="../diagrams/quickStyle17.xml"/><Relationship Id="rId10" Type="http://schemas.openxmlformats.org/officeDocument/2006/relationships/diagramQuickStyle" Target="../diagrams/quickStyle18.xml"/><Relationship Id="rId4" Type="http://schemas.openxmlformats.org/officeDocument/2006/relationships/diagramLayout" Target="../diagrams/layout17.xml"/><Relationship Id="rId9" Type="http://schemas.openxmlformats.org/officeDocument/2006/relationships/diagramLayout" Target="../diagrams/layout1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21.xml"/><Relationship Id="rId3" Type="http://schemas.openxmlformats.org/officeDocument/2006/relationships/diagramData" Target="../diagrams/data20.xml"/><Relationship Id="rId7" Type="http://schemas.microsoft.com/office/2007/relationships/diagramDrawing" Target="../diagrams/drawing20.xml"/><Relationship Id="rId12" Type="http://schemas.microsoft.com/office/2007/relationships/diagramDrawing" Target="../diagrams/drawing21.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20.xml"/><Relationship Id="rId11" Type="http://schemas.openxmlformats.org/officeDocument/2006/relationships/diagramColors" Target="../diagrams/colors21.xml"/><Relationship Id="rId5" Type="http://schemas.openxmlformats.org/officeDocument/2006/relationships/diagramQuickStyle" Target="../diagrams/quickStyle20.xml"/><Relationship Id="rId10" Type="http://schemas.openxmlformats.org/officeDocument/2006/relationships/diagramQuickStyle" Target="../diagrams/quickStyle21.xml"/><Relationship Id="rId4" Type="http://schemas.openxmlformats.org/officeDocument/2006/relationships/diagramLayout" Target="../diagrams/layout20.xml"/><Relationship Id="rId9" Type="http://schemas.openxmlformats.org/officeDocument/2006/relationships/diagramLayout" Target="../diagrams/layout2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bg-BG" sz="4400" dirty="0">
                <a:ea typeface="+mj-lt"/>
                <a:cs typeface="+mj-lt"/>
              </a:rPr>
              <a:t>Нива</a:t>
            </a:r>
            <a:r>
              <a:rPr lang="en-BG" sz="4400" dirty="0">
                <a:ea typeface="+mj-lt"/>
                <a:cs typeface="+mj-lt"/>
              </a:rPr>
              <a:t> </a:t>
            </a:r>
            <a:r>
              <a:rPr lang="bg-BG" sz="4400" dirty="0">
                <a:ea typeface="+mj-lt"/>
                <a:cs typeface="+mj-lt"/>
              </a:rPr>
              <a:t>5-6 Тема 1.1 </a:t>
            </a:r>
            <a:br>
              <a:rPr lang="en-BG" sz="4400" dirty="0">
                <a:ea typeface="+mj-lt"/>
                <a:cs typeface="+mj-lt"/>
              </a:rPr>
            </a:br>
            <a:br>
              <a:rPr lang="en-BG" sz="4400" dirty="0">
                <a:ea typeface="+mj-lt"/>
                <a:cs typeface="+mj-lt"/>
              </a:rPr>
            </a:br>
            <a:r>
              <a:rPr lang="bg-BG" sz="4400" dirty="0">
                <a:ea typeface="+mj-lt"/>
                <a:cs typeface="+mj-lt"/>
              </a:rPr>
              <a:t>Сърфиране, търсене и филтриране на данни, информация и дигитално съдържание</a:t>
            </a:r>
            <a:endParaRPr lang="en-US" sz="4400" dirty="0"/>
          </a:p>
        </p:txBody>
      </p:sp>
      <p:sp>
        <p:nvSpPr>
          <p:cNvPr id="6" name="Subtitle 5"/>
          <p:cNvSpPr>
            <a:spLocks noGrp="1"/>
          </p:cNvSpPr>
          <p:nvPr>
            <p:ph type="subTitle" idx="1"/>
          </p:nvPr>
        </p:nvSpPr>
        <p:spPr/>
        <p:txBody>
          <a:bodyPr/>
          <a:lstStyle/>
          <a:p>
            <a:r>
              <a:rPr lang="bg-BG"/>
              <a:t>МУЛТИМЕДИЙНА ПРЕЗЕНТАЦИЯ</a:t>
            </a:r>
            <a:endParaRPr lang="en-US"/>
          </a:p>
        </p:txBody>
      </p:sp>
      <p:sp>
        <p:nvSpPr>
          <p:cNvPr id="4" name="Footer Placeholder 3"/>
          <p:cNvSpPr>
            <a:spLocks noGrp="1"/>
          </p:cNvSpPr>
          <p:nvPr>
            <p:ph type="ftr" sz="quarter" idx="11"/>
          </p:nvPr>
        </p:nvSpPr>
        <p:spPr/>
        <p:txBody>
          <a:bodyPr/>
          <a:lstStyle/>
          <a:p>
            <a:pPr>
              <a:defRPr/>
            </a:pPr>
            <a:r>
              <a:rPr lang="ru-RU" dirty="0"/>
              <a:t> </a:t>
            </a:r>
            <a:r>
              <a:rPr lang="ru-RU" dirty="0" err="1"/>
              <a:t>Европейска</a:t>
            </a:r>
            <a:r>
              <a:rPr lang="ru-RU" dirty="0"/>
              <a:t> Рамка на </a:t>
            </a:r>
            <a:r>
              <a:rPr lang="ru-RU" dirty="0" err="1"/>
              <a:t>дигиталните</a:t>
            </a:r>
            <a:r>
              <a:rPr lang="ru-RU" dirty="0"/>
              <a:t> компетентности с </a:t>
            </a:r>
            <a:r>
              <a:rPr lang="ru-RU" dirty="0" err="1"/>
              <a:t>петте</a:t>
            </a:r>
            <a:r>
              <a:rPr lang="ru-RU" dirty="0"/>
              <a:t> области на </a:t>
            </a:r>
            <a:r>
              <a:rPr lang="ru-RU" dirty="0" err="1"/>
              <a:t>дигитална</a:t>
            </a:r>
            <a:r>
              <a:rPr lang="ru-RU" dirty="0"/>
              <a:t> </a:t>
            </a:r>
            <a:r>
              <a:rPr lang="ru-RU" dirty="0" err="1"/>
              <a:t>компетентност</a:t>
            </a:r>
            <a:br>
              <a:rPr lang="en-GB" dirty="0"/>
            </a:br>
            <a:r>
              <a:rPr lang="ru-RU" dirty="0"/>
              <a:t>и 21 </a:t>
            </a:r>
            <a:r>
              <a:rPr lang="ru-RU" dirty="0" err="1"/>
              <a:t>дигитални</a:t>
            </a:r>
            <a:r>
              <a:rPr lang="ru-RU" dirty="0"/>
              <a:t> умения/ компетентности (</a:t>
            </a:r>
            <a:r>
              <a:rPr lang="ru-RU" dirty="0" err="1"/>
              <a:t>DigComp</a:t>
            </a:r>
            <a:r>
              <a:rPr lang="ru-RU" dirty="0"/>
              <a:t> 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ctr">
            <a:normAutofit/>
          </a:bodyPr>
          <a:lstStyle/>
          <a:p>
            <a:r>
              <a:rPr lang="bg" sz="3200">
                <a:ea typeface="+mj-lt"/>
                <a:cs typeface="+mj-lt"/>
              </a:rPr>
              <a:t>Цикъл за търсене и намиране на работа</a:t>
            </a:r>
            <a:endParaRPr lang="bg" sz="3200" i="1">
              <a:cs typeface="Calibri Light"/>
            </a:endParaRPr>
          </a:p>
        </p:txBody>
      </p:sp>
      <p:graphicFrame>
        <p:nvGraphicFramePr>
          <p:cNvPr id="14" name="Content Placeholder">
            <a:extLst>
              <a:ext uri="{FF2B5EF4-FFF2-40B4-BE49-F238E27FC236}">
                <a16:creationId xmlns:a16="http://schemas.microsoft.com/office/drawing/2014/main" id="{A6C2E1E9-5589-4126-9E43-69DAE6E509BB}"/>
              </a:ext>
            </a:extLst>
          </p:cNvPr>
          <p:cNvGraphicFramePr>
            <a:graphicFrameLocks noGrp="1"/>
          </p:cNvGraphicFramePr>
          <p:nvPr>
            <p:ph idx="1"/>
            <p:extLst>
              <p:ext uri="{D42A27DB-BD31-4B8C-83A1-F6EECF244321}">
                <p14:modId xmlns:p14="http://schemas.microsoft.com/office/powerpoint/2010/main" val="793190511"/>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68F43B76-1A6C-0D64-D120-05F9ABBE2CF4}"/>
              </a:ext>
            </a:extLst>
          </p:cNvPr>
          <p:cNvGraphicFramePr/>
          <p:nvPr>
            <p:extLst>
              <p:ext uri="{D42A27DB-BD31-4B8C-83A1-F6EECF244321}">
                <p14:modId xmlns:p14="http://schemas.microsoft.com/office/powerpoint/2010/main" val="1288708731"/>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Footer Placeholder 3">
            <a:extLst>
              <a:ext uri="{FF2B5EF4-FFF2-40B4-BE49-F238E27FC236}">
                <a16:creationId xmlns:a16="http://schemas.microsoft.com/office/drawing/2014/main" id="{2BE9012C-0BD9-8436-97E3-3EFBC44EC16F}"/>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extLst>
      <p:ext uri="{BB962C8B-B14F-4D97-AF65-F5344CB8AC3E}">
        <p14:creationId xmlns:p14="http://schemas.microsoft.com/office/powerpoint/2010/main" val="2599947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t">
            <a:normAutofit/>
          </a:bodyPr>
          <a:lstStyle/>
          <a:p>
            <a:r>
              <a:rPr lang="bg" sz="3200">
                <a:ea typeface="+mj-lt"/>
                <a:cs typeface="+mj-lt"/>
              </a:rPr>
              <a:t>Цикъл за търсене и намиране на работа</a:t>
            </a:r>
            <a:endParaRPr lang="bg" sz="3200" i="1">
              <a:cs typeface="Calibri Light"/>
            </a:endParaRPr>
          </a:p>
        </p:txBody>
      </p:sp>
      <p:graphicFrame>
        <p:nvGraphicFramePr>
          <p:cNvPr id="39" name="Content Placeholder">
            <a:extLst>
              <a:ext uri="{FF2B5EF4-FFF2-40B4-BE49-F238E27FC236}">
                <a16:creationId xmlns:a16="http://schemas.microsoft.com/office/drawing/2014/main" id="{6C087D05-2B00-DA61-993E-E4E67BA4F1B2}"/>
              </a:ext>
            </a:extLst>
          </p:cNvPr>
          <p:cNvGraphicFramePr>
            <a:graphicFrameLocks noGrp="1"/>
          </p:cNvGraphicFramePr>
          <p:nvPr>
            <p:ph idx="1"/>
            <p:extLst>
              <p:ext uri="{D42A27DB-BD31-4B8C-83A1-F6EECF244321}">
                <p14:modId xmlns:p14="http://schemas.microsoft.com/office/powerpoint/2010/main" val="1346716116"/>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7C8746AB-91B3-005E-B11D-C3580E61FC2F}"/>
              </a:ext>
            </a:extLst>
          </p:cNvPr>
          <p:cNvGraphicFramePr/>
          <p:nvPr>
            <p:extLst>
              <p:ext uri="{D42A27DB-BD31-4B8C-83A1-F6EECF244321}">
                <p14:modId xmlns:p14="http://schemas.microsoft.com/office/powerpoint/2010/main" val="414935146"/>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Footer Placeholder 3">
            <a:extLst>
              <a:ext uri="{FF2B5EF4-FFF2-40B4-BE49-F238E27FC236}">
                <a16:creationId xmlns:a16="http://schemas.microsoft.com/office/drawing/2014/main" id="{029C5E5C-7AB3-03A4-A545-1E8B8232FF20}"/>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extLst>
      <p:ext uri="{BB962C8B-B14F-4D97-AF65-F5344CB8AC3E}">
        <p14:creationId xmlns:p14="http://schemas.microsoft.com/office/powerpoint/2010/main" val="1335821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ctr">
            <a:normAutofit fontScale="90000"/>
          </a:bodyPr>
          <a:lstStyle/>
          <a:p>
            <a:r>
              <a:rPr lang="bg">
                <a:ea typeface="+mj-lt"/>
                <a:cs typeface="+mj-lt"/>
              </a:rPr>
              <a:t>Цикъл за търсене и намиране на работа</a:t>
            </a:r>
            <a:r>
              <a:rPr lang="en-US"/>
              <a:t> </a:t>
            </a:r>
            <a:endParaRPr lang="en-US" i="1">
              <a:cs typeface="Calibri Light"/>
            </a:endParaRPr>
          </a:p>
        </p:txBody>
      </p:sp>
      <p:graphicFrame>
        <p:nvGraphicFramePr>
          <p:cNvPr id="5" name="Content Placeholder">
            <a:extLst>
              <a:ext uri="{FF2B5EF4-FFF2-40B4-BE49-F238E27FC236}">
                <a16:creationId xmlns:a16="http://schemas.microsoft.com/office/drawing/2014/main" id="{68798DF4-D830-3684-F1F6-2E9946E49802}"/>
              </a:ext>
            </a:extLst>
          </p:cNvPr>
          <p:cNvGraphicFramePr>
            <a:graphicFrameLocks noGrp="1"/>
          </p:cNvGraphicFramePr>
          <p:nvPr>
            <p:ph idx="1"/>
            <p:extLst>
              <p:ext uri="{D42A27DB-BD31-4B8C-83A1-F6EECF244321}">
                <p14:modId xmlns:p14="http://schemas.microsoft.com/office/powerpoint/2010/main" val="2040926530"/>
              </p:ext>
            </p:extLst>
          </p:nvPr>
        </p:nvGraphicFramePr>
        <p:xfrm>
          <a:off x="4110442" y="214758"/>
          <a:ext cx="8081558" cy="60907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EC92A49A-D47F-D7AB-899F-8855E0A94B9D}"/>
              </a:ext>
            </a:extLst>
          </p:cNvPr>
          <p:cNvGraphicFramePr/>
          <p:nvPr>
            <p:extLst>
              <p:ext uri="{D42A27DB-BD31-4B8C-83A1-F6EECF244321}">
                <p14:modId xmlns:p14="http://schemas.microsoft.com/office/powerpoint/2010/main" val="2721475368"/>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Footer Placeholder 3">
            <a:extLst>
              <a:ext uri="{FF2B5EF4-FFF2-40B4-BE49-F238E27FC236}">
                <a16:creationId xmlns:a16="http://schemas.microsoft.com/office/drawing/2014/main" id="{7CE47D92-B3E5-FDB6-F249-52562DF474DF}"/>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218209" y="594359"/>
            <a:ext cx="3605646" cy="5710845"/>
          </a:xfrm>
        </p:spPr>
        <p:txBody>
          <a:bodyPr>
            <a:normAutofit/>
          </a:bodyPr>
          <a:lstStyle/>
          <a:p>
            <a:r>
              <a:rPr lang="bg-BG" sz="4600">
                <a:ea typeface="+mj-lt"/>
                <a:cs typeface="+mj-lt"/>
              </a:rPr>
              <a:t>Как изглежда обичайната структура на платформата за търсене на работа?</a:t>
            </a:r>
            <a:endParaRPr lang="bg-BG" sz="4600"/>
          </a:p>
        </p:txBody>
      </p:sp>
      <p:graphicFrame>
        <p:nvGraphicFramePr>
          <p:cNvPr id="5" name="Content Placeholder 4">
            <a:extLst>
              <a:ext uri="{FF2B5EF4-FFF2-40B4-BE49-F238E27FC236}">
                <a16:creationId xmlns:a16="http://schemas.microsoft.com/office/drawing/2014/main" id="{68FD2CC7-025D-D2B3-9ACC-F8988B40B475}"/>
              </a:ext>
            </a:extLst>
          </p:cNvPr>
          <p:cNvGraphicFramePr>
            <a:graphicFrameLocks noGrp="1"/>
          </p:cNvGraphicFramePr>
          <p:nvPr>
            <p:ph idx="1"/>
            <p:extLst>
              <p:ext uri="{D42A27DB-BD31-4B8C-83A1-F6EECF244321}">
                <p14:modId xmlns:p14="http://schemas.microsoft.com/office/powerpoint/2010/main" val="1006650655"/>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7681279A-AFCC-C0CF-5587-18DAA0E8DE69}"/>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t">
            <a:normAutofit/>
          </a:bodyPr>
          <a:lstStyle/>
          <a:p>
            <a:r>
              <a:rPr lang="bg-BG">
                <a:solidFill>
                  <a:srgbClr val="FFFFFF"/>
                </a:solidFill>
                <a:ea typeface="+mj-lt"/>
                <a:cs typeface="+mj-lt"/>
              </a:rPr>
              <a:t>Български онлайн платформи с обяви за работа</a:t>
            </a:r>
            <a:endParaRPr lang="bg-BG">
              <a:solidFill>
                <a:srgbClr val="FFFFFF"/>
              </a:solidFill>
            </a:endParaRPr>
          </a:p>
        </p:txBody>
      </p:sp>
      <p:graphicFrame>
        <p:nvGraphicFramePr>
          <p:cNvPr id="24" name="Content Placeholder">
            <a:extLst>
              <a:ext uri="{FF2B5EF4-FFF2-40B4-BE49-F238E27FC236}">
                <a16:creationId xmlns:a16="http://schemas.microsoft.com/office/drawing/2014/main" id="{0D28B0DE-824E-1264-2E25-CE505C80A485}"/>
              </a:ext>
            </a:extLst>
          </p:cNvPr>
          <p:cNvGraphicFramePr>
            <a:graphicFrameLocks noGrp="1"/>
          </p:cNvGraphicFramePr>
          <p:nvPr>
            <p:ph idx="1"/>
            <p:extLst>
              <p:ext uri="{D42A27DB-BD31-4B8C-83A1-F6EECF244321}">
                <p14:modId xmlns:p14="http://schemas.microsoft.com/office/powerpoint/2010/main" val="3008683039"/>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95438A34-6723-3464-C6D6-79BE0605F872}"/>
              </a:ext>
            </a:extLst>
          </p:cNvPr>
          <p:cNvGraphicFramePr/>
          <p:nvPr>
            <p:extLst>
              <p:ext uri="{D42A27DB-BD31-4B8C-83A1-F6EECF244321}">
                <p14:modId xmlns:p14="http://schemas.microsoft.com/office/powerpoint/2010/main" val="2874309690"/>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Footer Placeholder 3">
            <a:extLst>
              <a:ext uri="{FF2B5EF4-FFF2-40B4-BE49-F238E27FC236}">
                <a16:creationId xmlns:a16="http://schemas.microsoft.com/office/drawing/2014/main" id="{16AD925D-480E-A39D-E496-ED626001AD38}"/>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ctr">
            <a:normAutofit fontScale="90000"/>
          </a:bodyPr>
          <a:lstStyle/>
          <a:p>
            <a:r>
              <a:rPr lang="bg-BG">
                <a:ea typeface="+mj-lt"/>
                <a:cs typeface="+mj-lt"/>
              </a:rPr>
              <a:t>Международни онлайн платформи с обяви за работа</a:t>
            </a:r>
            <a:endParaRPr lang="bg-BG"/>
          </a:p>
        </p:txBody>
      </p:sp>
      <p:graphicFrame>
        <p:nvGraphicFramePr>
          <p:cNvPr id="5" name="Content Placeholder">
            <a:extLst>
              <a:ext uri="{FF2B5EF4-FFF2-40B4-BE49-F238E27FC236}">
                <a16:creationId xmlns:a16="http://schemas.microsoft.com/office/drawing/2014/main" id="{584BA4D4-BE8A-F582-5C82-930868D6DAB1}"/>
              </a:ext>
            </a:extLst>
          </p:cNvPr>
          <p:cNvGraphicFramePr>
            <a:graphicFrameLocks noGrp="1"/>
          </p:cNvGraphicFramePr>
          <p:nvPr>
            <p:ph idx="1"/>
            <p:extLst>
              <p:ext uri="{D42A27DB-BD31-4B8C-83A1-F6EECF244321}">
                <p14:modId xmlns:p14="http://schemas.microsoft.com/office/powerpoint/2010/main" val="3591416732"/>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3">
            <a:extLst>
              <a:ext uri="{FF2B5EF4-FFF2-40B4-BE49-F238E27FC236}">
                <a16:creationId xmlns:a16="http://schemas.microsoft.com/office/drawing/2014/main" id="{9A97A71A-8661-9B13-1CAF-ADC8860B2C8F}"/>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bg-BG" sz="3600" dirty="0">
                <a:ea typeface="+mj-lt"/>
                <a:cs typeface="+mj-lt"/>
              </a:rPr>
              <a:t>Нива</a:t>
            </a:r>
            <a:r>
              <a:rPr lang="en-BG" sz="3600" dirty="0">
                <a:ea typeface="+mj-lt"/>
                <a:cs typeface="+mj-lt"/>
              </a:rPr>
              <a:t> </a:t>
            </a:r>
            <a:r>
              <a:rPr lang="bg-BG" sz="3600" dirty="0">
                <a:ea typeface="+mj-lt"/>
                <a:cs typeface="+mj-lt"/>
              </a:rPr>
              <a:t>5-6 Тема 1.1 </a:t>
            </a:r>
            <a:br>
              <a:rPr lang="en-BG" sz="3600" dirty="0">
                <a:ea typeface="+mj-lt"/>
                <a:cs typeface="+mj-lt"/>
              </a:rPr>
            </a:br>
            <a:br>
              <a:rPr lang="en-BG" sz="3600" dirty="0">
                <a:ea typeface="+mj-lt"/>
                <a:cs typeface="+mj-lt"/>
              </a:rPr>
            </a:br>
            <a:r>
              <a:rPr lang="bg-BG" sz="3600" dirty="0">
                <a:ea typeface="+mj-lt"/>
                <a:cs typeface="+mj-lt"/>
              </a:rPr>
              <a:t>Сърфиране, търсене и филтриране на данни, информация и дигитално съдържание</a:t>
            </a:r>
            <a:br>
              <a:rPr lang="en-BG" sz="3600" dirty="0">
                <a:ea typeface="+mj-lt"/>
                <a:cs typeface="+mj-lt"/>
              </a:rPr>
            </a:br>
            <a:br>
              <a:rPr lang="en-BG" sz="3600" dirty="0">
                <a:ea typeface="+mj-lt"/>
                <a:cs typeface="+mj-lt"/>
              </a:rPr>
            </a:br>
            <a:r>
              <a:rPr lang="en-BG" sz="3600" i="1" dirty="0">
                <a:ea typeface="+mj-lt"/>
                <a:cs typeface="+mj-lt"/>
              </a:rPr>
              <a:t>Край на презентацията</a:t>
            </a:r>
            <a:endParaRPr lang="bg-BG" sz="3600" i="1" dirty="0"/>
          </a:p>
        </p:txBody>
      </p:sp>
      <p:sp>
        <p:nvSpPr>
          <p:cNvPr id="6" name="Subtitle 5"/>
          <p:cNvSpPr>
            <a:spLocks noGrp="1"/>
          </p:cNvSpPr>
          <p:nvPr>
            <p:ph type="subTitle" idx="1"/>
          </p:nvPr>
        </p:nvSpPr>
        <p:spPr/>
        <p:txBody>
          <a:bodyPr/>
          <a:lstStyle/>
          <a:p>
            <a:r>
              <a:rPr lang="bg-BG"/>
              <a:t>МУЛТИМЕДИЙНА ПРЕЗЕНТАЦИЯ</a:t>
            </a:r>
            <a:endParaRPr lang="en-US"/>
          </a:p>
        </p:txBody>
      </p:sp>
      <p:sp>
        <p:nvSpPr>
          <p:cNvPr id="4" name="Footer Placeholder 3"/>
          <p:cNvSpPr>
            <a:spLocks noGrp="1"/>
          </p:cNvSpPr>
          <p:nvPr>
            <p:ph type="ftr" sz="quarter" idx="11"/>
          </p:nvPr>
        </p:nvSpPr>
        <p:spPr/>
        <p:txBody>
          <a:bodyPr/>
          <a:lstStyle/>
          <a:p>
            <a:pPr>
              <a:defRPr/>
            </a:pPr>
            <a:r>
              <a:rPr lang="ru-RU"/>
              <a:t> Европейска Рамка на дигиталните компетентности с петте области на дигитална компетентност</a:t>
            </a:r>
            <a:br>
              <a:rPr lang="en-GB"/>
            </a:br>
            <a:r>
              <a:rPr lang="ru-RU"/>
              <a:t>и 21 дигитални умения/ компетентности (DigComp 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AE6CE-94E0-05E3-DECE-F6631323C6D7}"/>
              </a:ext>
            </a:extLst>
          </p:cNvPr>
          <p:cNvSpPr>
            <a:spLocks noGrp="1"/>
          </p:cNvSpPr>
          <p:nvPr>
            <p:ph type="title"/>
          </p:nvPr>
        </p:nvSpPr>
        <p:spPr/>
        <p:txBody>
          <a:bodyPr anchor="ctr">
            <a:normAutofit/>
          </a:bodyPr>
          <a:lstStyle/>
          <a:p>
            <a:r>
              <a:rPr lang="en-GB" sz="4800" err="1">
                <a:cs typeface="Calibri Light"/>
              </a:rPr>
              <a:t>Какво</a:t>
            </a:r>
            <a:r>
              <a:rPr lang="en-GB" sz="4800">
                <a:cs typeface="Calibri Light"/>
              </a:rPr>
              <a:t> </a:t>
            </a:r>
            <a:r>
              <a:rPr lang="en-GB" sz="4800" err="1">
                <a:cs typeface="Calibri Light"/>
              </a:rPr>
              <a:t>ще</a:t>
            </a:r>
            <a:r>
              <a:rPr lang="en-GB" sz="4800">
                <a:cs typeface="Calibri Light"/>
              </a:rPr>
              <a:t> </a:t>
            </a:r>
            <a:r>
              <a:rPr lang="en-GB" sz="4800" err="1">
                <a:cs typeface="Calibri Light"/>
              </a:rPr>
              <a:t>получите</a:t>
            </a:r>
            <a:r>
              <a:rPr lang="en-GB" sz="4800">
                <a:cs typeface="Calibri Light"/>
              </a:rPr>
              <a:t> </a:t>
            </a:r>
            <a:r>
              <a:rPr lang="en-GB" sz="4800" err="1">
                <a:cs typeface="Calibri Light"/>
              </a:rPr>
              <a:t>от</a:t>
            </a:r>
            <a:r>
              <a:rPr lang="en-GB" sz="4800">
                <a:cs typeface="Calibri Light"/>
              </a:rPr>
              <a:t> </a:t>
            </a:r>
            <a:r>
              <a:rPr lang="en-GB" sz="4800" err="1">
                <a:cs typeface="Calibri Light"/>
              </a:rPr>
              <a:t>тази</a:t>
            </a:r>
            <a:r>
              <a:rPr lang="en-GB" sz="4800">
                <a:cs typeface="Calibri Light"/>
              </a:rPr>
              <a:t> </a:t>
            </a:r>
            <a:r>
              <a:rPr lang="en-GB" sz="4800" err="1">
                <a:cs typeface="Calibri Light"/>
              </a:rPr>
              <a:t>тема</a:t>
            </a:r>
            <a:r>
              <a:rPr lang="en-GB" sz="4800">
                <a:cs typeface="Calibri Light"/>
              </a:rPr>
              <a:t>?</a:t>
            </a:r>
          </a:p>
        </p:txBody>
      </p:sp>
      <p:graphicFrame>
        <p:nvGraphicFramePr>
          <p:cNvPr id="5" name="Content Placeholder 2">
            <a:extLst>
              <a:ext uri="{FF2B5EF4-FFF2-40B4-BE49-F238E27FC236}">
                <a16:creationId xmlns:a16="http://schemas.microsoft.com/office/drawing/2014/main" id="{E7F4E8D7-C0E3-A33E-9DC2-177A86CC56C9}"/>
              </a:ext>
            </a:extLst>
          </p:cNvPr>
          <p:cNvGraphicFramePr>
            <a:graphicFrameLocks noGrp="1"/>
          </p:cNvGraphicFramePr>
          <p:nvPr>
            <p:ph sz="half" idx="2"/>
            <p:extLst>
              <p:ext uri="{D42A27DB-BD31-4B8C-83A1-F6EECF244321}">
                <p14:modId xmlns:p14="http://schemas.microsoft.com/office/powerpoint/2010/main" val="1117473365"/>
              </p:ext>
            </p:extLst>
          </p:nvPr>
        </p:nvGraphicFramePr>
        <p:xfrm>
          <a:off x="4060688" y="1113135"/>
          <a:ext cx="7953122" cy="50344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7A202317-B9F8-0FFF-ACC2-ECED72841324}"/>
              </a:ext>
            </a:extLst>
          </p:cNvPr>
          <p:cNvGraphicFramePr/>
          <p:nvPr>
            <p:extLst>
              <p:ext uri="{D42A27DB-BD31-4B8C-83A1-F6EECF244321}">
                <p14:modId xmlns:p14="http://schemas.microsoft.com/office/powerpoint/2010/main" val="1337298843"/>
              </p:ext>
            </p:extLst>
          </p:nvPr>
        </p:nvGraphicFramePr>
        <p:xfrm>
          <a:off x="455041" y="1607015"/>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Footer Placeholder 3">
            <a:extLst>
              <a:ext uri="{FF2B5EF4-FFF2-40B4-BE49-F238E27FC236}">
                <a16:creationId xmlns:a16="http://schemas.microsoft.com/office/drawing/2014/main" id="{FAC9E568-542D-0F06-2AE4-68827BF7D201}"/>
              </a:ext>
            </a:extLst>
          </p:cNvPr>
          <p:cNvSpPr txBox="1">
            <a:spLocks/>
          </p:cNvSpPr>
          <p:nvPr/>
        </p:nvSpPr>
        <p:spPr>
          <a:xfrm>
            <a:off x="146050" y="6400800"/>
            <a:ext cx="11867760" cy="446088"/>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05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5pPr>
            <a:lvl6pPr marL="2286000" algn="l" defTabSz="914400" rtl="0" eaLnBrk="1" latinLnBrk="0" hangingPunct="1">
              <a:defRPr kern="1200">
                <a:solidFill>
                  <a:schemeClr val="tx1"/>
                </a:solidFill>
                <a:latin typeface="Cambria" panose="02040503050406030204" pitchFamily="18" charset="0"/>
                <a:ea typeface="+mn-ea"/>
                <a:cs typeface="+mn-cs"/>
              </a:defRPr>
            </a:lvl6pPr>
            <a:lvl7pPr marL="2743200" algn="l" defTabSz="914400" rtl="0" eaLnBrk="1" latinLnBrk="0" hangingPunct="1">
              <a:defRPr kern="1200">
                <a:solidFill>
                  <a:schemeClr val="tx1"/>
                </a:solidFill>
                <a:latin typeface="Cambria" panose="02040503050406030204" pitchFamily="18" charset="0"/>
                <a:ea typeface="+mn-ea"/>
                <a:cs typeface="+mn-cs"/>
              </a:defRPr>
            </a:lvl7pPr>
            <a:lvl8pPr marL="3200400" algn="l" defTabSz="914400" rtl="0" eaLnBrk="1" latinLnBrk="0" hangingPunct="1">
              <a:defRPr kern="1200">
                <a:solidFill>
                  <a:schemeClr val="tx1"/>
                </a:solidFill>
                <a:latin typeface="Cambria" panose="02040503050406030204" pitchFamily="18" charset="0"/>
                <a:ea typeface="+mn-ea"/>
                <a:cs typeface="+mn-cs"/>
              </a:defRPr>
            </a:lvl8pPr>
            <a:lvl9pPr marL="3657600" algn="l" defTabSz="914400" rtl="0" eaLnBrk="1" latinLnBrk="0" hangingPunct="1">
              <a:defRPr kern="1200">
                <a:solidFill>
                  <a:schemeClr val="tx1"/>
                </a:solidFill>
                <a:latin typeface="Cambria" panose="02040503050406030204" pitchFamily="18" charset="0"/>
                <a:ea typeface="+mn-ea"/>
                <a:cs typeface="+mn-cs"/>
              </a:defRPr>
            </a:lvl9pPr>
          </a:lstStyle>
          <a:p>
            <a:pPr algn="ctr">
              <a:defRPr/>
            </a:pPr>
            <a:r>
              <a:rPr lang="bg-BG" dirty="0"/>
              <a:t> ЕВРОПЕЙСКА РАМКА НА ДИГИТАЛНИТЕ КОМПЕТЕНТНОСТИ С ПЕТТЕ ОБЛАСТИ НА ДИГИТАЛНА КОМПЕТЕНТНОСТ</a:t>
            </a:r>
            <a:r>
              <a:rPr lang="en-US" dirty="0"/>
              <a:t> </a:t>
            </a:r>
            <a:r>
              <a:rPr lang="bg-BG" dirty="0"/>
              <a:t>И 21 ДИГИТАЛНИ УМЕНИЯ/ КОМПЕТЕНТНОСТИ (DIGCOMP 2.1)</a:t>
            </a:r>
          </a:p>
        </p:txBody>
      </p:sp>
    </p:spTree>
    <p:extLst>
      <p:ext uri="{BB962C8B-B14F-4D97-AF65-F5344CB8AC3E}">
        <p14:creationId xmlns:p14="http://schemas.microsoft.com/office/powerpoint/2010/main" val="105380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28329-9318-AA9A-FA6F-5F61A25DB67D}"/>
              </a:ext>
            </a:extLst>
          </p:cNvPr>
          <p:cNvSpPr>
            <a:spLocks noGrp="1"/>
          </p:cNvSpPr>
          <p:nvPr>
            <p:ph type="title"/>
          </p:nvPr>
        </p:nvSpPr>
        <p:spPr/>
        <p:txBody>
          <a:bodyPr anchor="ctr">
            <a:normAutofit/>
          </a:bodyPr>
          <a:lstStyle/>
          <a:p>
            <a:r>
              <a:rPr lang="bg-BG">
                <a:cs typeface="Calibri Light"/>
              </a:rPr>
              <a:t>Съдържание на презентацията</a:t>
            </a:r>
            <a:endParaRPr lang="bg-BG"/>
          </a:p>
        </p:txBody>
      </p:sp>
      <p:graphicFrame>
        <p:nvGraphicFramePr>
          <p:cNvPr id="18" name="Content Placeholder 2">
            <a:extLst>
              <a:ext uri="{FF2B5EF4-FFF2-40B4-BE49-F238E27FC236}">
                <a16:creationId xmlns:a16="http://schemas.microsoft.com/office/drawing/2014/main" id="{7397B08F-4C28-416E-4793-80BD09671DA4}"/>
              </a:ext>
            </a:extLst>
          </p:cNvPr>
          <p:cNvGraphicFramePr>
            <a:graphicFrameLocks noGrp="1"/>
          </p:cNvGraphicFramePr>
          <p:nvPr>
            <p:ph idx="1"/>
            <p:extLst>
              <p:ext uri="{D42A27DB-BD31-4B8C-83A1-F6EECF244321}">
                <p14:modId xmlns:p14="http://schemas.microsoft.com/office/powerpoint/2010/main" val="59958827"/>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3">
            <a:extLst>
              <a:ext uri="{FF2B5EF4-FFF2-40B4-BE49-F238E27FC236}">
                <a16:creationId xmlns:a16="http://schemas.microsoft.com/office/drawing/2014/main" id="{24A15959-3319-9FD7-9ECE-A3C8019CC95F}"/>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extLst>
      <p:ext uri="{BB962C8B-B14F-4D97-AF65-F5344CB8AC3E}">
        <p14:creationId xmlns:p14="http://schemas.microsoft.com/office/powerpoint/2010/main" val="3448189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vert="horz" lIns="91440" tIns="45720" rIns="91440" bIns="45720" rtlCol="0" anchor="t">
            <a:normAutofit fontScale="90000"/>
          </a:bodyPr>
          <a:lstStyle/>
          <a:p>
            <a:r>
              <a:rPr lang="bg-BG" sz="3400"/>
              <a:t>Защо да търсим работа чрез онлайн платформи с обяви за работа?</a:t>
            </a:r>
          </a:p>
        </p:txBody>
      </p:sp>
      <p:graphicFrame>
        <p:nvGraphicFramePr>
          <p:cNvPr id="21" name="Content Placeholder">
            <a:extLst>
              <a:ext uri="{FF2B5EF4-FFF2-40B4-BE49-F238E27FC236}">
                <a16:creationId xmlns:a16="http://schemas.microsoft.com/office/drawing/2014/main" id="{9CE01AFB-F43E-B024-317F-69983E59941A}"/>
              </a:ext>
            </a:extLst>
          </p:cNvPr>
          <p:cNvGraphicFramePr>
            <a:graphicFrameLocks noGrp="1"/>
          </p:cNvGraphicFramePr>
          <p:nvPr>
            <p:ph idx="1"/>
            <p:extLst>
              <p:ext uri="{D42A27DB-BD31-4B8C-83A1-F6EECF244321}">
                <p14:modId xmlns:p14="http://schemas.microsoft.com/office/powerpoint/2010/main" val="2373477854"/>
              </p:ext>
            </p:extLst>
          </p:nvPr>
        </p:nvGraphicFramePr>
        <p:xfrm>
          <a:off x="4319588" y="112543"/>
          <a:ext cx="7578725" cy="67454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0E9EC797-0214-B097-CA44-70B705148EC6}"/>
              </a:ext>
            </a:extLst>
          </p:cNvPr>
          <p:cNvSpPr>
            <a:spLocks noGrp="1"/>
          </p:cNvSpPr>
          <p:nvPr>
            <p:ph type="body" sz="half" idx="2"/>
          </p:nvPr>
        </p:nvSpPr>
        <p:spPr>
          <a:xfrm>
            <a:off x="218209" y="3643532"/>
            <a:ext cx="3605646" cy="2661672"/>
          </a:xfrm>
        </p:spPr>
        <p:txBody>
          <a:bodyPr>
            <a:normAutofit/>
          </a:bodyPr>
          <a:lstStyle/>
          <a:p>
            <a:pPr algn="r"/>
            <a:r>
              <a:rPr lang="en-BG" sz="2800" i="1"/>
              <a:t>“...Колкото повече, толкова повече” Мечо Пух</a:t>
            </a:r>
          </a:p>
        </p:txBody>
      </p:sp>
      <p:sp>
        <p:nvSpPr>
          <p:cNvPr id="5" name="Footer Placeholder 3">
            <a:extLst>
              <a:ext uri="{FF2B5EF4-FFF2-40B4-BE49-F238E27FC236}">
                <a16:creationId xmlns:a16="http://schemas.microsoft.com/office/drawing/2014/main" id="{42BD4A0C-442B-621A-EF26-414ABD69D697}"/>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A730E-F31E-4482-B972-8DEB1F3C73F9}"/>
              </a:ext>
            </a:extLst>
          </p:cNvPr>
          <p:cNvSpPr>
            <a:spLocks noGrp="1"/>
          </p:cNvSpPr>
          <p:nvPr>
            <p:ph type="title"/>
          </p:nvPr>
        </p:nvSpPr>
        <p:spPr/>
        <p:txBody>
          <a:bodyPr>
            <a:normAutofit/>
          </a:bodyPr>
          <a:lstStyle/>
          <a:p>
            <a:r>
              <a:rPr lang="bg-BG" sz="4400">
                <a:ea typeface="+mj-lt"/>
                <a:cs typeface="+mj-lt"/>
              </a:rPr>
              <a:t>Стратегии за търсене на работа</a:t>
            </a:r>
          </a:p>
        </p:txBody>
      </p:sp>
      <p:graphicFrame>
        <p:nvGraphicFramePr>
          <p:cNvPr id="6" name="Content Placeholder 2">
            <a:extLst>
              <a:ext uri="{FF2B5EF4-FFF2-40B4-BE49-F238E27FC236}">
                <a16:creationId xmlns:a16="http://schemas.microsoft.com/office/drawing/2014/main" id="{01420820-CB03-A887-5708-0089C284602D}"/>
              </a:ext>
            </a:extLst>
          </p:cNvPr>
          <p:cNvGraphicFramePr>
            <a:graphicFrameLocks noGrp="1"/>
          </p:cNvGraphicFramePr>
          <p:nvPr>
            <p:ph idx="1"/>
            <p:extLst>
              <p:ext uri="{D42A27DB-BD31-4B8C-83A1-F6EECF244321}">
                <p14:modId xmlns:p14="http://schemas.microsoft.com/office/powerpoint/2010/main" val="1775422386"/>
              </p:ext>
            </p:extLst>
          </p:nvPr>
        </p:nvGraphicFramePr>
        <p:xfrm>
          <a:off x="0" y="1620838"/>
          <a:ext cx="12192000" cy="4679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5A49DA6-37D5-908E-7E79-F82CD4A262EE}"/>
              </a:ext>
            </a:extLst>
          </p:cNvPr>
          <p:cNvSpPr txBox="1">
            <a:spLocks/>
          </p:cNvSpPr>
          <p:nvPr/>
        </p:nvSpPr>
        <p:spPr>
          <a:xfrm>
            <a:off x="146050" y="6400800"/>
            <a:ext cx="11867760" cy="446088"/>
          </a:xfrm>
          <a:prstGeom prst="rect">
            <a:avLst/>
          </a:prstGeom>
        </p:spPr>
        <p:txBody>
          <a:bodyPr vert="horz" lIns="91440" tIns="45720" rIns="91440" bIns="45720" rtlCol="0" anchor="ctr"/>
          <a:lstStyle>
            <a:defPPr>
              <a:defRPr lang="en-US"/>
            </a:defPPr>
            <a:lvl1pPr algn="r" rtl="0" eaLnBrk="1" fontAlgn="auto" hangingPunct="1">
              <a:spcBef>
                <a:spcPts val="0"/>
              </a:spcBef>
              <a:spcAft>
                <a:spcPts val="0"/>
              </a:spcAft>
              <a:defRPr sz="1050" kern="1200">
                <a:solidFill>
                  <a:schemeClr val="bg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5pPr>
            <a:lvl6pPr marL="2286000" algn="l" defTabSz="914400" rtl="0" eaLnBrk="1" latinLnBrk="0" hangingPunct="1">
              <a:defRPr kern="1200">
                <a:solidFill>
                  <a:schemeClr val="tx1"/>
                </a:solidFill>
                <a:latin typeface="Cambria" panose="02040503050406030204" pitchFamily="18" charset="0"/>
                <a:ea typeface="+mn-ea"/>
                <a:cs typeface="+mn-cs"/>
              </a:defRPr>
            </a:lvl6pPr>
            <a:lvl7pPr marL="2743200" algn="l" defTabSz="914400" rtl="0" eaLnBrk="1" latinLnBrk="0" hangingPunct="1">
              <a:defRPr kern="1200">
                <a:solidFill>
                  <a:schemeClr val="tx1"/>
                </a:solidFill>
                <a:latin typeface="Cambria" panose="02040503050406030204" pitchFamily="18" charset="0"/>
                <a:ea typeface="+mn-ea"/>
                <a:cs typeface="+mn-cs"/>
              </a:defRPr>
            </a:lvl7pPr>
            <a:lvl8pPr marL="3200400" algn="l" defTabSz="914400" rtl="0" eaLnBrk="1" latinLnBrk="0" hangingPunct="1">
              <a:defRPr kern="1200">
                <a:solidFill>
                  <a:schemeClr val="tx1"/>
                </a:solidFill>
                <a:latin typeface="Cambria" panose="02040503050406030204" pitchFamily="18" charset="0"/>
                <a:ea typeface="+mn-ea"/>
                <a:cs typeface="+mn-cs"/>
              </a:defRPr>
            </a:lvl8pPr>
            <a:lvl9pPr marL="3657600" algn="l" defTabSz="914400" rtl="0" eaLnBrk="1" latinLnBrk="0" hangingPunct="1">
              <a:defRPr kern="1200">
                <a:solidFill>
                  <a:schemeClr val="tx1"/>
                </a:solidFill>
                <a:latin typeface="Cambria" panose="02040503050406030204" pitchFamily="18" charset="0"/>
                <a:ea typeface="+mn-ea"/>
                <a:cs typeface="+mn-cs"/>
              </a:defRPr>
            </a:lvl9pPr>
          </a:lstStyle>
          <a:p>
            <a:pPr algn="ctr">
              <a:defRPr/>
            </a:pPr>
            <a:r>
              <a:rPr lang="bg-BG" dirty="0"/>
              <a:t> ЕВРОПЕЙСКА РАМКА НА ДИГИТАЛНИТЕ КОМПЕТЕНТНОСТИ С ПЕТТЕ ОБЛАСТИ НА ДИГИТАЛНА КОМПЕТЕНТНОСТ</a:t>
            </a:r>
            <a:r>
              <a:rPr lang="en-US" dirty="0"/>
              <a:t> </a:t>
            </a:r>
            <a:r>
              <a:rPr lang="bg-BG" dirty="0"/>
              <a:t>И 21 ДИГИТАЛНИ УМЕНИЯ/ КОМПЕТЕНТНОСТИ (DIGCOMP 2.1)</a:t>
            </a:r>
          </a:p>
        </p:txBody>
      </p:sp>
    </p:spTree>
    <p:extLst>
      <p:ext uri="{BB962C8B-B14F-4D97-AF65-F5344CB8AC3E}">
        <p14:creationId xmlns:p14="http://schemas.microsoft.com/office/powerpoint/2010/main" val="2690713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364641" y="594359"/>
            <a:ext cx="3312782" cy="1812015"/>
          </a:xfrm>
        </p:spPr>
        <p:txBody>
          <a:bodyPr anchor="ctr">
            <a:normAutofit/>
          </a:bodyPr>
          <a:lstStyle/>
          <a:p>
            <a:r>
              <a:rPr lang="bg-BG" sz="3300"/>
              <a:t>Стратегии за </a:t>
            </a:r>
            <a:r>
              <a:rPr lang="bg-BG" sz="3200"/>
              <a:t>търсене</a:t>
            </a:r>
            <a:r>
              <a:rPr lang="bg-BG" sz="3300"/>
              <a:t> на работа</a:t>
            </a:r>
            <a:endParaRPr lang="bg-BG" sz="3300" i="1"/>
          </a:p>
        </p:txBody>
      </p:sp>
      <p:graphicFrame>
        <p:nvGraphicFramePr>
          <p:cNvPr id="4" name="Diagram 3">
            <a:extLst>
              <a:ext uri="{FF2B5EF4-FFF2-40B4-BE49-F238E27FC236}">
                <a16:creationId xmlns:a16="http://schemas.microsoft.com/office/drawing/2014/main" id="{C1A5F616-DEEB-9A9F-426F-EE05172359F6}"/>
              </a:ext>
            </a:extLst>
          </p:cNvPr>
          <p:cNvGraphicFramePr/>
          <p:nvPr>
            <p:extLst>
              <p:ext uri="{D42A27DB-BD31-4B8C-83A1-F6EECF244321}">
                <p14:modId xmlns:p14="http://schemas.microsoft.com/office/powerpoint/2010/main" val="4234550506"/>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a:extLst>
              <a:ext uri="{FF2B5EF4-FFF2-40B4-BE49-F238E27FC236}">
                <a16:creationId xmlns:a16="http://schemas.microsoft.com/office/drawing/2014/main" id="{E5AAC280-A681-9900-82B1-7479A1ADAE53}"/>
              </a:ext>
            </a:extLst>
          </p:cNvPr>
          <p:cNvGraphicFramePr>
            <a:graphicFrameLocks noGrp="1"/>
          </p:cNvGraphicFramePr>
          <p:nvPr>
            <p:ph idx="1"/>
            <p:extLst>
              <p:ext uri="{D42A27DB-BD31-4B8C-83A1-F6EECF244321}">
                <p14:modId xmlns:p14="http://schemas.microsoft.com/office/powerpoint/2010/main" val="834543275"/>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Footer Placeholder 3">
            <a:extLst>
              <a:ext uri="{FF2B5EF4-FFF2-40B4-BE49-F238E27FC236}">
                <a16:creationId xmlns:a16="http://schemas.microsoft.com/office/drawing/2014/main" id="{6B7E71C3-19A1-0F9B-7888-79DF882A5390}"/>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a:bodyPr>
          <a:lstStyle/>
          <a:p>
            <a:r>
              <a:rPr lang="bg-BG" sz="3200">
                <a:solidFill>
                  <a:srgbClr val="FFFFFF"/>
                </a:solidFill>
              </a:rPr>
              <a:t>Стратегии за търсене на работа</a:t>
            </a:r>
            <a:endParaRPr lang="bg-BG" sz="3200" i="1">
              <a:solidFill>
                <a:srgbClr val="FFFFFF"/>
              </a:solidFill>
              <a:cs typeface="Calibri Light"/>
            </a:endParaRPr>
          </a:p>
        </p:txBody>
      </p:sp>
      <p:graphicFrame>
        <p:nvGraphicFramePr>
          <p:cNvPr id="6" name="Content Placeholder 5">
            <a:extLst>
              <a:ext uri="{FF2B5EF4-FFF2-40B4-BE49-F238E27FC236}">
                <a16:creationId xmlns:a16="http://schemas.microsoft.com/office/drawing/2014/main" id="{FCEA2504-1919-C7E0-DA81-DB86A37B030E}"/>
              </a:ext>
            </a:extLst>
          </p:cNvPr>
          <p:cNvGraphicFramePr>
            <a:graphicFrameLocks noGrp="1"/>
          </p:cNvGraphicFramePr>
          <p:nvPr>
            <p:ph idx="1"/>
            <p:extLst>
              <p:ext uri="{D42A27DB-BD31-4B8C-83A1-F6EECF244321}">
                <p14:modId xmlns:p14="http://schemas.microsoft.com/office/powerpoint/2010/main" val="3981427645"/>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9748A9A6-6D5D-7B9E-626E-E6EF1AA9C852}"/>
              </a:ext>
            </a:extLst>
          </p:cNvPr>
          <p:cNvGraphicFramePr/>
          <p:nvPr>
            <p:extLst>
              <p:ext uri="{D42A27DB-BD31-4B8C-83A1-F6EECF244321}">
                <p14:modId xmlns:p14="http://schemas.microsoft.com/office/powerpoint/2010/main" val="753900617"/>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Footer Placeholder 3">
            <a:extLst>
              <a:ext uri="{FF2B5EF4-FFF2-40B4-BE49-F238E27FC236}">
                <a16:creationId xmlns:a16="http://schemas.microsoft.com/office/drawing/2014/main" id="{E91E7F74-E866-1C2A-CEFD-3760878A3DEA}"/>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294409" y="397413"/>
            <a:ext cx="3419462" cy="1628336"/>
          </a:xfrm>
        </p:spPr>
        <p:txBody>
          <a:bodyPr anchor="b">
            <a:normAutofit/>
          </a:bodyPr>
          <a:lstStyle/>
          <a:p>
            <a:r>
              <a:rPr lang="bg-BG" sz="3200"/>
              <a:t>Стратегии за търсене на работа</a:t>
            </a:r>
            <a:endParaRPr lang="bg-BG" sz="3200" i="1">
              <a:cs typeface="Calibri Light"/>
            </a:endParaRPr>
          </a:p>
        </p:txBody>
      </p:sp>
      <p:graphicFrame>
        <p:nvGraphicFramePr>
          <p:cNvPr id="5" name="Content Placeholder 4">
            <a:extLst>
              <a:ext uri="{FF2B5EF4-FFF2-40B4-BE49-F238E27FC236}">
                <a16:creationId xmlns:a16="http://schemas.microsoft.com/office/drawing/2014/main" id="{8C22CB70-F180-3618-2D32-6ACF7393C50A}"/>
              </a:ext>
            </a:extLst>
          </p:cNvPr>
          <p:cNvGraphicFramePr>
            <a:graphicFrameLocks noGrp="1"/>
          </p:cNvGraphicFramePr>
          <p:nvPr>
            <p:ph idx="1"/>
            <p:extLst>
              <p:ext uri="{D42A27DB-BD31-4B8C-83A1-F6EECF244321}">
                <p14:modId xmlns:p14="http://schemas.microsoft.com/office/powerpoint/2010/main" val="3330563757"/>
              </p:ext>
            </p:extLst>
          </p:nvPr>
        </p:nvGraphicFramePr>
        <p:xfrm>
          <a:off x="4320295" y="594359"/>
          <a:ext cx="7577296" cy="57108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DFBC9ABC-5995-B46B-91E2-289FEF718ABE}"/>
              </a:ext>
            </a:extLst>
          </p:cNvPr>
          <p:cNvGraphicFramePr/>
          <p:nvPr>
            <p:extLst>
              <p:ext uri="{D42A27DB-BD31-4B8C-83A1-F6EECF244321}">
                <p14:modId xmlns:p14="http://schemas.microsoft.com/office/powerpoint/2010/main" val="3410899871"/>
              </p:ext>
            </p:extLst>
          </p:nvPr>
        </p:nvGraphicFramePr>
        <p:xfrm>
          <a:off x="218209" y="2406374"/>
          <a:ext cx="3605646" cy="38988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Footer Placeholder 3">
            <a:extLst>
              <a:ext uri="{FF2B5EF4-FFF2-40B4-BE49-F238E27FC236}">
                <a16:creationId xmlns:a16="http://schemas.microsoft.com/office/drawing/2014/main" id="{1F8859CD-B9EA-E2F4-09FC-CB08D22AE6E9}"/>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extLst>
      <p:ext uri="{BB962C8B-B14F-4D97-AF65-F5344CB8AC3E}">
        <p14:creationId xmlns:p14="http://schemas.microsoft.com/office/powerpoint/2010/main" val="2124487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p:txBody>
          <a:bodyPr anchor="ctr">
            <a:normAutofit/>
          </a:bodyPr>
          <a:lstStyle/>
          <a:p>
            <a:r>
              <a:rPr lang="bg-BG" sz="4100"/>
              <a:t>Стратегии за търсене на работа</a:t>
            </a:r>
            <a:endParaRPr lang="bg-BG" sz="4100" i="1">
              <a:cs typeface="Calibri Light"/>
            </a:endParaRPr>
          </a:p>
        </p:txBody>
      </p:sp>
      <p:graphicFrame>
        <p:nvGraphicFramePr>
          <p:cNvPr id="14" name="Content Placeholder">
            <a:extLst>
              <a:ext uri="{FF2B5EF4-FFF2-40B4-BE49-F238E27FC236}">
                <a16:creationId xmlns:a16="http://schemas.microsoft.com/office/drawing/2014/main" id="{45A30AB1-EE5B-F93D-2F63-34A9267924E8}"/>
              </a:ext>
            </a:extLst>
          </p:cNvPr>
          <p:cNvGraphicFramePr>
            <a:graphicFrameLocks noGrp="1"/>
          </p:cNvGraphicFramePr>
          <p:nvPr>
            <p:ph idx="1"/>
            <p:extLst>
              <p:ext uri="{D42A27DB-BD31-4B8C-83A1-F6EECF244321}">
                <p14:modId xmlns:p14="http://schemas.microsoft.com/office/powerpoint/2010/main" val="888200887"/>
              </p:ext>
            </p:extLst>
          </p:nvPr>
        </p:nvGraphicFramePr>
        <p:xfrm>
          <a:off x="4319588" y="593725"/>
          <a:ext cx="7578725" cy="571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ECD9BFA3-6F4F-0DCF-154A-00313100042D}"/>
              </a:ext>
            </a:extLst>
          </p:cNvPr>
          <p:cNvSpPr>
            <a:spLocks noGrp="1"/>
          </p:cNvSpPr>
          <p:nvPr>
            <p:ph type="body" sz="half" idx="2"/>
          </p:nvPr>
        </p:nvSpPr>
        <p:spPr/>
        <p:txBody>
          <a:bodyPr/>
          <a:lstStyle/>
          <a:p>
            <a:pPr algn="ctr"/>
            <a:r>
              <a:rPr lang="bg" sz="1600" i="1">
                <a:ea typeface="+mj-lt"/>
                <a:cs typeface="+mj-lt"/>
              </a:rPr>
              <a:t>Цикъл за търсене и намиране на работа</a:t>
            </a:r>
            <a:endParaRPr lang="bg-BG"/>
          </a:p>
        </p:txBody>
      </p:sp>
      <p:sp>
        <p:nvSpPr>
          <p:cNvPr id="5" name="Footer Placeholder 3">
            <a:extLst>
              <a:ext uri="{FF2B5EF4-FFF2-40B4-BE49-F238E27FC236}">
                <a16:creationId xmlns:a16="http://schemas.microsoft.com/office/drawing/2014/main" id="{081FD313-006B-F7D5-A443-04A227A19765}"/>
              </a:ext>
            </a:extLst>
          </p:cNvPr>
          <p:cNvSpPr>
            <a:spLocks noGrp="1"/>
          </p:cNvSpPr>
          <p:nvPr>
            <p:ph type="ftr" sz="quarter" idx="11"/>
          </p:nvPr>
        </p:nvSpPr>
        <p:spPr>
          <a:xfrm>
            <a:off x="146050" y="6269038"/>
            <a:ext cx="3837227" cy="577850"/>
          </a:xfrm>
        </p:spPr>
        <p:txBody>
          <a:bodyPr/>
          <a:lstStyle/>
          <a:p>
            <a:pPr>
              <a:defRPr/>
            </a:pPr>
            <a:r>
              <a:rPr lang="bg-BG" dirty="0"/>
              <a:t> Европейска Рамка на дигиталните компетентности с петте области на дигитална компетентност</a:t>
            </a:r>
            <a:br>
              <a:rPr lang="bg-BG" dirty="0"/>
            </a:br>
            <a:r>
              <a:rPr lang="bg-BG" dirty="0"/>
              <a:t>и 21 дигитални умения/ компетентности (</a:t>
            </a:r>
            <a:r>
              <a:rPr lang="bg-BG" dirty="0" err="1"/>
              <a:t>DigComp</a:t>
            </a:r>
            <a:r>
              <a:rPr lang="bg-BG" dirty="0"/>
              <a:t> 2.1)</a:t>
            </a:r>
          </a:p>
        </p:txBody>
      </p:sp>
    </p:spTree>
  </p:cSld>
  <p:clrMapOvr>
    <a:masterClrMapping/>
  </p:clrMapOvr>
</p:sld>
</file>

<file path=ppt/theme/theme1.xml><?xml version="1.0" encoding="utf-8"?>
<a:theme xmlns:a="http://schemas.openxmlformats.org/drawingml/2006/main" name="DigComp_68">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DigComp_68" id="{4563A184-5D2F-DD4A-827B-B6A938A3082D}" vid="{651A366E-9DDB-EC4D-AD10-817912DAAB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DigComp_68</Template>
  <TotalTime>46</TotalTime>
  <Words>5057</Words>
  <Application>Microsoft Macintosh PowerPoint</Application>
  <PresentationFormat>Widescreen</PresentationFormat>
  <Paragraphs>219</Paragraphs>
  <Slides>16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Cambria</vt:lpstr>
      <vt:lpstr>Courier New</vt:lpstr>
      <vt:lpstr>Symbol</vt:lpstr>
      <vt:lpstr>Wingdings</vt:lpstr>
      <vt:lpstr>DigComp_68</vt:lpstr>
      <vt:lpstr>Нива 5-6 Тема 1.1   Сърфиране, търсене и филтриране на данни, информация и дигитално съдържание</vt:lpstr>
      <vt:lpstr>Какво ще получите от тази тема?</vt:lpstr>
      <vt:lpstr>Съдържание на презентацията</vt:lpstr>
      <vt:lpstr>Защо да търсим работа чрез онлайн платформи с обяви за работа?</vt:lpstr>
      <vt:lpstr>Стратегии за търсене на работа</vt:lpstr>
      <vt:lpstr>Стратегии за търсене на работа</vt:lpstr>
      <vt:lpstr>Стратегии за търсене на работа</vt:lpstr>
      <vt:lpstr>Стратегии за търсене на работа</vt:lpstr>
      <vt:lpstr>Стратегии за търсене на работа</vt:lpstr>
      <vt:lpstr>Цикъл за търсене и намиране на работа</vt:lpstr>
      <vt:lpstr>Цикъл за търсене и намиране на работа</vt:lpstr>
      <vt:lpstr>Цикъл за търсене и намиране на работа </vt:lpstr>
      <vt:lpstr>Как изглежда обичайната структура на платформата за търсене на работа?</vt:lpstr>
      <vt:lpstr>Български онлайн платформи с обяви за работа</vt:lpstr>
      <vt:lpstr>Международни онлайн платформи с обяви за работа</vt:lpstr>
      <vt:lpstr>Нива 5-6 Тема 1.1   Сърфиране, търсене и филтриране на данни, информация и дигитално съдържание  Край на презентацията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Валерия Николаева Симеонова</cp:lastModifiedBy>
  <cp:revision>2</cp:revision>
  <dcterms:created xsi:type="dcterms:W3CDTF">2023-08-06T14:20:50Z</dcterms:created>
  <dcterms:modified xsi:type="dcterms:W3CDTF">2023-09-25T09:00:53Z</dcterms:modified>
</cp:coreProperties>
</file>