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7" r:id="rId2"/>
    <p:sldId id="270" r:id="rId3"/>
    <p:sldId id="271" r:id="rId4"/>
    <p:sldId id="280" r:id="rId5"/>
    <p:sldId id="257" r:id="rId6"/>
    <p:sldId id="259" r:id="rId7"/>
    <p:sldId id="260" r:id="rId8"/>
    <p:sldId id="273" r:id="rId9"/>
    <p:sldId id="278" r:id="rId10"/>
    <p:sldId id="279" r:id="rId11"/>
    <p:sldId id="272" r:id="rId12"/>
    <p:sldId id="281" r:id="rId13"/>
    <p:sldId id="282" r:id="rId14"/>
    <p:sldId id="275" r:id="rId15"/>
    <p:sldId id="283" r:id="rId16"/>
    <p:sldId id="284" r:id="rId17"/>
    <p:sldId id="274" r:id="rId18"/>
    <p:sldId id="285" r:id="rId19"/>
    <p:sldId id="286" r:id="rId20"/>
    <p:sldId id="287" r:id="rId21"/>
    <p:sldId id="288" r:id="rId22"/>
    <p:sldId id="289" r:id="rId23"/>
    <p:sldId id="269" r:id="rId24"/>
    <p:sldId id="265" r:id="rId25"/>
    <p:sldId id="290" r:id="rId26"/>
    <p:sldId id="291" r:id="rId27"/>
    <p:sldId id="292" r:id="rId28"/>
    <p:sldId id="293" r:id="rId29"/>
    <p:sldId id="294" r:id="rId30"/>
    <p:sldId id="276"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BD38C0"/>
    <a:srgbClr val="FFC000"/>
    <a:srgbClr val="E5A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8B2C8-11B3-0041-828B-28388B49CABF}" v="736" dt="2023-08-11T22:25:38.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57428"/>
  </p:normalViewPr>
  <p:slideViewPr>
    <p:cSldViewPr snapToGrid="0">
      <p:cViewPr varScale="1">
        <p:scale>
          <a:sx n="59" d="100"/>
          <a:sy n="59" d="100"/>
        </p:scale>
        <p:origin x="2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алерия Николаева Симеонова" userId="bb6234ee-7972-498a-9746-4c962add02b0" providerId="ADAL" clId="{37D8B2C8-11B3-0041-828B-28388B49CABF}"/>
    <pc:docChg chg="undo custSel addSld delSld modSld">
      <pc:chgData name="Валерия Николаева Симеонова" userId="bb6234ee-7972-498a-9746-4c962add02b0" providerId="ADAL" clId="{37D8B2C8-11B3-0041-828B-28388B49CABF}" dt="2023-08-11T22:36:46.818" v="1393" actId="20577"/>
      <pc:docMkLst>
        <pc:docMk/>
      </pc:docMkLst>
      <pc:sldChg chg="addSp delSp modSp del mod delDesignElem chgLayout">
        <pc:chgData name="Валерия Николаева Симеонова" userId="bb6234ee-7972-498a-9746-4c962add02b0" providerId="ADAL" clId="{37D8B2C8-11B3-0041-828B-28388B49CABF}" dt="2023-08-11T15:43:36.806" v="705" actId="2696"/>
        <pc:sldMkLst>
          <pc:docMk/>
          <pc:sldMk cId="0" sldId="256"/>
        </pc:sldMkLst>
        <pc:spChg chg="mod ord">
          <ac:chgData name="Валерия Николаева Симеонова" userId="bb6234ee-7972-498a-9746-4c962add02b0" providerId="ADAL" clId="{37D8B2C8-11B3-0041-828B-28388B49CABF}" dt="2023-08-08T12:14:21.878" v="675" actId="700"/>
          <ac:spMkLst>
            <pc:docMk/>
            <pc:sldMk cId="0" sldId="256"/>
            <ac:spMk id="2" creationId="{00000000-0000-0000-0000-000000000000}"/>
          </ac:spMkLst>
        </pc:spChg>
        <pc:spChg chg="add del mod ord">
          <ac:chgData name="Валерия Николаева Симеонова" userId="bb6234ee-7972-498a-9746-4c962add02b0" providerId="ADAL" clId="{37D8B2C8-11B3-0041-828B-28388B49CABF}" dt="2023-08-08T11:19:05.264" v="41" actId="700"/>
          <ac:spMkLst>
            <pc:docMk/>
            <pc:sldMk cId="0" sldId="256"/>
            <ac:spMk id="3" creationId="{1D136938-807A-E9AB-8E6A-AE92BA686F0A}"/>
          </ac:spMkLst>
        </pc:spChg>
        <pc:spChg chg="add mod ord">
          <ac:chgData name="Валерия Николаева Симеонова" userId="bb6234ee-7972-498a-9746-4c962add02b0" providerId="ADAL" clId="{37D8B2C8-11B3-0041-828B-28388B49CABF}" dt="2023-08-08T12:14:21.878" v="675" actId="700"/>
          <ac:spMkLst>
            <pc:docMk/>
            <pc:sldMk cId="0" sldId="256"/>
            <ac:spMk id="5" creationId="{41BB0D06-F483-BC9F-43EB-D63C79CAC164}"/>
          </ac:spMkLst>
        </pc:spChg>
        <pc:spChg chg="add del mod ord">
          <ac:chgData name="Валерия Николаева Симеонова" userId="bb6234ee-7972-498a-9746-4c962add02b0" providerId="ADAL" clId="{37D8B2C8-11B3-0041-828B-28388B49CABF}" dt="2023-08-08T12:14:21.878" v="675" actId="700"/>
          <ac:spMkLst>
            <pc:docMk/>
            <pc:sldMk cId="0" sldId="256"/>
            <ac:spMk id="6" creationId="{3C9C86F2-9203-205C-9B53-540656047235}"/>
          </ac:spMkLst>
        </pc:spChg>
        <pc:spChg chg="add del mod ord">
          <ac:chgData name="Валерия Николаева Симеонова" userId="bb6234ee-7972-498a-9746-4c962add02b0" providerId="ADAL" clId="{37D8B2C8-11B3-0041-828B-28388B49CABF}" dt="2023-08-08T12:14:21.878" v="675" actId="700"/>
          <ac:spMkLst>
            <pc:docMk/>
            <pc:sldMk cId="0" sldId="256"/>
            <ac:spMk id="7" creationId="{9D992FFA-A2DB-F0A9-4922-B8334694881C}"/>
          </ac:spMkLst>
        </pc:spChg>
        <pc:spChg chg="del">
          <ac:chgData name="Валерия Николаева Симеонова" userId="bb6234ee-7972-498a-9746-4c962add02b0" providerId="ADAL" clId="{37D8B2C8-11B3-0041-828B-28388B49CABF}" dt="2023-08-08T11:16:59.540" v="15"/>
          <ac:spMkLst>
            <pc:docMk/>
            <pc:sldMk cId="0" sldId="256"/>
            <ac:spMk id="30" creationId="{55666830-9A19-4E01-8505-D6C7F9AC5665}"/>
          </ac:spMkLst>
        </pc:spChg>
        <pc:spChg chg="del">
          <ac:chgData name="Валерия Николаева Симеонова" userId="bb6234ee-7972-498a-9746-4c962add02b0" providerId="ADAL" clId="{37D8B2C8-11B3-0041-828B-28388B49CABF}" dt="2023-08-08T11:16:59.540" v="15"/>
          <ac:spMkLst>
            <pc:docMk/>
            <pc:sldMk cId="0" sldId="256"/>
            <ac:spMk id="31" creationId="{AE9FC877-7FB6-4D22-9988-35420644E202}"/>
          </ac:spMkLst>
        </pc:spChg>
        <pc:spChg chg="del">
          <ac:chgData name="Валерия Николаева Симеонова" userId="bb6234ee-7972-498a-9746-4c962add02b0" providerId="ADAL" clId="{37D8B2C8-11B3-0041-828B-28388B49CABF}" dt="2023-08-08T11:16:59.540" v="15"/>
          <ac:spMkLst>
            <pc:docMk/>
            <pc:sldMk cId="0" sldId="256"/>
            <ac:spMk id="32" creationId="{E41809D1-F12E-46BB-B804-5F209D325E8B}"/>
          </ac:spMkLst>
        </pc:spChg>
        <pc:spChg chg="del">
          <ac:chgData name="Валерия Николаева Симеонова" userId="bb6234ee-7972-498a-9746-4c962add02b0" providerId="ADAL" clId="{37D8B2C8-11B3-0041-828B-28388B49CABF}" dt="2023-08-08T11:16:59.540" v="15"/>
          <ac:spMkLst>
            <pc:docMk/>
            <pc:sldMk cId="0" sldId="256"/>
            <ac:spMk id="33" creationId="{AF2F604E-43BE-4DC3-B983-E071523364F8}"/>
          </ac:spMkLst>
        </pc:spChg>
        <pc:spChg chg="del">
          <ac:chgData name="Валерия Николаева Симеонова" userId="bb6234ee-7972-498a-9746-4c962add02b0" providerId="ADAL" clId="{37D8B2C8-11B3-0041-828B-28388B49CABF}" dt="2023-08-08T11:16:59.540" v="15"/>
          <ac:spMkLst>
            <pc:docMk/>
            <pc:sldMk cId="0" sldId="256"/>
            <ac:spMk id="34" creationId="{08C9B587-E65E-4B52-B37C-ABEBB6E87928}"/>
          </ac:spMkLst>
        </pc:spChg>
        <pc:picChg chg="add del mod modCrop">
          <ac:chgData name="Валерия Николаева Симеонова" userId="bb6234ee-7972-498a-9746-4c962add02b0" providerId="ADAL" clId="{37D8B2C8-11B3-0041-828B-28388B49CABF}" dt="2023-08-08T12:14:22.999" v="676" actId="21"/>
          <ac:picMkLst>
            <pc:docMk/>
            <pc:sldMk cId="0" sldId="256"/>
            <ac:picMk id="4" creationId="{8C74D024-287B-05BE-85CC-7FF460376EB7}"/>
          </ac:picMkLst>
        </pc:picChg>
      </pc:sldChg>
      <pc:sldChg chg="addSp delSp modSp mod modClrScheme delDesignElem chgLayout modNotesTx">
        <pc:chgData name="Валерия Николаева Симеонова" userId="bb6234ee-7972-498a-9746-4c962add02b0" providerId="ADAL" clId="{37D8B2C8-11B3-0041-828B-28388B49CABF}" dt="2023-08-11T22:19:46.899" v="829"/>
        <pc:sldMkLst>
          <pc:docMk/>
          <pc:sldMk cId="0" sldId="257"/>
        </pc:sldMkLst>
        <pc:spChg chg="mod ord">
          <ac:chgData name="Валерия Николаева Симеонова" userId="bb6234ee-7972-498a-9746-4c962add02b0" providerId="ADAL" clId="{37D8B2C8-11B3-0041-828B-28388B49CABF}" dt="2023-08-08T11:35:11.744" v="368" actId="790"/>
          <ac:spMkLst>
            <pc:docMk/>
            <pc:sldMk cId="0" sldId="257"/>
            <ac:spMk id="2" creationId="{00000000-0000-0000-0000-000000000000}"/>
          </ac:spMkLst>
        </pc:spChg>
        <pc:spChg chg="add mod ord">
          <ac:chgData name="Валерия Николаева Симеонова" userId="bb6234ee-7972-498a-9746-4c962add02b0" providerId="ADAL" clId="{37D8B2C8-11B3-0041-828B-28388B49CABF}" dt="2023-08-08T11:35:01.889" v="367" actId="14100"/>
          <ac:spMkLst>
            <pc:docMk/>
            <pc:sldMk cId="0" sldId="257"/>
            <ac:spMk id="3" creationId="{0E9EC797-0214-B097-CA44-70B705148EC6}"/>
          </ac:spMkLst>
        </pc:spChg>
        <pc:spChg chg="add del mod">
          <ac:chgData name="Валерия Николаева Симеонова" userId="bb6234ee-7972-498a-9746-4c962add02b0" providerId="ADAL" clId="{37D8B2C8-11B3-0041-828B-28388B49CABF}" dt="2023-08-11T15:45:29.626" v="729" actId="478"/>
          <ac:spMkLst>
            <pc:docMk/>
            <pc:sldMk cId="0" sldId="257"/>
            <ac:spMk id="4" creationId="{C1013640-BDFD-1D0A-4428-A42749168436}"/>
          </ac:spMkLst>
        </pc:spChg>
        <pc:spChg chg="add mod">
          <ac:chgData name="Валерия Николаева Симеонова" userId="bb6234ee-7972-498a-9746-4c962add02b0" providerId="ADAL" clId="{37D8B2C8-11B3-0041-828B-28388B49CABF}" dt="2023-08-11T15:46:02.254" v="739"/>
          <ac:spMkLst>
            <pc:docMk/>
            <pc:sldMk cId="0" sldId="257"/>
            <ac:spMk id="5" creationId="{42BD4A0C-442B-621A-EF26-414ABD69D697}"/>
          </ac:spMkLst>
        </pc:spChg>
        <pc:spChg chg="del">
          <ac:chgData name="Валерия Николаева Симеонова" userId="bb6234ee-7972-498a-9746-4c962add02b0" providerId="ADAL" clId="{37D8B2C8-11B3-0041-828B-28388B49CABF}" dt="2023-08-08T11:16:59.540" v="15"/>
          <ac:spMkLst>
            <pc:docMk/>
            <pc:sldMk cId="0" sldId="257"/>
            <ac:spMk id="32" creationId="{8CC66E84-2B42-463F-8329-75BA0D52127B}"/>
          </ac:spMkLst>
        </pc:spChg>
        <pc:spChg chg="del">
          <ac:chgData name="Валерия Николаева Симеонова" userId="bb6234ee-7972-498a-9746-4c962add02b0" providerId="ADAL" clId="{37D8B2C8-11B3-0041-828B-28388B49CABF}" dt="2023-08-08T11:16:59.540" v="15"/>
          <ac:spMkLst>
            <pc:docMk/>
            <pc:sldMk cId="0" sldId="257"/>
            <ac:spMk id="33" creationId="{19C9EAEA-39D0-4B0E-A0EB-51E7B26740B1}"/>
          </ac:spMkLst>
        </pc:spChg>
        <pc:spChg chg="del">
          <ac:chgData name="Валерия Николаева Симеонова" userId="bb6234ee-7972-498a-9746-4c962add02b0" providerId="ADAL" clId="{37D8B2C8-11B3-0041-828B-28388B49CABF}" dt="2023-08-08T11:16:59.540" v="15"/>
          <ac:spMkLst>
            <pc:docMk/>
            <pc:sldMk cId="0" sldId="257"/>
            <ac:spMk id="35" creationId="{3873B707-463F-40B0-8227-E8CC6C67EB25}"/>
          </ac:spMkLst>
        </pc:spChg>
        <pc:grpChg chg="del">
          <ac:chgData name="Валерия Николаева Симеонова" userId="bb6234ee-7972-498a-9746-4c962add02b0" providerId="ADAL" clId="{37D8B2C8-11B3-0041-828B-28388B49CABF}" dt="2023-08-08T11:16:59.540" v="15"/>
          <ac:grpSpMkLst>
            <pc:docMk/>
            <pc:sldMk cId="0" sldId="257"/>
            <ac:grpSpMk id="34" creationId="{032D8612-31EB-44CF-A1D0-14FD4C705424}"/>
          </ac:grpSpMkLst>
        </pc:grpChg>
        <pc:graphicFrameChg chg="mod ord modGraphic">
          <ac:chgData name="Валерия Николаева Симеонова" userId="bb6234ee-7972-498a-9746-4c962add02b0" providerId="ADAL" clId="{37D8B2C8-11B3-0041-828B-28388B49CABF}" dt="2023-08-08T11:31:34.686" v="130" actId="790"/>
          <ac:graphicFrameMkLst>
            <pc:docMk/>
            <pc:sldMk cId="0" sldId="257"/>
            <ac:graphicFrameMk id="21" creationId="{9CE01AFB-F43E-B024-317F-69983E59941A}"/>
          </ac:graphicFrameMkLst>
        </pc:graphicFrameChg>
      </pc:sldChg>
      <pc:sldChg chg="modSp add del mod">
        <pc:chgData name="Валерия Николаева Симеонова" userId="bb6234ee-7972-498a-9746-4c962add02b0" providerId="ADAL" clId="{37D8B2C8-11B3-0041-828B-28388B49CABF}" dt="2023-08-08T12:12:04.651" v="635" actId="2696"/>
        <pc:sldMkLst>
          <pc:docMk/>
          <pc:sldMk cId="1013762548" sldId="258"/>
        </pc:sldMkLst>
        <pc:spChg chg="mod">
          <ac:chgData name="Валерия Николаева Симеонова" userId="bb6234ee-7972-498a-9746-4c962add02b0" providerId="ADAL" clId="{37D8B2C8-11B3-0041-828B-28388B49CABF}" dt="2023-08-08T12:11:57.981" v="634" actId="20577"/>
          <ac:spMkLst>
            <pc:docMk/>
            <pc:sldMk cId="1013762548" sldId="258"/>
            <ac:spMk id="6" creationId="{00000000-0000-0000-0000-000000000000}"/>
          </ac:spMkLst>
        </pc:spChg>
      </pc:sldChg>
      <pc:sldChg chg="addSp delSp modSp mod delDesignElem modNotesTx">
        <pc:chgData name="Валерия Николаева Симеонова" userId="bb6234ee-7972-498a-9746-4c962add02b0" providerId="ADAL" clId="{37D8B2C8-11B3-0041-828B-28388B49CABF}" dt="2023-08-11T22:21:45.769" v="872"/>
        <pc:sldMkLst>
          <pc:docMk/>
          <pc:sldMk cId="0" sldId="259"/>
        </pc:sldMkLst>
        <pc:spChg chg="mod">
          <ac:chgData name="Валерия Николаева Симеонова" userId="bb6234ee-7972-498a-9746-4c962add02b0" providerId="ADAL" clId="{37D8B2C8-11B3-0041-828B-28388B49CABF}" dt="2023-08-08T11:51:57.715" v="439" actId="255"/>
          <ac:spMkLst>
            <pc:docMk/>
            <pc:sldMk cId="0" sldId="259"/>
            <ac:spMk id="2" creationId="{00000000-0000-0000-0000-000000000000}"/>
          </ac:spMkLst>
        </pc:spChg>
        <pc:spChg chg="add del mod">
          <ac:chgData name="Валерия Николаева Симеонова" userId="bb6234ee-7972-498a-9746-4c962add02b0" providerId="ADAL" clId="{37D8B2C8-11B3-0041-828B-28388B49CABF}" dt="2023-08-11T15:45:22.524" v="728" actId="478"/>
          <ac:spMkLst>
            <pc:docMk/>
            <pc:sldMk cId="0" sldId="259"/>
            <ac:spMk id="3" creationId="{5624460B-18B2-A501-4641-4FBA3CB6B824}"/>
          </ac:spMkLst>
        </pc:spChg>
        <pc:spChg chg="add mod">
          <ac:chgData name="Валерия Николаева Симеонова" userId="bb6234ee-7972-498a-9746-4c962add02b0" providerId="ADAL" clId="{37D8B2C8-11B3-0041-828B-28388B49CABF}" dt="2023-08-11T15:46:00.037" v="738"/>
          <ac:spMkLst>
            <pc:docMk/>
            <pc:sldMk cId="0" sldId="259"/>
            <ac:spMk id="6" creationId="{6B7E71C3-19A1-0F9B-7888-79DF882A5390}"/>
          </ac:spMkLst>
        </pc:spChg>
        <pc:spChg chg="del">
          <ac:chgData name="Валерия Николаева Симеонова" userId="bb6234ee-7972-498a-9746-4c962add02b0" providerId="ADAL" clId="{37D8B2C8-11B3-0041-828B-28388B49CABF}" dt="2023-08-08T11:39:02.422" v="372" actId="12084"/>
          <ac:spMkLst>
            <pc:docMk/>
            <pc:sldMk cId="0" sldId="259"/>
            <ac:spMk id="9" creationId="{76FB8A63-E008-9B16-D4A1-25C9D7621A7D}"/>
          </ac:spMkLst>
        </pc:spChg>
        <pc:spChg chg="del">
          <ac:chgData name="Валерия Николаева Симеонова" userId="bb6234ee-7972-498a-9746-4c962add02b0" providerId="ADAL" clId="{37D8B2C8-11B3-0041-828B-28388B49CABF}" dt="2023-08-08T11:16:59.540" v="15"/>
          <ac:spMkLst>
            <pc:docMk/>
            <pc:sldMk cId="0" sldId="259"/>
            <ac:spMk id="58" creationId="{389575E1-3389-451A-A5F7-27854C25C599}"/>
          </ac:spMkLst>
        </pc:spChg>
        <pc:spChg chg="del">
          <ac:chgData name="Валерия Николаева Симеонова" userId="bb6234ee-7972-498a-9746-4c962add02b0" providerId="ADAL" clId="{37D8B2C8-11B3-0041-828B-28388B49CABF}" dt="2023-08-08T11:16:59.540" v="15"/>
          <ac:spMkLst>
            <pc:docMk/>
            <pc:sldMk cId="0" sldId="259"/>
            <ac:spMk id="60" creationId="{A53CCC5C-D88E-40FB-B30B-23DCDBD01D37}"/>
          </ac:spMkLst>
        </pc:spChg>
        <pc:spChg chg="del">
          <ac:chgData name="Валерия Николаева Симеонова" userId="bb6234ee-7972-498a-9746-4c962add02b0" providerId="ADAL" clId="{37D8B2C8-11B3-0041-828B-28388B49CABF}" dt="2023-08-08T11:16:59.540" v="15"/>
          <ac:spMkLst>
            <pc:docMk/>
            <pc:sldMk cId="0" sldId="259"/>
            <ac:spMk id="62" creationId="{081E4A58-353D-44AE-B2FC-2A74E2E400F7}"/>
          </ac:spMkLst>
        </pc:spChg>
        <pc:graphicFrameChg chg="add mod modGraphic">
          <ac:chgData name="Валерия Николаева Симеонова" userId="bb6234ee-7972-498a-9746-4c962add02b0" providerId="ADAL" clId="{37D8B2C8-11B3-0041-828B-28388B49CABF}" dt="2023-08-08T11:53:17.659" v="449" actId="790"/>
          <ac:graphicFrameMkLst>
            <pc:docMk/>
            <pc:sldMk cId="0" sldId="259"/>
            <ac:graphicFrameMk id="4" creationId="{C1A5F616-DEEB-9A9F-426F-EE05172359F6}"/>
          </ac:graphicFrameMkLst>
        </pc:graphicFrameChg>
        <pc:graphicFrameChg chg="mod">
          <ac:chgData name="Валерия Николаева Симеонова" userId="bb6234ee-7972-498a-9746-4c962add02b0" providerId="ADAL" clId="{37D8B2C8-11B3-0041-828B-28388B49CABF}" dt="2023-08-08T11:46:51.209" v="411" actId="12269"/>
          <ac:graphicFrameMkLst>
            <pc:docMk/>
            <pc:sldMk cId="0" sldId="259"/>
            <ac:graphicFrameMk id="5" creationId="{E5AAC280-A681-9900-82B1-7479A1ADAE53}"/>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22:51.055" v="894" actId="20577"/>
        <pc:sldMkLst>
          <pc:docMk/>
          <pc:sldMk cId="0" sldId="260"/>
        </pc:sldMkLst>
        <pc:spChg chg="mod ord">
          <ac:chgData name="Валерия Николаева Симеонова" userId="bb6234ee-7972-498a-9746-4c962add02b0" providerId="ADAL" clId="{37D8B2C8-11B3-0041-828B-28388B49CABF}" dt="2023-08-08T11:52:08.630" v="440" actId="255"/>
          <ac:spMkLst>
            <pc:docMk/>
            <pc:sldMk cId="0" sldId="260"/>
            <ac:spMk id="2" creationId="{00000000-0000-0000-0000-000000000000}"/>
          </ac:spMkLst>
        </pc:spChg>
        <pc:spChg chg="del mod ord">
          <ac:chgData name="Валерия Николаева Симеонова" userId="bb6234ee-7972-498a-9746-4c962add02b0" providerId="ADAL" clId="{37D8B2C8-11B3-0041-828B-28388B49CABF}" dt="2023-08-08T11:41:37.419" v="388" actId="12084"/>
          <ac:spMkLst>
            <pc:docMk/>
            <pc:sldMk cId="0" sldId="260"/>
            <ac:spMk id="3" creationId="{00000000-0000-0000-0000-000000000000}"/>
          </ac:spMkLst>
        </pc:spChg>
        <pc:spChg chg="add del mod">
          <ac:chgData name="Валерия Николаева Симеонова" userId="bb6234ee-7972-498a-9746-4c962add02b0" providerId="ADAL" clId="{37D8B2C8-11B3-0041-828B-28388B49CABF}" dt="2023-08-11T15:45:17.753" v="727" actId="478"/>
          <ac:spMkLst>
            <pc:docMk/>
            <pc:sldMk cId="0" sldId="260"/>
            <ac:spMk id="3" creationId="{1C9638C6-26D0-E2E1-D288-2250D9A7DF24}"/>
          </ac:spMkLst>
        </pc:spChg>
        <pc:spChg chg="add del mod ord">
          <ac:chgData name="Валерия Николаева Симеонова" userId="bb6234ee-7972-498a-9746-4c962add02b0" providerId="ADAL" clId="{37D8B2C8-11B3-0041-828B-28388B49CABF}" dt="2023-08-08T11:40:27.287" v="382" actId="12084"/>
          <ac:spMkLst>
            <pc:docMk/>
            <pc:sldMk cId="0" sldId="260"/>
            <ac:spMk id="4" creationId="{2583480D-1A19-EF18-B3F4-A5A3775619F1}"/>
          </ac:spMkLst>
        </pc:spChg>
        <pc:spChg chg="add mod">
          <ac:chgData name="Валерия Николаева Симеонова" userId="bb6234ee-7972-498a-9746-4c962add02b0" providerId="ADAL" clId="{37D8B2C8-11B3-0041-828B-28388B49CABF}" dt="2023-08-11T15:45:57.647" v="737"/>
          <ac:spMkLst>
            <pc:docMk/>
            <pc:sldMk cId="0" sldId="260"/>
            <ac:spMk id="4" creationId="{E91E7F74-E866-1C2A-CEFD-3760878A3DEA}"/>
          </ac:spMkLst>
        </pc:spChg>
        <pc:spChg chg="del">
          <ac:chgData name="Валерия Николаева Симеонова" userId="bb6234ee-7972-498a-9746-4c962add02b0" providerId="ADAL" clId="{37D8B2C8-11B3-0041-828B-28388B49CABF}" dt="2023-08-08T11:16:59.540" v="15"/>
          <ac:spMkLst>
            <pc:docMk/>
            <pc:sldMk cId="0" sldId="260"/>
            <ac:spMk id="19" creationId="{389575E1-3389-451A-A5F7-27854C25C599}"/>
          </ac:spMkLst>
        </pc:spChg>
        <pc:spChg chg="del">
          <ac:chgData name="Валерия Николаева Симеонова" userId="bb6234ee-7972-498a-9746-4c962add02b0" providerId="ADAL" clId="{37D8B2C8-11B3-0041-828B-28388B49CABF}" dt="2023-08-08T11:16:59.540" v="15"/>
          <ac:spMkLst>
            <pc:docMk/>
            <pc:sldMk cId="0" sldId="260"/>
            <ac:spMk id="21" creationId="{A53CCC5C-D88E-40FB-B30B-23DCDBD01D37}"/>
          </ac:spMkLst>
        </pc:spChg>
        <pc:spChg chg="del">
          <ac:chgData name="Валерия Николаева Симеонова" userId="bb6234ee-7972-498a-9746-4c962add02b0" providerId="ADAL" clId="{37D8B2C8-11B3-0041-828B-28388B49CABF}" dt="2023-08-08T11:16:59.540" v="15"/>
          <ac:spMkLst>
            <pc:docMk/>
            <pc:sldMk cId="0" sldId="260"/>
            <ac:spMk id="23" creationId="{081E4A58-353D-44AE-B2FC-2A74E2E400F7}"/>
          </ac:spMkLst>
        </pc:spChg>
        <pc:graphicFrameChg chg="add mod">
          <ac:chgData name="Валерия Николаева Симеонова" userId="bb6234ee-7972-498a-9746-4c962add02b0" providerId="ADAL" clId="{37D8B2C8-11B3-0041-828B-28388B49CABF}" dt="2023-08-08T11:43:01.396" v="398" actId="13822"/>
          <ac:graphicFrameMkLst>
            <pc:docMk/>
            <pc:sldMk cId="0" sldId="260"/>
            <ac:graphicFrameMk id="5" creationId="{9748A9A6-6D5D-7B9E-626E-E6EF1AA9C852}"/>
          </ac:graphicFrameMkLst>
        </pc:graphicFrameChg>
        <pc:graphicFrameChg chg="add mod modGraphic">
          <ac:chgData name="Валерия Николаева Симеонова" userId="bb6234ee-7972-498a-9746-4c962add02b0" providerId="ADAL" clId="{37D8B2C8-11B3-0041-828B-28388B49CABF}" dt="2023-08-08T11:42:51.607" v="397" actId="403"/>
          <ac:graphicFrameMkLst>
            <pc:docMk/>
            <pc:sldMk cId="0" sldId="260"/>
            <ac:graphicFrameMk id="6" creationId="{FCEA2504-1919-C7E0-DA81-DB86A37B030E}"/>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26:01.835" v="982" actId="20577"/>
        <pc:sldMkLst>
          <pc:docMk/>
          <pc:sldMk cId="0" sldId="261"/>
        </pc:sldMkLst>
        <pc:spChg chg="mod ord">
          <ac:chgData name="Валерия Николаева Симеонова" userId="bb6234ee-7972-498a-9746-4c962add02b0" providerId="ADAL" clId="{37D8B2C8-11B3-0041-828B-28388B49CABF}" dt="2023-08-08T11:55:04.785" v="463" actId="790"/>
          <ac:spMkLst>
            <pc:docMk/>
            <pc:sldMk cId="0" sldId="261"/>
            <ac:spMk id="2" creationId="{00000000-0000-0000-0000-000000000000}"/>
          </ac:spMkLst>
        </pc:spChg>
        <pc:spChg chg="add mod ord">
          <ac:chgData name="Валерия Николаева Симеонова" userId="bb6234ee-7972-498a-9746-4c962add02b0" providerId="ADAL" clId="{37D8B2C8-11B3-0041-828B-28388B49CABF}" dt="2023-08-08T11:54:55.741" v="462" actId="122"/>
          <ac:spMkLst>
            <pc:docMk/>
            <pc:sldMk cId="0" sldId="261"/>
            <ac:spMk id="3" creationId="{ECD9BFA3-6F4F-0DCF-154A-00313100042D}"/>
          </ac:spMkLst>
        </pc:spChg>
        <pc:spChg chg="add del mod">
          <ac:chgData name="Валерия Николаева Симеонова" userId="bb6234ee-7972-498a-9746-4c962add02b0" providerId="ADAL" clId="{37D8B2C8-11B3-0041-828B-28388B49CABF}" dt="2023-08-11T15:45:12.270" v="726" actId="478"/>
          <ac:spMkLst>
            <pc:docMk/>
            <pc:sldMk cId="0" sldId="261"/>
            <ac:spMk id="4" creationId="{A0076537-7C76-38EE-12F3-874953E93A3B}"/>
          </ac:spMkLst>
        </pc:spChg>
        <pc:spChg chg="add mod">
          <ac:chgData name="Валерия Николаева Симеонова" userId="bb6234ee-7972-498a-9746-4c962add02b0" providerId="ADAL" clId="{37D8B2C8-11B3-0041-828B-28388B49CABF}" dt="2023-08-11T15:45:54.397" v="735"/>
          <ac:spMkLst>
            <pc:docMk/>
            <pc:sldMk cId="0" sldId="261"/>
            <ac:spMk id="5" creationId="{081FD313-006B-F7D5-A443-04A227A19765}"/>
          </ac:spMkLst>
        </pc:spChg>
        <pc:spChg chg="del">
          <ac:chgData name="Валерия Николаева Симеонова" userId="bb6234ee-7972-498a-9746-4c962add02b0" providerId="ADAL" clId="{37D8B2C8-11B3-0041-828B-28388B49CABF}" dt="2023-08-08T11:16:59.540" v="15"/>
          <ac:spMkLst>
            <pc:docMk/>
            <pc:sldMk cId="0" sldId="261"/>
            <ac:spMk id="18" creationId="{A1F6BF70-C7D1-4AF9-8DB4-BEEB8A9C3529}"/>
          </ac:spMkLst>
        </pc:spChg>
        <pc:spChg chg="del">
          <ac:chgData name="Валерия Николаева Симеонова" userId="bb6234ee-7972-498a-9746-4c962add02b0" providerId="ADAL" clId="{37D8B2C8-11B3-0041-828B-28388B49CABF}" dt="2023-08-08T11:16:59.540" v="15"/>
          <ac:spMkLst>
            <pc:docMk/>
            <pc:sldMk cId="0" sldId="261"/>
            <ac:spMk id="24" creationId="{2C1BBA94-3F40-40AA-8BB9-E69E25E537C1}"/>
          </ac:spMkLst>
        </pc:spChg>
        <pc:grpChg chg="del">
          <ac:chgData name="Валерия Николаева Симеонова" userId="bb6234ee-7972-498a-9746-4c962add02b0" providerId="ADAL" clId="{37D8B2C8-11B3-0041-828B-28388B49CABF}" dt="2023-08-08T11:16:59.540" v="15"/>
          <ac:grpSpMkLst>
            <pc:docMk/>
            <pc:sldMk cId="0" sldId="261"/>
            <ac:grpSpMk id="20" creationId="{0C66A8B6-1F6E-4FCC-93B9-B9986B6FD111}"/>
          </ac:grpSpMkLst>
        </pc:grpChg>
        <pc:graphicFrameChg chg="mod ord">
          <ac:chgData name="Валерия Николаева Симеонова" userId="bb6234ee-7972-498a-9746-4c962add02b0" providerId="ADAL" clId="{37D8B2C8-11B3-0041-828B-28388B49CABF}" dt="2023-08-08T11:54:31.478" v="461" actId="12269"/>
          <ac:graphicFrameMkLst>
            <pc:docMk/>
            <pc:sldMk cId="0" sldId="261"/>
            <ac:graphicFrameMk id="14" creationId="{45A30AB1-EE5B-F93D-2F63-34A9267924E8}"/>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29:47.373" v="1121" actId="12"/>
        <pc:sldMkLst>
          <pc:docMk/>
          <pc:sldMk cId="0" sldId="262"/>
        </pc:sldMkLst>
        <pc:spChg chg="mod ord">
          <ac:chgData name="Валерия Николаева Симеонова" userId="bb6234ee-7972-498a-9746-4c962add02b0" providerId="ADAL" clId="{37D8B2C8-11B3-0041-828B-28388B49CABF}" dt="2023-08-08T11:59:20.756" v="502" actId="20577"/>
          <ac:spMkLst>
            <pc:docMk/>
            <pc:sldMk cId="0" sldId="262"/>
            <ac:spMk id="2" creationId="{00000000-0000-0000-0000-000000000000}"/>
          </ac:spMkLst>
        </pc:spChg>
        <pc:spChg chg="add del mod">
          <ac:chgData name="Валерия Николаева Симеонова" userId="bb6234ee-7972-498a-9746-4c962add02b0" providerId="ADAL" clId="{37D8B2C8-11B3-0041-828B-28388B49CABF}" dt="2023-08-11T15:44:55.165" v="723" actId="478"/>
          <ac:spMkLst>
            <pc:docMk/>
            <pc:sldMk cId="0" sldId="262"/>
            <ac:spMk id="3" creationId="{1277C94D-5E11-D8A6-55A6-21D202CE55BE}"/>
          </ac:spMkLst>
        </pc:spChg>
        <pc:spChg chg="add del mod ord">
          <ac:chgData name="Валерия Николаева Симеонова" userId="bb6234ee-7972-498a-9746-4c962add02b0" providerId="ADAL" clId="{37D8B2C8-11B3-0041-828B-28388B49CABF}" dt="2023-08-08T11:59:29.953" v="504" actId="12084"/>
          <ac:spMkLst>
            <pc:docMk/>
            <pc:sldMk cId="0" sldId="262"/>
            <ac:spMk id="3" creationId="{207BF9F8-D312-8743-F5D0-1657C16FD283}"/>
          </ac:spMkLst>
        </pc:spChg>
        <pc:spChg chg="add mod">
          <ac:chgData name="Валерия Николаева Симеонова" userId="bb6234ee-7972-498a-9746-4c962add02b0" providerId="ADAL" clId="{37D8B2C8-11B3-0041-828B-28388B49CABF}" dt="2023-08-11T15:45:48.765" v="732"/>
          <ac:spMkLst>
            <pc:docMk/>
            <pc:sldMk cId="0" sldId="262"/>
            <ac:spMk id="6" creationId="{7CE47D92-B3E5-FDB6-F249-52562DF474DF}"/>
          </ac:spMkLst>
        </pc:spChg>
        <pc:spChg chg="del">
          <ac:chgData name="Валерия Николаева Симеонова" userId="bb6234ee-7972-498a-9746-4c962add02b0" providerId="ADAL" clId="{37D8B2C8-11B3-0041-828B-28388B49CABF}" dt="2023-08-08T11:16:59.540" v="15"/>
          <ac:spMkLst>
            <pc:docMk/>
            <pc:sldMk cId="0" sldId="262"/>
            <ac:spMk id="49" creationId="{A1F6BF70-C7D1-4AF9-8DB4-BEEB8A9C3529}"/>
          </ac:spMkLst>
        </pc:spChg>
        <pc:spChg chg="del">
          <ac:chgData name="Валерия Николаева Симеонова" userId="bb6234ee-7972-498a-9746-4c962add02b0" providerId="ADAL" clId="{37D8B2C8-11B3-0041-828B-28388B49CABF}" dt="2023-08-08T11:16:59.540" v="15"/>
          <ac:spMkLst>
            <pc:docMk/>
            <pc:sldMk cId="0" sldId="262"/>
            <ac:spMk id="51" creationId="{2C1BBA94-3F40-40AA-8BB9-E69E25E537C1}"/>
          </ac:spMkLst>
        </pc:spChg>
        <pc:grpChg chg="del">
          <ac:chgData name="Валерия Николаева Симеонова" userId="bb6234ee-7972-498a-9746-4c962add02b0" providerId="ADAL" clId="{37D8B2C8-11B3-0041-828B-28388B49CABF}" dt="2023-08-08T11:16:59.540" v="15"/>
          <ac:grpSpMkLst>
            <pc:docMk/>
            <pc:sldMk cId="0" sldId="262"/>
            <ac:grpSpMk id="50" creationId="{0C66A8B6-1F6E-4FCC-93B9-B9986B6FD111}"/>
          </ac:grpSpMkLst>
        </pc:grpChg>
        <pc:graphicFrameChg chg="add mod">
          <ac:chgData name="Валерия Николаева Симеонова" userId="bb6234ee-7972-498a-9746-4c962add02b0" providerId="ADAL" clId="{37D8B2C8-11B3-0041-828B-28388B49CABF}" dt="2023-08-08T12:01:55.468" v="524" actId="13822"/>
          <ac:graphicFrameMkLst>
            <pc:docMk/>
            <pc:sldMk cId="0" sldId="262"/>
            <ac:graphicFrameMk id="4" creationId="{EC92A49A-D47F-D7AB-899F-8855E0A94B9D}"/>
          </ac:graphicFrameMkLst>
        </pc:graphicFrameChg>
        <pc:graphicFrameChg chg="mod ord modGraphic">
          <ac:chgData name="Валерия Николаева Симеонова" userId="bb6234ee-7972-498a-9746-4c962add02b0" providerId="ADAL" clId="{37D8B2C8-11B3-0041-828B-28388B49CABF}" dt="2023-08-08T12:01:42.631" v="523" actId="790"/>
          <ac:graphicFrameMkLst>
            <pc:docMk/>
            <pc:sldMk cId="0" sldId="262"/>
            <ac:graphicFrameMk id="5" creationId="{68798DF4-D830-3684-F1F6-2E9946E49802}"/>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30:26.632" v="1122"/>
        <pc:sldMkLst>
          <pc:docMk/>
          <pc:sldMk cId="0" sldId="263"/>
        </pc:sldMkLst>
        <pc:spChg chg="mod ord">
          <ac:chgData name="Валерия Николаева Симеонова" userId="bb6234ee-7972-498a-9746-4c962add02b0" providerId="ADAL" clId="{37D8B2C8-11B3-0041-828B-28388B49CABF}" dt="2023-08-08T12:02:31.528" v="528" actId="790"/>
          <ac:spMkLst>
            <pc:docMk/>
            <pc:sldMk cId="0" sldId="263"/>
            <ac:spMk id="2" creationId="{00000000-0000-0000-0000-000000000000}"/>
          </ac:spMkLst>
        </pc:spChg>
        <pc:spChg chg="del mod ord">
          <ac:chgData name="Валерия Николаева Симеонова" userId="bb6234ee-7972-498a-9746-4c962add02b0" providerId="ADAL" clId="{37D8B2C8-11B3-0041-828B-28388B49CABF}" dt="2023-08-08T12:03:03.064" v="531" actId="12084"/>
          <ac:spMkLst>
            <pc:docMk/>
            <pc:sldMk cId="0" sldId="263"/>
            <ac:spMk id="3" creationId="{00000000-0000-0000-0000-000000000000}"/>
          </ac:spMkLst>
        </pc:spChg>
        <pc:spChg chg="add del mod">
          <ac:chgData name="Валерия Николаева Симеонова" userId="bb6234ee-7972-498a-9746-4c962add02b0" providerId="ADAL" clId="{37D8B2C8-11B3-0041-828B-28388B49CABF}" dt="2023-08-11T15:44:51.072" v="722" actId="478"/>
          <ac:spMkLst>
            <pc:docMk/>
            <pc:sldMk cId="0" sldId="263"/>
            <ac:spMk id="3" creationId="{1E8AABF4-301C-13A8-902E-B105193E8DDB}"/>
          </ac:spMkLst>
        </pc:spChg>
        <pc:spChg chg="add del mod ord">
          <ac:chgData name="Валерия Николаева Симеонова" userId="bb6234ee-7972-498a-9746-4c962add02b0" providerId="ADAL" clId="{37D8B2C8-11B3-0041-828B-28388B49CABF}" dt="2023-08-08T12:02:17.335" v="525" actId="478"/>
          <ac:spMkLst>
            <pc:docMk/>
            <pc:sldMk cId="0" sldId="263"/>
            <ac:spMk id="4" creationId="{046E7F0F-8C75-A9C9-E8C6-C42FC4F03E24}"/>
          </ac:spMkLst>
        </pc:spChg>
        <pc:spChg chg="add mod">
          <ac:chgData name="Валерия Николаева Симеонова" userId="bb6234ee-7972-498a-9746-4c962add02b0" providerId="ADAL" clId="{37D8B2C8-11B3-0041-828B-28388B49CABF}" dt="2023-08-11T15:45:47.080" v="731"/>
          <ac:spMkLst>
            <pc:docMk/>
            <pc:sldMk cId="0" sldId="263"/>
            <ac:spMk id="4" creationId="{7681279A-AFCC-C0CF-5587-18DAA0E8DE69}"/>
          </ac:spMkLst>
        </pc:spChg>
        <pc:spChg chg="del">
          <ac:chgData name="Валерия Николаева Симеонова" userId="bb6234ee-7972-498a-9746-4c962add02b0" providerId="ADAL" clId="{37D8B2C8-11B3-0041-828B-28388B49CABF}" dt="2023-08-08T11:16:59.540" v="15"/>
          <ac:spMkLst>
            <pc:docMk/>
            <pc:sldMk cId="0" sldId="263"/>
            <ac:spMk id="8" creationId="{777A147A-9ED8-46B4-8660-1B3C2AA880B5}"/>
          </ac:spMkLst>
        </pc:spChg>
        <pc:spChg chg="del">
          <ac:chgData name="Валерия Николаева Симеонова" userId="bb6234ee-7972-498a-9746-4c962add02b0" providerId="ADAL" clId="{37D8B2C8-11B3-0041-828B-28388B49CABF}" dt="2023-08-08T11:16:59.540" v="15"/>
          <ac:spMkLst>
            <pc:docMk/>
            <pc:sldMk cId="0" sldId="263"/>
            <ac:spMk id="10" creationId="{5D6C15A0-C087-4593-8414-2B4EC1CDC3DE}"/>
          </ac:spMkLst>
        </pc:spChg>
        <pc:graphicFrameChg chg="add mod">
          <ac:chgData name="Валерия Николаева Симеонова" userId="bb6234ee-7972-498a-9746-4c962add02b0" providerId="ADAL" clId="{37D8B2C8-11B3-0041-828B-28388B49CABF}" dt="2023-08-08T12:03:30.180" v="532" actId="13782"/>
          <ac:graphicFrameMkLst>
            <pc:docMk/>
            <pc:sldMk cId="0" sldId="263"/>
            <ac:graphicFrameMk id="5" creationId="{68FD2CC7-025D-D2B3-9ACC-F8988B40B475}"/>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31:01.919" v="1123"/>
        <pc:sldMkLst>
          <pc:docMk/>
          <pc:sldMk cId="0" sldId="265"/>
        </pc:sldMkLst>
        <pc:spChg chg="mod ord">
          <ac:chgData name="Валерия Николаева Симеонова" userId="bb6234ee-7972-498a-9746-4c962add02b0" providerId="ADAL" clId="{37D8B2C8-11B3-0041-828B-28388B49CABF}" dt="2023-08-08T12:09:10.905" v="615" actId="790"/>
          <ac:spMkLst>
            <pc:docMk/>
            <pc:sldMk cId="0" sldId="265"/>
            <ac:spMk id="2" creationId="{00000000-0000-0000-0000-000000000000}"/>
          </ac:spMkLst>
        </pc:spChg>
        <pc:spChg chg="add del mod ord">
          <ac:chgData name="Валерия Николаева Симеонова" userId="bb6234ee-7972-498a-9746-4c962add02b0" providerId="ADAL" clId="{37D8B2C8-11B3-0041-828B-28388B49CABF}" dt="2023-08-08T12:04:03.578" v="534" actId="478"/>
          <ac:spMkLst>
            <pc:docMk/>
            <pc:sldMk cId="0" sldId="265"/>
            <ac:spMk id="3" creationId="{5B58DCFF-468C-27EB-EE54-1984F3CFD47E}"/>
          </ac:spMkLst>
        </pc:spChg>
        <pc:spChg chg="add del mod">
          <ac:chgData name="Валерия Николаева Симеонова" userId="bb6234ee-7972-498a-9746-4c962add02b0" providerId="ADAL" clId="{37D8B2C8-11B3-0041-828B-28388B49CABF}" dt="2023-08-11T15:44:46.890" v="721" actId="478"/>
          <ac:spMkLst>
            <pc:docMk/>
            <pc:sldMk cId="0" sldId="265"/>
            <ac:spMk id="3" creationId="{BFC39927-B89C-62A2-1E7E-F6598645301B}"/>
          </ac:spMkLst>
        </pc:spChg>
        <pc:spChg chg="add mod">
          <ac:chgData name="Валерия Николаева Симеонова" userId="bb6234ee-7972-498a-9746-4c962add02b0" providerId="ADAL" clId="{37D8B2C8-11B3-0041-828B-28388B49CABF}" dt="2023-08-11T15:45:44.893" v="730"/>
          <ac:spMkLst>
            <pc:docMk/>
            <pc:sldMk cId="0" sldId="265"/>
            <ac:spMk id="4" creationId="{16AD925D-480E-A39D-E496-ED626001AD38}"/>
          </ac:spMkLst>
        </pc:spChg>
        <pc:spChg chg="add del mod ord">
          <ac:chgData name="Валерия Николаева Симеонова" userId="bb6234ee-7972-498a-9746-4c962add02b0" providerId="ADAL" clId="{37D8B2C8-11B3-0041-828B-28388B49CABF}" dt="2023-08-08T12:05:59.200" v="566" actId="12084"/>
          <ac:spMkLst>
            <pc:docMk/>
            <pc:sldMk cId="0" sldId="265"/>
            <ac:spMk id="4" creationId="{CF3F0F2F-BE20-F666-52A8-B6759FA564EF}"/>
          </ac:spMkLst>
        </pc:spChg>
        <pc:spChg chg="del">
          <ac:chgData name="Валерия Николаева Симеонова" userId="bb6234ee-7972-498a-9746-4c962add02b0" providerId="ADAL" clId="{37D8B2C8-11B3-0041-828B-28388B49CABF}" dt="2023-08-08T11:16:59.540" v="15"/>
          <ac:spMkLst>
            <pc:docMk/>
            <pc:sldMk cId="0" sldId="265"/>
            <ac:spMk id="28" creationId="{C05CBC3C-2E5A-4839-8B9B-2E5A6ADF0F58}"/>
          </ac:spMkLst>
        </pc:spChg>
        <pc:spChg chg="del">
          <ac:chgData name="Валерия Николаева Симеонова" userId="bb6234ee-7972-498a-9746-4c962add02b0" providerId="ADAL" clId="{37D8B2C8-11B3-0041-828B-28388B49CABF}" dt="2023-08-08T11:16:59.540" v="15"/>
          <ac:spMkLst>
            <pc:docMk/>
            <pc:sldMk cId="0" sldId="265"/>
            <ac:spMk id="30" creationId="{DB5B423A-57CC-4C58-AA26-8E2E862B03A0}"/>
          </ac:spMkLst>
        </pc:spChg>
        <pc:graphicFrameChg chg="add mod">
          <ac:chgData name="Валерия Николаева Симеонова" userId="bb6234ee-7972-498a-9746-4c962add02b0" providerId="ADAL" clId="{37D8B2C8-11B3-0041-828B-28388B49CABF}" dt="2023-08-08T12:08:43.689" v="614"/>
          <ac:graphicFrameMkLst>
            <pc:docMk/>
            <pc:sldMk cId="0" sldId="265"/>
            <ac:graphicFrameMk id="5" creationId="{95438A34-6723-3464-C6D6-79BE0605F872}"/>
          </ac:graphicFrameMkLst>
        </pc:graphicFrameChg>
        <pc:graphicFrameChg chg="mod ord">
          <ac:chgData name="Валерия Николаева Симеонова" userId="bb6234ee-7972-498a-9746-4c962add02b0" providerId="ADAL" clId="{37D8B2C8-11B3-0041-828B-28388B49CABF}" dt="2023-08-08T12:05:32.859" v="549" actId="700"/>
          <ac:graphicFrameMkLst>
            <pc:docMk/>
            <pc:sldMk cId="0" sldId="265"/>
            <ac:graphicFrameMk id="24" creationId="{0D28B0DE-824E-1264-2E25-CE505C80A485}"/>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31:26.258" v="1124"/>
        <pc:sldMkLst>
          <pc:docMk/>
          <pc:sldMk cId="0" sldId="269"/>
        </pc:sldMkLst>
        <pc:spChg chg="mod ord">
          <ac:chgData name="Валерия Николаева Симеонова" userId="bb6234ee-7972-498a-9746-4c962add02b0" providerId="ADAL" clId="{37D8B2C8-11B3-0041-828B-28388B49CABF}" dt="2023-08-08T12:09:57.768" v="620" actId="790"/>
          <ac:spMkLst>
            <pc:docMk/>
            <pc:sldMk cId="0" sldId="269"/>
            <ac:spMk id="2" creationId="{00000000-0000-0000-0000-000000000000}"/>
          </ac:spMkLst>
        </pc:spChg>
        <pc:spChg chg="add del mod ord">
          <ac:chgData name="Валерия Николаева Симеонова" userId="bb6234ee-7972-498a-9746-4c962add02b0" providerId="ADAL" clId="{37D8B2C8-11B3-0041-828B-28388B49CABF}" dt="2023-08-08T12:09:38.223" v="619" actId="478"/>
          <ac:spMkLst>
            <pc:docMk/>
            <pc:sldMk cId="0" sldId="269"/>
            <ac:spMk id="3" creationId="{7E012285-20A9-3960-E9FB-E5F3FD079F7B}"/>
          </ac:spMkLst>
        </pc:spChg>
        <pc:spChg chg="add mod">
          <ac:chgData name="Валерия Николаева Симеонова" userId="bb6234ee-7972-498a-9746-4c962add02b0" providerId="ADAL" clId="{37D8B2C8-11B3-0041-828B-28388B49CABF}" dt="2023-08-11T15:44:40.219" v="720" actId="790"/>
          <ac:spMkLst>
            <pc:docMk/>
            <pc:sldMk cId="0" sldId="269"/>
            <ac:spMk id="3" creationId="{9A97A71A-8661-9B13-1CAF-ADC8860B2C8F}"/>
          </ac:spMkLst>
        </pc:spChg>
        <pc:spChg chg="del">
          <ac:chgData name="Валерия Николаева Симеонова" userId="bb6234ee-7972-498a-9746-4c962add02b0" providerId="ADAL" clId="{37D8B2C8-11B3-0041-828B-28388B49CABF}" dt="2023-08-08T11:16:59.540" v="15"/>
          <ac:spMkLst>
            <pc:docMk/>
            <pc:sldMk cId="0" sldId="269"/>
            <ac:spMk id="9" creationId="{A1F6BF70-C7D1-4AF9-8DB4-BEEB8A9C3529}"/>
          </ac:spMkLst>
        </pc:spChg>
        <pc:spChg chg="del">
          <ac:chgData name="Валерия Николаева Симеонова" userId="bb6234ee-7972-498a-9746-4c962add02b0" providerId="ADAL" clId="{37D8B2C8-11B3-0041-828B-28388B49CABF}" dt="2023-08-08T11:16:59.540" v="15"/>
          <ac:spMkLst>
            <pc:docMk/>
            <pc:sldMk cId="0" sldId="269"/>
            <ac:spMk id="15" creationId="{2C1BBA94-3F40-40AA-8BB9-E69E25E537C1}"/>
          </ac:spMkLst>
        </pc:spChg>
        <pc:grpChg chg="del">
          <ac:chgData name="Валерия Николаева Симеонова" userId="bb6234ee-7972-498a-9746-4c962add02b0" providerId="ADAL" clId="{37D8B2C8-11B3-0041-828B-28388B49CABF}" dt="2023-08-08T11:16:59.540" v="15"/>
          <ac:grpSpMkLst>
            <pc:docMk/>
            <pc:sldMk cId="0" sldId="269"/>
            <ac:grpSpMk id="11" creationId="{0C66A8B6-1F6E-4FCC-93B9-B9986B6FD111}"/>
          </ac:grpSpMkLst>
        </pc:grpChg>
        <pc:graphicFrameChg chg="mod ord">
          <ac:chgData name="Валерия Николаева Симеонова" userId="bb6234ee-7972-498a-9746-4c962add02b0" providerId="ADAL" clId="{37D8B2C8-11B3-0041-828B-28388B49CABF}" dt="2023-08-08T12:10:48.148" v="623" actId="2711"/>
          <ac:graphicFrameMkLst>
            <pc:docMk/>
            <pc:sldMk cId="0" sldId="269"/>
            <ac:graphicFrameMk id="5" creationId="{584BA4D4-BE8A-F582-5C82-930868D6DAB1}"/>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18:36.179" v="757" actId="20577"/>
        <pc:sldMkLst>
          <pc:docMk/>
          <pc:sldMk cId="1053807162" sldId="270"/>
        </pc:sldMkLst>
        <pc:spChg chg="mod ord">
          <ac:chgData name="Валерия Николаева Симеонова" userId="bb6234ee-7972-498a-9746-4c962add02b0" providerId="ADAL" clId="{37D8B2C8-11B3-0041-828B-28388B49CABF}" dt="2023-08-08T11:26:09.597" v="81" actId="27636"/>
          <ac:spMkLst>
            <pc:docMk/>
            <pc:sldMk cId="1053807162" sldId="270"/>
            <ac:spMk id="2" creationId="{EB0AE6CE-94E0-05E3-DECE-F6631323C6D7}"/>
          </ac:spMkLst>
        </pc:spChg>
        <pc:spChg chg="add del mod ord">
          <ac:chgData name="Валерия Николаева Симеонова" userId="bb6234ee-7972-498a-9746-4c962add02b0" providerId="ADAL" clId="{37D8B2C8-11B3-0041-828B-28388B49CABF}" dt="2023-08-08T11:21:03.393" v="52" actId="12084"/>
          <ac:spMkLst>
            <pc:docMk/>
            <pc:sldMk cId="1053807162" sldId="270"/>
            <ac:spMk id="3" creationId="{4CC117CD-69CD-F85C-9AA7-3DF281B325EE}"/>
          </ac:spMkLst>
        </pc:spChg>
        <pc:spChg chg="add mod">
          <ac:chgData name="Валерия Николаева Симеонова" userId="bb6234ee-7972-498a-9746-4c962add02b0" providerId="ADAL" clId="{37D8B2C8-11B3-0041-828B-28388B49CABF}" dt="2023-08-11T15:46:58.036" v="747" actId="14100"/>
          <ac:spMkLst>
            <pc:docMk/>
            <pc:sldMk cId="1053807162" sldId="270"/>
            <ac:spMk id="3" creationId="{FAC9E568-542D-0F06-2AE4-68827BF7D201}"/>
          </ac:spMkLst>
        </pc:spChg>
        <pc:spChg chg="add del mod ord">
          <ac:chgData name="Валерия Николаева Симеонова" userId="bb6234ee-7972-498a-9746-4c962add02b0" providerId="ADAL" clId="{37D8B2C8-11B3-0041-828B-28388B49CABF}" dt="2023-08-08T11:27:24.502" v="89" actId="478"/>
          <ac:spMkLst>
            <pc:docMk/>
            <pc:sldMk cId="1053807162" sldId="270"/>
            <ac:spMk id="6" creationId="{F20A22AB-9FE2-A779-ACC9-D1C769D7438A}"/>
          </ac:spMkLst>
        </pc:spChg>
        <pc:spChg chg="add del mod ord">
          <ac:chgData name="Валерия Николаева Симеонова" userId="bb6234ee-7972-498a-9746-4c962add02b0" providerId="ADAL" clId="{37D8B2C8-11B3-0041-828B-28388B49CABF}" dt="2023-08-08T11:27:27.641" v="90" actId="478"/>
          <ac:spMkLst>
            <pc:docMk/>
            <pc:sldMk cId="1053807162" sldId="270"/>
            <ac:spMk id="7" creationId="{4335C280-6940-E201-54F6-F9449A62AF3F}"/>
          </ac:spMkLst>
        </pc:spChg>
        <pc:spChg chg="add del mod ord">
          <ac:chgData name="Валерия Николаева Симеонова" userId="bb6234ee-7972-498a-9746-4c962add02b0" providerId="ADAL" clId="{37D8B2C8-11B3-0041-828B-28388B49CABF}" dt="2023-08-08T11:27:11.205" v="88" actId="478"/>
          <ac:spMkLst>
            <pc:docMk/>
            <pc:sldMk cId="1053807162" sldId="270"/>
            <ac:spMk id="8" creationId="{AAC7331D-2DB8-AE22-00AA-702D516CE039}"/>
          </ac:spMkLst>
        </pc:spChg>
        <pc:spChg chg="del">
          <ac:chgData name="Валерия Николаева Симеонова" userId="bb6234ee-7972-498a-9746-4c962add02b0" providerId="ADAL" clId="{37D8B2C8-11B3-0041-828B-28388B49CABF}" dt="2023-08-08T11:16:59.540" v="15"/>
          <ac:spMkLst>
            <pc:docMk/>
            <pc:sldMk cId="1053807162" sldId="270"/>
            <ac:spMk id="9" creationId="{A1F6BF70-C7D1-4AF9-8DB4-BEEB8A9C3529}"/>
          </ac:spMkLst>
        </pc:spChg>
        <pc:spChg chg="del">
          <ac:chgData name="Валерия Николаева Симеонова" userId="bb6234ee-7972-498a-9746-4c962add02b0" providerId="ADAL" clId="{37D8B2C8-11B3-0041-828B-28388B49CABF}" dt="2023-08-08T11:16:59.540" v="15"/>
          <ac:spMkLst>
            <pc:docMk/>
            <pc:sldMk cId="1053807162" sldId="270"/>
            <ac:spMk id="15" creationId="{2C1BBA94-3F40-40AA-8BB9-E69E25E537C1}"/>
          </ac:spMkLst>
        </pc:spChg>
        <pc:grpChg chg="del">
          <ac:chgData name="Валерия Николаева Симеонова" userId="bb6234ee-7972-498a-9746-4c962add02b0" providerId="ADAL" clId="{37D8B2C8-11B3-0041-828B-28388B49CABF}" dt="2023-08-08T11:16:59.540" v="15"/>
          <ac:grpSpMkLst>
            <pc:docMk/>
            <pc:sldMk cId="1053807162" sldId="270"/>
            <ac:grpSpMk id="11" creationId="{0C66A8B6-1F6E-4FCC-93B9-B9986B6FD111}"/>
          </ac:grpSpMkLst>
        </pc:grpChg>
        <pc:graphicFrameChg chg="add mod modGraphic">
          <ac:chgData name="Валерия Николаева Симеонова" userId="bb6234ee-7972-498a-9746-4c962add02b0" providerId="ADAL" clId="{37D8B2C8-11B3-0041-828B-28388B49CABF}" dt="2023-08-08T11:28:14.831" v="104" actId="1036"/>
          <ac:graphicFrameMkLst>
            <pc:docMk/>
            <pc:sldMk cId="1053807162" sldId="270"/>
            <ac:graphicFrameMk id="4" creationId="{7A202317-B9F8-0FFF-ACC2-ECED72841324}"/>
          </ac:graphicFrameMkLst>
        </pc:graphicFrameChg>
        <pc:graphicFrameChg chg="mod ord modGraphic">
          <ac:chgData name="Валерия Николаева Симеонова" userId="bb6234ee-7972-498a-9746-4c962add02b0" providerId="ADAL" clId="{37D8B2C8-11B3-0041-828B-28388B49CABF}" dt="2023-08-08T11:28:36.509" v="115" actId="403"/>
          <ac:graphicFrameMkLst>
            <pc:docMk/>
            <pc:sldMk cId="1053807162" sldId="270"/>
            <ac:graphicFrameMk id="5" creationId="{E7F4E8D7-C0E3-A33E-9DC2-177A86CC56C9}"/>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19:13.014" v="828" actId="12"/>
        <pc:sldMkLst>
          <pc:docMk/>
          <pc:sldMk cId="3448189693" sldId="271"/>
        </pc:sldMkLst>
        <pc:spChg chg="mod ord">
          <ac:chgData name="Валерия Николаева Симеонова" userId="bb6234ee-7972-498a-9746-4c962add02b0" providerId="ADAL" clId="{37D8B2C8-11B3-0041-828B-28388B49CABF}" dt="2023-08-11T22:14:32.887" v="752" actId="700"/>
          <ac:spMkLst>
            <pc:docMk/>
            <pc:sldMk cId="3448189693" sldId="271"/>
            <ac:spMk id="2" creationId="{59B28329-9318-AA9A-FA6F-5F61A25DB67D}"/>
          </ac:spMkLst>
        </pc:spChg>
        <pc:spChg chg="add del mod ord">
          <ac:chgData name="Валерия Николаева Симеонова" userId="bb6234ee-7972-498a-9746-4c962add02b0" providerId="ADAL" clId="{37D8B2C8-11B3-0041-828B-28388B49CABF}" dt="2023-08-11T22:14:46.866" v="753" actId="478"/>
          <ac:spMkLst>
            <pc:docMk/>
            <pc:sldMk cId="3448189693" sldId="271"/>
            <ac:spMk id="3" creationId="{9E9AAB06-1F7C-86AD-1EC8-BF6CA251140B}"/>
          </ac:spMkLst>
        </pc:spChg>
        <pc:spChg chg="add del mod">
          <ac:chgData name="Валерия Николаева Симеонова" userId="bb6234ee-7972-498a-9746-4c962add02b0" providerId="ADAL" clId="{37D8B2C8-11B3-0041-828B-28388B49CABF}" dt="2023-08-11T15:47:05.239" v="748" actId="478"/>
          <ac:spMkLst>
            <pc:docMk/>
            <pc:sldMk cId="3448189693" sldId="271"/>
            <ac:spMk id="3" creationId="{AF5ECEBD-7282-ACEE-E1A2-E7C7A32FC946}"/>
          </ac:spMkLst>
        </pc:spChg>
        <pc:spChg chg="add del mod">
          <ac:chgData name="Валерия Николаева Симеонова" userId="bb6234ee-7972-498a-9746-4c962add02b0" providerId="ADAL" clId="{37D8B2C8-11B3-0041-828B-28388B49CABF}" dt="2023-08-11T22:14:50.590" v="754" actId="478"/>
          <ac:spMkLst>
            <pc:docMk/>
            <pc:sldMk cId="3448189693" sldId="271"/>
            <ac:spMk id="4" creationId="{C0E7F572-3EF6-4626-4647-CFF311CB8AED}"/>
          </ac:spMkLst>
        </pc:spChg>
        <pc:spChg chg="add mod">
          <ac:chgData name="Валерия Николаева Симеонова" userId="bb6234ee-7972-498a-9746-4c962add02b0" providerId="ADAL" clId="{37D8B2C8-11B3-0041-828B-28388B49CABF}" dt="2023-08-11T22:14:58.261" v="755"/>
          <ac:spMkLst>
            <pc:docMk/>
            <pc:sldMk cId="3448189693" sldId="271"/>
            <ac:spMk id="5" creationId="{24A15959-3319-9FD7-9ECE-A3C8019CC95F}"/>
          </ac:spMkLst>
        </pc:spChg>
        <pc:spChg chg="del">
          <ac:chgData name="Валерия Николаева Симеонова" userId="bb6234ee-7972-498a-9746-4c962add02b0" providerId="ADAL" clId="{37D8B2C8-11B3-0041-828B-28388B49CABF}" dt="2023-08-08T11:16:59.540" v="15"/>
          <ac:spMkLst>
            <pc:docMk/>
            <pc:sldMk cId="3448189693" sldId="271"/>
            <ac:spMk id="8" creationId="{6AB33354-5302-409E-90BF-4E7A98AFB5C6}"/>
          </ac:spMkLst>
        </pc:spChg>
        <pc:spChg chg="del">
          <ac:chgData name="Валерия Николаева Симеонова" userId="bb6234ee-7972-498a-9746-4c962add02b0" providerId="ADAL" clId="{37D8B2C8-11B3-0041-828B-28388B49CABF}" dt="2023-08-08T11:16:59.540" v="15"/>
          <ac:spMkLst>
            <pc:docMk/>
            <pc:sldMk cId="3448189693" sldId="271"/>
            <ac:spMk id="14" creationId="{2C1BBA94-3F40-40AA-8BB9-E69E25E537C1}"/>
          </ac:spMkLst>
        </pc:spChg>
        <pc:grpChg chg="del">
          <ac:chgData name="Валерия Николаева Симеонова" userId="bb6234ee-7972-498a-9746-4c962add02b0" providerId="ADAL" clId="{37D8B2C8-11B3-0041-828B-28388B49CABF}" dt="2023-08-08T11:16:59.540" v="15"/>
          <ac:grpSpMkLst>
            <pc:docMk/>
            <pc:sldMk cId="3448189693" sldId="271"/>
            <ac:grpSpMk id="10" creationId="{0C66A8B6-1F6E-4FCC-93B9-B9986B6FD111}"/>
          </ac:grpSpMkLst>
        </pc:grpChg>
        <pc:graphicFrameChg chg="mod ord">
          <ac:chgData name="Валерия Николаева Симеонова" userId="bb6234ee-7972-498a-9746-4c962add02b0" providerId="ADAL" clId="{37D8B2C8-11B3-0041-828B-28388B49CABF}" dt="2023-08-11T22:14:32.887" v="752" actId="700"/>
          <ac:graphicFrameMkLst>
            <pc:docMk/>
            <pc:sldMk cId="3448189693" sldId="271"/>
            <ac:graphicFrameMk id="18" creationId="{7397B08F-4C28-416E-4793-80BD09671DA4}"/>
          </ac:graphicFrameMkLst>
        </pc:graphicFrameChg>
      </pc:sldChg>
      <pc:sldChg chg="addSp delSp modSp mod modNotesTx">
        <pc:chgData name="Валерия Николаева Симеонова" userId="bb6234ee-7972-498a-9746-4c962add02b0" providerId="ADAL" clId="{37D8B2C8-11B3-0041-828B-28388B49CABF}" dt="2023-08-11T22:20:55.658" v="852" actId="20577"/>
        <pc:sldMkLst>
          <pc:docMk/>
          <pc:sldMk cId="2690713688" sldId="272"/>
        </pc:sldMkLst>
        <pc:spChg chg="mod">
          <ac:chgData name="Валерия Николаева Симеонова" userId="bb6234ee-7972-498a-9746-4c962add02b0" providerId="ADAL" clId="{37D8B2C8-11B3-0041-828B-28388B49CABF}" dt="2023-08-08T11:35:47.346" v="369" actId="790"/>
          <ac:spMkLst>
            <pc:docMk/>
            <pc:sldMk cId="2690713688" sldId="272"/>
            <ac:spMk id="2" creationId="{976A730E-F31E-4482-B972-8DEB1F3C73F9}"/>
          </ac:spMkLst>
        </pc:spChg>
        <pc:spChg chg="add del mod">
          <ac:chgData name="Валерия Николаева Симеонова" userId="bb6234ee-7972-498a-9746-4c962add02b0" providerId="ADAL" clId="{37D8B2C8-11B3-0041-828B-28388B49CABF}" dt="2023-08-11T15:47:10.319" v="749" actId="478"/>
          <ac:spMkLst>
            <pc:docMk/>
            <pc:sldMk cId="2690713688" sldId="272"/>
            <ac:spMk id="3" creationId="{7EC870A9-4532-A456-0624-D67879E6B3E3}"/>
          </ac:spMkLst>
        </pc:spChg>
        <pc:spChg chg="add mod">
          <ac:chgData name="Валерия Николаева Симеонова" userId="bb6234ee-7972-498a-9746-4c962add02b0" providerId="ADAL" clId="{37D8B2C8-11B3-0041-828B-28388B49CABF}" dt="2023-08-11T15:47:27.974" v="751"/>
          <ac:spMkLst>
            <pc:docMk/>
            <pc:sldMk cId="2690713688" sldId="272"/>
            <ac:spMk id="4" creationId="{25A49DA6-37D5-908E-7E79-F82CD4A262EE}"/>
          </ac:spMkLst>
        </pc:spChg>
        <pc:graphicFrameChg chg="mod">
          <ac:chgData name="Валерия Николаева Симеонова" userId="bb6234ee-7972-498a-9746-4c962add02b0" providerId="ADAL" clId="{37D8B2C8-11B3-0041-828B-28388B49CABF}" dt="2023-08-08T11:49:46.989" v="421" actId="13822"/>
          <ac:graphicFrameMkLst>
            <pc:docMk/>
            <pc:sldMk cId="2690713688" sldId="272"/>
            <ac:graphicFrameMk id="6" creationId="{01420820-CB03-A887-5708-0089C284602D}"/>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24:11.111" v="944" actId="20577"/>
        <pc:sldMkLst>
          <pc:docMk/>
          <pc:sldMk cId="2124487030" sldId="273"/>
        </pc:sldMkLst>
        <pc:spChg chg="mod ord">
          <ac:chgData name="Валерия Николаева Симеонова" userId="bb6234ee-7972-498a-9746-4c962add02b0" providerId="ADAL" clId="{37D8B2C8-11B3-0041-828B-28388B49CABF}" dt="2023-08-08T11:53:38.582" v="452" actId="14100"/>
          <ac:spMkLst>
            <pc:docMk/>
            <pc:sldMk cId="2124487030" sldId="273"/>
            <ac:spMk id="2" creationId="{00000000-0000-0000-0000-000000000000}"/>
          </ac:spMkLst>
        </pc:spChg>
        <pc:spChg chg="del mod ord">
          <ac:chgData name="Валерия Николаева Симеонова" userId="bb6234ee-7972-498a-9746-4c962add02b0" providerId="ADAL" clId="{37D8B2C8-11B3-0041-828B-28388B49CABF}" dt="2023-08-08T11:48:49.396" v="418" actId="12084"/>
          <ac:spMkLst>
            <pc:docMk/>
            <pc:sldMk cId="2124487030" sldId="273"/>
            <ac:spMk id="3" creationId="{00000000-0000-0000-0000-000000000000}"/>
          </ac:spMkLst>
        </pc:spChg>
        <pc:spChg chg="add mod">
          <ac:chgData name="Валерия Николаева Симеонова" userId="bb6234ee-7972-498a-9746-4c962add02b0" providerId="ADAL" clId="{37D8B2C8-11B3-0041-828B-28388B49CABF}" dt="2023-08-11T15:45:55.975" v="736"/>
          <ac:spMkLst>
            <pc:docMk/>
            <pc:sldMk cId="2124487030" sldId="273"/>
            <ac:spMk id="3" creationId="{1F8859CD-B9EA-E2F4-09FC-CB08D22AE6E9}"/>
          </ac:spMkLst>
        </pc:spChg>
        <pc:spChg chg="add del mod ord">
          <ac:chgData name="Валерия Николаева Симеонова" userId="bb6234ee-7972-498a-9746-4c962add02b0" providerId="ADAL" clId="{37D8B2C8-11B3-0041-828B-28388B49CABF}" dt="2023-08-08T11:50:55.646" v="432" actId="12084"/>
          <ac:spMkLst>
            <pc:docMk/>
            <pc:sldMk cId="2124487030" sldId="273"/>
            <ac:spMk id="4" creationId="{62A12B7A-9EE5-028E-2C41-86DD65ECD3C3}"/>
          </ac:spMkLst>
        </pc:spChg>
        <pc:spChg chg="del">
          <ac:chgData name="Валерия Николаева Симеонова" userId="bb6234ee-7972-498a-9746-4c962add02b0" providerId="ADAL" clId="{37D8B2C8-11B3-0041-828B-28388B49CABF}" dt="2023-08-08T11:16:59.540" v="15"/>
          <ac:spMkLst>
            <pc:docMk/>
            <pc:sldMk cId="2124487030" sldId="273"/>
            <ac:spMk id="18" creationId="{F13C74B1-5B17-4795-BED0-7140497B445A}"/>
          </ac:spMkLst>
        </pc:spChg>
        <pc:spChg chg="del">
          <ac:chgData name="Валерия Николаева Симеонова" userId="bb6234ee-7972-498a-9746-4c962add02b0" providerId="ADAL" clId="{37D8B2C8-11B3-0041-828B-28388B49CABF}" dt="2023-08-08T11:16:59.540" v="15"/>
          <ac:spMkLst>
            <pc:docMk/>
            <pc:sldMk cId="2124487030" sldId="273"/>
            <ac:spMk id="20" creationId="{D4974D33-8DC5-464E-8C6D-BE58F0669C17}"/>
          </ac:spMkLst>
        </pc:spChg>
        <pc:graphicFrameChg chg="add mod">
          <ac:chgData name="Валерия Николаева Симеонова" userId="bb6234ee-7972-498a-9746-4c962add02b0" providerId="ADAL" clId="{37D8B2C8-11B3-0041-828B-28388B49CABF}" dt="2023-08-08T11:49:23.876" v="420" actId="12100"/>
          <ac:graphicFrameMkLst>
            <pc:docMk/>
            <pc:sldMk cId="2124487030" sldId="273"/>
            <ac:graphicFrameMk id="5" creationId="{8C22CB70-F180-3618-2D32-6ACF7393C50A}"/>
          </ac:graphicFrameMkLst>
        </pc:graphicFrameChg>
        <pc:graphicFrameChg chg="add mod">
          <ac:chgData name="Валерия Николаева Симеонова" userId="bb6234ee-7972-498a-9746-4c962add02b0" providerId="ADAL" clId="{37D8B2C8-11B3-0041-828B-28388B49CABF}" dt="2023-08-08T11:51:13.760" v="434" actId="13822"/>
          <ac:graphicFrameMkLst>
            <pc:docMk/>
            <pc:sldMk cId="2124487030" sldId="273"/>
            <ac:graphicFrameMk id="6" creationId="{DFBC9ABC-5995-B46B-91E2-289FEF718ABE}"/>
          </ac:graphicFrameMkLst>
        </pc:graphicFrameChg>
        <pc:picChg chg="del">
          <ac:chgData name="Валерия Николаева Симеонова" userId="bb6234ee-7972-498a-9746-4c962add02b0" providerId="ADAL" clId="{37D8B2C8-11B3-0041-828B-28388B49CABF}" dt="2023-08-08T11:48:02.030" v="416" actId="478"/>
          <ac:picMkLst>
            <pc:docMk/>
            <pc:sldMk cId="2124487030" sldId="273"/>
            <ac:picMk id="14" creationId="{2C479658-4BE7-7424-AA67-FBA11FB2D054}"/>
          </ac:picMkLst>
        </pc:picChg>
      </pc:sldChg>
      <pc:sldChg chg="addSp delSp modSp mod modClrScheme delDesignElem chgLayout modNotesTx">
        <pc:chgData name="Валерия Николаева Симеонова" userId="bb6234ee-7972-498a-9746-4c962add02b0" providerId="ADAL" clId="{37D8B2C8-11B3-0041-828B-28388B49CABF}" dt="2023-08-11T22:26:58.117" v="1035" actId="20577"/>
        <pc:sldMkLst>
          <pc:docMk/>
          <pc:sldMk cId="2599947005" sldId="274"/>
        </pc:sldMkLst>
        <pc:spChg chg="mod ord">
          <ac:chgData name="Валерия Николаева Симеонова" userId="bb6234ee-7972-498a-9746-4c962add02b0" providerId="ADAL" clId="{37D8B2C8-11B3-0041-828B-28388B49CABF}" dt="2023-08-08T11:56:27.626" v="476" actId="27636"/>
          <ac:spMkLst>
            <pc:docMk/>
            <pc:sldMk cId="2599947005" sldId="274"/>
            <ac:spMk id="2" creationId="{00000000-0000-0000-0000-000000000000}"/>
          </ac:spMkLst>
        </pc:spChg>
        <pc:spChg chg="add del mod ord">
          <ac:chgData name="Валерия Николаева Симеонова" userId="bb6234ee-7972-498a-9746-4c962add02b0" providerId="ADAL" clId="{37D8B2C8-11B3-0041-828B-28388B49CABF}" dt="2023-08-08T11:56:16.481" v="474" actId="12084"/>
          <ac:spMkLst>
            <pc:docMk/>
            <pc:sldMk cId="2599947005" sldId="274"/>
            <ac:spMk id="3" creationId="{3F87DC46-74AE-2413-3354-AD080072430A}"/>
          </ac:spMkLst>
        </pc:spChg>
        <pc:spChg chg="add del mod">
          <ac:chgData name="Валерия Николаева Симеонова" userId="bb6234ee-7972-498a-9746-4c962add02b0" providerId="ADAL" clId="{37D8B2C8-11B3-0041-828B-28388B49CABF}" dt="2023-08-11T15:45:06.758" v="725" actId="478"/>
          <ac:spMkLst>
            <pc:docMk/>
            <pc:sldMk cId="2599947005" sldId="274"/>
            <ac:spMk id="3" creationId="{691E3456-79CD-3BDE-148D-74BA4A97741F}"/>
          </ac:spMkLst>
        </pc:spChg>
        <pc:spChg chg="add mod">
          <ac:chgData name="Валерия Николаева Симеонова" userId="bb6234ee-7972-498a-9746-4c962add02b0" providerId="ADAL" clId="{37D8B2C8-11B3-0041-828B-28388B49CABF}" dt="2023-08-11T15:45:52.695" v="734"/>
          <ac:spMkLst>
            <pc:docMk/>
            <pc:sldMk cId="2599947005" sldId="274"/>
            <ac:spMk id="5" creationId="{2BE9012C-0BD9-8436-97E3-3EFBC44EC16F}"/>
          </ac:spMkLst>
        </pc:spChg>
        <pc:spChg chg="del">
          <ac:chgData name="Валерия Николаева Симеонова" userId="bb6234ee-7972-498a-9746-4c962add02b0" providerId="ADAL" clId="{37D8B2C8-11B3-0041-828B-28388B49CABF}" dt="2023-08-08T11:16:59.540" v="15"/>
          <ac:spMkLst>
            <pc:docMk/>
            <pc:sldMk cId="2599947005" sldId="274"/>
            <ac:spMk id="18" creationId="{A1F6BF70-C7D1-4AF9-8DB4-BEEB8A9C3529}"/>
          </ac:spMkLst>
        </pc:spChg>
        <pc:spChg chg="del">
          <ac:chgData name="Валерия Николаева Симеонова" userId="bb6234ee-7972-498a-9746-4c962add02b0" providerId="ADAL" clId="{37D8B2C8-11B3-0041-828B-28388B49CABF}" dt="2023-08-08T11:16:59.540" v="15"/>
          <ac:spMkLst>
            <pc:docMk/>
            <pc:sldMk cId="2599947005" sldId="274"/>
            <ac:spMk id="24" creationId="{2C1BBA94-3F40-40AA-8BB9-E69E25E537C1}"/>
          </ac:spMkLst>
        </pc:spChg>
        <pc:grpChg chg="del">
          <ac:chgData name="Валерия Николаева Симеонова" userId="bb6234ee-7972-498a-9746-4c962add02b0" providerId="ADAL" clId="{37D8B2C8-11B3-0041-828B-28388B49CABF}" dt="2023-08-08T11:16:59.540" v="15"/>
          <ac:grpSpMkLst>
            <pc:docMk/>
            <pc:sldMk cId="2599947005" sldId="274"/>
            <ac:grpSpMk id="20" creationId="{0C66A8B6-1F6E-4FCC-93B9-B9986B6FD111}"/>
          </ac:grpSpMkLst>
        </pc:grpChg>
        <pc:graphicFrameChg chg="add mod">
          <ac:chgData name="Валерия Николаева Симеонова" userId="bb6234ee-7972-498a-9746-4c962add02b0" providerId="ADAL" clId="{37D8B2C8-11B3-0041-828B-28388B49CABF}" dt="2023-08-08T11:56:54.401" v="477" actId="13822"/>
          <ac:graphicFrameMkLst>
            <pc:docMk/>
            <pc:sldMk cId="2599947005" sldId="274"/>
            <ac:graphicFrameMk id="4" creationId="{68F43B76-1A6C-0D64-D120-05F9ABBE2CF4}"/>
          </ac:graphicFrameMkLst>
        </pc:graphicFrameChg>
        <pc:graphicFrameChg chg="mod ord">
          <ac:chgData name="Валерия Николаева Симеонова" userId="bb6234ee-7972-498a-9746-4c962add02b0" providerId="ADAL" clId="{37D8B2C8-11B3-0041-828B-28388B49CABF}" dt="2023-08-08T11:55:18.278" v="464" actId="700"/>
          <ac:graphicFrameMkLst>
            <pc:docMk/>
            <pc:sldMk cId="2599947005" sldId="274"/>
            <ac:graphicFrameMk id="14" creationId="{A6C2E1E9-5589-4126-9E43-69DAE6E509BB}"/>
          </ac:graphicFrameMkLst>
        </pc:graphicFrameChg>
      </pc:sldChg>
      <pc:sldChg chg="addSp delSp modSp mod modClrScheme delDesignElem chgLayout modNotesTx">
        <pc:chgData name="Валерия Николаева Симеонова" userId="bb6234ee-7972-498a-9746-4c962add02b0" providerId="ADAL" clId="{37D8B2C8-11B3-0041-828B-28388B49CABF}" dt="2023-08-11T22:27:28.664" v="1065" actId="20577"/>
        <pc:sldMkLst>
          <pc:docMk/>
          <pc:sldMk cId="1335821466" sldId="275"/>
        </pc:sldMkLst>
        <pc:spChg chg="mod ord">
          <ac:chgData name="Валерия Николаева Симеонова" userId="bb6234ee-7972-498a-9746-4c962add02b0" providerId="ADAL" clId="{37D8B2C8-11B3-0041-828B-28388B49CABF}" dt="2023-08-08T11:57:16.177" v="482" actId="20577"/>
          <ac:spMkLst>
            <pc:docMk/>
            <pc:sldMk cId="1335821466" sldId="275"/>
            <ac:spMk id="2" creationId="{00000000-0000-0000-0000-000000000000}"/>
          </ac:spMkLst>
        </pc:spChg>
        <pc:spChg chg="add del mod ord">
          <ac:chgData name="Валерия Николаева Симеонова" userId="bb6234ee-7972-498a-9746-4c962add02b0" providerId="ADAL" clId="{37D8B2C8-11B3-0041-828B-28388B49CABF}" dt="2023-08-08T11:57:23.092" v="484" actId="12084"/>
          <ac:spMkLst>
            <pc:docMk/>
            <pc:sldMk cId="1335821466" sldId="275"/>
            <ac:spMk id="3" creationId="{CB34CFE7-5E11-D8BB-B9FD-E2395F94A509}"/>
          </ac:spMkLst>
        </pc:spChg>
        <pc:spChg chg="add del mod">
          <ac:chgData name="Валерия Николаева Симеонова" userId="bb6234ee-7972-498a-9746-4c962add02b0" providerId="ADAL" clId="{37D8B2C8-11B3-0041-828B-28388B49CABF}" dt="2023-08-11T15:45:01.486" v="724" actId="478"/>
          <ac:spMkLst>
            <pc:docMk/>
            <pc:sldMk cId="1335821466" sldId="275"/>
            <ac:spMk id="3" creationId="{F5599C1C-C4DD-7D97-601E-5BE0C96189FC}"/>
          </ac:spMkLst>
        </pc:spChg>
        <pc:spChg chg="add mod">
          <ac:chgData name="Валерия Николаева Симеонова" userId="bb6234ee-7972-498a-9746-4c962add02b0" providerId="ADAL" clId="{37D8B2C8-11B3-0041-828B-28388B49CABF}" dt="2023-08-11T15:45:50.133" v="733"/>
          <ac:spMkLst>
            <pc:docMk/>
            <pc:sldMk cId="1335821466" sldId="275"/>
            <ac:spMk id="5" creationId="{029C5E5C-7AB3-03A4-A545-1E8B8232FF20}"/>
          </ac:spMkLst>
        </pc:spChg>
        <pc:spChg chg="del">
          <ac:chgData name="Валерия Николаева Симеонова" userId="bb6234ee-7972-498a-9746-4c962add02b0" providerId="ADAL" clId="{37D8B2C8-11B3-0041-828B-28388B49CABF}" dt="2023-08-08T11:16:59.540" v="15"/>
          <ac:spMkLst>
            <pc:docMk/>
            <pc:sldMk cId="1335821466" sldId="275"/>
            <ac:spMk id="17" creationId="{3AD318CC-E2A8-4E27-9548-A047A78999B1}"/>
          </ac:spMkLst>
        </pc:spChg>
        <pc:spChg chg="del">
          <ac:chgData name="Валерия Николаева Симеонова" userId="bb6234ee-7972-498a-9746-4c962add02b0" providerId="ADAL" clId="{37D8B2C8-11B3-0041-828B-28388B49CABF}" dt="2023-08-08T11:16:59.540" v="15"/>
          <ac:spMkLst>
            <pc:docMk/>
            <pc:sldMk cId="1335821466" sldId="275"/>
            <ac:spMk id="23" creationId="{2C1BBA94-3F40-40AA-8BB9-E69E25E537C1}"/>
          </ac:spMkLst>
        </pc:spChg>
        <pc:grpChg chg="del">
          <ac:chgData name="Валерия Николаева Симеонова" userId="bb6234ee-7972-498a-9746-4c962add02b0" providerId="ADAL" clId="{37D8B2C8-11B3-0041-828B-28388B49CABF}" dt="2023-08-08T11:16:59.540" v="15"/>
          <ac:grpSpMkLst>
            <pc:docMk/>
            <pc:sldMk cId="1335821466" sldId="275"/>
            <ac:grpSpMk id="19" creationId="{B14B560F-9DD7-4302-A60B-EBD3EF59B073}"/>
          </ac:grpSpMkLst>
        </pc:grpChg>
        <pc:graphicFrameChg chg="add mod">
          <ac:chgData name="Валерия Николаева Симеонова" userId="bb6234ee-7972-498a-9746-4c962add02b0" providerId="ADAL" clId="{37D8B2C8-11B3-0041-828B-28388B49CABF}" dt="2023-08-08T11:58:47.387" v="499" actId="13822"/>
          <ac:graphicFrameMkLst>
            <pc:docMk/>
            <pc:sldMk cId="1335821466" sldId="275"/>
            <ac:graphicFrameMk id="4" creationId="{7C8746AB-91B3-005E-B11D-C3580E61FC2F}"/>
          </ac:graphicFrameMkLst>
        </pc:graphicFrameChg>
        <pc:graphicFrameChg chg="mod ord modGraphic">
          <ac:chgData name="Валерия Николаева Симеонова" userId="bb6234ee-7972-498a-9746-4c962add02b0" providerId="ADAL" clId="{37D8B2C8-11B3-0041-828B-28388B49CABF}" dt="2023-08-08T11:58:08.459" v="497" actId="404"/>
          <ac:graphicFrameMkLst>
            <pc:docMk/>
            <pc:sldMk cId="1335821466" sldId="275"/>
            <ac:graphicFrameMk id="39" creationId="{6C087D05-2B00-DA61-993E-E4E67BA4F1B2}"/>
          </ac:graphicFrameMkLst>
        </pc:graphicFrameChg>
      </pc:sldChg>
      <pc:sldChg chg="modSp add mod modNotesTx">
        <pc:chgData name="Валерия Николаева Симеонова" userId="bb6234ee-7972-498a-9746-4c962add02b0" providerId="ADAL" clId="{37D8B2C8-11B3-0041-828B-28388B49CABF}" dt="2023-08-11T22:35:31.172" v="1389" actId="790"/>
        <pc:sldMkLst>
          <pc:docMk/>
          <pc:sldMk cId="0" sldId="276"/>
        </pc:sldMkLst>
        <pc:spChg chg="mod">
          <ac:chgData name="Валерия Николаева Симеонова" userId="bb6234ee-7972-498a-9746-4c962add02b0" providerId="ADAL" clId="{37D8B2C8-11B3-0041-828B-28388B49CABF}" dt="2023-08-08T12:16:19.232" v="694" actId="114"/>
          <ac:spMkLst>
            <pc:docMk/>
            <pc:sldMk cId="0" sldId="276"/>
            <ac:spMk id="5" creationId="{00000000-0000-0000-0000-000000000000}"/>
          </ac:spMkLst>
        </pc:spChg>
      </pc:sldChg>
      <pc:sldChg chg="delSp del delDesignElem">
        <pc:chgData name="Валерия Николаева Симеонова" userId="bb6234ee-7972-498a-9746-4c962add02b0" providerId="ADAL" clId="{37D8B2C8-11B3-0041-828B-28388B49CABF}" dt="2023-08-08T11:29:48.206" v="116" actId="2696"/>
        <pc:sldMkLst>
          <pc:docMk/>
          <pc:sldMk cId="1083445324" sldId="276"/>
        </pc:sldMkLst>
        <pc:spChg chg="del">
          <ac:chgData name="Валерия Николаева Симеонова" userId="bb6234ee-7972-498a-9746-4c962add02b0" providerId="ADAL" clId="{37D8B2C8-11B3-0041-828B-28388B49CABF}" dt="2023-08-08T11:16:59.540" v="15"/>
          <ac:spMkLst>
            <pc:docMk/>
            <pc:sldMk cId="1083445324" sldId="276"/>
            <ac:spMk id="8" creationId="{081EA652-8C6A-4E69-BEB9-170809474553}"/>
          </ac:spMkLst>
        </pc:spChg>
        <pc:spChg chg="del">
          <ac:chgData name="Валерия Николаева Симеонова" userId="bb6234ee-7972-498a-9746-4c962add02b0" providerId="ADAL" clId="{37D8B2C8-11B3-0041-828B-28388B49CABF}" dt="2023-08-08T11:16:59.540" v="15"/>
          <ac:spMkLst>
            <pc:docMk/>
            <pc:sldMk cId="1083445324" sldId="276"/>
            <ac:spMk id="10" creationId="{5298780A-33B9-4EA2-8F67-DE68AD62841B}"/>
          </ac:spMkLst>
        </pc:spChg>
        <pc:spChg chg="del">
          <ac:chgData name="Валерия Николаева Симеонова" userId="bb6234ee-7972-498a-9746-4c962add02b0" providerId="ADAL" clId="{37D8B2C8-11B3-0041-828B-28388B49CABF}" dt="2023-08-08T11:16:59.540" v="15"/>
          <ac:spMkLst>
            <pc:docMk/>
            <pc:sldMk cId="1083445324" sldId="276"/>
            <ac:spMk id="12" creationId="{7F488E8B-4E1E-4402-8935-D4E6C02615C7}"/>
          </ac:spMkLst>
        </pc:spChg>
        <pc:cxnChg chg="del">
          <ac:chgData name="Валерия Николаева Симеонова" userId="bb6234ee-7972-498a-9746-4c962add02b0" providerId="ADAL" clId="{37D8B2C8-11B3-0041-828B-28388B49CABF}" dt="2023-08-08T11:16:59.540" v="15"/>
          <ac:cxnSpMkLst>
            <pc:docMk/>
            <pc:sldMk cId="1083445324" sldId="276"/>
            <ac:cxnSpMk id="14" creationId="{23AAC9B5-8015-485C-ACF9-A750390E9A56}"/>
          </ac:cxnSpMkLst>
        </pc:cxnChg>
      </pc:sldChg>
      <pc:sldChg chg="addSp delSp modSp add mod modNotesTx">
        <pc:chgData name="Валерия Николаева Симеонова" userId="bb6234ee-7972-498a-9746-4c962add02b0" providerId="ADAL" clId="{37D8B2C8-11B3-0041-828B-28388B49CABF}" dt="2023-08-11T22:36:46.818" v="1393" actId="20577"/>
        <pc:sldMkLst>
          <pc:docMk/>
          <pc:sldMk cId="0" sldId="277"/>
        </pc:sldMkLst>
        <pc:spChg chg="mod">
          <ac:chgData name="Валерия Николаева Симеонова" userId="bb6234ee-7972-498a-9746-4c962add02b0" providerId="ADAL" clId="{37D8B2C8-11B3-0041-828B-28388B49CABF}" dt="2023-08-08T12:15:57.202" v="687" actId="404"/>
          <ac:spMkLst>
            <pc:docMk/>
            <pc:sldMk cId="0" sldId="277"/>
            <ac:spMk id="5" creationId="{00000000-0000-0000-0000-000000000000}"/>
          </ac:spMkLst>
        </pc:spChg>
        <pc:picChg chg="add del mod">
          <ac:chgData name="Валерия Николаева Симеонова" userId="bb6234ee-7972-498a-9746-4c962add02b0" providerId="ADAL" clId="{37D8B2C8-11B3-0041-828B-28388B49CABF}" dt="2023-08-11T15:43:34.216" v="704" actId="478"/>
          <ac:picMkLst>
            <pc:docMk/>
            <pc:sldMk cId="0" sldId="277"/>
            <ac:picMk id="2" creationId="{85277001-B555-3BF5-C343-9D616D7E1390}"/>
          </ac:picMkLst>
        </pc:picChg>
      </pc:sldChg>
    </pc:docChg>
  </pc:docChgLst>
  <pc:docChgLst>
    <pc:chgData name="Валерия Николаева Симеонова" userId="S::vnsimeonov@office365faculty.uni-sofia.bg::bb6234ee-7972-498a-9746-4c962add02b0" providerId="AD" clId="Web-{C8E9489B-71D2-EF37-5EDF-268E6313C94B}"/>
    <pc:docChg chg="addSld delSld modSld">
      <pc:chgData name="Валерия Николаева Симеонова" userId="S::vnsimeonov@office365faculty.uni-sofia.bg::bb6234ee-7972-498a-9746-4c962add02b0" providerId="AD" clId="Web-{C8E9489B-71D2-EF37-5EDF-268E6313C94B}" dt="2023-08-06T15:23:07.816" v="528"/>
      <pc:docMkLst>
        <pc:docMk/>
      </pc:docMkLst>
      <pc:sldChg chg="addSp delSp modSp mod setBg">
        <pc:chgData name="Валерия Николаева Симеонова" userId="S::vnsimeonov@office365faculty.uni-sofia.bg::bb6234ee-7972-498a-9746-4c962add02b0" providerId="AD" clId="Web-{C8E9489B-71D2-EF37-5EDF-268E6313C94B}" dt="2023-08-06T15:20:12.387" v="520"/>
        <pc:sldMkLst>
          <pc:docMk/>
          <pc:sldMk cId="0" sldId="257"/>
        </pc:sldMkLst>
        <pc:spChg chg="mod">
          <ac:chgData name="Валерия Николаева Симеонова" userId="S::vnsimeonov@office365faculty.uni-sofia.bg::bb6234ee-7972-498a-9746-4c962add02b0" providerId="AD" clId="Web-{C8E9489B-71D2-EF37-5EDF-268E6313C94B}" dt="2023-08-06T15:20:12.387" v="520"/>
          <ac:spMkLst>
            <pc:docMk/>
            <pc:sldMk cId="0" sldId="257"/>
            <ac:spMk id="2" creationId="{00000000-0000-0000-0000-000000000000}"/>
          </ac:spMkLst>
        </pc:spChg>
        <pc:spChg chg="add del mod">
          <ac:chgData name="Валерия Николаева Симеонова" userId="S::vnsimeonov@office365faculty.uni-sofia.bg::bb6234ee-7972-498a-9746-4c962add02b0" providerId="AD" clId="Web-{C8E9489B-71D2-EF37-5EDF-268E6313C94B}" dt="2023-08-06T15:18:17.399" v="499"/>
          <ac:spMkLst>
            <pc:docMk/>
            <pc:sldMk cId="0" sldId="257"/>
            <ac:spMk id="3" creationId="{00000000-0000-0000-0000-000000000000}"/>
          </ac:spMkLst>
        </pc:spChg>
        <pc:spChg chg="add del">
          <ac:chgData name="Валерия Николаева Симеонова" userId="S::vnsimeonov@office365faculty.uni-sofia.bg::bb6234ee-7972-498a-9746-4c962add02b0" providerId="AD" clId="Web-{C8E9489B-71D2-EF37-5EDF-268E6313C94B}" dt="2023-08-06T15:20:12.387" v="520"/>
          <ac:spMkLst>
            <pc:docMk/>
            <pc:sldMk cId="0" sldId="257"/>
            <ac:spMk id="8" creationId="{3AD318CC-E2A8-4E27-9548-A047A78999B1}"/>
          </ac:spMkLst>
        </pc:spChg>
        <pc:spChg chg="add del">
          <ac:chgData name="Валерия Николаева Симеонова" userId="S::vnsimeonov@office365faculty.uni-sofia.bg::bb6234ee-7972-498a-9746-4c962add02b0" providerId="AD" clId="Web-{C8E9489B-71D2-EF37-5EDF-268E6313C94B}" dt="2023-08-06T15:18:17.399" v="498"/>
          <ac:spMkLst>
            <pc:docMk/>
            <pc:sldMk cId="0" sldId="257"/>
            <ac:spMk id="10" creationId="{D3E17859-C5F0-476F-A082-A4CB8841DB24}"/>
          </ac:spMkLst>
        </pc:spChg>
        <pc:spChg chg="add del">
          <ac:chgData name="Валерия Николаева Симеонова" userId="S::vnsimeonov@office365faculty.uni-sofia.bg::bb6234ee-7972-498a-9746-4c962add02b0" providerId="AD" clId="Web-{C8E9489B-71D2-EF37-5EDF-268E6313C94B}" dt="2023-08-06T15:18:17.399" v="498"/>
          <ac:spMkLst>
            <pc:docMk/>
            <pc:sldMk cId="0" sldId="257"/>
            <ac:spMk id="12" creationId="{70BEB1E7-2F88-40BC-B73D-42E5B6F80BFC}"/>
          </ac:spMkLst>
        </pc:spChg>
        <pc:spChg chg="add del">
          <ac:chgData name="Валерия Николаева Симеонова" userId="S::vnsimeonov@office365faculty.uni-sofia.bg::bb6234ee-7972-498a-9746-4c962add02b0" providerId="AD" clId="Web-{C8E9489B-71D2-EF37-5EDF-268E6313C94B}" dt="2023-08-06T15:18:17.399" v="498"/>
          <ac:spMkLst>
            <pc:docMk/>
            <pc:sldMk cId="0" sldId="257"/>
            <ac:spMk id="14" creationId="{A7B99495-F43F-4D80-A44F-2CB4764EB90B}"/>
          </ac:spMkLst>
        </pc:spChg>
        <pc:spChg chg="add del">
          <ac:chgData name="Валерия Николаева Симеонова" userId="S::vnsimeonov@office365faculty.uni-sofia.bg::bb6234ee-7972-498a-9746-4c962add02b0" providerId="AD" clId="Web-{C8E9489B-71D2-EF37-5EDF-268E6313C94B}" dt="2023-08-06T15:20:12.387" v="520"/>
          <ac:spMkLst>
            <pc:docMk/>
            <pc:sldMk cId="0" sldId="257"/>
            <ac:spMk id="18" creationId="{2C1BBA94-3F40-40AA-8BB9-E69E25E537C1}"/>
          </ac:spMkLst>
        </pc:spChg>
        <pc:spChg chg="add del mod">
          <ac:chgData name="Валерия Николаева Симеонова" userId="S::vnsimeonov@office365faculty.uni-sofia.bg::bb6234ee-7972-498a-9746-4c962add02b0" providerId="AD" clId="Web-{C8E9489B-71D2-EF37-5EDF-268E6313C94B}" dt="2023-08-06T15:18:42.384" v="502"/>
          <ac:spMkLst>
            <pc:docMk/>
            <pc:sldMk cId="0" sldId="257"/>
            <ac:spMk id="19" creationId="{00000000-0000-0000-0000-000000000000}"/>
          </ac:spMkLst>
        </pc:spChg>
        <pc:spChg chg="add del">
          <ac:chgData name="Валерия Николаева Симеонова" userId="S::vnsimeonov@office365faculty.uni-sofia.bg::bb6234ee-7972-498a-9746-4c962add02b0" providerId="AD" clId="Web-{C8E9489B-71D2-EF37-5EDF-268E6313C94B}" dt="2023-08-06T15:20:12.387" v="519"/>
          <ac:spMkLst>
            <pc:docMk/>
            <pc:sldMk cId="0" sldId="257"/>
            <ac:spMk id="26" creationId="{D3E17859-C5F0-476F-A082-A4CB8841DB24}"/>
          </ac:spMkLst>
        </pc:spChg>
        <pc:spChg chg="add del">
          <ac:chgData name="Валерия Николаева Симеонова" userId="S::vnsimeonov@office365faculty.uni-sofia.bg::bb6234ee-7972-498a-9746-4c962add02b0" providerId="AD" clId="Web-{C8E9489B-71D2-EF37-5EDF-268E6313C94B}" dt="2023-08-06T15:20:12.387" v="519"/>
          <ac:spMkLst>
            <pc:docMk/>
            <pc:sldMk cId="0" sldId="257"/>
            <ac:spMk id="28" creationId="{70BEB1E7-2F88-40BC-B73D-42E5B6F80BFC}"/>
          </ac:spMkLst>
        </pc:spChg>
        <pc:spChg chg="add del">
          <ac:chgData name="Валерия Николаева Симеонова" userId="S::vnsimeonov@office365faculty.uni-sofia.bg::bb6234ee-7972-498a-9746-4c962add02b0" providerId="AD" clId="Web-{C8E9489B-71D2-EF37-5EDF-268E6313C94B}" dt="2023-08-06T15:20:12.387" v="519"/>
          <ac:spMkLst>
            <pc:docMk/>
            <pc:sldMk cId="0" sldId="257"/>
            <ac:spMk id="30" creationId="{A7B99495-F43F-4D80-A44F-2CB4764EB90B}"/>
          </ac:spMkLst>
        </pc:spChg>
        <pc:spChg chg="add">
          <ac:chgData name="Валерия Николаева Симеонова" userId="S::vnsimeonov@office365faculty.uni-sofia.bg::bb6234ee-7972-498a-9746-4c962add02b0" providerId="AD" clId="Web-{C8E9489B-71D2-EF37-5EDF-268E6313C94B}" dt="2023-08-06T15:20:12.387" v="520"/>
          <ac:spMkLst>
            <pc:docMk/>
            <pc:sldMk cId="0" sldId="257"/>
            <ac:spMk id="32" creationId="{8CC66E84-2B42-463F-8329-75BA0D52127B}"/>
          </ac:spMkLst>
        </pc:spChg>
        <pc:spChg chg="add">
          <ac:chgData name="Валерия Николаева Симеонова" userId="S::vnsimeonov@office365faculty.uni-sofia.bg::bb6234ee-7972-498a-9746-4c962add02b0" providerId="AD" clId="Web-{C8E9489B-71D2-EF37-5EDF-268E6313C94B}" dt="2023-08-06T15:20:12.387" v="520"/>
          <ac:spMkLst>
            <pc:docMk/>
            <pc:sldMk cId="0" sldId="257"/>
            <ac:spMk id="33" creationId="{19C9EAEA-39D0-4B0E-A0EB-51E7B26740B1}"/>
          </ac:spMkLst>
        </pc:spChg>
        <pc:spChg chg="add">
          <ac:chgData name="Валерия Николаева Симеонова" userId="S::vnsimeonov@office365faculty.uni-sofia.bg::bb6234ee-7972-498a-9746-4c962add02b0" providerId="AD" clId="Web-{C8E9489B-71D2-EF37-5EDF-268E6313C94B}" dt="2023-08-06T15:20:12.387" v="520"/>
          <ac:spMkLst>
            <pc:docMk/>
            <pc:sldMk cId="0" sldId="257"/>
            <ac:spMk id="35" creationId="{3873B707-463F-40B0-8227-E8CC6C67EB25}"/>
          </ac:spMkLst>
        </pc:spChg>
        <pc:grpChg chg="add del">
          <ac:chgData name="Валерия Николаева Симеонова" userId="S::vnsimeonov@office365faculty.uni-sofia.bg::bb6234ee-7972-498a-9746-4c962add02b0" providerId="AD" clId="Web-{C8E9489B-71D2-EF37-5EDF-268E6313C94B}" dt="2023-08-06T15:20:12.387" v="520"/>
          <ac:grpSpMkLst>
            <pc:docMk/>
            <pc:sldMk cId="0" sldId="257"/>
            <ac:grpSpMk id="16" creationId="{B14B560F-9DD7-4302-A60B-EBD3EF59B073}"/>
          </ac:grpSpMkLst>
        </pc:grpChg>
        <pc:grpChg chg="add">
          <ac:chgData name="Валерия Николаева Симеонова" userId="S::vnsimeonov@office365faculty.uni-sofia.bg::bb6234ee-7972-498a-9746-4c962add02b0" providerId="AD" clId="Web-{C8E9489B-71D2-EF37-5EDF-268E6313C94B}" dt="2023-08-06T15:20:12.387" v="520"/>
          <ac:grpSpMkLst>
            <pc:docMk/>
            <pc:sldMk cId="0" sldId="257"/>
            <ac:grpSpMk id="34" creationId="{032D8612-31EB-44CF-A1D0-14FD4C705424}"/>
          </ac:grpSpMkLst>
        </pc:grpChg>
        <pc:graphicFrameChg chg="add del">
          <ac:chgData name="Валерия Николаева Симеонова" userId="S::vnsimeonov@office365faculty.uni-sofia.bg::bb6234ee-7972-498a-9746-4c962add02b0" providerId="AD" clId="Web-{C8E9489B-71D2-EF37-5EDF-268E6313C94B}" dt="2023-08-06T15:18:17.399" v="498"/>
          <ac:graphicFrameMkLst>
            <pc:docMk/>
            <pc:sldMk cId="0" sldId="257"/>
            <ac:graphicFrameMk id="5" creationId="{ADCEAA4D-0C7D-F4CB-4E32-433921B5D63C}"/>
          </ac:graphicFrameMkLst>
        </pc:graphicFrameChg>
        <pc:graphicFrameChg chg="add mod modGraphic">
          <ac:chgData name="Валерия Николаева Симеонова" userId="S::vnsimeonov@office365faculty.uni-sofia.bg::bb6234ee-7972-498a-9746-4c962add02b0" providerId="AD" clId="Web-{C8E9489B-71D2-EF37-5EDF-268E6313C94B}" dt="2023-08-06T15:20:12.387" v="519"/>
          <ac:graphicFrameMkLst>
            <pc:docMk/>
            <pc:sldMk cId="0" sldId="257"/>
            <ac:graphicFrameMk id="21" creationId="{9CE01AFB-F43E-B024-317F-69983E59941A}"/>
          </ac:graphicFrameMkLst>
        </pc:graphicFrameChg>
        <pc:picChg chg="add del">
          <ac:chgData name="Валерия Николаева Симеонова" userId="S::vnsimeonov@office365faculty.uni-sofia.bg::bb6234ee-7972-498a-9746-4c962add02b0" providerId="AD" clId="Web-{C8E9489B-71D2-EF37-5EDF-268E6313C94B}" dt="2023-08-06T15:18:17.399" v="498"/>
          <ac:picMkLst>
            <pc:docMk/>
            <pc:sldMk cId="0" sldId="257"/>
            <ac:picMk id="6" creationId="{C9AB13F0-FE1C-E9AD-033A-4DA65DD2456D}"/>
          </ac:picMkLst>
        </pc:picChg>
      </pc:sldChg>
      <pc:sldChg chg="modSp del">
        <pc:chgData name="Валерия Николаева Симеонова" userId="S::vnsimeonov@office365faculty.uni-sofia.bg::bb6234ee-7972-498a-9746-4c962add02b0" providerId="AD" clId="Web-{C8E9489B-71D2-EF37-5EDF-268E6313C94B}" dt="2023-08-06T14:33:10.948" v="142"/>
        <pc:sldMkLst>
          <pc:docMk/>
          <pc:sldMk cId="0" sldId="258"/>
        </pc:sldMkLst>
        <pc:spChg chg="mod">
          <ac:chgData name="Валерия Николаева Симеонова" userId="S::vnsimeonov@office365faculty.uni-sofia.bg::bb6234ee-7972-498a-9746-4c962add02b0" providerId="AD" clId="Web-{C8E9489B-71D2-EF37-5EDF-268E6313C94B}" dt="2023-08-06T14:33:01.963" v="136" actId="20577"/>
          <ac:spMkLst>
            <pc:docMk/>
            <pc:sldMk cId="0" sldId="258"/>
            <ac:spMk id="3" creationId="{00000000-0000-0000-0000-000000000000}"/>
          </ac:spMkLst>
        </pc:spChg>
      </pc:sldChg>
      <pc:sldChg chg="addSp delSp modSp mod setBg">
        <pc:chgData name="Валерия Николаева Симеонова" userId="S::vnsimeonov@office365faculty.uni-sofia.bg::bb6234ee-7972-498a-9746-4c962add02b0" providerId="AD" clId="Web-{C8E9489B-71D2-EF37-5EDF-268E6313C94B}" dt="2023-08-06T14:48:35.202" v="277"/>
        <pc:sldMkLst>
          <pc:docMk/>
          <pc:sldMk cId="0" sldId="259"/>
        </pc:sldMkLst>
        <pc:spChg chg="mod">
          <ac:chgData name="Валерия Николаева Симеонова" userId="S::vnsimeonov@office365faculty.uni-sofia.bg::bb6234ee-7972-498a-9746-4c962add02b0" providerId="AD" clId="Web-{C8E9489B-71D2-EF37-5EDF-268E6313C94B}" dt="2023-08-06T14:48:35.202" v="277"/>
          <ac:spMkLst>
            <pc:docMk/>
            <pc:sldMk cId="0" sldId="259"/>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4:48:35.202" v="277"/>
          <ac:spMkLst>
            <pc:docMk/>
            <pc:sldMk cId="0" sldId="259"/>
            <ac:spMk id="3" creationId="{00000000-0000-0000-0000-000000000000}"/>
          </ac:spMkLst>
        </pc:spChg>
        <pc:spChg chg="add del">
          <ac:chgData name="Валерия Николаева Симеонова" userId="S::vnsimeonov@office365faculty.uni-sofia.bg::bb6234ee-7972-498a-9746-4c962add02b0" providerId="AD" clId="Web-{C8E9489B-71D2-EF37-5EDF-268E6313C94B}" dt="2023-08-06T14:44:26.380" v="223"/>
          <ac:spMkLst>
            <pc:docMk/>
            <pc:sldMk cId="0" sldId="259"/>
            <ac:spMk id="8" creationId="{081EA652-8C6A-4E69-BEB9-170809474553}"/>
          </ac:spMkLst>
        </pc:spChg>
        <pc:spChg chg="add del">
          <ac:chgData name="Валерия Николаева Симеонова" userId="S::vnsimeonov@office365faculty.uni-sofia.bg::bb6234ee-7972-498a-9746-4c962add02b0" providerId="AD" clId="Web-{C8E9489B-71D2-EF37-5EDF-268E6313C94B}" dt="2023-08-06T14:44:26.380" v="223"/>
          <ac:spMkLst>
            <pc:docMk/>
            <pc:sldMk cId="0" sldId="259"/>
            <ac:spMk id="10" creationId="{5298780A-33B9-4EA2-8F67-DE68AD62841B}"/>
          </ac:spMkLst>
        </pc:spChg>
        <pc:spChg chg="add del">
          <ac:chgData name="Валерия Николаева Симеонова" userId="S::vnsimeonov@office365faculty.uni-sofia.bg::bb6234ee-7972-498a-9746-4c962add02b0" providerId="AD" clId="Web-{C8E9489B-71D2-EF37-5EDF-268E6313C94B}" dt="2023-08-06T14:44:26.380" v="223"/>
          <ac:spMkLst>
            <pc:docMk/>
            <pc:sldMk cId="0" sldId="259"/>
            <ac:spMk id="12" creationId="{7F488E8B-4E1E-4402-8935-D4E6C02615C7}"/>
          </ac:spMkLst>
        </pc:spChg>
        <pc:spChg chg="add del">
          <ac:chgData name="Валерия Николаева Симеонова" userId="S::vnsimeonov@office365faculty.uni-sofia.bg::bb6234ee-7972-498a-9746-4c962add02b0" providerId="AD" clId="Web-{C8E9489B-71D2-EF37-5EDF-268E6313C94B}" dt="2023-08-06T14:44:34.114" v="225"/>
          <ac:spMkLst>
            <pc:docMk/>
            <pc:sldMk cId="0" sldId="259"/>
            <ac:spMk id="16" creationId="{C2554CA6-288E-4202-BC52-2E5A8F0C0AED}"/>
          </ac:spMkLst>
        </pc:spChg>
        <pc:spChg chg="add del">
          <ac:chgData name="Валерия Николаева Симеонова" userId="S::vnsimeonov@office365faculty.uni-sofia.bg::bb6234ee-7972-498a-9746-4c962add02b0" providerId="AD" clId="Web-{C8E9489B-71D2-EF37-5EDF-268E6313C94B}" dt="2023-08-06T14:44:34.114" v="225"/>
          <ac:spMkLst>
            <pc:docMk/>
            <pc:sldMk cId="0" sldId="259"/>
            <ac:spMk id="17" creationId="{B10BB131-AC8E-4A8E-A5D1-36260F720C3B}"/>
          </ac:spMkLst>
        </pc:spChg>
        <pc:spChg chg="add del">
          <ac:chgData name="Валерия Николаева Симеонова" userId="S::vnsimeonov@office365faculty.uni-sofia.bg::bb6234ee-7972-498a-9746-4c962add02b0" providerId="AD" clId="Web-{C8E9489B-71D2-EF37-5EDF-268E6313C94B}" dt="2023-08-06T14:44:34.114" v="225"/>
          <ac:spMkLst>
            <pc:docMk/>
            <pc:sldMk cId="0" sldId="259"/>
            <ac:spMk id="18" creationId="{5B7778FC-632E-4DCA-A7CB-0D7731CCF970}"/>
          </ac:spMkLst>
        </pc:spChg>
        <pc:spChg chg="add del">
          <ac:chgData name="Валерия Николаева Симеонова" userId="S::vnsimeonov@office365faculty.uni-sofia.bg::bb6234ee-7972-498a-9746-4c962add02b0" providerId="AD" clId="Web-{C8E9489B-71D2-EF37-5EDF-268E6313C94B}" dt="2023-08-06T14:44:34.114" v="225"/>
          <ac:spMkLst>
            <pc:docMk/>
            <pc:sldMk cId="0" sldId="259"/>
            <ac:spMk id="19" creationId="{FA23A907-97FB-4A8F-880A-DD77401C4296}"/>
          </ac:spMkLst>
        </pc:spChg>
        <pc:spChg chg="add del">
          <ac:chgData name="Валерия Николаева Симеонова" userId="S::vnsimeonov@office365faculty.uni-sofia.bg::bb6234ee-7972-498a-9746-4c962add02b0" providerId="AD" clId="Web-{C8E9489B-71D2-EF37-5EDF-268E6313C94B}" dt="2023-08-06T14:44:46.677" v="227"/>
          <ac:spMkLst>
            <pc:docMk/>
            <pc:sldMk cId="0" sldId="259"/>
            <ac:spMk id="21" creationId="{907EF6B7-1338-4443-8C46-6A318D952DFD}"/>
          </ac:spMkLst>
        </pc:spChg>
        <pc:spChg chg="add del">
          <ac:chgData name="Валерия Николаева Симеонова" userId="S::vnsimeonov@office365faculty.uni-sofia.bg::bb6234ee-7972-498a-9746-4c962add02b0" providerId="AD" clId="Web-{C8E9489B-71D2-EF37-5EDF-268E6313C94B}" dt="2023-08-06T14:44:46.677" v="227"/>
          <ac:spMkLst>
            <pc:docMk/>
            <pc:sldMk cId="0" sldId="259"/>
            <ac:spMk id="22" creationId="{DAAE4CDD-124C-4DCF-9584-B6033B545DD5}"/>
          </ac:spMkLst>
        </pc:spChg>
        <pc:spChg chg="add del">
          <ac:chgData name="Валерия Николаева Симеонова" userId="S::vnsimeonov@office365faculty.uni-sofia.bg::bb6234ee-7972-498a-9746-4c962add02b0" providerId="AD" clId="Web-{C8E9489B-71D2-EF37-5EDF-268E6313C94B}" dt="2023-08-06T14:44:46.677" v="227"/>
          <ac:spMkLst>
            <pc:docMk/>
            <pc:sldMk cId="0" sldId="259"/>
            <ac:spMk id="23" creationId="{081E4A58-353D-44AE-B2FC-2A74E2E400F7}"/>
          </ac:spMkLst>
        </pc:spChg>
        <pc:spChg chg="add del">
          <ac:chgData name="Валерия Николаева Симеонова" userId="S::vnsimeonov@office365faculty.uni-sofia.bg::bb6234ee-7972-498a-9746-4c962add02b0" providerId="AD" clId="Web-{C8E9489B-71D2-EF37-5EDF-268E6313C94B}" dt="2023-08-06T14:44:53.771" v="229"/>
          <ac:spMkLst>
            <pc:docMk/>
            <pc:sldMk cId="0" sldId="259"/>
            <ac:spMk id="25" creationId="{081EA652-8C6A-4E69-BEB9-170809474553}"/>
          </ac:spMkLst>
        </pc:spChg>
        <pc:spChg chg="add del">
          <ac:chgData name="Валерия Николаева Симеонова" userId="S::vnsimeonov@office365faculty.uni-sofia.bg::bb6234ee-7972-498a-9746-4c962add02b0" providerId="AD" clId="Web-{C8E9489B-71D2-EF37-5EDF-268E6313C94B}" dt="2023-08-06T14:44:53.771" v="229"/>
          <ac:spMkLst>
            <pc:docMk/>
            <pc:sldMk cId="0" sldId="259"/>
            <ac:spMk id="26" creationId="{5298780A-33B9-4EA2-8F67-DE68AD62841B}"/>
          </ac:spMkLst>
        </pc:spChg>
        <pc:spChg chg="add del">
          <ac:chgData name="Валерия Николаева Симеонова" userId="S::vnsimeonov@office365faculty.uni-sofia.bg::bb6234ee-7972-498a-9746-4c962add02b0" providerId="AD" clId="Web-{C8E9489B-71D2-EF37-5EDF-268E6313C94B}" dt="2023-08-06T14:44:53.771" v="229"/>
          <ac:spMkLst>
            <pc:docMk/>
            <pc:sldMk cId="0" sldId="259"/>
            <ac:spMk id="27" creationId="{7F488E8B-4E1E-4402-8935-D4E6C02615C7}"/>
          </ac:spMkLst>
        </pc:spChg>
        <pc:spChg chg="add del">
          <ac:chgData name="Валерия Николаева Симеонова" userId="S::vnsimeonov@office365faculty.uni-sofia.bg::bb6234ee-7972-498a-9746-4c962add02b0" providerId="AD" clId="Web-{C8E9489B-71D2-EF37-5EDF-268E6313C94B}" dt="2023-08-06T14:44:59.022" v="231"/>
          <ac:spMkLst>
            <pc:docMk/>
            <pc:sldMk cId="0" sldId="259"/>
            <ac:spMk id="30" creationId="{C2554CA6-288E-4202-BC52-2E5A8F0C0AED}"/>
          </ac:spMkLst>
        </pc:spChg>
        <pc:spChg chg="add del">
          <ac:chgData name="Валерия Николаева Симеонова" userId="S::vnsimeonov@office365faculty.uni-sofia.bg::bb6234ee-7972-498a-9746-4c962add02b0" providerId="AD" clId="Web-{C8E9489B-71D2-EF37-5EDF-268E6313C94B}" dt="2023-08-06T14:44:59.022" v="231"/>
          <ac:spMkLst>
            <pc:docMk/>
            <pc:sldMk cId="0" sldId="259"/>
            <ac:spMk id="31" creationId="{B10BB131-AC8E-4A8E-A5D1-36260F720C3B}"/>
          </ac:spMkLst>
        </pc:spChg>
        <pc:spChg chg="add del">
          <ac:chgData name="Валерия Николаева Симеонова" userId="S::vnsimeonov@office365faculty.uni-sofia.bg::bb6234ee-7972-498a-9746-4c962add02b0" providerId="AD" clId="Web-{C8E9489B-71D2-EF37-5EDF-268E6313C94B}" dt="2023-08-06T14:44:59.022" v="231"/>
          <ac:spMkLst>
            <pc:docMk/>
            <pc:sldMk cId="0" sldId="259"/>
            <ac:spMk id="32" creationId="{5B7778FC-632E-4DCA-A7CB-0D7731CCF970}"/>
          </ac:spMkLst>
        </pc:spChg>
        <pc:spChg chg="add del">
          <ac:chgData name="Валерия Николаева Симеонова" userId="S::vnsimeonov@office365faculty.uni-sofia.bg::bb6234ee-7972-498a-9746-4c962add02b0" providerId="AD" clId="Web-{C8E9489B-71D2-EF37-5EDF-268E6313C94B}" dt="2023-08-06T14:44:59.022" v="231"/>
          <ac:spMkLst>
            <pc:docMk/>
            <pc:sldMk cId="0" sldId="259"/>
            <ac:spMk id="33" creationId="{FA23A907-97FB-4A8F-880A-DD77401C4296}"/>
          </ac:spMkLst>
        </pc:spChg>
        <pc:spChg chg="add del">
          <ac:chgData name="Валерия Николаева Симеонова" userId="S::vnsimeonov@office365faculty.uni-sofia.bg::bb6234ee-7972-498a-9746-4c962add02b0" providerId="AD" clId="Web-{C8E9489B-71D2-EF37-5EDF-268E6313C94B}" dt="2023-08-06T14:45:03.303" v="233"/>
          <ac:spMkLst>
            <pc:docMk/>
            <pc:sldMk cId="0" sldId="259"/>
            <ac:spMk id="35" creationId="{081EA652-8C6A-4E69-BEB9-170809474553}"/>
          </ac:spMkLst>
        </pc:spChg>
        <pc:spChg chg="add del">
          <ac:chgData name="Валерия Николаева Симеонова" userId="S::vnsimeonov@office365faculty.uni-sofia.bg::bb6234ee-7972-498a-9746-4c962add02b0" providerId="AD" clId="Web-{C8E9489B-71D2-EF37-5EDF-268E6313C94B}" dt="2023-08-06T14:45:03.303" v="233"/>
          <ac:spMkLst>
            <pc:docMk/>
            <pc:sldMk cId="0" sldId="259"/>
            <ac:spMk id="36" creationId="{5298780A-33B9-4EA2-8F67-DE68AD62841B}"/>
          </ac:spMkLst>
        </pc:spChg>
        <pc:spChg chg="add del">
          <ac:chgData name="Валерия Николаева Симеонова" userId="S::vnsimeonov@office365faculty.uni-sofia.bg::bb6234ee-7972-498a-9746-4c962add02b0" providerId="AD" clId="Web-{C8E9489B-71D2-EF37-5EDF-268E6313C94B}" dt="2023-08-06T14:45:03.303" v="233"/>
          <ac:spMkLst>
            <pc:docMk/>
            <pc:sldMk cId="0" sldId="259"/>
            <ac:spMk id="37" creationId="{7F488E8B-4E1E-4402-8935-D4E6C02615C7}"/>
          </ac:spMkLst>
        </pc:spChg>
        <pc:spChg chg="add del">
          <ac:chgData name="Валерия Николаева Симеонова" userId="S::vnsimeonov@office365faculty.uni-sofia.bg::bb6234ee-7972-498a-9746-4c962add02b0" providerId="AD" clId="Web-{C8E9489B-71D2-EF37-5EDF-268E6313C94B}" dt="2023-08-06T14:45:07.131" v="235"/>
          <ac:spMkLst>
            <pc:docMk/>
            <pc:sldMk cId="0" sldId="259"/>
            <ac:spMk id="40" creationId="{C2554CA6-288E-4202-BC52-2E5A8F0C0AED}"/>
          </ac:spMkLst>
        </pc:spChg>
        <pc:spChg chg="add del">
          <ac:chgData name="Валерия Николаева Симеонова" userId="S::vnsimeonov@office365faculty.uni-sofia.bg::bb6234ee-7972-498a-9746-4c962add02b0" providerId="AD" clId="Web-{C8E9489B-71D2-EF37-5EDF-268E6313C94B}" dt="2023-08-06T14:45:07.131" v="235"/>
          <ac:spMkLst>
            <pc:docMk/>
            <pc:sldMk cId="0" sldId="259"/>
            <ac:spMk id="41" creationId="{B10BB131-AC8E-4A8E-A5D1-36260F720C3B}"/>
          </ac:spMkLst>
        </pc:spChg>
        <pc:spChg chg="add del">
          <ac:chgData name="Валерия Николаева Симеонова" userId="S::vnsimeonov@office365faculty.uni-sofia.bg::bb6234ee-7972-498a-9746-4c962add02b0" providerId="AD" clId="Web-{C8E9489B-71D2-EF37-5EDF-268E6313C94B}" dt="2023-08-06T14:45:07.131" v="235"/>
          <ac:spMkLst>
            <pc:docMk/>
            <pc:sldMk cId="0" sldId="259"/>
            <ac:spMk id="42" creationId="{5B7778FC-632E-4DCA-A7CB-0D7731CCF970}"/>
          </ac:spMkLst>
        </pc:spChg>
        <pc:spChg chg="add del">
          <ac:chgData name="Валерия Николаева Симеонова" userId="S::vnsimeonov@office365faculty.uni-sofia.bg::bb6234ee-7972-498a-9746-4c962add02b0" providerId="AD" clId="Web-{C8E9489B-71D2-EF37-5EDF-268E6313C94B}" dt="2023-08-06T14:45:07.131" v="235"/>
          <ac:spMkLst>
            <pc:docMk/>
            <pc:sldMk cId="0" sldId="259"/>
            <ac:spMk id="43" creationId="{FA23A907-97FB-4A8F-880A-DD77401C4296}"/>
          </ac:spMkLst>
        </pc:spChg>
        <pc:spChg chg="add del">
          <ac:chgData name="Валерия Николаева Симеонова" userId="S::vnsimeonov@office365faculty.uni-sofia.bg::bb6234ee-7972-498a-9746-4c962add02b0" providerId="AD" clId="Web-{C8E9489B-71D2-EF37-5EDF-268E6313C94B}" dt="2023-08-06T14:45:10.944" v="237"/>
          <ac:spMkLst>
            <pc:docMk/>
            <pc:sldMk cId="0" sldId="259"/>
            <ac:spMk id="45" creationId="{081EA652-8C6A-4E69-BEB9-170809474553}"/>
          </ac:spMkLst>
        </pc:spChg>
        <pc:spChg chg="add del">
          <ac:chgData name="Валерия Николаева Симеонова" userId="S::vnsimeonov@office365faculty.uni-sofia.bg::bb6234ee-7972-498a-9746-4c962add02b0" providerId="AD" clId="Web-{C8E9489B-71D2-EF37-5EDF-268E6313C94B}" dt="2023-08-06T14:45:10.944" v="237"/>
          <ac:spMkLst>
            <pc:docMk/>
            <pc:sldMk cId="0" sldId="259"/>
            <ac:spMk id="46" creationId="{5298780A-33B9-4EA2-8F67-DE68AD62841B}"/>
          </ac:spMkLst>
        </pc:spChg>
        <pc:spChg chg="add del">
          <ac:chgData name="Валерия Николаева Симеонова" userId="S::vnsimeonov@office365faculty.uni-sofia.bg::bb6234ee-7972-498a-9746-4c962add02b0" providerId="AD" clId="Web-{C8E9489B-71D2-EF37-5EDF-268E6313C94B}" dt="2023-08-06T14:45:10.944" v="237"/>
          <ac:spMkLst>
            <pc:docMk/>
            <pc:sldMk cId="0" sldId="259"/>
            <ac:spMk id="47" creationId="{7F488E8B-4E1E-4402-8935-D4E6C02615C7}"/>
          </ac:spMkLst>
        </pc:spChg>
        <pc:spChg chg="add del">
          <ac:chgData name="Валерия Николаева Симеонова" userId="S::vnsimeonov@office365faculty.uni-sofia.bg::bb6234ee-7972-498a-9746-4c962add02b0" providerId="AD" clId="Web-{C8E9489B-71D2-EF37-5EDF-268E6313C94B}" dt="2023-08-06T14:48:35.202" v="277"/>
          <ac:spMkLst>
            <pc:docMk/>
            <pc:sldMk cId="0" sldId="259"/>
            <ac:spMk id="50" creationId="{C2554CA6-288E-4202-BC52-2E5A8F0C0AED}"/>
          </ac:spMkLst>
        </pc:spChg>
        <pc:spChg chg="add del">
          <ac:chgData name="Валерия Николаева Симеонова" userId="S::vnsimeonov@office365faculty.uni-sofia.bg::bb6234ee-7972-498a-9746-4c962add02b0" providerId="AD" clId="Web-{C8E9489B-71D2-EF37-5EDF-268E6313C94B}" dt="2023-08-06T14:48:35.202" v="277"/>
          <ac:spMkLst>
            <pc:docMk/>
            <pc:sldMk cId="0" sldId="259"/>
            <ac:spMk id="51" creationId="{B10BB131-AC8E-4A8E-A5D1-36260F720C3B}"/>
          </ac:spMkLst>
        </pc:spChg>
        <pc:spChg chg="add del">
          <ac:chgData name="Валерия Николаева Симеонова" userId="S::vnsimeonov@office365faculty.uni-sofia.bg::bb6234ee-7972-498a-9746-4c962add02b0" providerId="AD" clId="Web-{C8E9489B-71D2-EF37-5EDF-268E6313C94B}" dt="2023-08-06T14:48:35.202" v="277"/>
          <ac:spMkLst>
            <pc:docMk/>
            <pc:sldMk cId="0" sldId="259"/>
            <ac:spMk id="52" creationId="{5B7778FC-632E-4DCA-A7CB-0D7731CCF970}"/>
          </ac:spMkLst>
        </pc:spChg>
        <pc:spChg chg="add del">
          <ac:chgData name="Валерия Николаева Симеонова" userId="S::vnsimeonov@office365faculty.uni-sofia.bg::bb6234ee-7972-498a-9746-4c962add02b0" providerId="AD" clId="Web-{C8E9489B-71D2-EF37-5EDF-268E6313C94B}" dt="2023-08-06T14:48:35.202" v="277"/>
          <ac:spMkLst>
            <pc:docMk/>
            <pc:sldMk cId="0" sldId="259"/>
            <ac:spMk id="53" creationId="{FA23A907-97FB-4A8F-880A-DD77401C4296}"/>
          </ac:spMkLst>
        </pc:spChg>
        <pc:spChg chg="add">
          <ac:chgData name="Валерия Николаева Симеонова" userId="S::vnsimeonov@office365faculty.uni-sofia.bg::bb6234ee-7972-498a-9746-4c962add02b0" providerId="AD" clId="Web-{C8E9489B-71D2-EF37-5EDF-268E6313C94B}" dt="2023-08-06T14:48:35.202" v="277"/>
          <ac:spMkLst>
            <pc:docMk/>
            <pc:sldMk cId="0" sldId="259"/>
            <ac:spMk id="58" creationId="{389575E1-3389-451A-A5F7-27854C25C599}"/>
          </ac:spMkLst>
        </pc:spChg>
        <pc:spChg chg="add">
          <ac:chgData name="Валерия Николаева Симеонова" userId="S::vnsimeonov@office365faculty.uni-sofia.bg::bb6234ee-7972-498a-9746-4c962add02b0" providerId="AD" clId="Web-{C8E9489B-71D2-EF37-5EDF-268E6313C94B}" dt="2023-08-06T14:48:35.202" v="277"/>
          <ac:spMkLst>
            <pc:docMk/>
            <pc:sldMk cId="0" sldId="259"/>
            <ac:spMk id="60" creationId="{A53CCC5C-D88E-40FB-B30B-23DCDBD01D37}"/>
          </ac:spMkLst>
        </pc:spChg>
        <pc:spChg chg="add">
          <ac:chgData name="Валерия Николаева Симеонова" userId="S::vnsimeonov@office365faculty.uni-sofia.bg::bb6234ee-7972-498a-9746-4c962add02b0" providerId="AD" clId="Web-{C8E9489B-71D2-EF37-5EDF-268E6313C94B}" dt="2023-08-06T14:48:35.202" v="277"/>
          <ac:spMkLst>
            <pc:docMk/>
            <pc:sldMk cId="0" sldId="259"/>
            <ac:spMk id="62" creationId="{081E4A58-353D-44AE-B2FC-2A74E2E400F7}"/>
          </ac:spMkLst>
        </pc:spChg>
        <pc:cxnChg chg="add del">
          <ac:chgData name="Валерия Николаева Симеонова" userId="S::vnsimeonov@office365faculty.uni-sofia.bg::bb6234ee-7972-498a-9746-4c962add02b0" providerId="AD" clId="Web-{C8E9489B-71D2-EF37-5EDF-268E6313C94B}" dt="2023-08-06T14:44:26.380" v="223"/>
          <ac:cxnSpMkLst>
            <pc:docMk/>
            <pc:sldMk cId="0" sldId="259"/>
            <ac:cxnSpMk id="14" creationId="{23AAC9B5-8015-485C-ACF9-A750390E9A56}"/>
          </ac:cxnSpMkLst>
        </pc:cxnChg>
        <pc:cxnChg chg="add del">
          <ac:chgData name="Валерия Николаева Симеонова" userId="S::vnsimeonov@office365faculty.uni-sofia.bg::bb6234ee-7972-498a-9746-4c962add02b0" providerId="AD" clId="Web-{C8E9489B-71D2-EF37-5EDF-268E6313C94B}" dt="2023-08-06T14:44:53.771" v="229"/>
          <ac:cxnSpMkLst>
            <pc:docMk/>
            <pc:sldMk cId="0" sldId="259"/>
            <ac:cxnSpMk id="28" creationId="{23AAC9B5-8015-485C-ACF9-A750390E9A56}"/>
          </ac:cxnSpMkLst>
        </pc:cxnChg>
        <pc:cxnChg chg="add del">
          <ac:chgData name="Валерия Николаева Симеонова" userId="S::vnsimeonov@office365faculty.uni-sofia.bg::bb6234ee-7972-498a-9746-4c962add02b0" providerId="AD" clId="Web-{C8E9489B-71D2-EF37-5EDF-268E6313C94B}" dt="2023-08-06T14:45:03.303" v="233"/>
          <ac:cxnSpMkLst>
            <pc:docMk/>
            <pc:sldMk cId="0" sldId="259"/>
            <ac:cxnSpMk id="38" creationId="{23AAC9B5-8015-485C-ACF9-A750390E9A56}"/>
          </ac:cxnSpMkLst>
        </pc:cxnChg>
        <pc:cxnChg chg="add del">
          <ac:chgData name="Валерия Николаева Симеонова" userId="S::vnsimeonov@office365faculty.uni-sofia.bg::bb6234ee-7972-498a-9746-4c962add02b0" providerId="AD" clId="Web-{C8E9489B-71D2-EF37-5EDF-268E6313C94B}" dt="2023-08-06T14:45:10.944" v="237"/>
          <ac:cxnSpMkLst>
            <pc:docMk/>
            <pc:sldMk cId="0" sldId="259"/>
            <ac:cxnSpMk id="48" creationId="{23AAC9B5-8015-485C-ACF9-A750390E9A56}"/>
          </ac:cxnSpMkLst>
        </pc:cxnChg>
      </pc:sldChg>
      <pc:sldChg chg="addSp delSp modSp mod setBg">
        <pc:chgData name="Валерия Николаева Симеонова" userId="S::vnsimeonov@office365faculty.uni-sofia.bg::bb6234ee-7972-498a-9746-4c962add02b0" providerId="AD" clId="Web-{C8E9489B-71D2-EF37-5EDF-268E6313C94B}" dt="2023-08-06T14:48:18.326" v="276"/>
        <pc:sldMkLst>
          <pc:docMk/>
          <pc:sldMk cId="0" sldId="260"/>
        </pc:sldMkLst>
        <pc:spChg chg="mod">
          <ac:chgData name="Валерия Николаева Симеонова" userId="S::vnsimeonov@office365faculty.uni-sofia.bg::bb6234ee-7972-498a-9746-4c962add02b0" providerId="AD" clId="Web-{C8E9489B-71D2-EF37-5EDF-268E6313C94B}" dt="2023-08-06T14:48:18.326" v="276"/>
          <ac:spMkLst>
            <pc:docMk/>
            <pc:sldMk cId="0" sldId="260"/>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4:48:18.326" v="276"/>
          <ac:spMkLst>
            <pc:docMk/>
            <pc:sldMk cId="0" sldId="260"/>
            <ac:spMk id="3" creationId="{00000000-0000-0000-0000-000000000000}"/>
          </ac:spMkLst>
        </pc:spChg>
        <pc:spChg chg="add del">
          <ac:chgData name="Валерия Николаева Симеонова" userId="S::vnsimeonov@office365faculty.uni-sofia.bg::bb6234ee-7972-498a-9746-4c962add02b0" providerId="AD" clId="Web-{C8E9489B-71D2-EF37-5EDF-268E6313C94B}" dt="2023-08-06T14:48:18.326" v="276"/>
          <ac:spMkLst>
            <pc:docMk/>
            <pc:sldMk cId="0" sldId="260"/>
            <ac:spMk id="8" creationId="{C2554CA6-288E-4202-BC52-2E5A8F0C0AED}"/>
          </ac:spMkLst>
        </pc:spChg>
        <pc:spChg chg="add del">
          <ac:chgData name="Валерия Николаева Симеонова" userId="S::vnsimeonov@office365faculty.uni-sofia.bg::bb6234ee-7972-498a-9746-4c962add02b0" providerId="AD" clId="Web-{C8E9489B-71D2-EF37-5EDF-268E6313C94B}" dt="2023-08-06T14:48:18.326" v="276"/>
          <ac:spMkLst>
            <pc:docMk/>
            <pc:sldMk cId="0" sldId="260"/>
            <ac:spMk id="10" creationId="{B10BB131-AC8E-4A8E-A5D1-36260F720C3B}"/>
          </ac:spMkLst>
        </pc:spChg>
        <pc:spChg chg="add del">
          <ac:chgData name="Валерия Николаева Симеонова" userId="S::vnsimeonov@office365faculty.uni-sofia.bg::bb6234ee-7972-498a-9746-4c962add02b0" providerId="AD" clId="Web-{C8E9489B-71D2-EF37-5EDF-268E6313C94B}" dt="2023-08-06T14:48:18.326" v="276"/>
          <ac:spMkLst>
            <pc:docMk/>
            <pc:sldMk cId="0" sldId="260"/>
            <ac:spMk id="12" creationId="{5B7778FC-632E-4DCA-A7CB-0D7731CCF970}"/>
          </ac:spMkLst>
        </pc:spChg>
        <pc:spChg chg="add del">
          <ac:chgData name="Валерия Николаева Симеонова" userId="S::vnsimeonov@office365faculty.uni-sofia.bg::bb6234ee-7972-498a-9746-4c962add02b0" providerId="AD" clId="Web-{C8E9489B-71D2-EF37-5EDF-268E6313C94B}" dt="2023-08-06T14:48:18.326" v="276"/>
          <ac:spMkLst>
            <pc:docMk/>
            <pc:sldMk cId="0" sldId="260"/>
            <ac:spMk id="14" creationId="{FA23A907-97FB-4A8F-880A-DD77401C4296}"/>
          </ac:spMkLst>
        </pc:spChg>
        <pc:spChg chg="add">
          <ac:chgData name="Валерия Николаева Симеонова" userId="S::vnsimeonov@office365faculty.uni-sofia.bg::bb6234ee-7972-498a-9746-4c962add02b0" providerId="AD" clId="Web-{C8E9489B-71D2-EF37-5EDF-268E6313C94B}" dt="2023-08-06T14:48:18.326" v="276"/>
          <ac:spMkLst>
            <pc:docMk/>
            <pc:sldMk cId="0" sldId="260"/>
            <ac:spMk id="19" creationId="{389575E1-3389-451A-A5F7-27854C25C599}"/>
          </ac:spMkLst>
        </pc:spChg>
        <pc:spChg chg="add">
          <ac:chgData name="Валерия Николаева Симеонова" userId="S::vnsimeonov@office365faculty.uni-sofia.bg::bb6234ee-7972-498a-9746-4c962add02b0" providerId="AD" clId="Web-{C8E9489B-71D2-EF37-5EDF-268E6313C94B}" dt="2023-08-06T14:48:18.326" v="276"/>
          <ac:spMkLst>
            <pc:docMk/>
            <pc:sldMk cId="0" sldId="260"/>
            <ac:spMk id="21" creationId="{A53CCC5C-D88E-40FB-B30B-23DCDBD01D37}"/>
          </ac:spMkLst>
        </pc:spChg>
        <pc:spChg chg="add">
          <ac:chgData name="Валерия Николаева Симеонова" userId="S::vnsimeonov@office365faculty.uni-sofia.bg::bb6234ee-7972-498a-9746-4c962add02b0" providerId="AD" clId="Web-{C8E9489B-71D2-EF37-5EDF-268E6313C94B}" dt="2023-08-06T14:48:18.326" v="276"/>
          <ac:spMkLst>
            <pc:docMk/>
            <pc:sldMk cId="0" sldId="260"/>
            <ac:spMk id="23" creationId="{081E4A58-353D-44AE-B2FC-2A74E2E400F7}"/>
          </ac:spMkLst>
        </pc:spChg>
      </pc:sldChg>
      <pc:sldChg chg="addSp delSp modSp mod setBg">
        <pc:chgData name="Валерия Николаева Симеонова" userId="S::vnsimeonov@office365faculty.uni-sofia.bg::bb6234ee-7972-498a-9746-4c962add02b0" providerId="AD" clId="Web-{C8E9489B-71D2-EF37-5EDF-268E6313C94B}" dt="2023-08-06T14:54:24.670" v="336"/>
        <pc:sldMkLst>
          <pc:docMk/>
          <pc:sldMk cId="0" sldId="261"/>
        </pc:sldMkLst>
        <pc:spChg chg="mod">
          <ac:chgData name="Валерия Николаева Симеонова" userId="S::vnsimeonov@office365faculty.uni-sofia.bg::bb6234ee-7972-498a-9746-4c962add02b0" providerId="AD" clId="Web-{C8E9489B-71D2-EF37-5EDF-268E6313C94B}" dt="2023-08-06T14:54:24.670" v="336"/>
          <ac:spMkLst>
            <pc:docMk/>
            <pc:sldMk cId="0" sldId="261"/>
            <ac:spMk id="2" creationId="{00000000-0000-0000-0000-000000000000}"/>
          </ac:spMkLst>
        </pc:spChg>
        <pc:spChg chg="del mod">
          <ac:chgData name="Валерия Николаева Симеонова" userId="S::vnsimeonov@office365faculty.uni-sofia.bg::bb6234ee-7972-498a-9746-4c962add02b0" providerId="AD" clId="Web-{C8E9489B-71D2-EF37-5EDF-268E6313C94B}" dt="2023-08-06T14:54:24.670" v="336"/>
          <ac:spMkLst>
            <pc:docMk/>
            <pc:sldMk cId="0" sldId="261"/>
            <ac:spMk id="3" creationId="{00000000-0000-0000-0000-000000000000}"/>
          </ac:spMkLst>
        </pc:spChg>
        <pc:spChg chg="add del">
          <ac:chgData name="Валерия Николаева Симеонова" userId="S::vnsimeonov@office365faculty.uni-sofia.bg::bb6234ee-7972-498a-9746-4c962add02b0" providerId="AD" clId="Web-{C8E9489B-71D2-EF37-5EDF-268E6313C94B}" dt="2023-08-06T14:54:24.670" v="336"/>
          <ac:spMkLst>
            <pc:docMk/>
            <pc:sldMk cId="0" sldId="261"/>
            <ac:spMk id="8" creationId="{389575E1-3389-451A-A5F7-27854C25C599}"/>
          </ac:spMkLst>
        </pc:spChg>
        <pc:spChg chg="add del">
          <ac:chgData name="Валерия Николаева Симеонова" userId="S::vnsimeonov@office365faculty.uni-sofia.bg::bb6234ee-7972-498a-9746-4c962add02b0" providerId="AD" clId="Web-{C8E9489B-71D2-EF37-5EDF-268E6313C94B}" dt="2023-08-06T14:54:24.670" v="336"/>
          <ac:spMkLst>
            <pc:docMk/>
            <pc:sldMk cId="0" sldId="261"/>
            <ac:spMk id="10" creationId="{A53CCC5C-D88E-40FB-B30B-23DCDBD01D37}"/>
          </ac:spMkLst>
        </pc:spChg>
        <pc:spChg chg="add del">
          <ac:chgData name="Валерия Николаева Симеонова" userId="S::vnsimeonov@office365faculty.uni-sofia.bg::bb6234ee-7972-498a-9746-4c962add02b0" providerId="AD" clId="Web-{C8E9489B-71D2-EF37-5EDF-268E6313C94B}" dt="2023-08-06T14:54:24.670" v="336"/>
          <ac:spMkLst>
            <pc:docMk/>
            <pc:sldMk cId="0" sldId="261"/>
            <ac:spMk id="12" creationId="{081E4A58-353D-44AE-B2FC-2A74E2E400F7}"/>
          </ac:spMkLst>
        </pc:spChg>
        <pc:spChg chg="add">
          <ac:chgData name="Валерия Николаева Симеонова" userId="S::vnsimeonov@office365faculty.uni-sofia.bg::bb6234ee-7972-498a-9746-4c962add02b0" providerId="AD" clId="Web-{C8E9489B-71D2-EF37-5EDF-268E6313C94B}" dt="2023-08-06T14:54:24.670" v="336"/>
          <ac:spMkLst>
            <pc:docMk/>
            <pc:sldMk cId="0" sldId="261"/>
            <ac:spMk id="18" creationId="{A1F6BF70-C7D1-4AF9-8DB4-BEEB8A9C3529}"/>
          </ac:spMkLst>
        </pc:spChg>
        <pc:spChg chg="add">
          <ac:chgData name="Валерия Николаева Симеонова" userId="S::vnsimeonov@office365faculty.uni-sofia.bg::bb6234ee-7972-498a-9746-4c962add02b0" providerId="AD" clId="Web-{C8E9489B-71D2-EF37-5EDF-268E6313C94B}" dt="2023-08-06T14:54:24.670" v="336"/>
          <ac:spMkLst>
            <pc:docMk/>
            <pc:sldMk cId="0" sldId="261"/>
            <ac:spMk id="24" creationId="{2C1BBA94-3F40-40AA-8BB9-E69E25E537C1}"/>
          </ac:spMkLst>
        </pc:spChg>
        <pc:grpChg chg="add">
          <ac:chgData name="Валерия Николаева Симеонова" userId="S::vnsimeonov@office365faculty.uni-sofia.bg::bb6234ee-7972-498a-9746-4c962add02b0" providerId="AD" clId="Web-{C8E9489B-71D2-EF37-5EDF-268E6313C94B}" dt="2023-08-06T14:54:24.670" v="336"/>
          <ac:grpSpMkLst>
            <pc:docMk/>
            <pc:sldMk cId="0" sldId="261"/>
            <ac:grpSpMk id="20" creationId="{0C66A8B6-1F6E-4FCC-93B9-B9986B6FD111}"/>
          </ac:grpSpMkLst>
        </pc:grpChg>
        <pc:graphicFrameChg chg="add">
          <ac:chgData name="Валерия Николаева Симеонова" userId="S::vnsimeonov@office365faculty.uni-sofia.bg::bb6234ee-7972-498a-9746-4c962add02b0" providerId="AD" clId="Web-{C8E9489B-71D2-EF37-5EDF-268E6313C94B}" dt="2023-08-06T14:54:24.670" v="336"/>
          <ac:graphicFrameMkLst>
            <pc:docMk/>
            <pc:sldMk cId="0" sldId="261"/>
            <ac:graphicFrameMk id="14" creationId="{45A30AB1-EE5B-F93D-2F63-34A9267924E8}"/>
          </ac:graphicFrameMkLst>
        </pc:graphicFrameChg>
      </pc:sldChg>
      <pc:sldChg chg="addSp delSp modSp mod setBg">
        <pc:chgData name="Валерия Николаева Симеонова" userId="S::vnsimeonov@office365faculty.uni-sofia.bg::bb6234ee-7972-498a-9746-4c962add02b0" providerId="AD" clId="Web-{C8E9489B-71D2-EF37-5EDF-268E6313C94B}" dt="2023-08-06T15:07:19.545" v="455" actId="20577"/>
        <pc:sldMkLst>
          <pc:docMk/>
          <pc:sldMk cId="0" sldId="262"/>
        </pc:sldMkLst>
        <pc:spChg chg="mod">
          <ac:chgData name="Валерия Николаева Симеонова" userId="S::vnsimeonov@office365faculty.uni-sofia.bg::bb6234ee-7972-498a-9746-4c962add02b0" providerId="AD" clId="Web-{C8E9489B-71D2-EF37-5EDF-268E6313C94B}" dt="2023-08-06T15:07:10.951" v="454"/>
          <ac:spMkLst>
            <pc:docMk/>
            <pc:sldMk cId="0" sldId="262"/>
            <ac:spMk id="2" creationId="{00000000-0000-0000-0000-000000000000}"/>
          </ac:spMkLst>
        </pc:spChg>
        <pc:spChg chg="del">
          <ac:chgData name="Валерия Николаева Симеонова" userId="S::vnsimeonov@office365faculty.uni-sofia.bg::bb6234ee-7972-498a-9746-4c962add02b0" providerId="AD" clId="Web-{C8E9489B-71D2-EF37-5EDF-268E6313C94B}" dt="2023-08-06T14:52:36.447" v="313"/>
          <ac:spMkLst>
            <pc:docMk/>
            <pc:sldMk cId="0" sldId="262"/>
            <ac:spMk id="3" creationId="{00000000-0000-0000-0000-000000000000}"/>
          </ac:spMkLst>
        </pc:spChg>
        <pc:spChg chg="add del">
          <ac:chgData name="Валерия Николаева Симеонова" userId="S::vnsimeonov@office365faculty.uni-sofia.bg::bb6234ee-7972-498a-9746-4c962add02b0" providerId="AD" clId="Web-{C8E9489B-71D2-EF37-5EDF-268E6313C94B}" dt="2023-08-06T15:00:41.622" v="404"/>
          <ac:spMkLst>
            <pc:docMk/>
            <pc:sldMk cId="0" sldId="262"/>
            <ac:spMk id="10" creationId="{B50AB553-2A96-4A92-96F2-93548E096954}"/>
          </ac:spMkLst>
        </pc:spChg>
        <pc:spChg chg="add del">
          <ac:chgData name="Валерия Николаева Симеонова" userId="S::vnsimeonov@office365faculty.uni-sofia.bg::bb6234ee-7972-498a-9746-4c962add02b0" providerId="AD" clId="Web-{C8E9489B-71D2-EF37-5EDF-268E6313C94B}" dt="2023-08-06T15:00:41.591" v="403"/>
          <ac:spMkLst>
            <pc:docMk/>
            <pc:sldMk cId="0" sldId="262"/>
            <ac:spMk id="15" creationId="{B50AB553-2A96-4A92-96F2-93548E096954}"/>
          </ac:spMkLst>
        </pc:spChg>
        <pc:spChg chg="add del">
          <ac:chgData name="Валерия Николаева Симеонова" userId="S::vnsimeonov@office365faculty.uni-sofia.bg::bb6234ee-7972-498a-9746-4c962add02b0" providerId="AD" clId="Web-{C8E9489B-71D2-EF37-5EDF-268E6313C94B}" dt="2023-08-06T15:06:10.027" v="448"/>
          <ac:spMkLst>
            <pc:docMk/>
            <pc:sldMk cId="0" sldId="262"/>
            <ac:spMk id="17" creationId="{B50AB553-2A96-4A92-96F2-93548E096954}"/>
          </ac:spMkLst>
        </pc:spChg>
        <pc:spChg chg="add del">
          <ac:chgData name="Валерия Николаева Симеонова" userId="S::vnsimeonov@office365faculty.uni-sofia.bg::bb6234ee-7972-498a-9746-4c962add02b0" providerId="AD" clId="Web-{C8E9489B-71D2-EF37-5EDF-268E6313C94B}" dt="2023-08-06T15:07:10.951" v="454"/>
          <ac:spMkLst>
            <pc:docMk/>
            <pc:sldMk cId="0" sldId="262"/>
            <ac:spMk id="22" creationId="{0FE2D22C-409B-48AF-B24F-7988A8F7F848}"/>
          </ac:spMkLst>
        </pc:spChg>
        <pc:spChg chg="add del">
          <ac:chgData name="Валерия Николаева Симеонова" userId="S::vnsimeonov@office365faculty.uni-sofia.bg::bb6234ee-7972-498a-9746-4c962add02b0" providerId="AD" clId="Web-{C8E9489B-71D2-EF37-5EDF-268E6313C94B}" dt="2023-08-06T15:07:10.951" v="454"/>
          <ac:spMkLst>
            <pc:docMk/>
            <pc:sldMk cId="0" sldId="262"/>
            <ac:spMk id="24" creationId="{90464369-70FA-42AF-948F-80664CA7BFE5}"/>
          </ac:spMkLst>
        </pc:spChg>
        <pc:spChg chg="add del">
          <ac:chgData name="Валерия Николаева Симеонова" userId="S::vnsimeonov@office365faculty.uni-sofia.bg::bb6234ee-7972-498a-9746-4c962add02b0" providerId="AD" clId="Web-{C8E9489B-71D2-EF37-5EDF-268E6313C94B}" dt="2023-08-06T15:07:10.951" v="454"/>
          <ac:spMkLst>
            <pc:docMk/>
            <pc:sldMk cId="0" sldId="262"/>
            <ac:spMk id="26" creationId="{A648176E-454C-437C-B0FC-9B82FCF32B24}"/>
          </ac:spMkLst>
        </pc:spChg>
        <pc:spChg chg="add del">
          <ac:chgData name="Валерия Николаева Симеонова" userId="S::vnsimeonov@office365faculty.uni-sofia.bg::bb6234ee-7972-498a-9746-4c962add02b0" providerId="AD" clId="Web-{C8E9489B-71D2-EF37-5EDF-268E6313C94B}" dt="2023-08-06T15:07:10.951" v="454"/>
          <ac:spMkLst>
            <pc:docMk/>
            <pc:sldMk cId="0" sldId="262"/>
            <ac:spMk id="28" creationId="{A6604B49-AD5C-4590-B051-06C8222ECD99}"/>
          </ac:spMkLst>
        </pc:spChg>
        <pc:spChg chg="add del">
          <ac:chgData name="Валерия Николаева Симеонова" userId="S::vnsimeonov@office365faculty.uni-sofia.bg::bb6234ee-7972-498a-9746-4c962add02b0" providerId="AD" clId="Web-{C8E9489B-71D2-EF37-5EDF-268E6313C94B}" dt="2023-08-06T15:07:10.951" v="454"/>
          <ac:spMkLst>
            <pc:docMk/>
            <pc:sldMk cId="0" sldId="262"/>
            <ac:spMk id="30" creationId="{CC552A98-EF7D-4D42-AB69-066B786AB55B}"/>
          </ac:spMkLst>
        </pc:spChg>
        <pc:spChg chg="add del">
          <ac:chgData name="Валерия Николаева Симеонова" userId="S::vnsimeonov@office365faculty.uni-sofia.bg::bb6234ee-7972-498a-9746-4c962add02b0" providerId="AD" clId="Web-{C8E9489B-71D2-EF37-5EDF-268E6313C94B}" dt="2023-08-06T15:07:02.701" v="451"/>
          <ac:spMkLst>
            <pc:docMk/>
            <pc:sldMk cId="0" sldId="262"/>
            <ac:spMk id="35" creationId="{A1F6BF70-C7D1-4AF9-8DB4-BEEB8A9C3529}"/>
          </ac:spMkLst>
        </pc:spChg>
        <pc:spChg chg="add del">
          <ac:chgData name="Валерия Николаева Симеонова" userId="S::vnsimeonov@office365faculty.uni-sofia.bg::bb6234ee-7972-498a-9746-4c962add02b0" providerId="AD" clId="Web-{C8E9489B-71D2-EF37-5EDF-268E6313C94B}" dt="2023-08-06T15:07:02.701" v="451"/>
          <ac:spMkLst>
            <pc:docMk/>
            <pc:sldMk cId="0" sldId="262"/>
            <ac:spMk id="41" creationId="{2C1BBA94-3F40-40AA-8BB9-E69E25E537C1}"/>
          </ac:spMkLst>
        </pc:spChg>
        <pc:spChg chg="add del">
          <ac:chgData name="Валерия Николаева Симеонова" userId="S::vnsimeonov@office365faculty.uni-sofia.bg::bb6234ee-7972-498a-9746-4c962add02b0" providerId="AD" clId="Web-{C8E9489B-71D2-EF37-5EDF-268E6313C94B}" dt="2023-08-06T15:07:10.920" v="453"/>
          <ac:spMkLst>
            <pc:docMk/>
            <pc:sldMk cId="0" sldId="262"/>
            <ac:spMk id="43" creationId="{0FE2D22C-409B-48AF-B24F-7988A8F7F848}"/>
          </ac:spMkLst>
        </pc:spChg>
        <pc:spChg chg="add del">
          <ac:chgData name="Валерия Николаева Симеонова" userId="S::vnsimeonov@office365faculty.uni-sofia.bg::bb6234ee-7972-498a-9746-4c962add02b0" providerId="AD" clId="Web-{C8E9489B-71D2-EF37-5EDF-268E6313C94B}" dt="2023-08-06T15:07:10.920" v="453"/>
          <ac:spMkLst>
            <pc:docMk/>
            <pc:sldMk cId="0" sldId="262"/>
            <ac:spMk id="44" creationId="{90464369-70FA-42AF-948F-80664CA7BFE5}"/>
          </ac:spMkLst>
        </pc:spChg>
        <pc:spChg chg="add del">
          <ac:chgData name="Валерия Николаева Симеонова" userId="S::vnsimeonov@office365faculty.uni-sofia.bg::bb6234ee-7972-498a-9746-4c962add02b0" providerId="AD" clId="Web-{C8E9489B-71D2-EF37-5EDF-268E6313C94B}" dt="2023-08-06T15:07:10.920" v="453"/>
          <ac:spMkLst>
            <pc:docMk/>
            <pc:sldMk cId="0" sldId="262"/>
            <ac:spMk id="45" creationId="{A648176E-454C-437C-B0FC-9B82FCF32B24}"/>
          </ac:spMkLst>
        </pc:spChg>
        <pc:spChg chg="add del">
          <ac:chgData name="Валерия Николаева Симеонова" userId="S::vnsimeonov@office365faculty.uni-sofia.bg::bb6234ee-7972-498a-9746-4c962add02b0" providerId="AD" clId="Web-{C8E9489B-71D2-EF37-5EDF-268E6313C94B}" dt="2023-08-06T15:07:10.920" v="453"/>
          <ac:spMkLst>
            <pc:docMk/>
            <pc:sldMk cId="0" sldId="262"/>
            <ac:spMk id="46" creationId="{A6604B49-AD5C-4590-B051-06C8222ECD99}"/>
          </ac:spMkLst>
        </pc:spChg>
        <pc:spChg chg="add del">
          <ac:chgData name="Валерия Николаева Симеонова" userId="S::vnsimeonov@office365faculty.uni-sofia.bg::bb6234ee-7972-498a-9746-4c962add02b0" providerId="AD" clId="Web-{C8E9489B-71D2-EF37-5EDF-268E6313C94B}" dt="2023-08-06T15:07:10.920" v="453"/>
          <ac:spMkLst>
            <pc:docMk/>
            <pc:sldMk cId="0" sldId="262"/>
            <ac:spMk id="47" creationId="{CC552A98-EF7D-4D42-AB69-066B786AB55B}"/>
          </ac:spMkLst>
        </pc:spChg>
        <pc:spChg chg="add">
          <ac:chgData name="Валерия Николаева Симеонова" userId="S::vnsimeonov@office365faculty.uni-sofia.bg::bb6234ee-7972-498a-9746-4c962add02b0" providerId="AD" clId="Web-{C8E9489B-71D2-EF37-5EDF-268E6313C94B}" dt="2023-08-06T15:07:10.951" v="454"/>
          <ac:spMkLst>
            <pc:docMk/>
            <pc:sldMk cId="0" sldId="262"/>
            <ac:spMk id="49" creationId="{A1F6BF70-C7D1-4AF9-8DB4-BEEB8A9C3529}"/>
          </ac:spMkLst>
        </pc:spChg>
        <pc:spChg chg="add">
          <ac:chgData name="Валерия Николаева Симеонова" userId="S::vnsimeonov@office365faculty.uni-sofia.bg::bb6234ee-7972-498a-9746-4c962add02b0" providerId="AD" clId="Web-{C8E9489B-71D2-EF37-5EDF-268E6313C94B}" dt="2023-08-06T15:07:10.951" v="454"/>
          <ac:spMkLst>
            <pc:docMk/>
            <pc:sldMk cId="0" sldId="262"/>
            <ac:spMk id="51" creationId="{2C1BBA94-3F40-40AA-8BB9-E69E25E537C1}"/>
          </ac:spMkLst>
        </pc:spChg>
        <pc:grpChg chg="add del">
          <ac:chgData name="Валерия Николаева Симеонова" userId="S::vnsimeonov@office365faculty.uni-sofia.bg::bb6234ee-7972-498a-9746-4c962add02b0" providerId="AD" clId="Web-{C8E9489B-71D2-EF37-5EDF-268E6313C94B}" dt="2023-08-06T15:07:02.701" v="451"/>
          <ac:grpSpMkLst>
            <pc:docMk/>
            <pc:sldMk cId="0" sldId="262"/>
            <ac:grpSpMk id="37" creationId="{0C66A8B6-1F6E-4FCC-93B9-B9986B6FD111}"/>
          </ac:grpSpMkLst>
        </pc:grpChg>
        <pc:grpChg chg="add">
          <ac:chgData name="Валерия Николаева Симеонова" userId="S::vnsimeonov@office365faculty.uni-sofia.bg::bb6234ee-7972-498a-9746-4c962add02b0" providerId="AD" clId="Web-{C8E9489B-71D2-EF37-5EDF-268E6313C94B}" dt="2023-08-06T15:07:10.951" v="454"/>
          <ac:grpSpMkLst>
            <pc:docMk/>
            <pc:sldMk cId="0" sldId="262"/>
            <ac:grpSpMk id="50" creationId="{0C66A8B6-1F6E-4FCC-93B9-B9986B6FD111}"/>
          </ac:grpSpMkLst>
        </pc:grpChg>
        <pc:graphicFrameChg chg="add mod modGraphic">
          <ac:chgData name="Валерия Николаева Симеонова" userId="S::vnsimeonov@office365faculty.uni-sofia.bg::bb6234ee-7972-498a-9746-4c962add02b0" providerId="AD" clId="Web-{C8E9489B-71D2-EF37-5EDF-268E6313C94B}" dt="2023-08-06T15:07:19.545" v="455" actId="20577"/>
          <ac:graphicFrameMkLst>
            <pc:docMk/>
            <pc:sldMk cId="0" sldId="262"/>
            <ac:graphicFrameMk id="5" creationId="{68798DF4-D830-3684-F1F6-2E9946E49802}"/>
          </ac:graphicFrameMkLst>
        </pc:graphicFrameChg>
        <pc:picChg chg="add del mod ord">
          <ac:chgData name="Валерия Николаева Симеонова" userId="S::vnsimeonov@office365faculty.uni-sofia.bg::bb6234ee-7972-498a-9746-4c962add02b0" providerId="AD" clId="Web-{C8E9489B-71D2-EF37-5EDF-268E6313C94B}" dt="2023-08-06T15:06:17.027" v="449"/>
          <ac:picMkLst>
            <pc:docMk/>
            <pc:sldMk cId="0" sldId="262"/>
            <ac:picMk id="6" creationId="{79106C5C-4D33-6DE0-0575-75F1DF29B92B}"/>
          </ac:picMkLst>
        </pc:picChg>
      </pc:sldChg>
      <pc:sldChg chg="addSp delSp modSp">
        <pc:chgData name="Валерия Николаева Симеонова" userId="S::vnsimeonov@office365faculty.uni-sofia.bg::bb6234ee-7972-498a-9746-4c962add02b0" providerId="AD" clId="Web-{C8E9489B-71D2-EF37-5EDF-268E6313C94B}" dt="2023-08-06T15:12:46.949" v="468" actId="20577"/>
        <pc:sldMkLst>
          <pc:docMk/>
          <pc:sldMk cId="0" sldId="263"/>
        </pc:sldMkLst>
        <pc:spChg chg="mod">
          <ac:chgData name="Валерия Николаева Симеонова" userId="S::vnsimeonov@office365faculty.uni-sofia.bg::bb6234ee-7972-498a-9746-4c962add02b0" providerId="AD" clId="Web-{C8E9489B-71D2-EF37-5EDF-268E6313C94B}" dt="2023-08-06T14:30:40.989" v="106" actId="20577"/>
          <ac:spMkLst>
            <pc:docMk/>
            <pc:sldMk cId="0" sldId="263"/>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5:12:46.949" v="468" actId="20577"/>
          <ac:spMkLst>
            <pc:docMk/>
            <pc:sldMk cId="0" sldId="263"/>
            <ac:spMk id="3" creationId="{00000000-0000-0000-0000-000000000000}"/>
          </ac:spMkLst>
        </pc:spChg>
        <pc:graphicFrameChg chg="add del mod modGraphic">
          <ac:chgData name="Валерия Николаева Симеонова" userId="S::vnsimeonov@office365faculty.uni-sofia.bg::bb6234ee-7972-498a-9746-4c962add02b0" providerId="AD" clId="Web-{C8E9489B-71D2-EF37-5EDF-268E6313C94B}" dt="2023-08-06T15:10:38.803" v="463"/>
          <ac:graphicFrameMkLst>
            <pc:docMk/>
            <pc:sldMk cId="0" sldId="263"/>
            <ac:graphicFrameMk id="4" creationId="{4C0F935B-E5CE-6AF4-222D-40EFCCE51C9A}"/>
          </ac:graphicFrameMkLst>
        </pc:graphicFrameChg>
      </pc:sldChg>
      <pc:sldChg chg="modSp del">
        <pc:chgData name="Валерия Николаева Симеонова" userId="S::vnsimeonov@office365faculty.uni-sofia.bg::bb6234ee-7972-498a-9746-4c962add02b0" providerId="AD" clId="Web-{C8E9489B-71D2-EF37-5EDF-268E6313C94B}" dt="2023-08-06T15:13:31.685" v="469"/>
        <pc:sldMkLst>
          <pc:docMk/>
          <pc:sldMk cId="0" sldId="264"/>
        </pc:sldMkLst>
        <pc:spChg chg="mod">
          <ac:chgData name="Валерия Николаева Симеонова" userId="S::vnsimeonov@office365faculty.uni-sofia.bg::bb6234ee-7972-498a-9746-4c962add02b0" providerId="AD" clId="Web-{C8E9489B-71D2-EF37-5EDF-268E6313C94B}" dt="2023-08-06T14:30:50.974" v="109" actId="20577"/>
          <ac:spMkLst>
            <pc:docMk/>
            <pc:sldMk cId="0" sldId="264"/>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5:09:15.034" v="456" actId="20577"/>
          <ac:spMkLst>
            <pc:docMk/>
            <pc:sldMk cId="0" sldId="264"/>
            <ac:spMk id="3" creationId="{00000000-0000-0000-0000-000000000000}"/>
          </ac:spMkLst>
        </pc:spChg>
      </pc:sldChg>
      <pc:sldChg chg="addSp delSp modSp mod setBg">
        <pc:chgData name="Валерия Николаева Симеонова" userId="S::vnsimeonov@office365faculty.uni-sofia.bg::bb6234ee-7972-498a-9746-4c962add02b0" providerId="AD" clId="Web-{C8E9489B-71D2-EF37-5EDF-268E6313C94B}" dt="2023-08-06T15:16:58.521" v="496"/>
        <pc:sldMkLst>
          <pc:docMk/>
          <pc:sldMk cId="0" sldId="265"/>
        </pc:sldMkLst>
        <pc:spChg chg="mod">
          <ac:chgData name="Валерия Николаева Симеонова" userId="S::vnsimeonov@office365faculty.uni-sofia.bg::bb6234ee-7972-498a-9746-4c962add02b0" providerId="AD" clId="Web-{C8E9489B-71D2-EF37-5EDF-268E6313C94B}" dt="2023-08-06T15:16:15.144" v="485"/>
          <ac:spMkLst>
            <pc:docMk/>
            <pc:sldMk cId="0" sldId="265"/>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5:16:58.521" v="496"/>
          <ac:spMkLst>
            <pc:docMk/>
            <pc:sldMk cId="0" sldId="265"/>
            <ac:spMk id="3" creationId="{00000000-0000-0000-0000-000000000000}"/>
          </ac:spMkLst>
        </pc:spChg>
        <pc:spChg chg="add">
          <ac:chgData name="Валерия Николаева Симеонова" userId="S::vnsimeonov@office365faculty.uni-sofia.bg::bb6234ee-7972-498a-9746-4c962add02b0" providerId="AD" clId="Web-{C8E9489B-71D2-EF37-5EDF-268E6313C94B}" dt="2023-08-06T15:16:15.144" v="485"/>
          <ac:spMkLst>
            <pc:docMk/>
            <pc:sldMk cId="0" sldId="265"/>
            <ac:spMk id="8" creationId="{081EA652-8C6A-4E69-BEB9-170809474553}"/>
          </ac:spMkLst>
        </pc:spChg>
        <pc:spChg chg="add del">
          <ac:chgData name="Валерия Николаева Симеонова" userId="S::vnsimeonov@office365faculty.uni-sofia.bg::bb6234ee-7972-498a-9746-4c962add02b0" providerId="AD" clId="Web-{C8E9489B-71D2-EF37-5EDF-268E6313C94B}" dt="2023-08-06T15:16:15.144" v="484"/>
          <ac:spMkLst>
            <pc:docMk/>
            <pc:sldMk cId="0" sldId="265"/>
            <ac:spMk id="10" creationId="{9A724DBA-D2D9-471E-8ED7-2015DDD950DF}"/>
          </ac:spMkLst>
        </pc:spChg>
        <pc:spChg chg="add del">
          <ac:chgData name="Валерия Николаева Симеонова" userId="S::vnsimeonov@office365faculty.uni-sofia.bg::bb6234ee-7972-498a-9746-4c962add02b0" providerId="AD" clId="Web-{C8E9489B-71D2-EF37-5EDF-268E6313C94B}" dt="2023-08-06T15:16:15.144" v="484"/>
          <ac:spMkLst>
            <pc:docMk/>
            <pc:sldMk cId="0" sldId="265"/>
            <ac:spMk id="12" creationId="{08980754-6F4B-43C9-B9BE-127B6BED6586}"/>
          </ac:spMkLst>
        </pc:spChg>
        <pc:spChg chg="add del">
          <ac:chgData name="Валерия Николаева Симеонова" userId="S::vnsimeonov@office365faculty.uni-sofia.bg::bb6234ee-7972-498a-9746-4c962add02b0" providerId="AD" clId="Web-{C8E9489B-71D2-EF37-5EDF-268E6313C94B}" dt="2023-08-06T15:16:15.144" v="484"/>
          <ac:spMkLst>
            <pc:docMk/>
            <pc:sldMk cId="0" sldId="265"/>
            <ac:spMk id="14" creationId="{2C1BBA94-3F40-40AA-8BB9-E69E25E537C1}"/>
          </ac:spMkLst>
        </pc:spChg>
        <pc:spChg chg="add del">
          <ac:chgData name="Валерия Николаева Симеонова" userId="S::vnsimeonov@office365faculty.uni-sofia.bg::bb6234ee-7972-498a-9746-4c962add02b0" providerId="AD" clId="Web-{C8E9489B-71D2-EF37-5EDF-268E6313C94B}" dt="2023-08-06T15:16:15.144" v="484"/>
          <ac:spMkLst>
            <pc:docMk/>
            <pc:sldMk cId="0" sldId="265"/>
            <ac:spMk id="16" creationId="{169CC832-2974-4E8D-90ED-3E2941BA7336}"/>
          </ac:spMkLst>
        </pc:spChg>
        <pc:spChg chg="add del">
          <ac:chgData name="Валерия Николаева Симеонова" userId="S::vnsimeonov@office365faculty.uni-sofia.bg::bb6234ee-7972-498a-9746-4c962add02b0" providerId="AD" clId="Web-{C8E9489B-71D2-EF37-5EDF-268E6313C94B}" dt="2023-08-06T15:16:15.144" v="484"/>
          <ac:spMkLst>
            <pc:docMk/>
            <pc:sldMk cId="0" sldId="265"/>
            <ac:spMk id="18" creationId="{55222F96-971A-4F90-B841-6BAB416C7AC1}"/>
          </ac:spMkLst>
        </pc:spChg>
        <pc:spChg chg="add">
          <ac:chgData name="Валерия Николаева Симеонова" userId="S::vnsimeonov@office365faculty.uni-sofia.bg::bb6234ee-7972-498a-9746-4c962add02b0" providerId="AD" clId="Web-{C8E9489B-71D2-EF37-5EDF-268E6313C94B}" dt="2023-08-06T15:16:15.144" v="485"/>
          <ac:spMkLst>
            <pc:docMk/>
            <pc:sldMk cId="0" sldId="265"/>
            <ac:spMk id="20" creationId="{5298780A-33B9-4EA2-8F67-DE68AD62841B}"/>
          </ac:spMkLst>
        </pc:spChg>
        <pc:spChg chg="add">
          <ac:chgData name="Валерия Николаева Симеонова" userId="S::vnsimeonov@office365faculty.uni-sofia.bg::bb6234ee-7972-498a-9746-4c962add02b0" providerId="AD" clId="Web-{C8E9489B-71D2-EF37-5EDF-268E6313C94B}" dt="2023-08-06T15:16:15.144" v="485"/>
          <ac:spMkLst>
            <pc:docMk/>
            <pc:sldMk cId="0" sldId="265"/>
            <ac:spMk id="21" creationId="{7F488E8B-4E1E-4402-8935-D4E6C02615C7}"/>
          </ac:spMkLst>
        </pc:spChg>
        <pc:picChg chg="add del">
          <ac:chgData name="Валерия Николаева Симеонова" userId="S::vnsimeonov@office365faculty.uni-sofia.bg::bb6234ee-7972-498a-9746-4c962add02b0" providerId="AD" clId="Web-{C8E9489B-71D2-EF37-5EDF-268E6313C94B}" dt="2023-08-06T15:16:15.144" v="484"/>
          <ac:picMkLst>
            <pc:docMk/>
            <pc:sldMk cId="0" sldId="265"/>
            <ac:picMk id="7" creationId="{ECD0A977-DBF6-734D-8C35-662F2ADCF219}"/>
          </ac:picMkLst>
        </pc:picChg>
        <pc:cxnChg chg="add">
          <ac:chgData name="Валерия Николаева Симеонова" userId="S::vnsimeonov@office365faculty.uni-sofia.bg::bb6234ee-7972-498a-9746-4c962add02b0" providerId="AD" clId="Web-{C8E9489B-71D2-EF37-5EDF-268E6313C94B}" dt="2023-08-06T15:16:15.144" v="485"/>
          <ac:cxnSpMkLst>
            <pc:docMk/>
            <pc:sldMk cId="0" sldId="265"/>
            <ac:cxnSpMk id="22" creationId="{23AAC9B5-8015-485C-ACF9-A750390E9A56}"/>
          </ac:cxnSpMkLst>
        </pc:cxnChg>
      </pc:sldChg>
      <pc:sldChg chg="modSp del">
        <pc:chgData name="Валерия Николаева Симеонова" userId="S::vnsimeonov@office365faculty.uni-sofia.bg::bb6234ee-7972-498a-9746-4c962add02b0" providerId="AD" clId="Web-{C8E9489B-71D2-EF37-5EDF-268E6313C94B}" dt="2023-08-06T15:14:15.155" v="476"/>
        <pc:sldMkLst>
          <pc:docMk/>
          <pc:sldMk cId="0" sldId="266"/>
        </pc:sldMkLst>
        <pc:spChg chg="mod">
          <ac:chgData name="Валерия Николаева Симеонова" userId="S::vnsimeonov@office365faculty.uni-sofia.bg::bb6234ee-7972-498a-9746-4c962add02b0" providerId="AD" clId="Web-{C8E9489B-71D2-EF37-5EDF-268E6313C94B}" dt="2023-08-06T14:31:22.116" v="116" actId="20577"/>
          <ac:spMkLst>
            <pc:docMk/>
            <pc:sldMk cId="0" sldId="266"/>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5:14:05.561" v="472" actId="20577"/>
          <ac:spMkLst>
            <pc:docMk/>
            <pc:sldMk cId="0" sldId="266"/>
            <ac:spMk id="3" creationId="{00000000-0000-0000-0000-000000000000}"/>
          </ac:spMkLst>
        </pc:spChg>
      </pc:sldChg>
      <pc:sldChg chg="modSp del">
        <pc:chgData name="Валерия Николаева Симеонова" userId="S::vnsimeonov@office365faculty.uni-sofia.bg::bb6234ee-7972-498a-9746-4c962add02b0" providerId="AD" clId="Web-{C8E9489B-71D2-EF37-5EDF-268E6313C94B}" dt="2023-08-06T15:14:35.250" v="481"/>
        <pc:sldMkLst>
          <pc:docMk/>
          <pc:sldMk cId="0" sldId="267"/>
        </pc:sldMkLst>
        <pc:spChg chg="mod">
          <ac:chgData name="Валерия Николаева Симеонова" userId="S::vnsimeonov@office365faculty.uni-sofia.bg::bb6234ee-7972-498a-9746-4c962add02b0" providerId="AD" clId="Web-{C8E9489B-71D2-EF37-5EDF-268E6313C94B}" dt="2023-08-06T14:31:29.366" v="119" actId="20577"/>
          <ac:spMkLst>
            <pc:docMk/>
            <pc:sldMk cId="0" sldId="267"/>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4:32:12.399" v="133" actId="20577"/>
          <ac:spMkLst>
            <pc:docMk/>
            <pc:sldMk cId="0" sldId="267"/>
            <ac:spMk id="3" creationId="{00000000-0000-0000-0000-000000000000}"/>
          </ac:spMkLst>
        </pc:spChg>
      </pc:sldChg>
      <pc:sldChg chg="modSp del">
        <pc:chgData name="Валерия Николаева Симеонова" userId="S::vnsimeonov@office365faculty.uni-sofia.bg::bb6234ee-7972-498a-9746-4c962add02b0" providerId="AD" clId="Web-{C8E9489B-71D2-EF37-5EDF-268E6313C94B}" dt="2023-08-06T14:32:13.664" v="134"/>
        <pc:sldMkLst>
          <pc:docMk/>
          <pc:sldMk cId="0" sldId="268"/>
        </pc:sldMkLst>
        <pc:spChg chg="mod">
          <ac:chgData name="Валерия Николаева Симеонова" userId="S::vnsimeonov@office365faculty.uni-sofia.bg::bb6234ee-7972-498a-9746-4c962add02b0" providerId="AD" clId="Web-{C8E9489B-71D2-EF37-5EDF-268E6313C94B}" dt="2023-08-06T14:31:38.663" v="122" actId="20577"/>
          <ac:spMkLst>
            <pc:docMk/>
            <pc:sldMk cId="0" sldId="268"/>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4:32:06.164" v="129" actId="20577"/>
          <ac:spMkLst>
            <pc:docMk/>
            <pc:sldMk cId="0" sldId="268"/>
            <ac:spMk id="3" creationId="{00000000-0000-0000-0000-000000000000}"/>
          </ac:spMkLst>
        </pc:spChg>
      </pc:sldChg>
      <pc:sldChg chg="addSp delSp modSp mod setBg">
        <pc:chgData name="Валерия Николаева Симеонова" userId="S::vnsimeonov@office365faculty.uni-sofia.bg::bb6234ee-7972-498a-9746-4c962add02b0" providerId="AD" clId="Web-{C8E9489B-71D2-EF37-5EDF-268E6313C94B}" dt="2023-08-06T15:15:38.049" v="482"/>
        <pc:sldMkLst>
          <pc:docMk/>
          <pc:sldMk cId="0" sldId="269"/>
        </pc:sldMkLst>
        <pc:spChg chg="mod">
          <ac:chgData name="Валерия Николаева Симеонова" userId="S::vnsimeonov@office365faculty.uni-sofia.bg::bb6234ee-7972-498a-9746-4c962add02b0" providerId="AD" clId="Web-{C8E9489B-71D2-EF37-5EDF-268E6313C94B}" dt="2023-08-06T15:15:38.049" v="482"/>
          <ac:spMkLst>
            <pc:docMk/>
            <pc:sldMk cId="0" sldId="269"/>
            <ac:spMk id="2" creationId="{00000000-0000-0000-0000-000000000000}"/>
          </ac:spMkLst>
        </pc:spChg>
        <pc:spChg chg="del mod">
          <ac:chgData name="Валерия Николаева Симеонова" userId="S::vnsimeonov@office365faculty.uni-sofia.bg::bb6234ee-7972-498a-9746-4c962add02b0" providerId="AD" clId="Web-{C8E9489B-71D2-EF37-5EDF-268E6313C94B}" dt="2023-08-06T15:15:38.049" v="482"/>
          <ac:spMkLst>
            <pc:docMk/>
            <pc:sldMk cId="0" sldId="269"/>
            <ac:spMk id="3" creationId="{00000000-0000-0000-0000-000000000000}"/>
          </ac:spMkLst>
        </pc:spChg>
        <pc:spChg chg="add">
          <ac:chgData name="Валерия Николаева Симеонова" userId="S::vnsimeonov@office365faculty.uni-sofia.bg::bb6234ee-7972-498a-9746-4c962add02b0" providerId="AD" clId="Web-{C8E9489B-71D2-EF37-5EDF-268E6313C94B}" dt="2023-08-06T15:15:38.049" v="482"/>
          <ac:spMkLst>
            <pc:docMk/>
            <pc:sldMk cId="0" sldId="269"/>
            <ac:spMk id="9" creationId="{A1F6BF70-C7D1-4AF9-8DB4-BEEB8A9C3529}"/>
          </ac:spMkLst>
        </pc:spChg>
        <pc:spChg chg="add">
          <ac:chgData name="Валерия Николаева Симеонова" userId="S::vnsimeonov@office365faculty.uni-sofia.bg::bb6234ee-7972-498a-9746-4c962add02b0" providerId="AD" clId="Web-{C8E9489B-71D2-EF37-5EDF-268E6313C94B}" dt="2023-08-06T15:15:38.049" v="482"/>
          <ac:spMkLst>
            <pc:docMk/>
            <pc:sldMk cId="0" sldId="269"/>
            <ac:spMk id="15" creationId="{2C1BBA94-3F40-40AA-8BB9-E69E25E537C1}"/>
          </ac:spMkLst>
        </pc:spChg>
        <pc:grpChg chg="add">
          <ac:chgData name="Валерия Николаева Симеонова" userId="S::vnsimeonov@office365faculty.uni-sofia.bg::bb6234ee-7972-498a-9746-4c962add02b0" providerId="AD" clId="Web-{C8E9489B-71D2-EF37-5EDF-268E6313C94B}" dt="2023-08-06T15:15:38.049" v="482"/>
          <ac:grpSpMkLst>
            <pc:docMk/>
            <pc:sldMk cId="0" sldId="269"/>
            <ac:grpSpMk id="11" creationId="{0C66A8B6-1F6E-4FCC-93B9-B9986B6FD111}"/>
          </ac:grpSpMkLst>
        </pc:grpChg>
        <pc:graphicFrameChg chg="add">
          <ac:chgData name="Валерия Николаева Симеонова" userId="S::vnsimeonov@office365faculty.uni-sofia.bg::bb6234ee-7972-498a-9746-4c962add02b0" providerId="AD" clId="Web-{C8E9489B-71D2-EF37-5EDF-268E6313C94B}" dt="2023-08-06T15:15:38.049" v="482"/>
          <ac:graphicFrameMkLst>
            <pc:docMk/>
            <pc:sldMk cId="0" sldId="269"/>
            <ac:graphicFrameMk id="5" creationId="{584BA4D4-BE8A-F582-5C82-930868D6DAB1}"/>
          </ac:graphicFrameMkLst>
        </pc:graphicFrameChg>
      </pc:sldChg>
      <pc:sldChg chg="addSp delSp modSp new mod setBg">
        <pc:chgData name="Валерия Николаева Симеонова" userId="S::vnsimeonov@office365faculty.uni-sofia.bg::bb6234ee-7972-498a-9746-4c962add02b0" providerId="AD" clId="Web-{C8E9489B-71D2-EF37-5EDF-268E6313C94B}" dt="2023-08-06T15:21:25.999" v="522" actId="14100"/>
        <pc:sldMkLst>
          <pc:docMk/>
          <pc:sldMk cId="1053807162" sldId="270"/>
        </pc:sldMkLst>
        <pc:spChg chg="mod">
          <ac:chgData name="Валерия Николаева Симеонова" userId="S::vnsimeonov@office365faculty.uni-sofia.bg::bb6234ee-7972-498a-9746-4c962add02b0" providerId="AD" clId="Web-{C8E9489B-71D2-EF37-5EDF-268E6313C94B}" dt="2023-08-06T15:20:55.030" v="521"/>
          <ac:spMkLst>
            <pc:docMk/>
            <pc:sldMk cId="1053807162" sldId="270"/>
            <ac:spMk id="2" creationId="{EB0AE6CE-94E0-05E3-DECE-F6631323C6D7}"/>
          </ac:spMkLst>
        </pc:spChg>
        <pc:spChg chg="del mod">
          <ac:chgData name="Валерия Николаева Симеонова" userId="S::vnsimeonov@office365faculty.uni-sofia.bg::bb6234ee-7972-498a-9746-4c962add02b0" providerId="AD" clId="Web-{C8E9489B-71D2-EF37-5EDF-268E6313C94B}" dt="2023-08-06T15:20:55.030" v="521"/>
          <ac:spMkLst>
            <pc:docMk/>
            <pc:sldMk cId="1053807162" sldId="270"/>
            <ac:spMk id="3" creationId="{1968606F-3ADF-D94E-042E-C7046D530CB8}"/>
          </ac:spMkLst>
        </pc:spChg>
        <pc:spChg chg="add">
          <ac:chgData name="Валерия Николаева Симеонова" userId="S::vnsimeonov@office365faculty.uni-sofia.bg::bb6234ee-7972-498a-9746-4c962add02b0" providerId="AD" clId="Web-{C8E9489B-71D2-EF37-5EDF-268E6313C94B}" dt="2023-08-06T15:20:55.030" v="521"/>
          <ac:spMkLst>
            <pc:docMk/>
            <pc:sldMk cId="1053807162" sldId="270"/>
            <ac:spMk id="9" creationId="{A1F6BF70-C7D1-4AF9-8DB4-BEEB8A9C3529}"/>
          </ac:spMkLst>
        </pc:spChg>
        <pc:spChg chg="add">
          <ac:chgData name="Валерия Николаева Симеонова" userId="S::vnsimeonov@office365faculty.uni-sofia.bg::bb6234ee-7972-498a-9746-4c962add02b0" providerId="AD" clId="Web-{C8E9489B-71D2-EF37-5EDF-268E6313C94B}" dt="2023-08-06T15:20:55.030" v="521"/>
          <ac:spMkLst>
            <pc:docMk/>
            <pc:sldMk cId="1053807162" sldId="270"/>
            <ac:spMk id="15" creationId="{2C1BBA94-3F40-40AA-8BB9-E69E25E537C1}"/>
          </ac:spMkLst>
        </pc:spChg>
        <pc:grpChg chg="add">
          <ac:chgData name="Валерия Николаева Симеонова" userId="S::vnsimeonov@office365faculty.uni-sofia.bg::bb6234ee-7972-498a-9746-4c962add02b0" providerId="AD" clId="Web-{C8E9489B-71D2-EF37-5EDF-268E6313C94B}" dt="2023-08-06T15:20:55.030" v="521"/>
          <ac:grpSpMkLst>
            <pc:docMk/>
            <pc:sldMk cId="1053807162" sldId="270"/>
            <ac:grpSpMk id="11" creationId="{0C66A8B6-1F6E-4FCC-93B9-B9986B6FD111}"/>
          </ac:grpSpMkLst>
        </pc:grpChg>
        <pc:graphicFrameChg chg="add mod">
          <ac:chgData name="Валерия Николаева Симеонова" userId="S::vnsimeonov@office365faculty.uni-sofia.bg::bb6234ee-7972-498a-9746-4c962add02b0" providerId="AD" clId="Web-{C8E9489B-71D2-EF37-5EDF-268E6313C94B}" dt="2023-08-06T15:21:25.999" v="522" actId="14100"/>
          <ac:graphicFrameMkLst>
            <pc:docMk/>
            <pc:sldMk cId="1053807162" sldId="270"/>
            <ac:graphicFrameMk id="5" creationId="{E7F4E8D7-C0E3-A33E-9DC2-177A86CC56C9}"/>
          </ac:graphicFrameMkLst>
        </pc:graphicFrameChg>
      </pc:sldChg>
      <pc:sldChg chg="addSp delSp modSp new mod setBg">
        <pc:chgData name="Валерия Николаева Симеонова" userId="S::vnsimeonov@office365faculty.uni-sofia.bg::bb6234ee-7972-498a-9746-4c962add02b0" providerId="AD" clId="Web-{C8E9489B-71D2-EF37-5EDF-268E6313C94B}" dt="2023-08-06T15:23:07.816" v="528"/>
        <pc:sldMkLst>
          <pc:docMk/>
          <pc:sldMk cId="3448189693" sldId="271"/>
        </pc:sldMkLst>
        <pc:spChg chg="mod">
          <ac:chgData name="Валерия Николаева Симеонова" userId="S::vnsimeonov@office365faculty.uni-sofia.bg::bb6234ee-7972-498a-9746-4c962add02b0" providerId="AD" clId="Web-{C8E9489B-71D2-EF37-5EDF-268E6313C94B}" dt="2023-08-06T15:22:15.751" v="523"/>
          <ac:spMkLst>
            <pc:docMk/>
            <pc:sldMk cId="3448189693" sldId="271"/>
            <ac:spMk id="2" creationId="{59B28329-9318-AA9A-FA6F-5F61A25DB67D}"/>
          </ac:spMkLst>
        </pc:spChg>
        <pc:spChg chg="add del mod">
          <ac:chgData name="Валерия Николаева Симеонова" userId="S::vnsimeonov@office365faculty.uni-sofia.bg::bb6234ee-7972-498a-9746-4c962add02b0" providerId="AD" clId="Web-{C8E9489B-71D2-EF37-5EDF-268E6313C94B}" dt="2023-08-06T15:23:07.816" v="528"/>
          <ac:spMkLst>
            <pc:docMk/>
            <pc:sldMk cId="3448189693" sldId="271"/>
            <ac:spMk id="3" creationId="{57BC9516-425E-B3F9-6298-912E560A11E3}"/>
          </ac:spMkLst>
        </pc:spChg>
        <pc:spChg chg="add">
          <ac:chgData name="Валерия Николаева Симеонова" userId="S::vnsimeonov@office365faculty.uni-sofia.bg::bb6234ee-7972-498a-9746-4c962add02b0" providerId="AD" clId="Web-{C8E9489B-71D2-EF37-5EDF-268E6313C94B}" dt="2023-08-06T15:22:15.751" v="523"/>
          <ac:spMkLst>
            <pc:docMk/>
            <pc:sldMk cId="3448189693" sldId="271"/>
            <ac:spMk id="8" creationId="{6AB33354-5302-409E-90BF-4E7A98AFB5C6}"/>
          </ac:spMkLst>
        </pc:spChg>
        <pc:spChg chg="add">
          <ac:chgData name="Валерия Николаева Симеонова" userId="S::vnsimeonov@office365faculty.uni-sofia.bg::bb6234ee-7972-498a-9746-4c962add02b0" providerId="AD" clId="Web-{C8E9489B-71D2-EF37-5EDF-268E6313C94B}" dt="2023-08-06T15:22:15.751" v="523"/>
          <ac:spMkLst>
            <pc:docMk/>
            <pc:sldMk cId="3448189693" sldId="271"/>
            <ac:spMk id="14" creationId="{2C1BBA94-3F40-40AA-8BB9-E69E25E537C1}"/>
          </ac:spMkLst>
        </pc:spChg>
        <pc:grpChg chg="add">
          <ac:chgData name="Валерия Николаева Симеонова" userId="S::vnsimeonov@office365faculty.uni-sofia.bg::bb6234ee-7972-498a-9746-4c962add02b0" providerId="AD" clId="Web-{C8E9489B-71D2-EF37-5EDF-268E6313C94B}" dt="2023-08-06T15:22:15.751" v="523"/>
          <ac:grpSpMkLst>
            <pc:docMk/>
            <pc:sldMk cId="3448189693" sldId="271"/>
            <ac:grpSpMk id="10" creationId="{0C66A8B6-1F6E-4FCC-93B9-B9986B6FD111}"/>
          </ac:grpSpMkLst>
        </pc:grpChg>
        <pc:graphicFrameChg chg="add del mod modGraphic">
          <ac:chgData name="Валерия Николаева Симеонова" userId="S::vnsimeonov@office365faculty.uni-sofia.bg::bb6234ee-7972-498a-9746-4c962add02b0" providerId="AD" clId="Web-{C8E9489B-71D2-EF37-5EDF-268E6313C94B}" dt="2023-08-06T15:22:54.518" v="525"/>
          <ac:graphicFrameMkLst>
            <pc:docMk/>
            <pc:sldMk cId="3448189693" sldId="271"/>
            <ac:graphicFrameMk id="4" creationId="{7EB909D5-2801-87EB-A669-6FC96C82D39A}"/>
          </ac:graphicFrameMkLst>
        </pc:graphicFrameChg>
        <pc:graphicFrameChg chg="add del">
          <ac:chgData name="Валерия Николаева Симеонова" userId="S::vnsimeonov@office365faculty.uni-sofia.bg::bb6234ee-7972-498a-9746-4c962add02b0" providerId="AD" clId="Web-{C8E9489B-71D2-EF37-5EDF-268E6313C94B}" dt="2023-08-06T15:23:07.800" v="527"/>
          <ac:graphicFrameMkLst>
            <pc:docMk/>
            <pc:sldMk cId="3448189693" sldId="271"/>
            <ac:graphicFrameMk id="16" creationId="{AC369245-3379-A7AD-F52F-15E01C2339AF}"/>
          </ac:graphicFrameMkLst>
        </pc:graphicFrameChg>
        <pc:graphicFrameChg chg="add">
          <ac:chgData name="Валерия Николаева Симеонова" userId="S::vnsimeonov@office365faculty.uni-sofia.bg::bb6234ee-7972-498a-9746-4c962add02b0" providerId="AD" clId="Web-{C8E9489B-71D2-EF37-5EDF-268E6313C94B}" dt="2023-08-06T15:23:07.816" v="528"/>
          <ac:graphicFrameMkLst>
            <pc:docMk/>
            <pc:sldMk cId="3448189693" sldId="271"/>
            <ac:graphicFrameMk id="18" creationId="{7397B08F-4C28-416E-4793-80BD09671DA4}"/>
          </ac:graphicFrameMkLst>
        </pc:graphicFrameChg>
      </pc:sldChg>
      <pc:sldChg chg="addSp delSp modSp new mod modClrScheme chgLayout">
        <pc:chgData name="Валерия Николаева Симеонова" userId="S::vnsimeonov@office365faculty.uni-sofia.bg::bb6234ee-7972-498a-9746-4c962add02b0" providerId="AD" clId="Web-{C8E9489B-71D2-EF37-5EDF-268E6313C94B}" dt="2023-08-06T14:40:21.324" v="188"/>
        <pc:sldMkLst>
          <pc:docMk/>
          <pc:sldMk cId="2690713688" sldId="272"/>
        </pc:sldMkLst>
        <pc:spChg chg="mod ord">
          <ac:chgData name="Валерия Николаева Симеонова" userId="S::vnsimeonov@office365faculty.uni-sofia.bg::bb6234ee-7972-498a-9746-4c962add02b0" providerId="AD" clId="Web-{C8E9489B-71D2-EF37-5EDF-268E6313C94B}" dt="2023-08-06T14:39:51.776" v="186"/>
          <ac:spMkLst>
            <pc:docMk/>
            <pc:sldMk cId="2690713688" sldId="272"/>
            <ac:spMk id="2" creationId="{976A730E-F31E-4482-B972-8DEB1F3C73F9}"/>
          </ac:spMkLst>
        </pc:spChg>
        <pc:spChg chg="del mod">
          <ac:chgData name="Валерия Николаева Симеонова" userId="S::vnsimeonov@office365faculty.uni-sofia.bg::bb6234ee-7972-498a-9746-4c962add02b0" providerId="AD" clId="Web-{C8E9489B-71D2-EF37-5EDF-268E6313C94B}" dt="2023-08-06T14:37:59.428" v="168"/>
          <ac:spMkLst>
            <pc:docMk/>
            <pc:sldMk cId="2690713688" sldId="272"/>
            <ac:spMk id="3" creationId="{A0F19603-E47A-7D2E-3B95-62B0AC10ABB0}"/>
          </ac:spMkLst>
        </pc:spChg>
        <pc:spChg chg="del">
          <ac:chgData name="Валерия Николаева Симеонова" userId="S::vnsimeonov@office365faculty.uni-sofia.bg::bb6234ee-7972-498a-9746-4c962add02b0" providerId="AD" clId="Web-{C8E9489B-71D2-EF37-5EDF-268E6313C94B}" dt="2023-08-06T14:39:51.776" v="186"/>
          <ac:spMkLst>
            <pc:docMk/>
            <pc:sldMk cId="2690713688" sldId="272"/>
            <ac:spMk id="4" creationId="{D5025DA1-58A2-FA53-0DBD-BD17DD926414}"/>
          </ac:spMkLst>
        </pc:spChg>
        <pc:graphicFrameChg chg="add del mod modGraphic">
          <ac:chgData name="Валерия Николаева Симеонова" userId="S::vnsimeonov@office365faculty.uni-sofia.bg::bb6234ee-7972-498a-9746-4c962add02b0" providerId="AD" clId="Web-{C8E9489B-71D2-EF37-5EDF-268E6313C94B}" dt="2023-08-06T14:37:16.067" v="167"/>
          <ac:graphicFrameMkLst>
            <pc:docMk/>
            <pc:sldMk cId="2690713688" sldId="272"/>
            <ac:graphicFrameMk id="5" creationId="{97496CBC-2AA1-15B6-A6C2-553BDAD2F0D5}"/>
          </ac:graphicFrameMkLst>
        </pc:graphicFrameChg>
        <pc:graphicFrameChg chg="add mod ord modGraphic">
          <ac:chgData name="Валерия Николаева Симеонова" userId="S::vnsimeonov@office365faculty.uni-sofia.bg::bb6234ee-7972-498a-9746-4c962add02b0" providerId="AD" clId="Web-{C8E9489B-71D2-EF37-5EDF-268E6313C94B}" dt="2023-08-06T14:40:21.324" v="188"/>
          <ac:graphicFrameMkLst>
            <pc:docMk/>
            <pc:sldMk cId="2690713688" sldId="272"/>
            <ac:graphicFrameMk id="6" creationId="{01420820-CB03-A887-5708-0089C284602D}"/>
          </ac:graphicFrameMkLst>
        </pc:graphicFrameChg>
      </pc:sldChg>
      <pc:sldChg chg="addSp modSp add mod replId setBg">
        <pc:chgData name="Валерия Николаева Симеонова" userId="S::vnsimeonov@office365faculty.uni-sofia.bg::bb6234ee-7972-498a-9746-4c962add02b0" providerId="AD" clId="Web-{C8E9489B-71D2-EF37-5EDF-268E6313C94B}" dt="2023-08-06T14:51:39.397" v="312" actId="20577"/>
        <pc:sldMkLst>
          <pc:docMk/>
          <pc:sldMk cId="2124487030" sldId="273"/>
        </pc:sldMkLst>
        <pc:spChg chg="mod">
          <ac:chgData name="Валерия Николаева Симеонова" userId="S::vnsimeonov@office365faculty.uni-sofia.bg::bb6234ee-7972-498a-9746-4c962add02b0" providerId="AD" clId="Web-{C8E9489B-71D2-EF37-5EDF-268E6313C94B}" dt="2023-08-06T14:51:39.397" v="312" actId="20577"/>
          <ac:spMkLst>
            <pc:docMk/>
            <pc:sldMk cId="2124487030" sldId="273"/>
            <ac:spMk id="2" creationId="{00000000-0000-0000-0000-000000000000}"/>
          </ac:spMkLst>
        </pc:spChg>
        <pc:spChg chg="mod">
          <ac:chgData name="Валерия Николаева Симеонова" userId="S::vnsimeonov@office365faculty.uni-sofia.bg::bb6234ee-7972-498a-9746-4c962add02b0" providerId="AD" clId="Web-{C8E9489B-71D2-EF37-5EDF-268E6313C94B}" dt="2023-08-06T14:51:17.318" v="307"/>
          <ac:spMkLst>
            <pc:docMk/>
            <pc:sldMk cId="2124487030" sldId="273"/>
            <ac:spMk id="3" creationId="{00000000-0000-0000-0000-000000000000}"/>
          </ac:spMkLst>
        </pc:spChg>
        <pc:spChg chg="add">
          <ac:chgData name="Валерия Николаева Симеонова" userId="S::vnsimeonov@office365faculty.uni-sofia.bg::bb6234ee-7972-498a-9746-4c962add02b0" providerId="AD" clId="Web-{C8E9489B-71D2-EF37-5EDF-268E6313C94B}" dt="2023-08-06T14:51:17.318" v="307"/>
          <ac:spMkLst>
            <pc:docMk/>
            <pc:sldMk cId="2124487030" sldId="273"/>
            <ac:spMk id="8" creationId="{389575E1-3389-451A-A5F7-27854C25C599}"/>
          </ac:spMkLst>
        </pc:spChg>
        <pc:spChg chg="add">
          <ac:chgData name="Валерия Николаева Симеонова" userId="S::vnsimeonov@office365faculty.uni-sofia.bg::bb6234ee-7972-498a-9746-4c962add02b0" providerId="AD" clId="Web-{C8E9489B-71D2-EF37-5EDF-268E6313C94B}" dt="2023-08-06T14:51:17.318" v="307"/>
          <ac:spMkLst>
            <pc:docMk/>
            <pc:sldMk cId="2124487030" sldId="273"/>
            <ac:spMk id="10" creationId="{A53CCC5C-D88E-40FB-B30B-23DCDBD01D37}"/>
          </ac:spMkLst>
        </pc:spChg>
        <pc:spChg chg="add">
          <ac:chgData name="Валерия Николаева Симеонова" userId="S::vnsimeonov@office365faculty.uni-sofia.bg::bb6234ee-7972-498a-9746-4c962add02b0" providerId="AD" clId="Web-{C8E9489B-71D2-EF37-5EDF-268E6313C94B}" dt="2023-08-06T14:51:17.318" v="307"/>
          <ac:spMkLst>
            <pc:docMk/>
            <pc:sldMk cId="2124487030" sldId="273"/>
            <ac:spMk id="12" creationId="{081E4A58-353D-44AE-B2FC-2A74E2E400F7}"/>
          </ac:spMkLst>
        </pc:spChg>
      </pc:sldChg>
      <pc:sldChg chg="addSp delSp modSp add replId">
        <pc:chgData name="Валерия Николаева Симеонова" userId="S::vnsimeonov@office365faculty.uni-sofia.bg::bb6234ee-7972-498a-9746-4c962add02b0" providerId="AD" clId="Web-{C8E9489B-71D2-EF37-5EDF-268E6313C94B}" dt="2023-08-06T14:56:02.892" v="353"/>
        <pc:sldMkLst>
          <pc:docMk/>
          <pc:sldMk cId="2599947005" sldId="274"/>
        </pc:sldMkLst>
        <pc:spChg chg="mod">
          <ac:chgData name="Валерия Николаева Симеонова" userId="S::vnsimeonov@office365faculty.uni-sofia.bg::bb6234ee-7972-498a-9746-4c962add02b0" providerId="AD" clId="Web-{C8E9489B-71D2-EF37-5EDF-268E6313C94B}" dt="2023-08-06T14:56:02.892" v="353"/>
          <ac:spMkLst>
            <pc:docMk/>
            <pc:sldMk cId="2599947005" sldId="274"/>
            <ac:spMk id="2" creationId="{00000000-0000-0000-0000-000000000000}"/>
          </ac:spMkLst>
        </pc:spChg>
        <pc:spChg chg="del mod">
          <ac:chgData name="Валерия Николаева Симеонова" userId="S::vnsimeonov@office365faculty.uni-sofia.bg::bb6234ee-7972-498a-9746-4c962add02b0" providerId="AD" clId="Web-{C8E9489B-71D2-EF37-5EDF-268E6313C94B}" dt="2023-08-06T14:56:02.892" v="353"/>
          <ac:spMkLst>
            <pc:docMk/>
            <pc:sldMk cId="2599947005" sldId="274"/>
            <ac:spMk id="3" creationId="{00000000-0000-0000-0000-000000000000}"/>
          </ac:spMkLst>
        </pc:spChg>
        <pc:spChg chg="del">
          <ac:chgData name="Валерия Николаева Симеонова" userId="S::vnsimeonov@office365faculty.uni-sofia.bg::bb6234ee-7972-498a-9746-4c962add02b0" providerId="AD" clId="Web-{C8E9489B-71D2-EF37-5EDF-268E6313C94B}" dt="2023-08-06T14:56:02.892" v="353"/>
          <ac:spMkLst>
            <pc:docMk/>
            <pc:sldMk cId="2599947005" sldId="274"/>
            <ac:spMk id="8" creationId="{389575E1-3389-451A-A5F7-27854C25C599}"/>
          </ac:spMkLst>
        </pc:spChg>
        <pc:spChg chg="del">
          <ac:chgData name="Валерия Николаева Симеонова" userId="S::vnsimeonov@office365faculty.uni-sofia.bg::bb6234ee-7972-498a-9746-4c962add02b0" providerId="AD" clId="Web-{C8E9489B-71D2-EF37-5EDF-268E6313C94B}" dt="2023-08-06T14:56:02.892" v="353"/>
          <ac:spMkLst>
            <pc:docMk/>
            <pc:sldMk cId="2599947005" sldId="274"/>
            <ac:spMk id="10" creationId="{A53CCC5C-D88E-40FB-B30B-23DCDBD01D37}"/>
          </ac:spMkLst>
        </pc:spChg>
        <pc:spChg chg="del">
          <ac:chgData name="Валерия Николаева Симеонова" userId="S::vnsimeonov@office365faculty.uni-sofia.bg::bb6234ee-7972-498a-9746-4c962add02b0" providerId="AD" clId="Web-{C8E9489B-71D2-EF37-5EDF-268E6313C94B}" dt="2023-08-06T14:56:02.892" v="353"/>
          <ac:spMkLst>
            <pc:docMk/>
            <pc:sldMk cId="2599947005" sldId="274"/>
            <ac:spMk id="12" creationId="{081E4A58-353D-44AE-B2FC-2A74E2E400F7}"/>
          </ac:spMkLst>
        </pc:spChg>
        <pc:spChg chg="add">
          <ac:chgData name="Валерия Николаева Симеонова" userId="S::vnsimeonov@office365faculty.uni-sofia.bg::bb6234ee-7972-498a-9746-4c962add02b0" providerId="AD" clId="Web-{C8E9489B-71D2-EF37-5EDF-268E6313C94B}" dt="2023-08-06T14:56:02.892" v="353"/>
          <ac:spMkLst>
            <pc:docMk/>
            <pc:sldMk cId="2599947005" sldId="274"/>
            <ac:spMk id="18" creationId="{A1F6BF70-C7D1-4AF9-8DB4-BEEB8A9C3529}"/>
          </ac:spMkLst>
        </pc:spChg>
        <pc:spChg chg="add">
          <ac:chgData name="Валерия Николаева Симеонова" userId="S::vnsimeonov@office365faculty.uni-sofia.bg::bb6234ee-7972-498a-9746-4c962add02b0" providerId="AD" clId="Web-{C8E9489B-71D2-EF37-5EDF-268E6313C94B}" dt="2023-08-06T14:56:02.892" v="353"/>
          <ac:spMkLst>
            <pc:docMk/>
            <pc:sldMk cId="2599947005" sldId="274"/>
            <ac:spMk id="24" creationId="{2C1BBA94-3F40-40AA-8BB9-E69E25E537C1}"/>
          </ac:spMkLst>
        </pc:spChg>
        <pc:grpChg chg="add">
          <ac:chgData name="Валерия Николаева Симеонова" userId="S::vnsimeonov@office365faculty.uni-sofia.bg::bb6234ee-7972-498a-9746-4c962add02b0" providerId="AD" clId="Web-{C8E9489B-71D2-EF37-5EDF-268E6313C94B}" dt="2023-08-06T14:56:02.892" v="353"/>
          <ac:grpSpMkLst>
            <pc:docMk/>
            <pc:sldMk cId="2599947005" sldId="274"/>
            <ac:grpSpMk id="20" creationId="{0C66A8B6-1F6E-4FCC-93B9-B9986B6FD111}"/>
          </ac:grpSpMkLst>
        </pc:grpChg>
        <pc:graphicFrameChg chg="add">
          <ac:chgData name="Валерия Николаева Симеонова" userId="S::vnsimeonov@office365faculty.uni-sofia.bg::bb6234ee-7972-498a-9746-4c962add02b0" providerId="AD" clId="Web-{C8E9489B-71D2-EF37-5EDF-268E6313C94B}" dt="2023-08-06T14:56:02.892" v="353"/>
          <ac:graphicFrameMkLst>
            <pc:docMk/>
            <pc:sldMk cId="2599947005" sldId="274"/>
            <ac:graphicFrameMk id="14" creationId="{A6C2E1E9-5589-4126-9E43-69DAE6E509BB}"/>
          </ac:graphicFrameMkLst>
        </pc:graphicFrameChg>
      </pc:sldChg>
      <pc:sldChg chg="addSp delSp modSp add replId">
        <pc:chgData name="Валерия Николаева Симеонова" userId="S::vnsimeonov@office365faculty.uni-sofia.bg::bb6234ee-7972-498a-9746-4c962add02b0" providerId="AD" clId="Web-{C8E9489B-71D2-EF37-5EDF-268E6313C94B}" dt="2023-08-06T14:58:31.570" v="381" actId="20577"/>
        <pc:sldMkLst>
          <pc:docMk/>
          <pc:sldMk cId="1335821466" sldId="275"/>
        </pc:sldMkLst>
        <pc:spChg chg="mod">
          <ac:chgData name="Валерия Николаева Симеонова" userId="S::vnsimeonov@office365faculty.uni-sofia.bg::bb6234ee-7972-498a-9746-4c962add02b0" providerId="AD" clId="Web-{C8E9489B-71D2-EF37-5EDF-268E6313C94B}" dt="2023-08-06T14:58:06.350" v="377"/>
          <ac:spMkLst>
            <pc:docMk/>
            <pc:sldMk cId="1335821466" sldId="275"/>
            <ac:spMk id="2" creationId="{00000000-0000-0000-0000-000000000000}"/>
          </ac:spMkLst>
        </pc:spChg>
        <pc:spChg chg="add del mod">
          <ac:chgData name="Валерия Николаева Симеонова" userId="S::vnsimeonov@office365faculty.uni-sofia.bg::bb6234ee-7972-498a-9746-4c962add02b0" providerId="AD" clId="Web-{C8E9489B-71D2-EF37-5EDF-268E6313C94B}" dt="2023-08-06T14:58:06.350" v="377"/>
          <ac:spMkLst>
            <pc:docMk/>
            <pc:sldMk cId="1335821466" sldId="275"/>
            <ac:spMk id="3" creationId="{00000000-0000-0000-0000-000000000000}"/>
          </ac:spMkLst>
        </pc:spChg>
        <pc:spChg chg="add del">
          <ac:chgData name="Валерия Николаева Симеонова" userId="S::vnsimeonov@office365faculty.uni-sofia.bg::bb6234ee-7972-498a-9746-4c962add02b0" providerId="AD" clId="Web-{C8E9489B-71D2-EF37-5EDF-268E6313C94B}" dt="2023-08-06T14:58:06.350" v="377"/>
          <ac:spMkLst>
            <pc:docMk/>
            <pc:sldMk cId="1335821466" sldId="275"/>
            <ac:spMk id="8" creationId="{389575E1-3389-451A-A5F7-27854C25C599}"/>
          </ac:spMkLst>
        </pc:spChg>
        <pc:spChg chg="add del">
          <ac:chgData name="Валерия Николаева Симеонова" userId="S::vnsimeonov@office365faculty.uni-sofia.bg::bb6234ee-7972-498a-9746-4c962add02b0" providerId="AD" clId="Web-{C8E9489B-71D2-EF37-5EDF-268E6313C94B}" dt="2023-08-06T14:58:06.350" v="377"/>
          <ac:spMkLst>
            <pc:docMk/>
            <pc:sldMk cId="1335821466" sldId="275"/>
            <ac:spMk id="10" creationId="{A53CCC5C-D88E-40FB-B30B-23DCDBD01D37}"/>
          </ac:spMkLst>
        </pc:spChg>
        <pc:spChg chg="add del">
          <ac:chgData name="Валерия Николаева Симеонова" userId="S::vnsimeonov@office365faculty.uni-sofia.bg::bb6234ee-7972-498a-9746-4c962add02b0" providerId="AD" clId="Web-{C8E9489B-71D2-EF37-5EDF-268E6313C94B}" dt="2023-08-06T14:58:06.350" v="377"/>
          <ac:spMkLst>
            <pc:docMk/>
            <pc:sldMk cId="1335821466" sldId="275"/>
            <ac:spMk id="12" creationId="{081E4A58-353D-44AE-B2FC-2A74E2E400F7}"/>
          </ac:spMkLst>
        </pc:spChg>
        <pc:spChg chg="add">
          <ac:chgData name="Валерия Николаева Симеонова" userId="S::vnsimeonov@office365faculty.uni-sofia.bg::bb6234ee-7972-498a-9746-4c962add02b0" providerId="AD" clId="Web-{C8E9489B-71D2-EF37-5EDF-268E6313C94B}" dt="2023-08-06T14:58:06.350" v="377"/>
          <ac:spMkLst>
            <pc:docMk/>
            <pc:sldMk cId="1335821466" sldId="275"/>
            <ac:spMk id="17" creationId="{3AD318CC-E2A8-4E27-9548-A047A78999B1}"/>
          </ac:spMkLst>
        </pc:spChg>
        <pc:spChg chg="add del">
          <ac:chgData name="Валерия Николаева Симеонова" userId="S::vnsimeonov@office365faculty.uni-sofia.bg::bb6234ee-7972-498a-9746-4c962add02b0" providerId="AD" clId="Web-{C8E9489B-71D2-EF37-5EDF-268E6313C94B}" dt="2023-08-06T14:57:49.772" v="372"/>
          <ac:spMkLst>
            <pc:docMk/>
            <pc:sldMk cId="1335821466" sldId="275"/>
            <ac:spMk id="18" creationId="{A1F6BF70-C7D1-4AF9-8DB4-BEEB8A9C3529}"/>
          </ac:spMkLst>
        </pc:spChg>
        <pc:spChg chg="add">
          <ac:chgData name="Валерия Николаева Симеонова" userId="S::vnsimeonov@office365faculty.uni-sofia.bg::bb6234ee-7972-498a-9746-4c962add02b0" providerId="AD" clId="Web-{C8E9489B-71D2-EF37-5EDF-268E6313C94B}" dt="2023-08-06T14:58:06.350" v="377"/>
          <ac:spMkLst>
            <pc:docMk/>
            <pc:sldMk cId="1335821466" sldId="275"/>
            <ac:spMk id="23" creationId="{2C1BBA94-3F40-40AA-8BB9-E69E25E537C1}"/>
          </ac:spMkLst>
        </pc:spChg>
        <pc:spChg chg="add del">
          <ac:chgData name="Валерия Николаева Симеонова" userId="S::vnsimeonov@office365faculty.uni-sofia.bg::bb6234ee-7972-498a-9746-4c962add02b0" providerId="AD" clId="Web-{C8E9489B-71D2-EF37-5EDF-268E6313C94B}" dt="2023-08-06T14:57:49.772" v="372"/>
          <ac:spMkLst>
            <pc:docMk/>
            <pc:sldMk cId="1335821466" sldId="275"/>
            <ac:spMk id="24" creationId="{2C1BBA94-3F40-40AA-8BB9-E69E25E537C1}"/>
          </ac:spMkLst>
        </pc:spChg>
        <pc:spChg chg="add del">
          <ac:chgData name="Валерия Николаева Симеонова" userId="S::vnsimeonov@office365faculty.uni-sofia.bg::bb6234ee-7972-498a-9746-4c962add02b0" providerId="AD" clId="Web-{C8E9489B-71D2-EF37-5EDF-268E6313C94B}" dt="2023-08-06T14:57:52.381" v="374"/>
          <ac:spMkLst>
            <pc:docMk/>
            <pc:sldMk cId="1335821466" sldId="275"/>
            <ac:spMk id="26" creationId="{A1F6BF70-C7D1-4AF9-8DB4-BEEB8A9C3529}"/>
          </ac:spMkLst>
        </pc:spChg>
        <pc:spChg chg="add del">
          <ac:chgData name="Валерия Николаева Симеонова" userId="S::vnsimeonov@office365faculty.uni-sofia.bg::bb6234ee-7972-498a-9746-4c962add02b0" providerId="AD" clId="Web-{C8E9489B-71D2-EF37-5EDF-268E6313C94B}" dt="2023-08-06T14:57:52.381" v="374"/>
          <ac:spMkLst>
            <pc:docMk/>
            <pc:sldMk cId="1335821466" sldId="275"/>
            <ac:spMk id="28" creationId="{2C1BBA94-3F40-40AA-8BB9-E69E25E537C1}"/>
          </ac:spMkLst>
        </pc:spChg>
        <pc:spChg chg="add del">
          <ac:chgData name="Валерия Николаева Симеонова" userId="S::vnsimeonov@office365faculty.uni-sofia.bg::bb6234ee-7972-498a-9746-4c962add02b0" providerId="AD" clId="Web-{C8E9489B-71D2-EF37-5EDF-268E6313C94B}" dt="2023-08-06T14:58:06.350" v="376"/>
          <ac:spMkLst>
            <pc:docMk/>
            <pc:sldMk cId="1335821466" sldId="275"/>
            <ac:spMk id="31" creationId="{A1F6BF70-C7D1-4AF9-8DB4-BEEB8A9C3529}"/>
          </ac:spMkLst>
        </pc:spChg>
        <pc:spChg chg="add del">
          <ac:chgData name="Валерия Николаева Симеонова" userId="S::vnsimeonov@office365faculty.uni-sofia.bg::bb6234ee-7972-498a-9746-4c962add02b0" providerId="AD" clId="Web-{C8E9489B-71D2-EF37-5EDF-268E6313C94B}" dt="2023-08-06T14:58:06.350" v="376"/>
          <ac:spMkLst>
            <pc:docMk/>
            <pc:sldMk cId="1335821466" sldId="275"/>
            <ac:spMk id="33" creationId="{2C1BBA94-3F40-40AA-8BB9-E69E25E537C1}"/>
          </ac:spMkLst>
        </pc:spChg>
        <pc:spChg chg="add mod">
          <ac:chgData name="Валерия Николаева Симеонова" userId="S::vnsimeonov@office365faculty.uni-sofia.bg::bb6234ee-7972-498a-9746-4c962add02b0" providerId="AD" clId="Web-{C8E9489B-71D2-EF37-5EDF-268E6313C94B}" dt="2023-08-06T14:58:31.570" v="381" actId="20577"/>
          <ac:spMkLst>
            <pc:docMk/>
            <pc:sldMk cId="1335821466" sldId="275"/>
            <ac:spMk id="37" creationId="{00000000-0000-0000-0000-000000000000}"/>
          </ac:spMkLst>
        </pc:spChg>
        <pc:grpChg chg="add">
          <ac:chgData name="Валерия Николаева Симеонова" userId="S::vnsimeonov@office365faculty.uni-sofia.bg::bb6234ee-7972-498a-9746-4c962add02b0" providerId="AD" clId="Web-{C8E9489B-71D2-EF37-5EDF-268E6313C94B}" dt="2023-08-06T14:58:06.350" v="377"/>
          <ac:grpSpMkLst>
            <pc:docMk/>
            <pc:sldMk cId="1335821466" sldId="275"/>
            <ac:grpSpMk id="19" creationId="{B14B560F-9DD7-4302-A60B-EBD3EF59B073}"/>
          </ac:grpSpMkLst>
        </pc:grpChg>
        <pc:grpChg chg="add del">
          <ac:chgData name="Валерия Николаева Симеонова" userId="S::vnsimeonov@office365faculty.uni-sofia.bg::bb6234ee-7972-498a-9746-4c962add02b0" providerId="AD" clId="Web-{C8E9489B-71D2-EF37-5EDF-268E6313C94B}" dt="2023-08-06T14:57:49.772" v="372"/>
          <ac:grpSpMkLst>
            <pc:docMk/>
            <pc:sldMk cId="1335821466" sldId="275"/>
            <ac:grpSpMk id="20" creationId="{0C66A8B6-1F6E-4FCC-93B9-B9986B6FD111}"/>
          </ac:grpSpMkLst>
        </pc:grpChg>
        <pc:grpChg chg="add del">
          <ac:chgData name="Валерия Николаева Симеонова" userId="S::vnsimeonov@office365faculty.uni-sofia.bg::bb6234ee-7972-498a-9746-4c962add02b0" providerId="AD" clId="Web-{C8E9489B-71D2-EF37-5EDF-268E6313C94B}" dt="2023-08-06T14:57:52.381" v="374"/>
          <ac:grpSpMkLst>
            <pc:docMk/>
            <pc:sldMk cId="1335821466" sldId="275"/>
            <ac:grpSpMk id="27" creationId="{0C66A8B6-1F6E-4FCC-93B9-B9986B6FD111}"/>
          </ac:grpSpMkLst>
        </pc:grpChg>
        <pc:grpChg chg="add del">
          <ac:chgData name="Валерия Николаева Симеонова" userId="S::vnsimeonov@office365faculty.uni-sofia.bg::bb6234ee-7972-498a-9746-4c962add02b0" providerId="AD" clId="Web-{C8E9489B-71D2-EF37-5EDF-268E6313C94B}" dt="2023-08-06T14:58:06.350" v="376"/>
          <ac:grpSpMkLst>
            <pc:docMk/>
            <pc:sldMk cId="1335821466" sldId="275"/>
            <ac:grpSpMk id="32" creationId="{0C66A8B6-1F6E-4FCC-93B9-B9986B6FD111}"/>
          </ac:grpSpMkLst>
        </pc:grpChg>
        <pc:graphicFrameChg chg="add del">
          <ac:chgData name="Валерия Николаева Симеонова" userId="S::vnsimeonov@office365faculty.uni-sofia.bg::bb6234ee-7972-498a-9746-4c962add02b0" providerId="AD" clId="Web-{C8E9489B-71D2-EF37-5EDF-268E6313C94B}" dt="2023-08-06T14:57:49.772" v="372"/>
          <ac:graphicFrameMkLst>
            <pc:docMk/>
            <pc:sldMk cId="1335821466" sldId="275"/>
            <ac:graphicFrameMk id="14" creationId="{6E707AD2-8772-DD6E-5B16-CEC60DFD195F}"/>
          </ac:graphicFrameMkLst>
        </pc:graphicFrameChg>
        <pc:graphicFrameChg chg="add del">
          <ac:chgData name="Валерия Николаева Симеонова" userId="S::vnsimeonov@office365faculty.uni-sofia.bg::bb6234ee-7972-498a-9746-4c962add02b0" providerId="AD" clId="Web-{C8E9489B-71D2-EF37-5EDF-268E6313C94B}" dt="2023-08-06T14:57:52.381" v="374"/>
          <ac:graphicFrameMkLst>
            <pc:docMk/>
            <pc:sldMk cId="1335821466" sldId="275"/>
            <ac:graphicFrameMk id="29" creationId="{EC6A6CB8-228F-DAAA-3297-1767D0F2BB93}"/>
          </ac:graphicFrameMkLst>
        </pc:graphicFrameChg>
        <pc:graphicFrameChg chg="add del">
          <ac:chgData name="Валерия Николаева Симеонова" userId="S::vnsimeonov@office365faculty.uni-sofia.bg::bb6234ee-7972-498a-9746-4c962add02b0" providerId="AD" clId="Web-{C8E9489B-71D2-EF37-5EDF-268E6313C94B}" dt="2023-08-06T14:58:06.350" v="376"/>
          <ac:graphicFrameMkLst>
            <pc:docMk/>
            <pc:sldMk cId="1335821466" sldId="275"/>
            <ac:graphicFrameMk id="34" creationId="{6E707AD2-8772-DD6E-5B16-CEC60DFD195F}"/>
          </ac:graphicFrameMkLst>
        </pc:graphicFrameChg>
      </pc:sldChg>
    </pc:docChg>
  </pc:docChgLst>
  <pc:docChgLst>
    <pc:chgData name="Валерия Николаева Симеонова" userId="S::vnsimeonov@office365faculty.uni-sofia.bg::bb6234ee-7972-498a-9746-4c962add02b0" providerId="AD" clId="Web-{146BE530-D897-2D6A-330C-B39471170938}"/>
    <pc:docChg chg="addSld modSld">
      <pc:chgData name="Валерия Николаева Симеонова" userId="S::vnsimeonov@office365faculty.uni-sofia.bg::bb6234ee-7972-498a-9746-4c962add02b0" providerId="AD" clId="Web-{146BE530-D897-2D6A-330C-B39471170938}" dt="2023-08-08T11:37:26.713" v="120"/>
      <pc:docMkLst>
        <pc:docMk/>
      </pc:docMkLst>
      <pc:sldChg chg="addSp delSp modSp mod setBg">
        <pc:chgData name="Валерия Николаева Симеонова" userId="S::vnsimeonov@office365faculty.uni-sofia.bg::bb6234ee-7972-498a-9746-4c962add02b0" providerId="AD" clId="Web-{146BE530-D897-2D6A-330C-B39471170938}" dt="2023-08-08T11:06:24.901" v="69"/>
        <pc:sldMkLst>
          <pc:docMk/>
          <pc:sldMk cId="0" sldId="256"/>
        </pc:sldMkLst>
        <pc:spChg chg="mod ord">
          <ac:chgData name="Валерия Николаева Симеонова" userId="S::vnsimeonov@office365faculty.uni-sofia.bg::bb6234ee-7972-498a-9746-4c962add02b0" providerId="AD" clId="Web-{146BE530-D897-2D6A-330C-B39471170938}" dt="2023-08-08T11:06:24.901" v="69"/>
          <ac:spMkLst>
            <pc:docMk/>
            <pc:sldMk cId="0" sldId="256"/>
            <ac:spMk id="2" creationId="{00000000-0000-0000-0000-000000000000}"/>
          </ac:spMkLst>
        </pc:spChg>
        <pc:spChg chg="add del">
          <ac:chgData name="Валерия Николаева Симеонова" userId="S::vnsimeonov@office365faculty.uni-sofia.bg::bb6234ee-7972-498a-9746-4c962add02b0" providerId="AD" clId="Web-{146BE530-D897-2D6A-330C-B39471170938}" dt="2023-08-08T11:06:24.901" v="69"/>
          <ac:spMkLst>
            <pc:docMk/>
            <pc:sldMk cId="0" sldId="256"/>
            <ac:spMk id="8" creationId="{665DBBEF-238B-476B-96AB-8AAC3224ECEA}"/>
          </ac:spMkLst>
        </pc:spChg>
        <pc:spChg chg="add del">
          <ac:chgData name="Валерия Николаева Симеонова" userId="S::vnsimeonov@office365faculty.uni-sofia.bg::bb6234ee-7972-498a-9746-4c962add02b0" providerId="AD" clId="Web-{146BE530-D897-2D6A-330C-B39471170938}" dt="2023-08-08T11:06:24.901" v="69"/>
          <ac:spMkLst>
            <pc:docMk/>
            <pc:sldMk cId="0" sldId="256"/>
            <ac:spMk id="10" creationId="{3FCFB1DE-0B7E-48CC-BA90-B2AB0889F9D6}"/>
          </ac:spMkLst>
        </pc:spChg>
        <pc:spChg chg="add del">
          <ac:chgData name="Валерия Николаева Симеонова" userId="S::vnsimeonov@office365faculty.uni-sofia.bg::bb6234ee-7972-498a-9746-4c962add02b0" providerId="AD" clId="Web-{146BE530-D897-2D6A-330C-B39471170938}" dt="2023-08-08T11:06:17.713" v="66"/>
          <ac:spMkLst>
            <pc:docMk/>
            <pc:sldMk cId="0" sldId="256"/>
            <ac:spMk id="15" creationId="{55666830-9A19-4E01-8505-D6C7F9AC5665}"/>
          </ac:spMkLst>
        </pc:spChg>
        <pc:spChg chg="add del">
          <ac:chgData name="Валерия Николаева Симеонова" userId="S::vnsimeonov@office365faculty.uni-sofia.bg::bb6234ee-7972-498a-9746-4c962add02b0" providerId="AD" clId="Web-{146BE530-D897-2D6A-330C-B39471170938}" dt="2023-08-08T11:06:17.713" v="66"/>
          <ac:spMkLst>
            <pc:docMk/>
            <pc:sldMk cId="0" sldId="256"/>
            <ac:spMk id="17" creationId="{AE9FC877-7FB6-4D22-9988-35420644E202}"/>
          </ac:spMkLst>
        </pc:spChg>
        <pc:spChg chg="add del">
          <ac:chgData name="Валерия Николаева Симеонова" userId="S::vnsimeonov@office365faculty.uni-sofia.bg::bb6234ee-7972-498a-9746-4c962add02b0" providerId="AD" clId="Web-{146BE530-D897-2D6A-330C-B39471170938}" dt="2023-08-08T11:06:17.713" v="66"/>
          <ac:spMkLst>
            <pc:docMk/>
            <pc:sldMk cId="0" sldId="256"/>
            <ac:spMk id="19" creationId="{E41809D1-F12E-46BB-B804-5F209D325E8B}"/>
          </ac:spMkLst>
        </pc:spChg>
        <pc:spChg chg="add del">
          <ac:chgData name="Валерия Николаева Симеонова" userId="S::vnsimeonov@office365faculty.uni-sofia.bg::bb6234ee-7972-498a-9746-4c962add02b0" providerId="AD" clId="Web-{146BE530-D897-2D6A-330C-B39471170938}" dt="2023-08-08T11:06:17.713" v="66"/>
          <ac:spMkLst>
            <pc:docMk/>
            <pc:sldMk cId="0" sldId="256"/>
            <ac:spMk id="21" creationId="{AF2F604E-43BE-4DC3-B983-E071523364F8}"/>
          </ac:spMkLst>
        </pc:spChg>
        <pc:spChg chg="add del">
          <ac:chgData name="Валерия Николаева Симеонова" userId="S::vnsimeonov@office365faculty.uni-sofia.bg::bb6234ee-7972-498a-9746-4c962add02b0" providerId="AD" clId="Web-{146BE530-D897-2D6A-330C-B39471170938}" dt="2023-08-08T11:06:17.713" v="66"/>
          <ac:spMkLst>
            <pc:docMk/>
            <pc:sldMk cId="0" sldId="256"/>
            <ac:spMk id="23" creationId="{08C9B587-E65E-4B52-B37C-ABEBB6E87928}"/>
          </ac:spMkLst>
        </pc:spChg>
        <pc:spChg chg="add del">
          <ac:chgData name="Валерия Николаева Симеонова" userId="S::vnsimeonov@office365faculty.uni-sofia.bg::bb6234ee-7972-498a-9746-4c962add02b0" providerId="AD" clId="Web-{146BE530-D897-2D6A-330C-B39471170938}" dt="2023-08-08T11:06:24.901" v="68"/>
          <ac:spMkLst>
            <pc:docMk/>
            <pc:sldMk cId="0" sldId="256"/>
            <ac:spMk id="25" creationId="{91DC6ABD-215C-4EA8-A483-CEF5B99AB385}"/>
          </ac:spMkLst>
        </pc:spChg>
        <pc:spChg chg="add del">
          <ac:chgData name="Валерия Николаева Симеонова" userId="S::vnsimeonov@office365faculty.uni-sofia.bg::bb6234ee-7972-498a-9746-4c962add02b0" providerId="AD" clId="Web-{146BE530-D897-2D6A-330C-B39471170938}" dt="2023-08-08T11:06:24.901" v="68"/>
          <ac:spMkLst>
            <pc:docMk/>
            <pc:sldMk cId="0" sldId="256"/>
            <ac:spMk id="28" creationId="{04357C93-F0CB-4A1C-8F77-4E9063789819}"/>
          </ac:spMkLst>
        </pc:spChg>
        <pc:spChg chg="add">
          <ac:chgData name="Валерия Николаева Симеонова" userId="S::vnsimeonov@office365faculty.uni-sofia.bg::bb6234ee-7972-498a-9746-4c962add02b0" providerId="AD" clId="Web-{146BE530-D897-2D6A-330C-B39471170938}" dt="2023-08-08T11:06:24.901" v="69"/>
          <ac:spMkLst>
            <pc:docMk/>
            <pc:sldMk cId="0" sldId="256"/>
            <ac:spMk id="30" creationId="{55666830-9A19-4E01-8505-D6C7F9AC5665}"/>
          </ac:spMkLst>
        </pc:spChg>
        <pc:spChg chg="add">
          <ac:chgData name="Валерия Николаева Симеонова" userId="S::vnsimeonov@office365faculty.uni-sofia.bg::bb6234ee-7972-498a-9746-4c962add02b0" providerId="AD" clId="Web-{146BE530-D897-2D6A-330C-B39471170938}" dt="2023-08-08T11:06:24.901" v="69"/>
          <ac:spMkLst>
            <pc:docMk/>
            <pc:sldMk cId="0" sldId="256"/>
            <ac:spMk id="31" creationId="{AE9FC877-7FB6-4D22-9988-35420644E202}"/>
          </ac:spMkLst>
        </pc:spChg>
        <pc:spChg chg="add">
          <ac:chgData name="Валерия Николаева Симеонова" userId="S::vnsimeonov@office365faculty.uni-sofia.bg::bb6234ee-7972-498a-9746-4c962add02b0" providerId="AD" clId="Web-{146BE530-D897-2D6A-330C-B39471170938}" dt="2023-08-08T11:06:24.901" v="69"/>
          <ac:spMkLst>
            <pc:docMk/>
            <pc:sldMk cId="0" sldId="256"/>
            <ac:spMk id="32" creationId="{E41809D1-F12E-46BB-B804-5F209D325E8B}"/>
          </ac:spMkLst>
        </pc:spChg>
        <pc:spChg chg="add">
          <ac:chgData name="Валерия Николаева Симеонова" userId="S::vnsimeonov@office365faculty.uni-sofia.bg::bb6234ee-7972-498a-9746-4c962add02b0" providerId="AD" clId="Web-{146BE530-D897-2D6A-330C-B39471170938}" dt="2023-08-08T11:06:24.901" v="69"/>
          <ac:spMkLst>
            <pc:docMk/>
            <pc:sldMk cId="0" sldId="256"/>
            <ac:spMk id="33" creationId="{AF2F604E-43BE-4DC3-B983-E071523364F8}"/>
          </ac:spMkLst>
        </pc:spChg>
        <pc:spChg chg="add">
          <ac:chgData name="Валерия Николаева Симеонова" userId="S::vnsimeonov@office365faculty.uni-sofia.bg::bb6234ee-7972-498a-9746-4c962add02b0" providerId="AD" clId="Web-{146BE530-D897-2D6A-330C-B39471170938}" dt="2023-08-08T11:06:24.901" v="69"/>
          <ac:spMkLst>
            <pc:docMk/>
            <pc:sldMk cId="0" sldId="256"/>
            <ac:spMk id="34" creationId="{08C9B587-E65E-4B52-B37C-ABEBB6E87928}"/>
          </ac:spMkLst>
        </pc:spChg>
        <pc:grpChg chg="add del">
          <ac:chgData name="Валерия Николаева Симеонова" userId="S::vnsimeonov@office365faculty.uni-sofia.bg::bb6234ee-7972-498a-9746-4c962add02b0" providerId="AD" clId="Web-{146BE530-D897-2D6A-330C-B39471170938}" dt="2023-08-08T11:06:24.901" v="68"/>
          <ac:grpSpMkLst>
            <pc:docMk/>
            <pc:sldMk cId="0" sldId="256"/>
            <ac:grpSpMk id="26" creationId="{3AF6A671-C637-4547-85F4-51B6D1881399}"/>
          </ac:grpSpMkLst>
        </pc:grpChg>
        <pc:picChg chg="add mod">
          <ac:chgData name="Валерия Николаева Симеонова" userId="S::vnsimeonov@office365faculty.uni-sofia.bg::bb6234ee-7972-498a-9746-4c962add02b0" providerId="AD" clId="Web-{146BE530-D897-2D6A-330C-B39471170938}" dt="2023-08-08T11:06:24.901" v="69"/>
          <ac:picMkLst>
            <pc:docMk/>
            <pc:sldMk cId="0" sldId="256"/>
            <ac:picMk id="4" creationId="{8C74D024-287B-05BE-85CC-7FF460376EB7}"/>
          </ac:picMkLst>
        </pc:picChg>
      </pc:sldChg>
      <pc:sldChg chg="addSp delSp modSp mod setBg modClrScheme chgLayout">
        <pc:chgData name="Валерия Николаева Симеонова" userId="S::vnsimeonov@office365faculty.uni-sofia.bg::bb6234ee-7972-498a-9746-4c962add02b0" providerId="AD" clId="Web-{146BE530-D897-2D6A-330C-B39471170938}" dt="2023-08-08T11:37:26.713" v="120"/>
        <pc:sldMkLst>
          <pc:docMk/>
          <pc:sldMk cId="0" sldId="259"/>
        </pc:sldMkLst>
        <pc:spChg chg="mod">
          <ac:chgData name="Валерия Николаева Симеонова" userId="S::vnsimeonov@office365faculty.uni-sofia.bg::bb6234ee-7972-498a-9746-4c962add02b0" providerId="AD" clId="Web-{146BE530-D897-2D6A-330C-B39471170938}" dt="2023-08-08T11:37:26.713" v="120"/>
          <ac:spMkLst>
            <pc:docMk/>
            <pc:sldMk cId="0" sldId="259"/>
            <ac:spMk id="2" creationId="{00000000-0000-0000-0000-000000000000}"/>
          </ac:spMkLst>
        </pc:spChg>
        <pc:spChg chg="del">
          <ac:chgData name="Валерия Николаева Симеонова" userId="S::vnsimeonov@office365faculty.uni-sofia.bg::bb6234ee-7972-498a-9746-4c962add02b0" providerId="AD" clId="Web-{146BE530-D897-2D6A-330C-B39471170938}" dt="2023-08-08T11:36:40.634" v="114"/>
          <ac:spMkLst>
            <pc:docMk/>
            <pc:sldMk cId="0" sldId="259"/>
            <ac:spMk id="3" creationId="{00000000-0000-0000-0000-000000000000}"/>
          </ac:spMkLst>
        </pc:spChg>
        <pc:spChg chg="add mod">
          <ac:chgData name="Валерия Николаева Симеонова" userId="S::vnsimeonov@office365faculty.uni-sofia.bg::bb6234ee-7972-498a-9746-4c962add02b0" providerId="AD" clId="Web-{146BE530-D897-2D6A-330C-B39471170938}" dt="2023-08-08T11:37:26.713" v="120"/>
          <ac:spMkLst>
            <pc:docMk/>
            <pc:sldMk cId="0" sldId="259"/>
            <ac:spMk id="9" creationId="{76FB8A63-E008-9B16-D4A1-25C9D7621A7D}"/>
          </ac:spMkLst>
        </pc:spChg>
        <pc:graphicFrameChg chg="add mod modGraphic">
          <ac:chgData name="Валерия Николаева Симеонова" userId="S::vnsimeonov@office365faculty.uni-sofia.bg::bb6234ee-7972-498a-9746-4c962add02b0" providerId="AD" clId="Web-{146BE530-D897-2D6A-330C-B39471170938}" dt="2023-08-08T11:37:26.713" v="120"/>
          <ac:graphicFrameMkLst>
            <pc:docMk/>
            <pc:sldMk cId="0" sldId="259"/>
            <ac:graphicFrameMk id="5" creationId="{E5AAC280-A681-9900-82B1-7479A1ADAE53}"/>
          </ac:graphicFrameMkLst>
        </pc:graphicFrameChg>
      </pc:sldChg>
      <pc:sldChg chg="addSp modSp mod setBg">
        <pc:chgData name="Валерия Николаева Симеонова" userId="S::vnsimeonov@office365faculty.uni-sofia.bg::bb6234ee-7972-498a-9746-4c962add02b0" providerId="AD" clId="Web-{146BE530-D897-2D6A-330C-B39471170938}" dt="2023-08-08T10:57:39.231" v="26"/>
        <pc:sldMkLst>
          <pc:docMk/>
          <pc:sldMk cId="0" sldId="263"/>
        </pc:sldMkLst>
        <pc:spChg chg="mod">
          <ac:chgData name="Валерия Николаева Симеонова" userId="S::vnsimeonov@office365faculty.uni-sofia.bg::bb6234ee-7972-498a-9746-4c962add02b0" providerId="AD" clId="Web-{146BE530-D897-2D6A-330C-B39471170938}" dt="2023-08-08T10:57:39.231" v="26"/>
          <ac:spMkLst>
            <pc:docMk/>
            <pc:sldMk cId="0" sldId="263"/>
            <ac:spMk id="2" creationId="{00000000-0000-0000-0000-000000000000}"/>
          </ac:spMkLst>
        </pc:spChg>
        <pc:spChg chg="mod">
          <ac:chgData name="Валерия Николаева Симеонова" userId="S::vnsimeonov@office365faculty.uni-sofia.bg::bb6234ee-7972-498a-9746-4c962add02b0" providerId="AD" clId="Web-{146BE530-D897-2D6A-330C-B39471170938}" dt="2023-08-08T10:57:39.231" v="26"/>
          <ac:spMkLst>
            <pc:docMk/>
            <pc:sldMk cId="0" sldId="263"/>
            <ac:spMk id="3" creationId="{00000000-0000-0000-0000-000000000000}"/>
          </ac:spMkLst>
        </pc:spChg>
        <pc:spChg chg="add">
          <ac:chgData name="Валерия Николаева Симеонова" userId="S::vnsimeonov@office365faculty.uni-sofia.bg::bb6234ee-7972-498a-9746-4c962add02b0" providerId="AD" clId="Web-{146BE530-D897-2D6A-330C-B39471170938}" dt="2023-08-08T10:57:39.231" v="26"/>
          <ac:spMkLst>
            <pc:docMk/>
            <pc:sldMk cId="0" sldId="263"/>
            <ac:spMk id="8" creationId="{777A147A-9ED8-46B4-8660-1B3C2AA880B5}"/>
          </ac:spMkLst>
        </pc:spChg>
        <pc:spChg chg="add">
          <ac:chgData name="Валерия Николаева Симеонова" userId="S::vnsimeonov@office365faculty.uni-sofia.bg::bb6234ee-7972-498a-9746-4c962add02b0" providerId="AD" clId="Web-{146BE530-D897-2D6A-330C-B39471170938}" dt="2023-08-08T10:57:39.231" v="26"/>
          <ac:spMkLst>
            <pc:docMk/>
            <pc:sldMk cId="0" sldId="263"/>
            <ac:spMk id="10" creationId="{5D6C15A0-C087-4593-8414-2B4EC1CDC3DE}"/>
          </ac:spMkLst>
        </pc:spChg>
      </pc:sldChg>
      <pc:sldChg chg="addSp delSp modSp">
        <pc:chgData name="Валерия Николаева Симеонова" userId="S::vnsimeonov@office365faculty.uni-sofia.bg::bb6234ee-7972-498a-9746-4c962add02b0" providerId="AD" clId="Web-{146BE530-D897-2D6A-330C-B39471170938}" dt="2023-08-08T10:59:08.671" v="38"/>
        <pc:sldMkLst>
          <pc:docMk/>
          <pc:sldMk cId="0" sldId="265"/>
        </pc:sldMkLst>
        <pc:spChg chg="mod">
          <ac:chgData name="Валерия Николаева Симеонова" userId="S::vnsimeonov@office365faculty.uni-sofia.bg::bb6234ee-7972-498a-9746-4c962add02b0" providerId="AD" clId="Web-{146BE530-D897-2D6A-330C-B39471170938}" dt="2023-08-08T10:59:08.671" v="38"/>
          <ac:spMkLst>
            <pc:docMk/>
            <pc:sldMk cId="0" sldId="265"/>
            <ac:spMk id="2" creationId="{00000000-0000-0000-0000-000000000000}"/>
          </ac:spMkLst>
        </pc:spChg>
        <pc:spChg chg="del mod">
          <ac:chgData name="Валерия Николаева Симеонова" userId="S::vnsimeonov@office365faculty.uni-sofia.bg::bb6234ee-7972-498a-9746-4c962add02b0" providerId="AD" clId="Web-{146BE530-D897-2D6A-330C-B39471170938}" dt="2023-08-08T10:59:08.671" v="38"/>
          <ac:spMkLst>
            <pc:docMk/>
            <pc:sldMk cId="0" sldId="265"/>
            <ac:spMk id="3" creationId="{00000000-0000-0000-0000-000000000000}"/>
          </ac:spMkLst>
        </pc:spChg>
        <pc:spChg chg="del">
          <ac:chgData name="Валерия Николаева Симеонова" userId="S::vnsimeonov@office365faculty.uni-sofia.bg::bb6234ee-7972-498a-9746-4c962add02b0" providerId="AD" clId="Web-{146BE530-D897-2D6A-330C-B39471170938}" dt="2023-08-08T10:59:08.671" v="38"/>
          <ac:spMkLst>
            <pc:docMk/>
            <pc:sldMk cId="0" sldId="265"/>
            <ac:spMk id="8" creationId="{081EA652-8C6A-4E69-BEB9-170809474553}"/>
          </ac:spMkLst>
        </pc:spChg>
        <pc:spChg chg="del">
          <ac:chgData name="Валерия Николаева Симеонова" userId="S::vnsimeonov@office365faculty.uni-sofia.bg::bb6234ee-7972-498a-9746-4c962add02b0" providerId="AD" clId="Web-{146BE530-D897-2D6A-330C-B39471170938}" dt="2023-08-08T10:59:08.671" v="38"/>
          <ac:spMkLst>
            <pc:docMk/>
            <pc:sldMk cId="0" sldId="265"/>
            <ac:spMk id="20" creationId="{5298780A-33B9-4EA2-8F67-DE68AD62841B}"/>
          </ac:spMkLst>
        </pc:spChg>
        <pc:spChg chg="del">
          <ac:chgData name="Валерия Николаева Симеонова" userId="S::vnsimeonov@office365faculty.uni-sofia.bg::bb6234ee-7972-498a-9746-4c962add02b0" providerId="AD" clId="Web-{146BE530-D897-2D6A-330C-B39471170938}" dt="2023-08-08T10:59:08.671" v="38"/>
          <ac:spMkLst>
            <pc:docMk/>
            <pc:sldMk cId="0" sldId="265"/>
            <ac:spMk id="21" creationId="{7F488E8B-4E1E-4402-8935-D4E6C02615C7}"/>
          </ac:spMkLst>
        </pc:spChg>
        <pc:spChg chg="add">
          <ac:chgData name="Валерия Николаева Симеонова" userId="S::vnsimeonov@office365faculty.uni-sofia.bg::bb6234ee-7972-498a-9746-4c962add02b0" providerId="AD" clId="Web-{146BE530-D897-2D6A-330C-B39471170938}" dt="2023-08-08T10:59:08.671" v="38"/>
          <ac:spMkLst>
            <pc:docMk/>
            <pc:sldMk cId="0" sldId="265"/>
            <ac:spMk id="28" creationId="{C05CBC3C-2E5A-4839-8B9B-2E5A6ADF0F58}"/>
          </ac:spMkLst>
        </pc:spChg>
        <pc:spChg chg="add">
          <ac:chgData name="Валерия Николаева Симеонова" userId="S::vnsimeonov@office365faculty.uni-sofia.bg::bb6234ee-7972-498a-9746-4c962add02b0" providerId="AD" clId="Web-{146BE530-D897-2D6A-330C-B39471170938}" dt="2023-08-08T10:59:08.671" v="38"/>
          <ac:spMkLst>
            <pc:docMk/>
            <pc:sldMk cId="0" sldId="265"/>
            <ac:spMk id="30" creationId="{DB5B423A-57CC-4C58-AA26-8E2E862B03A0}"/>
          </ac:spMkLst>
        </pc:spChg>
        <pc:graphicFrameChg chg="add">
          <ac:chgData name="Валерия Николаева Симеонова" userId="S::vnsimeonov@office365faculty.uni-sofia.bg::bb6234ee-7972-498a-9746-4c962add02b0" providerId="AD" clId="Web-{146BE530-D897-2D6A-330C-B39471170938}" dt="2023-08-08T10:59:08.671" v="38"/>
          <ac:graphicFrameMkLst>
            <pc:docMk/>
            <pc:sldMk cId="0" sldId="265"/>
            <ac:graphicFrameMk id="24" creationId="{0D28B0DE-824E-1264-2E25-CE505C80A485}"/>
          </ac:graphicFrameMkLst>
        </pc:graphicFrameChg>
        <pc:cxnChg chg="del">
          <ac:chgData name="Валерия Николаева Симеонова" userId="S::vnsimeonov@office365faculty.uni-sofia.bg::bb6234ee-7972-498a-9746-4c962add02b0" providerId="AD" clId="Web-{146BE530-D897-2D6A-330C-B39471170938}" dt="2023-08-08T10:59:08.671" v="38"/>
          <ac:cxnSpMkLst>
            <pc:docMk/>
            <pc:sldMk cId="0" sldId="265"/>
            <ac:cxnSpMk id="22" creationId="{23AAC9B5-8015-485C-ACF9-A750390E9A56}"/>
          </ac:cxnSpMkLst>
        </pc:cxnChg>
      </pc:sldChg>
      <pc:sldChg chg="modSp">
        <pc:chgData name="Валерия Николаева Симеонова" userId="S::vnsimeonov@office365faculty.uni-sofia.bg::bb6234ee-7972-498a-9746-4c962add02b0" providerId="AD" clId="Web-{146BE530-D897-2D6A-330C-B39471170938}" dt="2023-08-08T10:56:17.245" v="14" actId="20577"/>
        <pc:sldMkLst>
          <pc:docMk/>
          <pc:sldMk cId="0" sldId="269"/>
        </pc:sldMkLst>
        <pc:graphicFrameChg chg="modGraphic">
          <ac:chgData name="Валерия Николаева Симеонова" userId="S::vnsimeonov@office365faculty.uni-sofia.bg::bb6234ee-7972-498a-9746-4c962add02b0" providerId="AD" clId="Web-{146BE530-D897-2D6A-330C-B39471170938}" dt="2023-08-08T10:56:17.245" v="14" actId="20577"/>
          <ac:graphicFrameMkLst>
            <pc:docMk/>
            <pc:sldMk cId="0" sldId="269"/>
            <ac:graphicFrameMk id="5" creationId="{584BA4D4-BE8A-F582-5C82-930868D6DAB1}"/>
          </ac:graphicFrameMkLst>
        </pc:graphicFrameChg>
      </pc:sldChg>
      <pc:sldChg chg="addSp delSp modSp">
        <pc:chgData name="Валерия Николаева Симеонова" userId="S::vnsimeonov@office365faculty.uni-sofia.bg::bb6234ee-7972-498a-9746-4c962add02b0" providerId="AD" clId="Web-{146BE530-D897-2D6A-330C-B39471170938}" dt="2023-08-08T11:02:14.441" v="56"/>
        <pc:sldMkLst>
          <pc:docMk/>
          <pc:sldMk cId="2124487030" sldId="273"/>
        </pc:sldMkLst>
        <pc:spChg chg="mod">
          <ac:chgData name="Валерия Николаева Симеонова" userId="S::vnsimeonov@office365faculty.uni-sofia.bg::bb6234ee-7972-498a-9746-4c962add02b0" providerId="AD" clId="Web-{146BE530-D897-2D6A-330C-B39471170938}" dt="2023-08-08T11:02:14.441" v="56"/>
          <ac:spMkLst>
            <pc:docMk/>
            <pc:sldMk cId="2124487030" sldId="273"/>
            <ac:spMk id="2" creationId="{00000000-0000-0000-0000-000000000000}"/>
          </ac:spMkLst>
        </pc:spChg>
        <pc:spChg chg="mod">
          <ac:chgData name="Валерия Николаева Симеонова" userId="S::vnsimeonov@office365faculty.uni-sofia.bg::bb6234ee-7972-498a-9746-4c962add02b0" providerId="AD" clId="Web-{146BE530-D897-2D6A-330C-B39471170938}" dt="2023-08-08T11:02:14.441" v="56"/>
          <ac:spMkLst>
            <pc:docMk/>
            <pc:sldMk cId="2124487030" sldId="273"/>
            <ac:spMk id="3" creationId="{00000000-0000-0000-0000-000000000000}"/>
          </ac:spMkLst>
        </pc:spChg>
        <pc:spChg chg="del">
          <ac:chgData name="Валерия Николаева Симеонова" userId="S::vnsimeonov@office365faculty.uni-sofia.bg::bb6234ee-7972-498a-9746-4c962add02b0" providerId="AD" clId="Web-{146BE530-D897-2D6A-330C-B39471170938}" dt="2023-08-08T11:02:14.441" v="56"/>
          <ac:spMkLst>
            <pc:docMk/>
            <pc:sldMk cId="2124487030" sldId="273"/>
            <ac:spMk id="8" creationId="{389575E1-3389-451A-A5F7-27854C25C599}"/>
          </ac:spMkLst>
        </pc:spChg>
        <pc:spChg chg="del">
          <ac:chgData name="Валерия Николаева Симеонова" userId="S::vnsimeonov@office365faculty.uni-sofia.bg::bb6234ee-7972-498a-9746-4c962add02b0" providerId="AD" clId="Web-{146BE530-D897-2D6A-330C-B39471170938}" dt="2023-08-08T11:02:14.441" v="56"/>
          <ac:spMkLst>
            <pc:docMk/>
            <pc:sldMk cId="2124487030" sldId="273"/>
            <ac:spMk id="10" creationId="{A53CCC5C-D88E-40FB-B30B-23DCDBD01D37}"/>
          </ac:spMkLst>
        </pc:spChg>
        <pc:spChg chg="del">
          <ac:chgData name="Валерия Николаева Симеонова" userId="S::vnsimeonov@office365faculty.uni-sofia.bg::bb6234ee-7972-498a-9746-4c962add02b0" providerId="AD" clId="Web-{146BE530-D897-2D6A-330C-B39471170938}" dt="2023-08-08T11:02:14.441" v="56"/>
          <ac:spMkLst>
            <pc:docMk/>
            <pc:sldMk cId="2124487030" sldId="273"/>
            <ac:spMk id="12" creationId="{081E4A58-353D-44AE-B2FC-2A74E2E400F7}"/>
          </ac:spMkLst>
        </pc:spChg>
        <pc:spChg chg="add">
          <ac:chgData name="Валерия Николаева Симеонова" userId="S::vnsimeonov@office365faculty.uni-sofia.bg::bb6234ee-7972-498a-9746-4c962add02b0" providerId="AD" clId="Web-{146BE530-D897-2D6A-330C-B39471170938}" dt="2023-08-08T11:02:14.441" v="56"/>
          <ac:spMkLst>
            <pc:docMk/>
            <pc:sldMk cId="2124487030" sldId="273"/>
            <ac:spMk id="18" creationId="{F13C74B1-5B17-4795-BED0-7140497B445A}"/>
          </ac:spMkLst>
        </pc:spChg>
        <pc:spChg chg="add">
          <ac:chgData name="Валерия Николаева Симеонова" userId="S::vnsimeonov@office365faculty.uni-sofia.bg::bb6234ee-7972-498a-9746-4c962add02b0" providerId="AD" clId="Web-{146BE530-D897-2D6A-330C-B39471170938}" dt="2023-08-08T11:02:14.441" v="56"/>
          <ac:spMkLst>
            <pc:docMk/>
            <pc:sldMk cId="2124487030" sldId="273"/>
            <ac:spMk id="20" creationId="{D4974D33-8DC5-464E-8C6D-BE58F0669C17}"/>
          </ac:spMkLst>
        </pc:spChg>
        <pc:picChg chg="add">
          <ac:chgData name="Валерия Николаева Симеонова" userId="S::vnsimeonov@office365faculty.uni-sofia.bg::bb6234ee-7972-498a-9746-4c962add02b0" providerId="AD" clId="Web-{146BE530-D897-2D6A-330C-B39471170938}" dt="2023-08-08T11:02:14.441" v="56"/>
          <ac:picMkLst>
            <pc:docMk/>
            <pc:sldMk cId="2124487030" sldId="273"/>
            <ac:picMk id="14" creationId="{2C479658-4BE7-7424-AA67-FBA11FB2D054}"/>
          </ac:picMkLst>
        </pc:picChg>
      </pc:sldChg>
      <pc:sldChg chg="addSp delSp modSp">
        <pc:chgData name="Валерия Николаева Симеонова" userId="S::vnsimeonov@office365faculty.uni-sofia.bg::bb6234ee-7972-498a-9746-4c962add02b0" providerId="AD" clId="Web-{146BE530-D897-2D6A-330C-B39471170938}" dt="2023-08-08T11:01:00.736" v="55" actId="20577"/>
        <pc:sldMkLst>
          <pc:docMk/>
          <pc:sldMk cId="1335821466" sldId="275"/>
        </pc:sldMkLst>
        <pc:spChg chg="del mod">
          <ac:chgData name="Валерия Николаева Симеонова" userId="S::vnsimeonov@office365faculty.uni-sofia.bg::bb6234ee-7972-498a-9746-4c962add02b0" providerId="AD" clId="Web-{146BE530-D897-2D6A-330C-B39471170938}" dt="2023-08-08T11:00:14.907" v="51"/>
          <ac:spMkLst>
            <pc:docMk/>
            <pc:sldMk cId="1335821466" sldId="275"/>
            <ac:spMk id="37" creationId="{00000000-0000-0000-0000-000000000000}"/>
          </ac:spMkLst>
        </pc:spChg>
        <pc:graphicFrameChg chg="add mod modGraphic">
          <ac:chgData name="Валерия Николаева Симеонова" userId="S::vnsimeonov@office365faculty.uni-sofia.bg::bb6234ee-7972-498a-9746-4c962add02b0" providerId="AD" clId="Web-{146BE530-D897-2D6A-330C-B39471170938}" dt="2023-08-08T11:01:00.736" v="55" actId="20577"/>
          <ac:graphicFrameMkLst>
            <pc:docMk/>
            <pc:sldMk cId="1335821466" sldId="275"/>
            <ac:graphicFrameMk id="39" creationId="{6C087D05-2B00-DA61-993E-E4E67BA4F1B2}"/>
          </ac:graphicFrameMkLst>
        </pc:graphicFrameChg>
      </pc:sldChg>
      <pc:sldChg chg="addSp modSp new mod setBg">
        <pc:chgData name="Валерия Николаева Симеонова" userId="S::vnsimeonov@office365faculty.uni-sofia.bg::bb6234ee-7972-498a-9746-4c962add02b0" providerId="AD" clId="Web-{146BE530-D897-2D6A-330C-B39471170938}" dt="2023-08-08T11:12:36.098" v="113" actId="20577"/>
        <pc:sldMkLst>
          <pc:docMk/>
          <pc:sldMk cId="1083445324" sldId="276"/>
        </pc:sldMkLst>
        <pc:spChg chg="mod">
          <ac:chgData name="Валерия Николаева Симеонова" userId="S::vnsimeonov@office365faculty.uni-sofia.bg::bb6234ee-7972-498a-9746-4c962add02b0" providerId="AD" clId="Web-{146BE530-D897-2D6A-330C-B39471170938}" dt="2023-08-08T11:07:51.137" v="89"/>
          <ac:spMkLst>
            <pc:docMk/>
            <pc:sldMk cId="1083445324" sldId="276"/>
            <ac:spMk id="2" creationId="{4F3CD348-36FC-D686-6ADD-0AAB11E5E4DE}"/>
          </ac:spMkLst>
        </pc:spChg>
        <pc:spChg chg="mod">
          <ac:chgData name="Валерия Николаева Симеонова" userId="S::vnsimeonov@office365faculty.uni-sofia.bg::bb6234ee-7972-498a-9746-4c962add02b0" providerId="AD" clId="Web-{146BE530-D897-2D6A-330C-B39471170938}" dt="2023-08-08T11:12:36.098" v="113" actId="20577"/>
          <ac:spMkLst>
            <pc:docMk/>
            <pc:sldMk cId="1083445324" sldId="276"/>
            <ac:spMk id="3" creationId="{CF094620-E61E-41AD-09C6-86A06C201983}"/>
          </ac:spMkLst>
        </pc:spChg>
        <pc:spChg chg="add">
          <ac:chgData name="Валерия Николаева Симеонова" userId="S::vnsimeonov@office365faculty.uni-sofia.bg::bb6234ee-7972-498a-9746-4c962add02b0" providerId="AD" clId="Web-{146BE530-D897-2D6A-330C-B39471170938}" dt="2023-08-08T11:07:51.137" v="89"/>
          <ac:spMkLst>
            <pc:docMk/>
            <pc:sldMk cId="1083445324" sldId="276"/>
            <ac:spMk id="8" creationId="{081EA652-8C6A-4E69-BEB9-170809474553}"/>
          </ac:spMkLst>
        </pc:spChg>
        <pc:spChg chg="add">
          <ac:chgData name="Валерия Николаева Симеонова" userId="S::vnsimeonov@office365faculty.uni-sofia.bg::bb6234ee-7972-498a-9746-4c962add02b0" providerId="AD" clId="Web-{146BE530-D897-2D6A-330C-B39471170938}" dt="2023-08-08T11:07:51.137" v="89"/>
          <ac:spMkLst>
            <pc:docMk/>
            <pc:sldMk cId="1083445324" sldId="276"/>
            <ac:spMk id="10" creationId="{5298780A-33B9-4EA2-8F67-DE68AD62841B}"/>
          </ac:spMkLst>
        </pc:spChg>
        <pc:spChg chg="add">
          <ac:chgData name="Валерия Николаева Симеонова" userId="S::vnsimeonov@office365faculty.uni-sofia.bg::bb6234ee-7972-498a-9746-4c962add02b0" providerId="AD" clId="Web-{146BE530-D897-2D6A-330C-B39471170938}" dt="2023-08-08T11:07:51.137" v="89"/>
          <ac:spMkLst>
            <pc:docMk/>
            <pc:sldMk cId="1083445324" sldId="276"/>
            <ac:spMk id="12" creationId="{7F488E8B-4E1E-4402-8935-D4E6C02615C7}"/>
          </ac:spMkLst>
        </pc:spChg>
        <pc:cxnChg chg="add">
          <ac:chgData name="Валерия Николаева Симеонова" userId="S::vnsimeonov@office365faculty.uni-sofia.bg::bb6234ee-7972-498a-9746-4c962add02b0" providerId="AD" clId="Web-{146BE530-D897-2D6A-330C-B39471170938}" dt="2023-08-08T11:07:51.137" v="89"/>
          <ac:cxnSpMkLst>
            <pc:docMk/>
            <pc:sldMk cId="1083445324" sldId="276"/>
            <ac:cxnSpMk id="14" creationId="{23AAC9B5-8015-485C-ACF9-A750390E9A56}"/>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2C3C6-7A71-451C-852F-D5A77125FE0A}" type="doc">
      <dgm:prSet loTypeId="urn:microsoft.com/office/officeart/2008/layout/VerticalCurvedList" loCatId="relationship" qsTypeId="urn:microsoft.com/office/officeart/2005/8/quickstyle/simple3" qsCatId="simple" csTypeId="urn:microsoft.com/office/officeart/2005/8/colors/colorful1" csCatId="colorful" phldr="1"/>
      <dgm:spPr/>
      <dgm:t>
        <a:bodyPr/>
        <a:lstStyle/>
        <a:p>
          <a:endParaRPr lang="en-US"/>
        </a:p>
      </dgm:t>
    </dgm:pt>
    <dgm:pt modelId="{0740C6D4-9FB3-4019-9D79-CCF58C7AC876}">
      <dgm:prSet custT="1"/>
      <dgm:spPr/>
      <dgm:t>
        <a:bodyPr/>
        <a:lstStyle/>
        <a:p>
          <a:r>
            <a:rPr lang="bg-BG" sz="1400" dirty="0">
              <a:effectLst/>
              <a:latin typeface="Cambria" panose="02040503050406030204" pitchFamily="18" charset="0"/>
              <a:ea typeface="Times New Roman" panose="02020603050405020304" pitchFamily="18" charset="0"/>
              <a:cs typeface="Times New Roman" panose="02020603050405020304" pitchFamily="18" charset="0"/>
            </a:rPr>
            <a:t>Разпознава проблемите свързани с търсенето на специализирано дигитално съдържание, информация и данни от вътрешни и външни източници, предлага организационни стратегии, методи и подходи, създава стратегии и решения за подобряване на организационните процеси за ефективно търсене и достъп до информация, (вкл. подобрява подходите за борба с фалшиви новини и други).</a:t>
          </a:r>
          <a:endParaRPr lang="en-US" sz="1400" dirty="0"/>
        </a:p>
      </dgm:t>
    </dgm:pt>
    <dgm:pt modelId="{C23CB362-3501-4B0E-A1D1-5EB632CD9DC7}" type="parTrans" cxnId="{79898A2C-E838-453E-BF91-A3D94E8B02BF}">
      <dgm:prSet/>
      <dgm:spPr/>
      <dgm:t>
        <a:bodyPr/>
        <a:lstStyle/>
        <a:p>
          <a:endParaRPr lang="en-US" sz="2000"/>
        </a:p>
      </dgm:t>
    </dgm:pt>
    <dgm:pt modelId="{0B87CC22-FA35-4DA5-95DF-BFAB7514FBB5}" type="sibTrans" cxnId="{79898A2C-E838-453E-BF91-A3D94E8B02BF}">
      <dgm:prSet/>
      <dgm:spPr/>
      <dgm:t>
        <a:bodyPr/>
        <a:lstStyle/>
        <a:p>
          <a:endParaRPr lang="en-US" sz="2000"/>
        </a:p>
      </dgm:t>
    </dgm:pt>
    <dgm:pt modelId="{11E9081D-6EA7-48FE-BBEA-F9F2E490B120}">
      <dgm:prSet custT="1"/>
      <dgm:spPr/>
      <dgm:t>
        <a:bodyPr/>
        <a:lstStyle/>
        <a:p>
          <a:r>
            <a:rPr lang="en-BG" sz="1400" dirty="0">
              <a:effectLst/>
              <a:latin typeface="Cambria" panose="02040503050406030204" pitchFamily="18" charset="0"/>
              <a:ea typeface="Times New Roman" panose="02020603050405020304" pitchFamily="18" charset="0"/>
              <a:cs typeface="Times New Roman" panose="02020603050405020304" pitchFamily="18" charset="0"/>
            </a:rPr>
            <a:t>М</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оже</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да предлага и разработва системи, методи и подходи за организационни практики за ефективно търсене и анализ на дигитално съдържание и информация, предлага използване на иновативни технологии, за подпомагане на достъп и анализ на съдържание и подобрява взаимодействието с дигитално съдържание на различни заинтересовани страни (напр. RPA, невронни мрежи и други).</a:t>
          </a:r>
          <a:endParaRPr lang="en-US" sz="1400" dirty="0"/>
        </a:p>
      </dgm:t>
    </dgm:pt>
    <dgm:pt modelId="{47919800-F0F1-4FB2-AD8E-3890AFFDAB61}" type="parTrans" cxnId="{0D51AC4B-B23D-4257-82BA-E591C6363FCE}">
      <dgm:prSet/>
      <dgm:spPr/>
      <dgm:t>
        <a:bodyPr/>
        <a:lstStyle/>
        <a:p>
          <a:endParaRPr lang="en-US" sz="2000"/>
        </a:p>
      </dgm:t>
    </dgm:pt>
    <dgm:pt modelId="{BCFCFA40-190F-46C3-9116-6EAEC863C603}" type="sibTrans" cxnId="{0D51AC4B-B23D-4257-82BA-E591C6363FCE}">
      <dgm:prSet/>
      <dgm:spPr/>
      <dgm:t>
        <a:bodyPr/>
        <a:lstStyle/>
        <a:p>
          <a:endParaRPr lang="en-US" sz="2000"/>
        </a:p>
      </dgm:t>
    </dgm:pt>
    <dgm:pt modelId="{4D32B9ED-B5B9-4E03-A21D-912436D71EFA}">
      <dgm:prSet custT="1"/>
      <dgm:spPr/>
      <dgm:t>
        <a:bodyPr/>
        <a:lstStyle/>
        <a:p>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оптимизационни стратегии и подходи за търсене и намиране на дигитално съдържание и информация</a:t>
          </a:r>
          <a:endParaRPr lang="en-US" sz="1400" dirty="0"/>
        </a:p>
      </dgm:t>
    </dgm:pt>
    <dgm:pt modelId="{783592C2-CB01-448A-B1B0-B5EA747E51BE}" type="parTrans" cxnId="{132EF4EE-7695-488B-A9B8-688CDF1D41C9}">
      <dgm:prSet/>
      <dgm:spPr/>
      <dgm:t>
        <a:bodyPr/>
        <a:lstStyle/>
        <a:p>
          <a:endParaRPr lang="en-US" sz="2000"/>
        </a:p>
      </dgm:t>
    </dgm:pt>
    <dgm:pt modelId="{D5D3923B-1EF0-406D-8A5F-F67EF5097DA4}" type="sibTrans" cxnId="{132EF4EE-7695-488B-A9B8-688CDF1D41C9}">
      <dgm:prSet/>
      <dgm:spPr/>
      <dgm:t>
        <a:bodyPr/>
        <a:lstStyle/>
        <a:p>
          <a:endParaRPr lang="en-US" sz="2000"/>
        </a:p>
      </dgm:t>
    </dgm:pt>
    <dgm:pt modelId="{7DF693D9-DA3F-5C4E-8129-2100B9DFFAEA}" type="pres">
      <dgm:prSet presAssocID="{E712C3C6-7A71-451C-852F-D5A77125FE0A}" presName="Name0" presStyleCnt="0">
        <dgm:presLayoutVars>
          <dgm:chMax val="7"/>
          <dgm:chPref val="7"/>
          <dgm:dir/>
        </dgm:presLayoutVars>
      </dgm:prSet>
      <dgm:spPr/>
    </dgm:pt>
    <dgm:pt modelId="{0B4955E3-A5B1-4044-8845-5BB4C39A6659}" type="pres">
      <dgm:prSet presAssocID="{E712C3C6-7A71-451C-852F-D5A77125FE0A}" presName="Name1" presStyleCnt="0"/>
      <dgm:spPr/>
    </dgm:pt>
    <dgm:pt modelId="{DEAA22CE-1407-1848-9F19-0596CD3703CB}" type="pres">
      <dgm:prSet presAssocID="{E712C3C6-7A71-451C-852F-D5A77125FE0A}" presName="cycle" presStyleCnt="0"/>
      <dgm:spPr/>
    </dgm:pt>
    <dgm:pt modelId="{FD97DD30-E97F-E944-89EA-416C3435172C}" type="pres">
      <dgm:prSet presAssocID="{E712C3C6-7A71-451C-852F-D5A77125FE0A}" presName="srcNode" presStyleLbl="node1" presStyleIdx="0" presStyleCnt="3"/>
      <dgm:spPr/>
    </dgm:pt>
    <dgm:pt modelId="{FFECCBEA-ED16-FF40-A32E-CEF6E1CA2F77}" type="pres">
      <dgm:prSet presAssocID="{E712C3C6-7A71-451C-852F-D5A77125FE0A}" presName="conn" presStyleLbl="parChTrans1D2" presStyleIdx="0" presStyleCnt="1"/>
      <dgm:spPr/>
    </dgm:pt>
    <dgm:pt modelId="{57753A2D-8026-CB49-92A8-9847104D8A9C}" type="pres">
      <dgm:prSet presAssocID="{E712C3C6-7A71-451C-852F-D5A77125FE0A}" presName="extraNode" presStyleLbl="node1" presStyleIdx="0" presStyleCnt="3"/>
      <dgm:spPr/>
    </dgm:pt>
    <dgm:pt modelId="{32539515-D2E0-C742-8381-C508E1C62FB4}" type="pres">
      <dgm:prSet presAssocID="{E712C3C6-7A71-451C-852F-D5A77125FE0A}" presName="dstNode" presStyleLbl="node1" presStyleIdx="0" presStyleCnt="3"/>
      <dgm:spPr/>
    </dgm:pt>
    <dgm:pt modelId="{25907A07-D918-774D-A775-EC6B6C45E9BB}" type="pres">
      <dgm:prSet presAssocID="{0740C6D4-9FB3-4019-9D79-CCF58C7AC876}" presName="text_1" presStyleLbl="node1" presStyleIdx="0" presStyleCnt="3" custScaleY="147488">
        <dgm:presLayoutVars>
          <dgm:bulletEnabled val="1"/>
        </dgm:presLayoutVars>
      </dgm:prSet>
      <dgm:spPr/>
    </dgm:pt>
    <dgm:pt modelId="{6FCBB416-9161-7848-AAF4-D87CF09EB2FA}" type="pres">
      <dgm:prSet presAssocID="{0740C6D4-9FB3-4019-9D79-CCF58C7AC876}" presName="accent_1" presStyleCnt="0"/>
      <dgm:spPr/>
    </dgm:pt>
    <dgm:pt modelId="{98D01210-94B3-0A4B-9466-E255190728D9}" type="pres">
      <dgm:prSet presAssocID="{0740C6D4-9FB3-4019-9D79-CCF58C7AC876}" presName="accentRepeatNode" presStyleLbl="solidFgAcc1" presStyleIdx="0" presStyleCnt="3"/>
      <dgm:spPr/>
    </dgm:pt>
    <dgm:pt modelId="{4F8A64BC-471D-9540-B1A2-C9E1541E4E23}" type="pres">
      <dgm:prSet presAssocID="{11E9081D-6EA7-48FE-BBEA-F9F2E490B120}" presName="text_2" presStyleLbl="node1" presStyleIdx="1" presStyleCnt="3" custScaleY="127905">
        <dgm:presLayoutVars>
          <dgm:bulletEnabled val="1"/>
        </dgm:presLayoutVars>
      </dgm:prSet>
      <dgm:spPr/>
    </dgm:pt>
    <dgm:pt modelId="{10260A6E-610E-FB49-A2B9-DF6D94EB1CA0}" type="pres">
      <dgm:prSet presAssocID="{11E9081D-6EA7-48FE-BBEA-F9F2E490B120}" presName="accent_2" presStyleCnt="0"/>
      <dgm:spPr/>
    </dgm:pt>
    <dgm:pt modelId="{D675DCAD-8979-2D40-B3CC-32F2333D759B}" type="pres">
      <dgm:prSet presAssocID="{11E9081D-6EA7-48FE-BBEA-F9F2E490B120}" presName="accentRepeatNode" presStyleLbl="solidFgAcc1" presStyleIdx="1" presStyleCnt="3"/>
      <dgm:spPr/>
    </dgm:pt>
    <dgm:pt modelId="{D02FBB70-9E9B-AE4F-BE5D-DE159F81F23A}" type="pres">
      <dgm:prSet presAssocID="{4D32B9ED-B5B9-4E03-A21D-912436D71EFA}" presName="text_3" presStyleLbl="node1" presStyleIdx="2" presStyleCnt="3">
        <dgm:presLayoutVars>
          <dgm:bulletEnabled val="1"/>
        </dgm:presLayoutVars>
      </dgm:prSet>
      <dgm:spPr/>
    </dgm:pt>
    <dgm:pt modelId="{3115EC23-7109-2B47-BAB3-A01709B46520}" type="pres">
      <dgm:prSet presAssocID="{4D32B9ED-B5B9-4E03-A21D-912436D71EFA}" presName="accent_3" presStyleCnt="0"/>
      <dgm:spPr/>
    </dgm:pt>
    <dgm:pt modelId="{59A4D77A-ADF0-C745-94C2-5D9EF3847CFE}" type="pres">
      <dgm:prSet presAssocID="{4D32B9ED-B5B9-4E03-A21D-912436D71EFA}" presName="accentRepeatNode" presStyleLbl="solidFgAcc1" presStyleIdx="2" presStyleCnt="3"/>
      <dgm:spPr/>
    </dgm:pt>
  </dgm:ptLst>
  <dgm:cxnLst>
    <dgm:cxn modelId="{1063A303-4D77-6247-AC2A-98B5266C898F}" type="presOf" srcId="{11E9081D-6EA7-48FE-BBEA-F9F2E490B120}" destId="{4F8A64BC-471D-9540-B1A2-C9E1541E4E23}" srcOrd="0" destOrd="0" presId="urn:microsoft.com/office/officeart/2008/layout/VerticalCurvedList"/>
    <dgm:cxn modelId="{EA6C0C21-E10E-BF41-881C-8CBD3E8F3E9B}" type="presOf" srcId="{0B87CC22-FA35-4DA5-95DF-BFAB7514FBB5}" destId="{FFECCBEA-ED16-FF40-A32E-CEF6E1CA2F77}" srcOrd="0" destOrd="0" presId="urn:microsoft.com/office/officeart/2008/layout/VerticalCurvedList"/>
    <dgm:cxn modelId="{79898A2C-E838-453E-BF91-A3D94E8B02BF}" srcId="{E712C3C6-7A71-451C-852F-D5A77125FE0A}" destId="{0740C6D4-9FB3-4019-9D79-CCF58C7AC876}" srcOrd="0" destOrd="0" parTransId="{C23CB362-3501-4B0E-A1D1-5EB632CD9DC7}" sibTransId="{0B87CC22-FA35-4DA5-95DF-BFAB7514FBB5}"/>
    <dgm:cxn modelId="{0D51AC4B-B23D-4257-82BA-E591C6363FCE}" srcId="{E712C3C6-7A71-451C-852F-D5A77125FE0A}" destId="{11E9081D-6EA7-48FE-BBEA-F9F2E490B120}" srcOrd="1" destOrd="0" parTransId="{47919800-F0F1-4FB2-AD8E-3890AFFDAB61}" sibTransId="{BCFCFA40-190F-46C3-9116-6EAEC863C603}"/>
    <dgm:cxn modelId="{EA5CEA6F-E5A9-7046-9B6E-F408C9DB3B3C}" type="presOf" srcId="{E712C3C6-7A71-451C-852F-D5A77125FE0A}" destId="{7DF693D9-DA3F-5C4E-8129-2100B9DFFAEA}" srcOrd="0" destOrd="0" presId="urn:microsoft.com/office/officeart/2008/layout/VerticalCurvedList"/>
    <dgm:cxn modelId="{607F6C95-A8A5-3243-9D99-DCDF8D0DE05B}" type="presOf" srcId="{0740C6D4-9FB3-4019-9D79-CCF58C7AC876}" destId="{25907A07-D918-774D-A775-EC6B6C45E9BB}" srcOrd="0" destOrd="0" presId="urn:microsoft.com/office/officeart/2008/layout/VerticalCurvedList"/>
    <dgm:cxn modelId="{132EF4EE-7695-488B-A9B8-688CDF1D41C9}" srcId="{E712C3C6-7A71-451C-852F-D5A77125FE0A}" destId="{4D32B9ED-B5B9-4E03-A21D-912436D71EFA}" srcOrd="2" destOrd="0" parTransId="{783592C2-CB01-448A-B1B0-B5EA747E51BE}" sibTransId="{D5D3923B-1EF0-406D-8A5F-F67EF5097DA4}"/>
    <dgm:cxn modelId="{BCA5E5EF-9C48-D44D-ABC0-BA65AF5F5F39}" type="presOf" srcId="{4D32B9ED-B5B9-4E03-A21D-912436D71EFA}" destId="{D02FBB70-9E9B-AE4F-BE5D-DE159F81F23A}" srcOrd="0" destOrd="0" presId="urn:microsoft.com/office/officeart/2008/layout/VerticalCurvedList"/>
    <dgm:cxn modelId="{BD2FAD8C-611C-304F-A02C-5114A1036E4A}" type="presParOf" srcId="{7DF693D9-DA3F-5C4E-8129-2100B9DFFAEA}" destId="{0B4955E3-A5B1-4044-8845-5BB4C39A6659}" srcOrd="0" destOrd="0" presId="urn:microsoft.com/office/officeart/2008/layout/VerticalCurvedList"/>
    <dgm:cxn modelId="{2A64E6C9-CAB1-2744-8D78-A058295CAB99}" type="presParOf" srcId="{0B4955E3-A5B1-4044-8845-5BB4C39A6659}" destId="{DEAA22CE-1407-1848-9F19-0596CD3703CB}" srcOrd="0" destOrd="0" presId="urn:microsoft.com/office/officeart/2008/layout/VerticalCurvedList"/>
    <dgm:cxn modelId="{6005BBCE-F396-C340-A90B-FDB54DA02114}" type="presParOf" srcId="{DEAA22CE-1407-1848-9F19-0596CD3703CB}" destId="{FD97DD30-E97F-E944-89EA-416C3435172C}" srcOrd="0" destOrd="0" presId="urn:microsoft.com/office/officeart/2008/layout/VerticalCurvedList"/>
    <dgm:cxn modelId="{A46F8D70-577C-D641-81CE-7BC9E0AD83C9}" type="presParOf" srcId="{DEAA22CE-1407-1848-9F19-0596CD3703CB}" destId="{FFECCBEA-ED16-FF40-A32E-CEF6E1CA2F77}" srcOrd="1" destOrd="0" presId="urn:microsoft.com/office/officeart/2008/layout/VerticalCurvedList"/>
    <dgm:cxn modelId="{17555D45-6403-B441-A56E-863E4959B51F}" type="presParOf" srcId="{DEAA22CE-1407-1848-9F19-0596CD3703CB}" destId="{57753A2D-8026-CB49-92A8-9847104D8A9C}" srcOrd="2" destOrd="0" presId="urn:microsoft.com/office/officeart/2008/layout/VerticalCurvedList"/>
    <dgm:cxn modelId="{08F3285C-E248-EE4A-82C9-8BBED62BF117}" type="presParOf" srcId="{DEAA22CE-1407-1848-9F19-0596CD3703CB}" destId="{32539515-D2E0-C742-8381-C508E1C62FB4}" srcOrd="3" destOrd="0" presId="urn:microsoft.com/office/officeart/2008/layout/VerticalCurvedList"/>
    <dgm:cxn modelId="{8C8B17F8-CC4E-0A43-A57F-59973444814F}" type="presParOf" srcId="{0B4955E3-A5B1-4044-8845-5BB4C39A6659}" destId="{25907A07-D918-774D-A775-EC6B6C45E9BB}" srcOrd="1" destOrd="0" presId="urn:microsoft.com/office/officeart/2008/layout/VerticalCurvedList"/>
    <dgm:cxn modelId="{0DA0FE41-21D5-B246-AF60-D0749F1BDA4D}" type="presParOf" srcId="{0B4955E3-A5B1-4044-8845-5BB4C39A6659}" destId="{6FCBB416-9161-7848-AAF4-D87CF09EB2FA}" srcOrd="2" destOrd="0" presId="urn:microsoft.com/office/officeart/2008/layout/VerticalCurvedList"/>
    <dgm:cxn modelId="{A19658DF-B92A-FB4A-AF96-C0E771429DFB}" type="presParOf" srcId="{6FCBB416-9161-7848-AAF4-D87CF09EB2FA}" destId="{98D01210-94B3-0A4B-9466-E255190728D9}" srcOrd="0" destOrd="0" presId="urn:microsoft.com/office/officeart/2008/layout/VerticalCurvedList"/>
    <dgm:cxn modelId="{04570ED0-49DE-B94D-BFBC-3B22AB8619DF}" type="presParOf" srcId="{0B4955E3-A5B1-4044-8845-5BB4C39A6659}" destId="{4F8A64BC-471D-9540-B1A2-C9E1541E4E23}" srcOrd="3" destOrd="0" presId="urn:microsoft.com/office/officeart/2008/layout/VerticalCurvedList"/>
    <dgm:cxn modelId="{83F668B6-1CEB-764F-AB5C-00446BC83C0D}" type="presParOf" srcId="{0B4955E3-A5B1-4044-8845-5BB4C39A6659}" destId="{10260A6E-610E-FB49-A2B9-DF6D94EB1CA0}" srcOrd="4" destOrd="0" presId="urn:microsoft.com/office/officeart/2008/layout/VerticalCurvedList"/>
    <dgm:cxn modelId="{0AAF3097-1768-284D-9223-6A58756997BC}" type="presParOf" srcId="{10260A6E-610E-FB49-A2B9-DF6D94EB1CA0}" destId="{D675DCAD-8979-2D40-B3CC-32F2333D759B}" srcOrd="0" destOrd="0" presId="urn:microsoft.com/office/officeart/2008/layout/VerticalCurvedList"/>
    <dgm:cxn modelId="{11EE9896-687C-8C41-850A-8F7351134D83}" type="presParOf" srcId="{0B4955E3-A5B1-4044-8845-5BB4C39A6659}" destId="{D02FBB70-9E9B-AE4F-BE5D-DE159F81F23A}" srcOrd="5" destOrd="0" presId="urn:microsoft.com/office/officeart/2008/layout/VerticalCurvedList"/>
    <dgm:cxn modelId="{355A959D-069E-5C4D-A6AC-A0DF5BE227C0}" type="presParOf" srcId="{0B4955E3-A5B1-4044-8845-5BB4C39A6659}" destId="{3115EC23-7109-2B47-BAB3-A01709B46520}" srcOrd="6" destOrd="0" presId="urn:microsoft.com/office/officeart/2008/layout/VerticalCurvedList"/>
    <dgm:cxn modelId="{68C63A05-0C61-4541-B72A-F710E31F74E1}" type="presParOf" srcId="{3115EC23-7109-2B47-BAB3-A01709B46520}" destId="{59A4D77A-ADF0-C745-94C2-5D9EF3847CF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CEB31A-74E7-F746-AAFA-197ACD70D984}" type="doc">
      <dgm:prSet loTypeId="urn:microsoft.com/office/officeart/2005/8/layout/venn1" loCatId="relationship" qsTypeId="urn:microsoft.com/office/officeart/2005/8/quickstyle/simple1" qsCatId="simple" csTypeId="urn:microsoft.com/office/officeart/2005/8/colors/accent6_5" csCatId="accent6" phldr="1"/>
      <dgm:spPr/>
      <dgm:t>
        <a:bodyPr/>
        <a:lstStyle/>
        <a:p>
          <a:endParaRPr lang="en-GB"/>
        </a:p>
      </dgm:t>
    </dgm:pt>
    <dgm:pt modelId="{78095A96-4D6E-0644-8F6D-714FA8003404}">
      <dgm:prSet>
        <dgm:style>
          <a:lnRef idx="0">
            <a:schemeClr val="accent6"/>
          </a:lnRef>
          <a:fillRef idx="3">
            <a:schemeClr val="accent6"/>
          </a:fillRef>
          <a:effectRef idx="3">
            <a:schemeClr val="accent6"/>
          </a:effectRef>
          <a:fontRef idx="minor">
            <a:schemeClr val="lt1"/>
          </a:fontRef>
        </dgm:style>
      </dgm:prSet>
      <dgm:spPr/>
      <dgm:t>
        <a:bodyPr/>
        <a:lstStyle/>
        <a:p>
          <a:r>
            <a:rPr lang="bg-BG" i="1" noProof="0" dirty="0"/>
            <a:t>ПРЕДВАРИТЕЛНО ПРОУЧВАНЕ</a:t>
          </a:r>
          <a:endParaRPr lang="bg-BG" noProof="0" dirty="0"/>
        </a:p>
      </dgm:t>
    </dgm:pt>
    <dgm:pt modelId="{E23A6CB5-CD71-4D45-B708-E73CA4EEAB17}" type="parTrans" cxnId="{1FBAC4F1-9387-8A41-B5EB-F1A173DE4AB7}">
      <dgm:prSet/>
      <dgm:spPr/>
      <dgm:t>
        <a:bodyPr/>
        <a:lstStyle/>
        <a:p>
          <a:endParaRPr lang="bg-BG" noProof="0" dirty="0"/>
        </a:p>
      </dgm:t>
    </dgm:pt>
    <dgm:pt modelId="{1BF59B38-35E3-E540-A3DE-C675B0961DA8}" type="sibTrans" cxnId="{1FBAC4F1-9387-8A41-B5EB-F1A173DE4AB7}">
      <dgm:prSet/>
      <dgm:spPr/>
      <dgm:t>
        <a:bodyPr/>
        <a:lstStyle/>
        <a:p>
          <a:endParaRPr lang="bg-BG" noProof="0" dirty="0"/>
        </a:p>
      </dgm:t>
    </dgm:pt>
    <dgm:pt modelId="{B6FA0ACE-00B0-4E44-A294-F7A9FD2E7877}" type="pres">
      <dgm:prSet presAssocID="{FECEB31A-74E7-F746-AAFA-197ACD70D984}" presName="compositeShape" presStyleCnt="0">
        <dgm:presLayoutVars>
          <dgm:chMax val="7"/>
          <dgm:dir/>
          <dgm:resizeHandles val="exact"/>
        </dgm:presLayoutVars>
      </dgm:prSet>
      <dgm:spPr/>
    </dgm:pt>
    <dgm:pt modelId="{46C59642-5FCB-064D-AF88-AC68C44E1E66}" type="pres">
      <dgm:prSet presAssocID="{78095A96-4D6E-0644-8F6D-714FA8003404}" presName="circ1TxSh" presStyleLbl="vennNode1" presStyleIdx="0" presStyleCnt="1"/>
      <dgm:spPr/>
    </dgm:pt>
  </dgm:ptLst>
  <dgm:cxnLst>
    <dgm:cxn modelId="{C2D04707-8AE6-B146-9C0F-37457C4237C4}" type="presOf" srcId="{FECEB31A-74E7-F746-AAFA-197ACD70D984}" destId="{B6FA0ACE-00B0-4E44-A294-F7A9FD2E7877}" srcOrd="0" destOrd="0" presId="urn:microsoft.com/office/officeart/2005/8/layout/venn1"/>
    <dgm:cxn modelId="{2D5274B2-44DC-DA4C-8967-C11C40610642}" type="presOf" srcId="{78095A96-4D6E-0644-8F6D-714FA8003404}" destId="{46C59642-5FCB-064D-AF88-AC68C44E1E66}" srcOrd="0" destOrd="0" presId="urn:microsoft.com/office/officeart/2005/8/layout/venn1"/>
    <dgm:cxn modelId="{1FBAC4F1-9387-8A41-B5EB-F1A173DE4AB7}" srcId="{FECEB31A-74E7-F746-AAFA-197ACD70D984}" destId="{78095A96-4D6E-0644-8F6D-714FA8003404}" srcOrd="0" destOrd="0" parTransId="{E23A6CB5-CD71-4D45-B708-E73CA4EEAB17}" sibTransId="{1BF59B38-35E3-E540-A3DE-C675B0961DA8}"/>
    <dgm:cxn modelId="{0A7A1D5B-BF69-BA48-BC1A-2428CCC40224}" type="presParOf" srcId="{B6FA0ACE-00B0-4E44-A294-F7A9FD2E7877}" destId="{46C59642-5FCB-064D-AF88-AC68C44E1E66}"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92157D-CABD-5E44-A8C6-0F42C9847531}" type="doc">
      <dgm:prSet loTypeId="urn:microsoft.com/office/officeart/2005/8/layout/bProcess3" loCatId="list" qsTypeId="urn:microsoft.com/office/officeart/2005/8/quickstyle/simple1" qsCatId="simple" csTypeId="urn:microsoft.com/office/officeart/2005/8/colors/accent6_2" csCatId="accent6" phldr="1"/>
      <dgm:spPr/>
      <dgm:t>
        <a:bodyPr/>
        <a:lstStyle/>
        <a:p>
          <a:endParaRPr lang="en-GB"/>
        </a:p>
      </dgm:t>
    </dgm:pt>
    <dgm:pt modelId="{B36C4D2D-E7CC-A648-BF16-E2CFF842BB1B}">
      <dgm:prSet custT="1"/>
      <dgm:spPr/>
      <dgm:t>
        <a:bodyPr/>
        <a:lstStyle/>
        <a:p>
          <a:pPr>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Анализиране на нуждите и целите на търсенето</a:t>
          </a:r>
          <a:endParaRPr lang="en-BG" sz="1800" dirty="0"/>
        </a:p>
      </dgm:t>
    </dgm:pt>
    <dgm:pt modelId="{C7119312-D03B-0349-9E61-CB33D7A4D81A}" type="parTrans" cxnId="{E52743E2-3B87-B843-A4CE-1A05494D5F5F}">
      <dgm:prSet/>
      <dgm:spPr/>
      <dgm:t>
        <a:bodyPr/>
        <a:lstStyle/>
        <a:p>
          <a:endParaRPr lang="en-GB" sz="1400"/>
        </a:p>
      </dgm:t>
    </dgm:pt>
    <dgm:pt modelId="{809EDC16-E5F5-314F-A4BD-9024A8D3ED3A}" type="sibTrans" cxnId="{E52743E2-3B87-B843-A4CE-1A05494D5F5F}">
      <dgm:prSet custT="1"/>
      <dgm:spPr/>
      <dgm:t>
        <a:bodyPr/>
        <a:lstStyle/>
        <a:p>
          <a:endParaRPr lang="en-GB" sz="300"/>
        </a:p>
      </dgm:t>
    </dgm:pt>
    <dgm:pt modelId="{C5ACF67D-9D7E-0A44-ACE7-84C65D5EC928}">
      <dgm:prSet custT="1"/>
      <dgm:spPr/>
      <dgm:t>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вътрешните и външни източници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B7E83F17-953D-E542-9D3E-88A06763DCF4}" type="parTrans" cxnId="{659B6CEA-430D-FB4E-B6AE-A52EF047BE19}">
      <dgm:prSet/>
      <dgm:spPr/>
      <dgm:t>
        <a:bodyPr/>
        <a:lstStyle/>
        <a:p>
          <a:endParaRPr lang="en-GB" sz="1400"/>
        </a:p>
      </dgm:t>
    </dgm:pt>
    <dgm:pt modelId="{6CCB84E3-E5E2-C045-8521-D397A9556B8F}" type="sibTrans" cxnId="{659B6CEA-430D-FB4E-B6AE-A52EF047BE19}">
      <dgm:prSet custT="1"/>
      <dgm:spPr/>
      <dgm:t>
        <a:bodyPr/>
        <a:lstStyle/>
        <a:p>
          <a:endParaRPr lang="en-GB" sz="300"/>
        </a:p>
      </dgm:t>
    </dgm:pt>
    <dgm:pt modelId="{B4CBDA33-C0B3-3C40-8936-5B7D692D84FC}">
      <dgm:prSet custT="1"/>
      <dgm:spPr/>
      <dgm:t>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Оценка на качеството на източниците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4C097362-DDE4-544F-B4F5-215B1FF0F3B4}" type="parTrans" cxnId="{C2444088-083D-8F4D-97A7-F0A63082DE96}">
      <dgm:prSet/>
      <dgm:spPr/>
      <dgm:t>
        <a:bodyPr/>
        <a:lstStyle/>
        <a:p>
          <a:endParaRPr lang="en-GB" sz="1400"/>
        </a:p>
      </dgm:t>
    </dgm:pt>
    <dgm:pt modelId="{CA042460-A9A1-244A-8440-57944530944D}" type="sibTrans" cxnId="{C2444088-083D-8F4D-97A7-F0A63082DE96}">
      <dgm:prSet custT="1"/>
      <dgm:spPr/>
      <dgm:t>
        <a:bodyPr/>
        <a:lstStyle/>
        <a:p>
          <a:endParaRPr lang="en-GB" sz="300"/>
        </a:p>
      </dgm:t>
    </dgm:pt>
    <dgm:pt modelId="{5B3A5EA2-EFEC-6044-9349-7A9095157343}">
      <dgm:prSet custT="1"/>
      <dgm:spPr/>
      <dgm:t>
        <a:bodyPr/>
        <a:lstStyle/>
        <a:p>
          <a:r>
            <a:rPr lang="bg-BG" sz="180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проблеми при проведено „пробно“ търсене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4DDFF598-B02D-BA4E-BB87-E8659F489FB1}" type="parTrans" cxnId="{0E88E736-25CC-A744-AC99-FBC6FCCA5F86}">
      <dgm:prSet/>
      <dgm:spPr/>
      <dgm:t>
        <a:bodyPr/>
        <a:lstStyle/>
        <a:p>
          <a:endParaRPr lang="en-GB" sz="1400"/>
        </a:p>
      </dgm:t>
    </dgm:pt>
    <dgm:pt modelId="{C2CC8EA0-D7E3-3045-AE5A-59DA9306ECB1}" type="sibTrans" cxnId="{0E88E736-25CC-A744-AC99-FBC6FCCA5F86}">
      <dgm:prSet custT="1"/>
      <dgm:spPr/>
      <dgm:t>
        <a:bodyPr/>
        <a:lstStyle/>
        <a:p>
          <a:endParaRPr lang="en-GB" sz="300"/>
        </a:p>
      </dgm:t>
    </dgm:pt>
    <dgm:pt modelId="{AF0400D2-7B80-4547-836E-4AAFC5F0E9B2}">
      <dgm:prSet custT="1"/>
      <dgm:spPr/>
      <dgm:t>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Консултиране се с експерти/колеги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69E8BF27-629F-9942-9345-A84ACDC5F92C}" type="parTrans" cxnId="{1E82473F-09CA-2C43-8199-535239B546CD}">
      <dgm:prSet/>
      <dgm:spPr/>
      <dgm:t>
        <a:bodyPr/>
        <a:lstStyle/>
        <a:p>
          <a:endParaRPr lang="en-GB" sz="1400"/>
        </a:p>
      </dgm:t>
    </dgm:pt>
    <dgm:pt modelId="{A3587282-640C-0440-9FA2-DD42269ED8BE}" type="sibTrans" cxnId="{1E82473F-09CA-2C43-8199-535239B546CD}">
      <dgm:prSet custT="1"/>
      <dgm:spPr/>
      <dgm:t>
        <a:bodyPr/>
        <a:lstStyle/>
        <a:p>
          <a:endParaRPr lang="en-GB" sz="300"/>
        </a:p>
      </dgm:t>
    </dgm:pt>
    <dgm:pt modelId="{D654F4F5-65E6-C04F-942E-EE68EF3DDE95}">
      <dgm:prSet custT="1"/>
      <dgm:spPr/>
      <dgm:t>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Защита на личните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D3E174C2-02D8-3540-98D4-18D8F6D4D6CE}" type="parTrans" cxnId="{AA16DB08-49C7-7A4A-87C0-A7B148B5830D}">
      <dgm:prSet/>
      <dgm:spPr/>
      <dgm:t>
        <a:bodyPr/>
        <a:lstStyle/>
        <a:p>
          <a:endParaRPr lang="en-GB" sz="1400"/>
        </a:p>
      </dgm:t>
    </dgm:pt>
    <dgm:pt modelId="{60AAB26C-27E9-9C4F-93A6-18F7FCA9B8A1}" type="sibTrans" cxnId="{AA16DB08-49C7-7A4A-87C0-A7B148B5830D}">
      <dgm:prSet custT="1"/>
      <dgm:spPr/>
      <dgm:t>
        <a:bodyPr/>
        <a:lstStyle/>
        <a:p>
          <a:endParaRPr lang="en-GB" sz="300"/>
        </a:p>
      </dgm:t>
    </dgm:pt>
    <dgm:pt modelId="{666908DC-4CCD-0543-ADB1-B78DB6CCAA73}">
      <dgm:prSet custT="1"/>
      <dgm:spPr/>
      <dgm:t>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чужд опит за сходна задача</a:t>
          </a:r>
          <a:endParaRPr lang="bg-BG" sz="1800" dirty="0"/>
        </a:p>
      </dgm:t>
    </dgm:pt>
    <dgm:pt modelId="{3B72AE0F-E235-CA40-AB4C-381EBCEC91EE}" type="parTrans" cxnId="{41C0F2AC-1D01-A14C-B4AB-D8D829F37DDC}">
      <dgm:prSet/>
      <dgm:spPr/>
      <dgm:t>
        <a:bodyPr/>
        <a:lstStyle/>
        <a:p>
          <a:endParaRPr lang="en-GB" sz="1400"/>
        </a:p>
      </dgm:t>
    </dgm:pt>
    <dgm:pt modelId="{A0B3D43E-66D8-554E-9E3F-E5B09AD182F0}" type="sibTrans" cxnId="{41C0F2AC-1D01-A14C-B4AB-D8D829F37DDC}">
      <dgm:prSet/>
      <dgm:spPr/>
      <dgm:t>
        <a:bodyPr/>
        <a:lstStyle/>
        <a:p>
          <a:endParaRPr lang="en-GB" sz="1400"/>
        </a:p>
      </dgm:t>
    </dgm:pt>
    <dgm:pt modelId="{743C53E9-0460-C248-8A35-9E170996DF6E}" type="pres">
      <dgm:prSet presAssocID="{F792157D-CABD-5E44-A8C6-0F42C9847531}" presName="Name0" presStyleCnt="0">
        <dgm:presLayoutVars>
          <dgm:dir/>
          <dgm:resizeHandles val="exact"/>
        </dgm:presLayoutVars>
      </dgm:prSet>
      <dgm:spPr/>
    </dgm:pt>
    <dgm:pt modelId="{65CE46B1-B3B5-F74B-A39A-1ADE91425ECB}" type="pres">
      <dgm:prSet presAssocID="{B36C4D2D-E7CC-A648-BF16-E2CFF842BB1B}" presName="node" presStyleLbl="node1" presStyleIdx="0" presStyleCnt="7">
        <dgm:presLayoutVars>
          <dgm:bulletEnabled val="1"/>
        </dgm:presLayoutVars>
      </dgm:prSet>
      <dgm:spPr/>
    </dgm:pt>
    <dgm:pt modelId="{D8B87516-590B-CF42-8A10-0E01B3E02D46}" type="pres">
      <dgm:prSet presAssocID="{809EDC16-E5F5-314F-A4BD-9024A8D3ED3A}" presName="sibTrans" presStyleLbl="sibTrans1D1" presStyleIdx="0" presStyleCnt="6"/>
      <dgm:spPr/>
    </dgm:pt>
    <dgm:pt modelId="{64898E46-4242-2246-AE9F-EE73A86B93CC}" type="pres">
      <dgm:prSet presAssocID="{809EDC16-E5F5-314F-A4BD-9024A8D3ED3A}" presName="connectorText" presStyleLbl="sibTrans1D1" presStyleIdx="0" presStyleCnt="6"/>
      <dgm:spPr/>
    </dgm:pt>
    <dgm:pt modelId="{2B70F417-D969-364F-9EB9-905469CDD665}" type="pres">
      <dgm:prSet presAssocID="{C5ACF67D-9D7E-0A44-ACE7-84C65D5EC928}" presName="node" presStyleLbl="node1" presStyleIdx="1" presStyleCnt="7">
        <dgm:presLayoutVars>
          <dgm:bulletEnabled val="1"/>
        </dgm:presLayoutVars>
      </dgm:prSet>
      <dgm:spPr/>
    </dgm:pt>
    <dgm:pt modelId="{C7AD77EE-EADA-5F48-820D-E0F4F9FDA8F8}" type="pres">
      <dgm:prSet presAssocID="{6CCB84E3-E5E2-C045-8521-D397A9556B8F}" presName="sibTrans" presStyleLbl="sibTrans1D1" presStyleIdx="1" presStyleCnt="6"/>
      <dgm:spPr/>
    </dgm:pt>
    <dgm:pt modelId="{F9569A50-46BE-6D4A-A788-D33AAAC94A83}" type="pres">
      <dgm:prSet presAssocID="{6CCB84E3-E5E2-C045-8521-D397A9556B8F}" presName="connectorText" presStyleLbl="sibTrans1D1" presStyleIdx="1" presStyleCnt="6"/>
      <dgm:spPr/>
    </dgm:pt>
    <dgm:pt modelId="{46DE3219-B1CA-D147-B6E4-8AABE20EE466}" type="pres">
      <dgm:prSet presAssocID="{B4CBDA33-C0B3-3C40-8936-5B7D692D84FC}" presName="node" presStyleLbl="node1" presStyleIdx="2" presStyleCnt="7">
        <dgm:presLayoutVars>
          <dgm:bulletEnabled val="1"/>
        </dgm:presLayoutVars>
      </dgm:prSet>
      <dgm:spPr/>
    </dgm:pt>
    <dgm:pt modelId="{18D618A3-1151-0445-AA77-0150F43E30FF}" type="pres">
      <dgm:prSet presAssocID="{CA042460-A9A1-244A-8440-57944530944D}" presName="sibTrans" presStyleLbl="sibTrans1D1" presStyleIdx="2" presStyleCnt="6"/>
      <dgm:spPr/>
    </dgm:pt>
    <dgm:pt modelId="{6A205F14-2253-D249-A8CC-BD34DDFCCFEF}" type="pres">
      <dgm:prSet presAssocID="{CA042460-A9A1-244A-8440-57944530944D}" presName="connectorText" presStyleLbl="sibTrans1D1" presStyleIdx="2" presStyleCnt="6"/>
      <dgm:spPr/>
    </dgm:pt>
    <dgm:pt modelId="{C2348067-55F5-5E40-8585-7154EC1CD1D2}" type="pres">
      <dgm:prSet presAssocID="{5B3A5EA2-EFEC-6044-9349-7A9095157343}" presName="node" presStyleLbl="node1" presStyleIdx="3" presStyleCnt="7">
        <dgm:presLayoutVars>
          <dgm:bulletEnabled val="1"/>
        </dgm:presLayoutVars>
      </dgm:prSet>
      <dgm:spPr/>
    </dgm:pt>
    <dgm:pt modelId="{3F918FEC-9088-9A4C-8E45-0393C91889D3}" type="pres">
      <dgm:prSet presAssocID="{C2CC8EA0-D7E3-3045-AE5A-59DA9306ECB1}" presName="sibTrans" presStyleLbl="sibTrans1D1" presStyleIdx="3" presStyleCnt="6"/>
      <dgm:spPr/>
    </dgm:pt>
    <dgm:pt modelId="{9E25D9A0-22CF-1041-B888-F3E4C031B26E}" type="pres">
      <dgm:prSet presAssocID="{C2CC8EA0-D7E3-3045-AE5A-59DA9306ECB1}" presName="connectorText" presStyleLbl="sibTrans1D1" presStyleIdx="3" presStyleCnt="6"/>
      <dgm:spPr/>
    </dgm:pt>
    <dgm:pt modelId="{9F4A87CD-3263-A54E-A4D4-F670396CA0E0}" type="pres">
      <dgm:prSet presAssocID="{AF0400D2-7B80-4547-836E-4AAFC5F0E9B2}" presName="node" presStyleLbl="node1" presStyleIdx="4" presStyleCnt="7">
        <dgm:presLayoutVars>
          <dgm:bulletEnabled val="1"/>
        </dgm:presLayoutVars>
      </dgm:prSet>
      <dgm:spPr/>
    </dgm:pt>
    <dgm:pt modelId="{F9E97D3D-571C-4E4C-B7AD-A9448FD6A6A9}" type="pres">
      <dgm:prSet presAssocID="{A3587282-640C-0440-9FA2-DD42269ED8BE}" presName="sibTrans" presStyleLbl="sibTrans1D1" presStyleIdx="4" presStyleCnt="6"/>
      <dgm:spPr/>
    </dgm:pt>
    <dgm:pt modelId="{075697FD-717E-9B4E-AF6E-C3846F0E6DC2}" type="pres">
      <dgm:prSet presAssocID="{A3587282-640C-0440-9FA2-DD42269ED8BE}" presName="connectorText" presStyleLbl="sibTrans1D1" presStyleIdx="4" presStyleCnt="6"/>
      <dgm:spPr/>
    </dgm:pt>
    <dgm:pt modelId="{843DE872-708C-C34A-8BF1-0BDC5E3A902E}" type="pres">
      <dgm:prSet presAssocID="{D654F4F5-65E6-C04F-942E-EE68EF3DDE95}" presName="node" presStyleLbl="node1" presStyleIdx="5" presStyleCnt="7">
        <dgm:presLayoutVars>
          <dgm:bulletEnabled val="1"/>
        </dgm:presLayoutVars>
      </dgm:prSet>
      <dgm:spPr/>
    </dgm:pt>
    <dgm:pt modelId="{CA99C2AF-DF19-D940-8226-7E0EAF7E17FE}" type="pres">
      <dgm:prSet presAssocID="{60AAB26C-27E9-9C4F-93A6-18F7FCA9B8A1}" presName="sibTrans" presStyleLbl="sibTrans1D1" presStyleIdx="5" presStyleCnt="6"/>
      <dgm:spPr/>
    </dgm:pt>
    <dgm:pt modelId="{4E2FD11A-B369-7148-8668-CA516C6AD453}" type="pres">
      <dgm:prSet presAssocID="{60AAB26C-27E9-9C4F-93A6-18F7FCA9B8A1}" presName="connectorText" presStyleLbl="sibTrans1D1" presStyleIdx="5" presStyleCnt="6"/>
      <dgm:spPr/>
    </dgm:pt>
    <dgm:pt modelId="{A13BC5C0-2AF3-3746-9989-D6D90BAE0C7D}" type="pres">
      <dgm:prSet presAssocID="{666908DC-4CCD-0543-ADB1-B78DB6CCAA73}" presName="node" presStyleLbl="node1" presStyleIdx="6" presStyleCnt="7">
        <dgm:presLayoutVars>
          <dgm:bulletEnabled val="1"/>
        </dgm:presLayoutVars>
      </dgm:prSet>
      <dgm:spPr/>
    </dgm:pt>
  </dgm:ptLst>
  <dgm:cxnLst>
    <dgm:cxn modelId="{EACD7808-538A-BD48-BE4C-598F3E4A40D5}" type="presOf" srcId="{C5ACF67D-9D7E-0A44-ACE7-84C65D5EC928}" destId="{2B70F417-D969-364F-9EB9-905469CDD665}" srcOrd="0" destOrd="0" presId="urn:microsoft.com/office/officeart/2005/8/layout/bProcess3"/>
    <dgm:cxn modelId="{AA16DB08-49C7-7A4A-87C0-A7B148B5830D}" srcId="{F792157D-CABD-5E44-A8C6-0F42C9847531}" destId="{D654F4F5-65E6-C04F-942E-EE68EF3DDE95}" srcOrd="5" destOrd="0" parTransId="{D3E174C2-02D8-3540-98D4-18D8F6D4D6CE}" sibTransId="{60AAB26C-27E9-9C4F-93A6-18F7FCA9B8A1}"/>
    <dgm:cxn modelId="{17DBC01C-7E57-BE46-A936-C2ED3E7CF4A7}" type="presOf" srcId="{A3587282-640C-0440-9FA2-DD42269ED8BE}" destId="{F9E97D3D-571C-4E4C-B7AD-A9448FD6A6A9}" srcOrd="0" destOrd="0" presId="urn:microsoft.com/office/officeart/2005/8/layout/bProcess3"/>
    <dgm:cxn modelId="{38981122-00A1-D146-8919-B25F03C1B681}" type="presOf" srcId="{6CCB84E3-E5E2-C045-8521-D397A9556B8F}" destId="{F9569A50-46BE-6D4A-A788-D33AAAC94A83}" srcOrd="1" destOrd="0" presId="urn:microsoft.com/office/officeart/2005/8/layout/bProcess3"/>
    <dgm:cxn modelId="{6EF8512E-03F7-6448-917B-BC1422E32055}" type="presOf" srcId="{C2CC8EA0-D7E3-3045-AE5A-59DA9306ECB1}" destId="{9E25D9A0-22CF-1041-B888-F3E4C031B26E}" srcOrd="1" destOrd="0" presId="urn:microsoft.com/office/officeart/2005/8/layout/bProcess3"/>
    <dgm:cxn modelId="{6D08F72E-E138-7A42-AD6C-B0A6CC4BCDDC}" type="presOf" srcId="{5B3A5EA2-EFEC-6044-9349-7A9095157343}" destId="{C2348067-55F5-5E40-8585-7154EC1CD1D2}" srcOrd="0" destOrd="0" presId="urn:microsoft.com/office/officeart/2005/8/layout/bProcess3"/>
    <dgm:cxn modelId="{0E88E736-25CC-A744-AC99-FBC6FCCA5F86}" srcId="{F792157D-CABD-5E44-A8C6-0F42C9847531}" destId="{5B3A5EA2-EFEC-6044-9349-7A9095157343}" srcOrd="3" destOrd="0" parTransId="{4DDFF598-B02D-BA4E-BB87-E8659F489FB1}" sibTransId="{C2CC8EA0-D7E3-3045-AE5A-59DA9306ECB1}"/>
    <dgm:cxn modelId="{78144439-935F-1246-923A-8EBDB280B84E}" type="presOf" srcId="{60AAB26C-27E9-9C4F-93A6-18F7FCA9B8A1}" destId="{CA99C2AF-DF19-D940-8226-7E0EAF7E17FE}" srcOrd="0" destOrd="0" presId="urn:microsoft.com/office/officeart/2005/8/layout/bProcess3"/>
    <dgm:cxn modelId="{DC1E613D-E489-9944-A4A7-3A824E6C3D8B}" type="presOf" srcId="{B36C4D2D-E7CC-A648-BF16-E2CFF842BB1B}" destId="{65CE46B1-B3B5-F74B-A39A-1ADE91425ECB}" srcOrd="0" destOrd="0" presId="urn:microsoft.com/office/officeart/2005/8/layout/bProcess3"/>
    <dgm:cxn modelId="{1E82473F-09CA-2C43-8199-535239B546CD}" srcId="{F792157D-CABD-5E44-A8C6-0F42C9847531}" destId="{AF0400D2-7B80-4547-836E-4AAFC5F0E9B2}" srcOrd="4" destOrd="0" parTransId="{69E8BF27-629F-9942-9345-A84ACDC5F92C}" sibTransId="{A3587282-640C-0440-9FA2-DD42269ED8BE}"/>
    <dgm:cxn modelId="{CD347144-355E-AD45-878A-0415C00093F4}" type="presOf" srcId="{F792157D-CABD-5E44-A8C6-0F42C9847531}" destId="{743C53E9-0460-C248-8A35-9E170996DF6E}" srcOrd="0" destOrd="0" presId="urn:microsoft.com/office/officeart/2005/8/layout/bProcess3"/>
    <dgm:cxn modelId="{7428CF49-40E7-CD41-9173-CB917DE854F6}" type="presOf" srcId="{CA042460-A9A1-244A-8440-57944530944D}" destId="{6A205F14-2253-D249-A8CC-BD34DDFCCFEF}" srcOrd="1" destOrd="0" presId="urn:microsoft.com/office/officeart/2005/8/layout/bProcess3"/>
    <dgm:cxn modelId="{8948CF66-86B9-CA4E-A0EE-3144676FED99}" type="presOf" srcId="{809EDC16-E5F5-314F-A4BD-9024A8D3ED3A}" destId="{D8B87516-590B-CF42-8A10-0E01B3E02D46}" srcOrd="0" destOrd="0" presId="urn:microsoft.com/office/officeart/2005/8/layout/bProcess3"/>
    <dgm:cxn modelId="{DE551D67-CE60-9846-9B84-DECA8B861B1A}" type="presOf" srcId="{809EDC16-E5F5-314F-A4BD-9024A8D3ED3A}" destId="{64898E46-4242-2246-AE9F-EE73A86B93CC}" srcOrd="1" destOrd="0" presId="urn:microsoft.com/office/officeart/2005/8/layout/bProcess3"/>
    <dgm:cxn modelId="{28661A6B-C749-6241-9EB2-2D85536D89BA}" type="presOf" srcId="{AF0400D2-7B80-4547-836E-4AAFC5F0E9B2}" destId="{9F4A87CD-3263-A54E-A4D4-F670396CA0E0}" srcOrd="0" destOrd="0" presId="urn:microsoft.com/office/officeart/2005/8/layout/bProcess3"/>
    <dgm:cxn modelId="{C63E8176-19CE-8B4A-8D0F-1EB0139D3DDD}" type="presOf" srcId="{6CCB84E3-E5E2-C045-8521-D397A9556B8F}" destId="{C7AD77EE-EADA-5F48-820D-E0F4F9FDA8F8}" srcOrd="0" destOrd="0" presId="urn:microsoft.com/office/officeart/2005/8/layout/bProcess3"/>
    <dgm:cxn modelId="{C2444088-083D-8F4D-97A7-F0A63082DE96}" srcId="{F792157D-CABD-5E44-A8C6-0F42C9847531}" destId="{B4CBDA33-C0B3-3C40-8936-5B7D692D84FC}" srcOrd="2" destOrd="0" parTransId="{4C097362-DDE4-544F-B4F5-215B1FF0F3B4}" sibTransId="{CA042460-A9A1-244A-8440-57944530944D}"/>
    <dgm:cxn modelId="{ED813391-ADDD-7B4B-B0C2-DAB6B4D975EB}" type="presOf" srcId="{666908DC-4CCD-0543-ADB1-B78DB6CCAA73}" destId="{A13BC5C0-2AF3-3746-9989-D6D90BAE0C7D}" srcOrd="0" destOrd="0" presId="urn:microsoft.com/office/officeart/2005/8/layout/bProcess3"/>
    <dgm:cxn modelId="{49AA2A94-B9C9-EA4C-BA6A-AEC77B474755}" type="presOf" srcId="{A3587282-640C-0440-9FA2-DD42269ED8BE}" destId="{075697FD-717E-9B4E-AF6E-C3846F0E6DC2}" srcOrd="1" destOrd="0" presId="urn:microsoft.com/office/officeart/2005/8/layout/bProcess3"/>
    <dgm:cxn modelId="{2BE275A8-1EA2-284A-9643-F4BE5A446E88}" type="presOf" srcId="{CA042460-A9A1-244A-8440-57944530944D}" destId="{18D618A3-1151-0445-AA77-0150F43E30FF}" srcOrd="0" destOrd="0" presId="urn:microsoft.com/office/officeart/2005/8/layout/bProcess3"/>
    <dgm:cxn modelId="{41C0F2AC-1D01-A14C-B4AB-D8D829F37DDC}" srcId="{F792157D-CABD-5E44-A8C6-0F42C9847531}" destId="{666908DC-4CCD-0543-ADB1-B78DB6CCAA73}" srcOrd="6" destOrd="0" parTransId="{3B72AE0F-E235-CA40-AB4C-381EBCEC91EE}" sibTransId="{A0B3D43E-66D8-554E-9E3F-E5B09AD182F0}"/>
    <dgm:cxn modelId="{1C963CB8-5F36-1942-B6E0-27A27031987D}" type="presOf" srcId="{C2CC8EA0-D7E3-3045-AE5A-59DA9306ECB1}" destId="{3F918FEC-9088-9A4C-8E45-0393C91889D3}" srcOrd="0" destOrd="0" presId="urn:microsoft.com/office/officeart/2005/8/layout/bProcess3"/>
    <dgm:cxn modelId="{1F0F0ED9-9B22-DE4B-B899-5E29FC30D2CF}" type="presOf" srcId="{60AAB26C-27E9-9C4F-93A6-18F7FCA9B8A1}" destId="{4E2FD11A-B369-7148-8668-CA516C6AD453}" srcOrd="1" destOrd="0" presId="urn:microsoft.com/office/officeart/2005/8/layout/bProcess3"/>
    <dgm:cxn modelId="{E52743E2-3B87-B843-A4CE-1A05494D5F5F}" srcId="{F792157D-CABD-5E44-A8C6-0F42C9847531}" destId="{B36C4D2D-E7CC-A648-BF16-E2CFF842BB1B}" srcOrd="0" destOrd="0" parTransId="{C7119312-D03B-0349-9E61-CB33D7A4D81A}" sibTransId="{809EDC16-E5F5-314F-A4BD-9024A8D3ED3A}"/>
    <dgm:cxn modelId="{659B6CEA-430D-FB4E-B6AE-A52EF047BE19}" srcId="{F792157D-CABD-5E44-A8C6-0F42C9847531}" destId="{C5ACF67D-9D7E-0A44-ACE7-84C65D5EC928}" srcOrd="1" destOrd="0" parTransId="{B7E83F17-953D-E542-9D3E-88A06763DCF4}" sibTransId="{6CCB84E3-E5E2-C045-8521-D397A9556B8F}"/>
    <dgm:cxn modelId="{972F2BF3-CBBA-5542-97BF-AB162C20D743}" type="presOf" srcId="{D654F4F5-65E6-C04F-942E-EE68EF3DDE95}" destId="{843DE872-708C-C34A-8BF1-0BDC5E3A902E}" srcOrd="0" destOrd="0" presId="urn:microsoft.com/office/officeart/2005/8/layout/bProcess3"/>
    <dgm:cxn modelId="{AF7F09F7-DEB4-F14D-9D1D-FC27C893171C}" type="presOf" srcId="{B4CBDA33-C0B3-3C40-8936-5B7D692D84FC}" destId="{46DE3219-B1CA-D147-B6E4-8AABE20EE466}" srcOrd="0" destOrd="0" presId="urn:microsoft.com/office/officeart/2005/8/layout/bProcess3"/>
    <dgm:cxn modelId="{763DE1FA-DF92-794D-A5EA-3A8B1AA03548}" type="presParOf" srcId="{743C53E9-0460-C248-8A35-9E170996DF6E}" destId="{65CE46B1-B3B5-F74B-A39A-1ADE91425ECB}" srcOrd="0" destOrd="0" presId="urn:microsoft.com/office/officeart/2005/8/layout/bProcess3"/>
    <dgm:cxn modelId="{E41FB222-4F6E-674B-9B88-BC31C3BF8B28}" type="presParOf" srcId="{743C53E9-0460-C248-8A35-9E170996DF6E}" destId="{D8B87516-590B-CF42-8A10-0E01B3E02D46}" srcOrd="1" destOrd="0" presId="urn:microsoft.com/office/officeart/2005/8/layout/bProcess3"/>
    <dgm:cxn modelId="{B648E9FF-9BBB-E540-8177-4B2934E62758}" type="presParOf" srcId="{D8B87516-590B-CF42-8A10-0E01B3E02D46}" destId="{64898E46-4242-2246-AE9F-EE73A86B93CC}" srcOrd="0" destOrd="0" presId="urn:microsoft.com/office/officeart/2005/8/layout/bProcess3"/>
    <dgm:cxn modelId="{960F6093-914C-974B-BC30-67F230E3C33A}" type="presParOf" srcId="{743C53E9-0460-C248-8A35-9E170996DF6E}" destId="{2B70F417-D969-364F-9EB9-905469CDD665}" srcOrd="2" destOrd="0" presId="urn:microsoft.com/office/officeart/2005/8/layout/bProcess3"/>
    <dgm:cxn modelId="{B5C7E0DB-6DCA-394E-A2C2-CDB97703A3FC}" type="presParOf" srcId="{743C53E9-0460-C248-8A35-9E170996DF6E}" destId="{C7AD77EE-EADA-5F48-820D-E0F4F9FDA8F8}" srcOrd="3" destOrd="0" presId="urn:microsoft.com/office/officeart/2005/8/layout/bProcess3"/>
    <dgm:cxn modelId="{BF00C938-4813-0749-8B74-9A78DD37709F}" type="presParOf" srcId="{C7AD77EE-EADA-5F48-820D-E0F4F9FDA8F8}" destId="{F9569A50-46BE-6D4A-A788-D33AAAC94A83}" srcOrd="0" destOrd="0" presId="urn:microsoft.com/office/officeart/2005/8/layout/bProcess3"/>
    <dgm:cxn modelId="{AA9C69C2-9B9F-AE43-9B19-217B4F7E9B3D}" type="presParOf" srcId="{743C53E9-0460-C248-8A35-9E170996DF6E}" destId="{46DE3219-B1CA-D147-B6E4-8AABE20EE466}" srcOrd="4" destOrd="0" presId="urn:microsoft.com/office/officeart/2005/8/layout/bProcess3"/>
    <dgm:cxn modelId="{A4B6F5CA-FC28-AF4D-9EF1-BC7EAB5A24CC}" type="presParOf" srcId="{743C53E9-0460-C248-8A35-9E170996DF6E}" destId="{18D618A3-1151-0445-AA77-0150F43E30FF}" srcOrd="5" destOrd="0" presId="urn:microsoft.com/office/officeart/2005/8/layout/bProcess3"/>
    <dgm:cxn modelId="{A76D95C9-D33C-4E4F-9CB7-56C67D0CAC1F}" type="presParOf" srcId="{18D618A3-1151-0445-AA77-0150F43E30FF}" destId="{6A205F14-2253-D249-A8CC-BD34DDFCCFEF}" srcOrd="0" destOrd="0" presId="urn:microsoft.com/office/officeart/2005/8/layout/bProcess3"/>
    <dgm:cxn modelId="{EBB9F0B9-9778-C54E-B49F-B70DBC99CCDD}" type="presParOf" srcId="{743C53E9-0460-C248-8A35-9E170996DF6E}" destId="{C2348067-55F5-5E40-8585-7154EC1CD1D2}" srcOrd="6" destOrd="0" presId="urn:microsoft.com/office/officeart/2005/8/layout/bProcess3"/>
    <dgm:cxn modelId="{E60B38D2-4AF5-DC4F-90C5-61B993F54BBA}" type="presParOf" srcId="{743C53E9-0460-C248-8A35-9E170996DF6E}" destId="{3F918FEC-9088-9A4C-8E45-0393C91889D3}" srcOrd="7" destOrd="0" presId="urn:microsoft.com/office/officeart/2005/8/layout/bProcess3"/>
    <dgm:cxn modelId="{D7C2847B-8086-2443-82B7-F12B5DA2B5B3}" type="presParOf" srcId="{3F918FEC-9088-9A4C-8E45-0393C91889D3}" destId="{9E25D9A0-22CF-1041-B888-F3E4C031B26E}" srcOrd="0" destOrd="0" presId="urn:microsoft.com/office/officeart/2005/8/layout/bProcess3"/>
    <dgm:cxn modelId="{31F893E5-B618-7D45-8163-8FE70B048EAF}" type="presParOf" srcId="{743C53E9-0460-C248-8A35-9E170996DF6E}" destId="{9F4A87CD-3263-A54E-A4D4-F670396CA0E0}" srcOrd="8" destOrd="0" presId="urn:microsoft.com/office/officeart/2005/8/layout/bProcess3"/>
    <dgm:cxn modelId="{97C163E6-7814-4749-859E-18DCA15C5BCD}" type="presParOf" srcId="{743C53E9-0460-C248-8A35-9E170996DF6E}" destId="{F9E97D3D-571C-4E4C-B7AD-A9448FD6A6A9}" srcOrd="9" destOrd="0" presId="urn:microsoft.com/office/officeart/2005/8/layout/bProcess3"/>
    <dgm:cxn modelId="{B8C02489-B6B0-9D43-B458-C00B91C7E74A}" type="presParOf" srcId="{F9E97D3D-571C-4E4C-B7AD-A9448FD6A6A9}" destId="{075697FD-717E-9B4E-AF6E-C3846F0E6DC2}" srcOrd="0" destOrd="0" presId="urn:microsoft.com/office/officeart/2005/8/layout/bProcess3"/>
    <dgm:cxn modelId="{C3CEB7E3-0D6E-B24A-8E00-4323BF33894D}" type="presParOf" srcId="{743C53E9-0460-C248-8A35-9E170996DF6E}" destId="{843DE872-708C-C34A-8BF1-0BDC5E3A902E}" srcOrd="10" destOrd="0" presId="urn:microsoft.com/office/officeart/2005/8/layout/bProcess3"/>
    <dgm:cxn modelId="{4F300D04-2409-9E44-AEAA-1E3B237F4F5D}" type="presParOf" srcId="{743C53E9-0460-C248-8A35-9E170996DF6E}" destId="{CA99C2AF-DF19-D940-8226-7E0EAF7E17FE}" srcOrd="11" destOrd="0" presId="urn:microsoft.com/office/officeart/2005/8/layout/bProcess3"/>
    <dgm:cxn modelId="{0F4034E2-00F3-A84F-9FA9-8DE8A03E40D3}" type="presParOf" srcId="{CA99C2AF-DF19-D940-8226-7E0EAF7E17FE}" destId="{4E2FD11A-B369-7148-8668-CA516C6AD453}" srcOrd="0" destOrd="0" presId="urn:microsoft.com/office/officeart/2005/8/layout/bProcess3"/>
    <dgm:cxn modelId="{C7522BEA-ADD3-4547-8E58-C12BB6F00D41}" type="presParOf" srcId="{743C53E9-0460-C248-8A35-9E170996DF6E}" destId="{A13BC5C0-2AF3-3746-9989-D6D90BAE0C7D}"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CEB31A-74E7-F746-AAFA-197ACD70D984}" type="doc">
      <dgm:prSet loTypeId="urn:microsoft.com/office/officeart/2005/8/layout/venn1" loCatId="relationship" qsTypeId="urn:microsoft.com/office/officeart/2005/8/quickstyle/simple1" qsCatId="simple" csTypeId="urn:microsoft.com/office/officeart/2005/8/colors/accent6_5" csCatId="accent6" phldr="1"/>
      <dgm:spPr/>
      <dgm:t>
        <a:bodyPr/>
        <a:lstStyle/>
        <a:p>
          <a:endParaRPr lang="en-GB"/>
        </a:p>
      </dgm:t>
    </dgm:pt>
    <dgm:pt modelId="{78095A96-4D6E-0644-8F6D-714FA8003404}">
      <dgm:prSet>
        <dgm:style>
          <a:lnRef idx="0">
            <a:schemeClr val="accent6"/>
          </a:lnRef>
          <a:fillRef idx="3">
            <a:schemeClr val="accent6"/>
          </a:fillRef>
          <a:effectRef idx="3">
            <a:schemeClr val="accent6"/>
          </a:effectRef>
          <a:fontRef idx="minor">
            <a:schemeClr val="lt1"/>
          </a:fontRef>
        </dgm:style>
      </dgm:prSet>
      <dgm:spPr/>
      <dgm:t>
        <a:bodyPr/>
        <a:lstStyle/>
        <a:p>
          <a:r>
            <a:rPr lang="bg-BG" i="1" noProof="0" dirty="0"/>
            <a:t>ПРЕДВАРИТЕЛНО ПРОУЧВАНЕ</a:t>
          </a:r>
          <a:endParaRPr lang="bg-BG" noProof="0" dirty="0"/>
        </a:p>
      </dgm:t>
    </dgm:pt>
    <dgm:pt modelId="{E23A6CB5-CD71-4D45-B708-E73CA4EEAB17}" type="parTrans" cxnId="{1FBAC4F1-9387-8A41-B5EB-F1A173DE4AB7}">
      <dgm:prSet/>
      <dgm:spPr/>
      <dgm:t>
        <a:bodyPr/>
        <a:lstStyle/>
        <a:p>
          <a:endParaRPr lang="bg-BG" noProof="0" dirty="0"/>
        </a:p>
      </dgm:t>
    </dgm:pt>
    <dgm:pt modelId="{1BF59B38-35E3-E540-A3DE-C675B0961DA8}" type="sibTrans" cxnId="{1FBAC4F1-9387-8A41-B5EB-F1A173DE4AB7}">
      <dgm:prSet/>
      <dgm:spPr/>
      <dgm:t>
        <a:bodyPr/>
        <a:lstStyle/>
        <a:p>
          <a:endParaRPr lang="bg-BG" noProof="0" dirty="0"/>
        </a:p>
      </dgm:t>
    </dgm:pt>
    <dgm:pt modelId="{B6FA0ACE-00B0-4E44-A294-F7A9FD2E7877}" type="pres">
      <dgm:prSet presAssocID="{FECEB31A-74E7-F746-AAFA-197ACD70D984}" presName="compositeShape" presStyleCnt="0">
        <dgm:presLayoutVars>
          <dgm:chMax val="7"/>
          <dgm:dir/>
          <dgm:resizeHandles val="exact"/>
        </dgm:presLayoutVars>
      </dgm:prSet>
      <dgm:spPr/>
    </dgm:pt>
    <dgm:pt modelId="{46C59642-5FCB-064D-AF88-AC68C44E1E66}" type="pres">
      <dgm:prSet presAssocID="{78095A96-4D6E-0644-8F6D-714FA8003404}" presName="circ1TxSh" presStyleLbl="vennNode1" presStyleIdx="0" presStyleCnt="1"/>
      <dgm:spPr/>
    </dgm:pt>
  </dgm:ptLst>
  <dgm:cxnLst>
    <dgm:cxn modelId="{C2D04707-8AE6-B146-9C0F-37457C4237C4}" type="presOf" srcId="{FECEB31A-74E7-F746-AAFA-197ACD70D984}" destId="{B6FA0ACE-00B0-4E44-A294-F7A9FD2E7877}" srcOrd="0" destOrd="0" presId="urn:microsoft.com/office/officeart/2005/8/layout/venn1"/>
    <dgm:cxn modelId="{2D5274B2-44DC-DA4C-8967-C11C40610642}" type="presOf" srcId="{78095A96-4D6E-0644-8F6D-714FA8003404}" destId="{46C59642-5FCB-064D-AF88-AC68C44E1E66}" srcOrd="0" destOrd="0" presId="urn:microsoft.com/office/officeart/2005/8/layout/venn1"/>
    <dgm:cxn modelId="{1FBAC4F1-9387-8A41-B5EB-F1A173DE4AB7}" srcId="{FECEB31A-74E7-F746-AAFA-197ACD70D984}" destId="{78095A96-4D6E-0644-8F6D-714FA8003404}" srcOrd="0" destOrd="0" parTransId="{E23A6CB5-CD71-4D45-B708-E73CA4EEAB17}" sibTransId="{1BF59B38-35E3-E540-A3DE-C675B0961DA8}"/>
    <dgm:cxn modelId="{0A7A1D5B-BF69-BA48-BC1A-2428CCC40224}" type="presParOf" srcId="{B6FA0ACE-00B0-4E44-A294-F7A9FD2E7877}" destId="{46C59642-5FCB-064D-AF88-AC68C44E1E66}"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C6805F-0C01-CD4B-A0E0-4A74B49DA2C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7153564-F97E-224B-A1E0-599E1B769DF0}">
      <dgm:prSet/>
      <dgm:spPr>
        <a:solidFill>
          <a:srgbClr val="E5AC03">
            <a:alpha val="81961"/>
          </a:srgbClr>
        </a:solidFill>
      </dgm:spPr>
      <dgm:t>
        <a:bodyPr/>
        <a:lstStyle/>
        <a:p>
          <a:r>
            <a:rPr lang="bg-BG" noProof="0" dirty="0">
              <a:solidFill>
                <a:srgbClr val="002060"/>
              </a:solidFill>
              <a:effectLst/>
              <a:latin typeface="Cambria" panose="02040503050406030204" pitchFamily="18" charset="0"/>
              <a:ea typeface="Times New Roman" panose="02020603050405020304" pitchFamily="18" charset="0"/>
              <a:cs typeface="Times New Roman" panose="02020603050405020304" pitchFamily="18" charset="0"/>
            </a:rPr>
            <a:t>Какво ще използваме, за да получим необходимите данни и информация ?</a:t>
          </a:r>
          <a:endParaRPr lang="bg-BG" noProof="0" dirty="0">
            <a:solidFill>
              <a:srgbClr val="002060"/>
            </a:solidFill>
          </a:endParaRPr>
        </a:p>
      </dgm:t>
    </dgm:pt>
    <dgm:pt modelId="{F66F783B-E417-D640-90E0-6ECE32937633}" type="parTrans" cxnId="{0AEFBEE1-C5FC-394E-B098-2A4482725363}">
      <dgm:prSet/>
      <dgm:spPr/>
      <dgm:t>
        <a:bodyPr/>
        <a:lstStyle/>
        <a:p>
          <a:endParaRPr lang="en-GB"/>
        </a:p>
      </dgm:t>
    </dgm:pt>
    <dgm:pt modelId="{2A1797BD-9FFC-C84F-9FB6-BB6E149D173E}" type="sibTrans" cxnId="{0AEFBEE1-C5FC-394E-B098-2A4482725363}">
      <dgm:prSet/>
      <dgm:spPr/>
      <dgm:t>
        <a:bodyPr/>
        <a:lstStyle/>
        <a:p>
          <a:endParaRPr lang="en-GB"/>
        </a:p>
      </dgm:t>
    </dgm:pt>
    <dgm:pt modelId="{012E97AC-DE21-164F-8B79-E47B7DF9630C}">
      <dgm:prSet/>
      <dgm:spPr>
        <a:solidFill>
          <a:srgbClr val="E5AC03">
            <a:alpha val="81961"/>
          </a:srgbClr>
        </a:solidFill>
      </dgm:spPr>
      <dgm:t>
        <a:bodyPr/>
        <a:lstStyle/>
        <a:p>
          <a:r>
            <a:rPr lang="bg-BG" noProof="0" dirty="0">
              <a:solidFill>
                <a:srgbClr val="002060"/>
              </a:solidFill>
            </a:rPr>
            <a:t>Какъв тип са източниците?</a:t>
          </a:r>
        </a:p>
      </dgm:t>
    </dgm:pt>
    <dgm:pt modelId="{A01D59BD-B702-5043-98C5-937F915C079F}" type="parTrans" cxnId="{A3F1DFFD-36D8-694A-A5CB-EE7C567F7AB2}">
      <dgm:prSet/>
      <dgm:spPr/>
      <dgm:t>
        <a:bodyPr/>
        <a:lstStyle/>
        <a:p>
          <a:endParaRPr lang="en-GB"/>
        </a:p>
      </dgm:t>
    </dgm:pt>
    <dgm:pt modelId="{63622CDA-FA77-1B4C-8A35-CC3A8430A54D}" type="sibTrans" cxnId="{A3F1DFFD-36D8-694A-A5CB-EE7C567F7AB2}">
      <dgm:prSet/>
      <dgm:spPr/>
      <dgm:t>
        <a:bodyPr/>
        <a:lstStyle/>
        <a:p>
          <a:endParaRPr lang="en-GB"/>
        </a:p>
      </dgm:t>
    </dgm:pt>
    <dgm:pt modelId="{15F0AD08-777E-4647-B4F7-4A9308DE9BC5}">
      <dgm:prSet/>
      <dgm:spPr>
        <a:solidFill>
          <a:srgbClr val="E5AC03">
            <a:alpha val="81961"/>
          </a:srgbClr>
        </a:solidFill>
      </dgm:spPr>
      <dgm:t>
        <a:bodyPr/>
        <a:lstStyle/>
        <a:p>
          <a:r>
            <a:rPr lang="bg-BG" noProof="0" dirty="0">
              <a:solidFill>
                <a:srgbClr val="002060"/>
              </a:solidFill>
            </a:rPr>
            <a:t>вътрешни</a:t>
          </a:r>
        </a:p>
      </dgm:t>
    </dgm:pt>
    <dgm:pt modelId="{67C21FE2-BE78-914A-82A4-79EBF5903F1D}" type="parTrans" cxnId="{F25A2D08-0094-E148-85DF-F093986F6BCB}">
      <dgm:prSet/>
      <dgm:spPr/>
      <dgm:t>
        <a:bodyPr/>
        <a:lstStyle/>
        <a:p>
          <a:endParaRPr lang="en-GB"/>
        </a:p>
      </dgm:t>
    </dgm:pt>
    <dgm:pt modelId="{5CE15882-ED9F-1B41-A193-B750841BD463}" type="sibTrans" cxnId="{F25A2D08-0094-E148-85DF-F093986F6BCB}">
      <dgm:prSet/>
      <dgm:spPr/>
      <dgm:t>
        <a:bodyPr/>
        <a:lstStyle/>
        <a:p>
          <a:endParaRPr lang="en-GB"/>
        </a:p>
      </dgm:t>
    </dgm:pt>
    <dgm:pt modelId="{7EFEFD5D-E760-D54C-B555-A7860789C565}">
      <dgm:prSet/>
      <dgm:spPr>
        <a:solidFill>
          <a:srgbClr val="E5AC03">
            <a:alpha val="81961"/>
          </a:srgbClr>
        </a:solidFill>
      </dgm:spPr>
      <dgm:t>
        <a:bodyPr/>
        <a:lstStyle/>
        <a:p>
          <a:r>
            <a:rPr lang="bg-BG" noProof="0" dirty="0">
              <a:solidFill>
                <a:srgbClr val="002060"/>
              </a:solidFill>
            </a:rPr>
            <a:t>външни</a:t>
          </a:r>
        </a:p>
      </dgm:t>
    </dgm:pt>
    <dgm:pt modelId="{1239C5A9-01DA-2347-906F-1364672604D2}" type="parTrans" cxnId="{75515FFE-C986-6E44-BE0A-237DAC71ED42}">
      <dgm:prSet/>
      <dgm:spPr/>
      <dgm:t>
        <a:bodyPr/>
        <a:lstStyle/>
        <a:p>
          <a:endParaRPr lang="en-GB"/>
        </a:p>
      </dgm:t>
    </dgm:pt>
    <dgm:pt modelId="{9E2C6927-00C8-C94F-BD62-930129668150}" type="sibTrans" cxnId="{75515FFE-C986-6E44-BE0A-237DAC71ED42}">
      <dgm:prSet/>
      <dgm:spPr/>
      <dgm:t>
        <a:bodyPr/>
        <a:lstStyle/>
        <a:p>
          <a:endParaRPr lang="en-GB"/>
        </a:p>
      </dgm:t>
    </dgm:pt>
    <dgm:pt modelId="{D643C1A0-AD5A-ED4A-A6DD-86560F7A9ED1}" type="pres">
      <dgm:prSet presAssocID="{1BC6805F-0C01-CD4B-A0E0-4A74B49DA2CE}" presName="Name0" presStyleCnt="0">
        <dgm:presLayoutVars>
          <dgm:chMax val="7"/>
          <dgm:chPref val="7"/>
          <dgm:dir/>
        </dgm:presLayoutVars>
      </dgm:prSet>
      <dgm:spPr/>
    </dgm:pt>
    <dgm:pt modelId="{7050D213-E5D2-C646-9D4C-DB29610AF049}" type="pres">
      <dgm:prSet presAssocID="{1BC6805F-0C01-CD4B-A0E0-4A74B49DA2CE}" presName="Name1" presStyleCnt="0"/>
      <dgm:spPr/>
    </dgm:pt>
    <dgm:pt modelId="{844D8E43-DBEA-1E49-8267-0FDF36000F9D}" type="pres">
      <dgm:prSet presAssocID="{1BC6805F-0C01-CD4B-A0E0-4A74B49DA2CE}" presName="cycle" presStyleCnt="0"/>
      <dgm:spPr/>
    </dgm:pt>
    <dgm:pt modelId="{78795B28-FE88-A745-B834-FB90342FEBF1}" type="pres">
      <dgm:prSet presAssocID="{1BC6805F-0C01-CD4B-A0E0-4A74B49DA2CE}" presName="srcNode" presStyleLbl="node1" presStyleIdx="0" presStyleCnt="2"/>
      <dgm:spPr/>
    </dgm:pt>
    <dgm:pt modelId="{4D14FE1E-9175-6F4B-8426-B1DAE36D663C}" type="pres">
      <dgm:prSet presAssocID="{1BC6805F-0C01-CD4B-A0E0-4A74B49DA2CE}" presName="conn" presStyleLbl="parChTrans1D2" presStyleIdx="0" presStyleCnt="1"/>
      <dgm:spPr/>
    </dgm:pt>
    <dgm:pt modelId="{3254A64A-FB98-BD47-8C16-B86D7770CBCA}" type="pres">
      <dgm:prSet presAssocID="{1BC6805F-0C01-CD4B-A0E0-4A74B49DA2CE}" presName="extraNode" presStyleLbl="node1" presStyleIdx="0" presStyleCnt="2"/>
      <dgm:spPr/>
    </dgm:pt>
    <dgm:pt modelId="{F1D35F2A-016A-C548-AEA5-6D9BED7642D5}" type="pres">
      <dgm:prSet presAssocID="{1BC6805F-0C01-CD4B-A0E0-4A74B49DA2CE}" presName="dstNode" presStyleLbl="node1" presStyleIdx="0" presStyleCnt="2"/>
      <dgm:spPr/>
    </dgm:pt>
    <dgm:pt modelId="{B4F21BBA-562E-ED4C-AF6C-9525AAB94C2E}" type="pres">
      <dgm:prSet presAssocID="{E7153564-F97E-224B-A1E0-599E1B769DF0}" presName="text_1" presStyleLbl="node1" presStyleIdx="0" presStyleCnt="2">
        <dgm:presLayoutVars>
          <dgm:bulletEnabled val="1"/>
        </dgm:presLayoutVars>
      </dgm:prSet>
      <dgm:spPr/>
    </dgm:pt>
    <dgm:pt modelId="{BE5AB729-EF7D-374A-8E6A-C7C4F9EF126A}" type="pres">
      <dgm:prSet presAssocID="{E7153564-F97E-224B-A1E0-599E1B769DF0}" presName="accent_1" presStyleCnt="0"/>
      <dgm:spPr/>
    </dgm:pt>
    <dgm:pt modelId="{19257B64-2C59-704B-8228-82412969A9F2}" type="pres">
      <dgm:prSet presAssocID="{E7153564-F97E-224B-A1E0-599E1B769DF0}" presName="accentRepeatNode" presStyleLbl="solidFgAcc1" presStyleIdx="0" presStyleCnt="2"/>
      <dgm:spPr/>
    </dgm:pt>
    <dgm:pt modelId="{3929AA21-2FC6-B146-870F-A486A02AB6E7}" type="pres">
      <dgm:prSet presAssocID="{012E97AC-DE21-164F-8B79-E47B7DF9630C}" presName="text_2" presStyleLbl="node1" presStyleIdx="1" presStyleCnt="2">
        <dgm:presLayoutVars>
          <dgm:bulletEnabled val="1"/>
        </dgm:presLayoutVars>
      </dgm:prSet>
      <dgm:spPr/>
    </dgm:pt>
    <dgm:pt modelId="{C55ADD8C-D148-9A4E-AA32-70FF174A1509}" type="pres">
      <dgm:prSet presAssocID="{012E97AC-DE21-164F-8B79-E47B7DF9630C}" presName="accent_2" presStyleCnt="0"/>
      <dgm:spPr/>
    </dgm:pt>
    <dgm:pt modelId="{AFF6AB31-F7B4-EF4B-8BEA-52AC8E52C30F}" type="pres">
      <dgm:prSet presAssocID="{012E97AC-DE21-164F-8B79-E47B7DF9630C}" presName="accentRepeatNode" presStyleLbl="solidFgAcc1" presStyleIdx="1" presStyleCnt="2"/>
      <dgm:spPr/>
    </dgm:pt>
  </dgm:ptLst>
  <dgm:cxnLst>
    <dgm:cxn modelId="{4D0DDF04-4076-924A-96AA-88CA2F5F0607}" type="presOf" srcId="{15F0AD08-777E-4647-B4F7-4A9308DE9BC5}" destId="{3929AA21-2FC6-B146-870F-A486A02AB6E7}" srcOrd="0" destOrd="1" presId="urn:microsoft.com/office/officeart/2008/layout/VerticalCurvedList"/>
    <dgm:cxn modelId="{F25A2D08-0094-E148-85DF-F093986F6BCB}" srcId="{012E97AC-DE21-164F-8B79-E47B7DF9630C}" destId="{15F0AD08-777E-4647-B4F7-4A9308DE9BC5}" srcOrd="0" destOrd="0" parTransId="{67C21FE2-BE78-914A-82A4-79EBF5903F1D}" sibTransId="{5CE15882-ED9F-1B41-A193-B750841BD463}"/>
    <dgm:cxn modelId="{AFA99155-A78E-F140-8A52-8C780DFB6178}" type="presOf" srcId="{2A1797BD-9FFC-C84F-9FB6-BB6E149D173E}" destId="{4D14FE1E-9175-6F4B-8426-B1DAE36D663C}" srcOrd="0" destOrd="0" presId="urn:microsoft.com/office/officeart/2008/layout/VerticalCurvedList"/>
    <dgm:cxn modelId="{6C4A999E-5FFF-A444-AF49-5491206E1B76}" type="presOf" srcId="{012E97AC-DE21-164F-8B79-E47B7DF9630C}" destId="{3929AA21-2FC6-B146-870F-A486A02AB6E7}" srcOrd="0" destOrd="0" presId="urn:microsoft.com/office/officeart/2008/layout/VerticalCurvedList"/>
    <dgm:cxn modelId="{9B3197BA-2BBD-F04A-B3A9-66921893818F}" type="presOf" srcId="{7EFEFD5D-E760-D54C-B555-A7860789C565}" destId="{3929AA21-2FC6-B146-870F-A486A02AB6E7}" srcOrd="0" destOrd="2" presId="urn:microsoft.com/office/officeart/2008/layout/VerticalCurvedList"/>
    <dgm:cxn modelId="{0AEFBEE1-C5FC-394E-B098-2A4482725363}" srcId="{1BC6805F-0C01-CD4B-A0E0-4A74B49DA2CE}" destId="{E7153564-F97E-224B-A1E0-599E1B769DF0}" srcOrd="0" destOrd="0" parTransId="{F66F783B-E417-D640-90E0-6ECE32937633}" sibTransId="{2A1797BD-9FFC-C84F-9FB6-BB6E149D173E}"/>
    <dgm:cxn modelId="{7FEA37F2-F5DF-B44F-9599-33565310F385}" type="presOf" srcId="{E7153564-F97E-224B-A1E0-599E1B769DF0}" destId="{B4F21BBA-562E-ED4C-AF6C-9525AAB94C2E}" srcOrd="0" destOrd="0" presId="urn:microsoft.com/office/officeart/2008/layout/VerticalCurvedList"/>
    <dgm:cxn modelId="{7A95E4F2-FCC0-8E48-9732-A530BCE9B6A1}" type="presOf" srcId="{1BC6805F-0C01-CD4B-A0E0-4A74B49DA2CE}" destId="{D643C1A0-AD5A-ED4A-A6DD-86560F7A9ED1}" srcOrd="0" destOrd="0" presId="urn:microsoft.com/office/officeart/2008/layout/VerticalCurvedList"/>
    <dgm:cxn modelId="{A3F1DFFD-36D8-694A-A5CB-EE7C567F7AB2}" srcId="{1BC6805F-0C01-CD4B-A0E0-4A74B49DA2CE}" destId="{012E97AC-DE21-164F-8B79-E47B7DF9630C}" srcOrd="1" destOrd="0" parTransId="{A01D59BD-B702-5043-98C5-937F915C079F}" sibTransId="{63622CDA-FA77-1B4C-8A35-CC3A8430A54D}"/>
    <dgm:cxn modelId="{75515FFE-C986-6E44-BE0A-237DAC71ED42}" srcId="{012E97AC-DE21-164F-8B79-E47B7DF9630C}" destId="{7EFEFD5D-E760-D54C-B555-A7860789C565}" srcOrd="1" destOrd="0" parTransId="{1239C5A9-01DA-2347-906F-1364672604D2}" sibTransId="{9E2C6927-00C8-C94F-BD62-930129668150}"/>
    <dgm:cxn modelId="{0BC93F99-920D-A24B-9557-370818EB9069}" type="presParOf" srcId="{D643C1A0-AD5A-ED4A-A6DD-86560F7A9ED1}" destId="{7050D213-E5D2-C646-9D4C-DB29610AF049}" srcOrd="0" destOrd="0" presId="urn:microsoft.com/office/officeart/2008/layout/VerticalCurvedList"/>
    <dgm:cxn modelId="{6218CEDC-6CCA-D74B-9674-4EAEE6C51FE1}" type="presParOf" srcId="{7050D213-E5D2-C646-9D4C-DB29610AF049}" destId="{844D8E43-DBEA-1E49-8267-0FDF36000F9D}" srcOrd="0" destOrd="0" presId="urn:microsoft.com/office/officeart/2008/layout/VerticalCurvedList"/>
    <dgm:cxn modelId="{FB9338B1-2CAE-F84F-8083-AA84BA6E080C}" type="presParOf" srcId="{844D8E43-DBEA-1E49-8267-0FDF36000F9D}" destId="{78795B28-FE88-A745-B834-FB90342FEBF1}" srcOrd="0" destOrd="0" presId="urn:microsoft.com/office/officeart/2008/layout/VerticalCurvedList"/>
    <dgm:cxn modelId="{A64CC33A-C82E-8A4D-8C20-84748F340302}" type="presParOf" srcId="{844D8E43-DBEA-1E49-8267-0FDF36000F9D}" destId="{4D14FE1E-9175-6F4B-8426-B1DAE36D663C}" srcOrd="1" destOrd="0" presId="urn:microsoft.com/office/officeart/2008/layout/VerticalCurvedList"/>
    <dgm:cxn modelId="{448C9BEF-1E77-BA49-B5C6-AFA12F2EB7E9}" type="presParOf" srcId="{844D8E43-DBEA-1E49-8267-0FDF36000F9D}" destId="{3254A64A-FB98-BD47-8C16-B86D7770CBCA}" srcOrd="2" destOrd="0" presId="urn:microsoft.com/office/officeart/2008/layout/VerticalCurvedList"/>
    <dgm:cxn modelId="{931A3021-246E-204C-A1F0-5C043B191B69}" type="presParOf" srcId="{844D8E43-DBEA-1E49-8267-0FDF36000F9D}" destId="{F1D35F2A-016A-C548-AEA5-6D9BED7642D5}" srcOrd="3" destOrd="0" presId="urn:microsoft.com/office/officeart/2008/layout/VerticalCurvedList"/>
    <dgm:cxn modelId="{0BA474B2-A40D-DA44-9024-6B7BEE064CD6}" type="presParOf" srcId="{7050D213-E5D2-C646-9D4C-DB29610AF049}" destId="{B4F21BBA-562E-ED4C-AF6C-9525AAB94C2E}" srcOrd="1" destOrd="0" presId="urn:microsoft.com/office/officeart/2008/layout/VerticalCurvedList"/>
    <dgm:cxn modelId="{50953FF5-A0A2-4F44-BA6C-8BC2EFF39D5C}" type="presParOf" srcId="{7050D213-E5D2-C646-9D4C-DB29610AF049}" destId="{BE5AB729-EF7D-374A-8E6A-C7C4F9EF126A}" srcOrd="2" destOrd="0" presId="urn:microsoft.com/office/officeart/2008/layout/VerticalCurvedList"/>
    <dgm:cxn modelId="{0F723B02-594E-0348-B204-161795DE12C2}" type="presParOf" srcId="{BE5AB729-EF7D-374A-8E6A-C7C4F9EF126A}" destId="{19257B64-2C59-704B-8228-82412969A9F2}" srcOrd="0" destOrd="0" presId="urn:microsoft.com/office/officeart/2008/layout/VerticalCurvedList"/>
    <dgm:cxn modelId="{21DE775F-26FD-DF4C-8F4A-B7CA6A13A3B9}" type="presParOf" srcId="{7050D213-E5D2-C646-9D4C-DB29610AF049}" destId="{3929AA21-2FC6-B146-870F-A486A02AB6E7}" srcOrd="3" destOrd="0" presId="urn:microsoft.com/office/officeart/2008/layout/VerticalCurvedList"/>
    <dgm:cxn modelId="{E7D3A891-2477-2B43-A520-08618F992A7C}" type="presParOf" srcId="{7050D213-E5D2-C646-9D4C-DB29610AF049}" destId="{C55ADD8C-D148-9A4E-AA32-70FF174A1509}" srcOrd="4" destOrd="0" presId="urn:microsoft.com/office/officeart/2008/layout/VerticalCurvedList"/>
    <dgm:cxn modelId="{B89AB00B-9D3C-8B43-B898-AF26CB81232A}" type="presParOf" srcId="{C55ADD8C-D148-9A4E-AA32-70FF174A1509}" destId="{AFF6AB31-F7B4-EF4B-8BEA-52AC8E52C30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7432C8-71B2-EE48-9DB8-4A85AF5A880F}"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2E53126B-08B3-434E-9532-3AE0F2AF371F}">
      <dgm:prSet custT="1"/>
      <dgm:spPr>
        <a:solidFill>
          <a:srgbClr val="FFC000">
            <a:alpha val="85098"/>
          </a:srgbClr>
        </a:solidFill>
      </dgm:spPr>
      <dgm:t>
        <a:bodyPr/>
        <a:lstStyle/>
        <a:p>
          <a:r>
            <a:rPr lang="bg-BG" sz="2400" i="1" noProof="0" dirty="0">
              <a:solidFill>
                <a:schemeClr val="bg1"/>
              </a:solidFill>
            </a:rPr>
            <a:t>И</a:t>
          </a:r>
          <a:r>
            <a:rPr lang="en-BG" sz="2400" i="1" noProof="0" dirty="0">
              <a:solidFill>
                <a:schemeClr val="bg1"/>
              </a:solidFill>
            </a:rPr>
            <a:t>ЗБОР НА СТРАТЕГИЯ</a:t>
          </a:r>
          <a:endParaRPr lang="bg-BG" sz="2400" noProof="0" dirty="0">
            <a:solidFill>
              <a:schemeClr val="bg1"/>
            </a:solidFill>
          </a:endParaRPr>
        </a:p>
      </dgm:t>
    </dgm:pt>
    <dgm:pt modelId="{82811728-A68A-6C43-A1F9-43AE2FE4B30A}" type="parTrans" cxnId="{30A30475-B666-E240-9A49-4B2371B1E02D}">
      <dgm:prSet/>
      <dgm:spPr/>
      <dgm:t>
        <a:bodyPr/>
        <a:lstStyle/>
        <a:p>
          <a:endParaRPr lang="bg-BG" sz="1100" noProof="0" dirty="0"/>
        </a:p>
      </dgm:t>
    </dgm:pt>
    <dgm:pt modelId="{1DDB2DA2-2039-3D4E-BB46-69AACEE3FCB7}" type="sibTrans" cxnId="{30A30475-B666-E240-9A49-4B2371B1E02D}">
      <dgm:prSet/>
      <dgm:spPr/>
      <dgm:t>
        <a:bodyPr/>
        <a:lstStyle/>
        <a:p>
          <a:endParaRPr lang="bg-BG" sz="1100" noProof="0" dirty="0"/>
        </a:p>
      </dgm:t>
    </dgm:pt>
    <dgm:pt modelId="{5160442B-6F04-EF41-A18B-295EAE3490ED}" type="pres">
      <dgm:prSet presAssocID="{D47432C8-71B2-EE48-9DB8-4A85AF5A880F}" presName="compositeShape" presStyleCnt="0">
        <dgm:presLayoutVars>
          <dgm:chMax val="7"/>
          <dgm:dir/>
          <dgm:resizeHandles val="exact"/>
        </dgm:presLayoutVars>
      </dgm:prSet>
      <dgm:spPr/>
    </dgm:pt>
    <dgm:pt modelId="{7EC8D3D6-3825-F64D-9F33-88D21A18DBDF}" type="pres">
      <dgm:prSet presAssocID="{2E53126B-08B3-434E-9532-3AE0F2AF371F}" presName="circ1TxSh" presStyleLbl="vennNode1" presStyleIdx="0" presStyleCnt="1"/>
      <dgm:spPr/>
    </dgm:pt>
  </dgm:ptLst>
  <dgm:cxnLst>
    <dgm:cxn modelId="{959F5134-AC18-3F47-AD9A-BE0067A22A67}" type="presOf" srcId="{D47432C8-71B2-EE48-9DB8-4A85AF5A880F}" destId="{5160442B-6F04-EF41-A18B-295EAE3490ED}" srcOrd="0" destOrd="0" presId="urn:microsoft.com/office/officeart/2005/8/layout/venn1"/>
    <dgm:cxn modelId="{30A30475-B666-E240-9A49-4B2371B1E02D}" srcId="{D47432C8-71B2-EE48-9DB8-4A85AF5A880F}" destId="{2E53126B-08B3-434E-9532-3AE0F2AF371F}" srcOrd="0" destOrd="0" parTransId="{82811728-A68A-6C43-A1F9-43AE2FE4B30A}" sibTransId="{1DDB2DA2-2039-3D4E-BB46-69AACEE3FCB7}"/>
    <dgm:cxn modelId="{EA8708C7-9CD0-704A-8DFC-843BFB2830DE}" type="presOf" srcId="{2E53126B-08B3-434E-9532-3AE0F2AF371F}" destId="{7EC8D3D6-3825-F64D-9F33-88D21A18DBDF}" srcOrd="0" destOrd="0" presId="urn:microsoft.com/office/officeart/2005/8/layout/venn1"/>
    <dgm:cxn modelId="{E74F2CAB-5325-7442-B187-8E4B5700800F}" type="presParOf" srcId="{5160442B-6F04-EF41-A18B-295EAE3490ED}" destId="{7EC8D3D6-3825-F64D-9F33-88D21A18DBDF}" srcOrd="0" destOrd="0" presId="urn:microsoft.com/office/officeart/2005/8/layout/ven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F52465-EEE5-4685-9EAF-9BB33CF47E21}" type="doc">
      <dgm:prSet loTypeId="urn:microsoft.com/office/officeart/2005/8/layout/bProcess4" loCatId="list" qsTypeId="urn:microsoft.com/office/officeart/2005/8/quickstyle/simple1" qsCatId="simple" csTypeId="urn:microsoft.com/office/officeart/2005/8/colors/colorful1" csCatId="colorful" phldr="1"/>
      <dgm:spPr/>
      <dgm:t>
        <a:bodyPr/>
        <a:lstStyle/>
        <a:p>
          <a:endParaRPr lang="en-US"/>
        </a:p>
      </dgm:t>
    </dgm:pt>
    <dgm:pt modelId="{D9AF621C-F99B-1744-9859-C75126816F08}">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Използваните ключови думи </a:t>
          </a:r>
          <a:r>
            <a:rPr lang="bg-BG">
              <a:effectLst/>
              <a:latin typeface="Cambria" panose="02040503050406030204" pitchFamily="18" charset="0"/>
              <a:ea typeface="Times New Roman" panose="02020603050405020304" pitchFamily="18" charset="0"/>
              <a:cs typeface="Times New Roman" panose="02020603050405020304" pitchFamily="18" charset="0"/>
            </a:rPr>
            <a:t>и фрази</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EF553896-E04B-0F4D-B252-9840BDBA61C2}" type="parTrans" cxnId="{A1445DD0-589A-514E-9E41-DA4D5E29311B}">
      <dgm:prSet/>
      <dgm:spPr/>
      <dgm:t>
        <a:bodyPr/>
        <a:lstStyle/>
        <a:p>
          <a:endParaRPr lang="en-GB"/>
        </a:p>
      </dgm:t>
    </dgm:pt>
    <dgm:pt modelId="{3E05523C-463C-E54A-8143-8FC0741C51F3}" type="sibTrans" cxnId="{A1445DD0-589A-514E-9E41-DA4D5E29311B}">
      <dgm:prSet/>
      <dgm:spPr/>
      <dgm:t>
        <a:bodyPr/>
        <a:lstStyle/>
        <a:p>
          <a:endParaRPr lang="en-GB"/>
        </a:p>
      </dgm:t>
    </dgm:pt>
    <dgm:pt modelId="{7109F3F5-C3C2-A143-933E-2178D4A44DF8}">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Филтриране на резултатите</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D6AF1D4D-400C-694B-916B-99370D59D6F5}" type="parTrans" cxnId="{7CC3EF47-8DC7-E14F-A1B1-2D020938E9F9}">
      <dgm:prSet/>
      <dgm:spPr/>
      <dgm:t>
        <a:bodyPr/>
        <a:lstStyle/>
        <a:p>
          <a:endParaRPr lang="en-GB"/>
        </a:p>
      </dgm:t>
    </dgm:pt>
    <dgm:pt modelId="{EFF1AF1E-EEDB-CE43-A95F-F6E868AC19A4}" type="sibTrans" cxnId="{7CC3EF47-8DC7-E14F-A1B1-2D020938E9F9}">
      <dgm:prSet/>
      <dgm:spPr/>
      <dgm:t>
        <a:bodyPr/>
        <a:lstStyle/>
        <a:p>
          <a:endParaRPr lang="en-GB"/>
        </a:p>
      </dgm:t>
    </dgm:pt>
    <dgm:pt modelId="{50D3D4B1-03A0-7A48-A6EF-A6D18E95EB3B}">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точни изрази</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FE5A1F01-52BA-1346-98D9-E69D039BC056}" type="parTrans" cxnId="{F348B301-030E-2E43-9392-6C8B888C641F}">
      <dgm:prSet/>
      <dgm:spPr/>
      <dgm:t>
        <a:bodyPr/>
        <a:lstStyle/>
        <a:p>
          <a:endParaRPr lang="en-GB"/>
        </a:p>
      </dgm:t>
    </dgm:pt>
    <dgm:pt modelId="{5A946F73-CED9-394F-8B93-AC0CE1D24C55}" type="sibTrans" cxnId="{F348B301-030E-2E43-9392-6C8B888C641F}">
      <dgm:prSet/>
      <dgm:spPr/>
      <dgm:t>
        <a:bodyPr/>
        <a:lstStyle/>
        <a:p>
          <a:endParaRPr lang="en-GB"/>
        </a:p>
      </dgm:t>
    </dgm:pt>
    <dgm:pt modelId="{9C079836-2D68-7241-B4B5-07BD0617106C}">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оператори за търсене</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9831CAFD-7622-FA41-94B6-D47DE4D191E9}" type="parTrans" cxnId="{65C74D52-90E5-2745-AAA2-761733576CA8}">
      <dgm:prSet/>
      <dgm:spPr/>
      <dgm:t>
        <a:bodyPr/>
        <a:lstStyle/>
        <a:p>
          <a:endParaRPr lang="en-GB"/>
        </a:p>
      </dgm:t>
    </dgm:pt>
    <dgm:pt modelId="{B59F6CA3-03AD-0145-86E8-998D3CCA8409}" type="sibTrans" cxnId="{65C74D52-90E5-2745-AAA2-761733576CA8}">
      <dgm:prSet/>
      <dgm:spPr/>
      <dgm:t>
        <a:bodyPr/>
        <a:lstStyle/>
        <a:p>
          <a:endParaRPr lang="en-GB"/>
        </a:p>
      </dgm:t>
    </dgm:pt>
    <dgm:pt modelId="{F1D5D37B-FEC2-F04C-ACC6-B2E8EF2C316F}">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"AND"</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91BD9CC8-4ABA-BE4B-8044-FDB81F6522BE}" type="parTrans" cxnId="{25CAA447-D7F4-C040-A8AA-6B33261770BF}">
      <dgm:prSet/>
      <dgm:spPr/>
      <dgm:t>
        <a:bodyPr/>
        <a:lstStyle/>
        <a:p>
          <a:endParaRPr lang="en-GB"/>
        </a:p>
      </dgm:t>
    </dgm:pt>
    <dgm:pt modelId="{5D12EDBB-60B6-4A4A-AED3-8F006D2E01DC}" type="sibTrans" cxnId="{25CAA447-D7F4-C040-A8AA-6B33261770BF}">
      <dgm:prSet/>
      <dgm:spPr/>
      <dgm:t>
        <a:bodyPr/>
        <a:lstStyle/>
        <a:p>
          <a:endParaRPr lang="en-GB"/>
        </a:p>
      </dgm:t>
    </dgm:pt>
    <dgm:pt modelId="{576941FC-35A6-9B4A-9ED1-06A7BF6506B0}">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"OR"</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ACC80FE4-634C-4C44-ADA2-1B7D6D080D2F}" type="parTrans" cxnId="{DAF07457-3957-1246-800A-32D8B1AE66D9}">
      <dgm:prSet/>
      <dgm:spPr/>
      <dgm:t>
        <a:bodyPr/>
        <a:lstStyle/>
        <a:p>
          <a:endParaRPr lang="en-GB"/>
        </a:p>
      </dgm:t>
    </dgm:pt>
    <dgm:pt modelId="{5FB426C5-AA92-C545-AA02-4719AEE15795}" type="sibTrans" cxnId="{DAF07457-3957-1246-800A-32D8B1AE66D9}">
      <dgm:prSet/>
      <dgm:spPr/>
      <dgm:t>
        <a:bodyPr/>
        <a:lstStyle/>
        <a:p>
          <a:endParaRPr lang="en-GB"/>
        </a:p>
      </dgm:t>
    </dgm:pt>
    <dgm:pt modelId="{1CF31D16-94F7-DC43-9AE2-677D483D516E}">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"NOT"</a:t>
          </a:r>
          <a:endParaRPr lang="bg-BG" dirty="0"/>
        </a:p>
      </dgm:t>
    </dgm:pt>
    <dgm:pt modelId="{C4396AE1-531A-9E41-BE48-95D72B1A71EE}" type="parTrans" cxnId="{B2D5BEBF-8657-4C42-A837-0E4D9E560B45}">
      <dgm:prSet/>
      <dgm:spPr/>
      <dgm:t>
        <a:bodyPr/>
        <a:lstStyle/>
        <a:p>
          <a:endParaRPr lang="en-GB"/>
        </a:p>
      </dgm:t>
    </dgm:pt>
    <dgm:pt modelId="{08C8B64C-BA63-A640-8984-15495477B5CE}" type="sibTrans" cxnId="{B2D5BEBF-8657-4C42-A837-0E4D9E560B45}">
      <dgm:prSet/>
      <dgm:spPr/>
      <dgm:t>
        <a:bodyPr/>
        <a:lstStyle/>
        <a:p>
          <a:endParaRPr lang="en-GB"/>
        </a:p>
      </dgm:t>
    </dgm:pt>
    <dgm:pt modelId="{184C71A8-0EC4-F94B-89A3-63E0FB2438AC}" type="pres">
      <dgm:prSet presAssocID="{91F52465-EEE5-4685-9EAF-9BB33CF47E21}" presName="Name0" presStyleCnt="0">
        <dgm:presLayoutVars>
          <dgm:dir/>
          <dgm:resizeHandles/>
        </dgm:presLayoutVars>
      </dgm:prSet>
      <dgm:spPr/>
    </dgm:pt>
    <dgm:pt modelId="{AE0F7CDF-2284-834D-9F12-F4996F95E6C7}" type="pres">
      <dgm:prSet presAssocID="{D9AF621C-F99B-1744-9859-C75126816F08}" presName="compNode" presStyleCnt="0"/>
      <dgm:spPr/>
    </dgm:pt>
    <dgm:pt modelId="{AA898B52-1608-7D4D-BA17-E8E3CFF276C4}" type="pres">
      <dgm:prSet presAssocID="{D9AF621C-F99B-1744-9859-C75126816F08}" presName="dummyConnPt" presStyleCnt="0"/>
      <dgm:spPr/>
    </dgm:pt>
    <dgm:pt modelId="{3E2AF8AE-1281-B144-AE3B-7F4FD56B719D}" type="pres">
      <dgm:prSet presAssocID="{D9AF621C-F99B-1744-9859-C75126816F08}" presName="node" presStyleLbl="node1" presStyleIdx="0" presStyleCnt="4">
        <dgm:presLayoutVars>
          <dgm:bulletEnabled val="1"/>
        </dgm:presLayoutVars>
      </dgm:prSet>
      <dgm:spPr/>
    </dgm:pt>
    <dgm:pt modelId="{4E7EEE95-FA1D-DD4B-A0C9-8C1D8DD7614E}" type="pres">
      <dgm:prSet presAssocID="{3E05523C-463C-E54A-8143-8FC0741C51F3}" presName="sibTrans" presStyleLbl="bgSibTrans2D1" presStyleIdx="0" presStyleCnt="3"/>
      <dgm:spPr/>
    </dgm:pt>
    <dgm:pt modelId="{F966D1E3-5C4F-2343-9E17-1A4A5CD4506F}" type="pres">
      <dgm:prSet presAssocID="{7109F3F5-C3C2-A143-933E-2178D4A44DF8}" presName="compNode" presStyleCnt="0"/>
      <dgm:spPr/>
    </dgm:pt>
    <dgm:pt modelId="{84818489-335A-2044-9AEF-CDE0EA23F569}" type="pres">
      <dgm:prSet presAssocID="{7109F3F5-C3C2-A143-933E-2178D4A44DF8}" presName="dummyConnPt" presStyleCnt="0"/>
      <dgm:spPr/>
    </dgm:pt>
    <dgm:pt modelId="{5C6B4FF9-48D2-C04B-9EBE-437D04B40C27}" type="pres">
      <dgm:prSet presAssocID="{7109F3F5-C3C2-A143-933E-2178D4A44DF8}" presName="node" presStyleLbl="node1" presStyleIdx="1" presStyleCnt="4">
        <dgm:presLayoutVars>
          <dgm:bulletEnabled val="1"/>
        </dgm:presLayoutVars>
      </dgm:prSet>
      <dgm:spPr/>
    </dgm:pt>
    <dgm:pt modelId="{091CE5FB-A2B3-0F47-AA5E-3C5935ABDACA}" type="pres">
      <dgm:prSet presAssocID="{EFF1AF1E-EEDB-CE43-A95F-F6E868AC19A4}" presName="sibTrans" presStyleLbl="bgSibTrans2D1" presStyleIdx="1" presStyleCnt="3"/>
      <dgm:spPr/>
    </dgm:pt>
    <dgm:pt modelId="{B82D48BE-DEE8-F242-888C-F8BA1CD39FA4}" type="pres">
      <dgm:prSet presAssocID="{50D3D4B1-03A0-7A48-A6EF-A6D18E95EB3B}" presName="compNode" presStyleCnt="0"/>
      <dgm:spPr/>
    </dgm:pt>
    <dgm:pt modelId="{74FE5958-5F76-1F43-A043-B02E73C2CFE3}" type="pres">
      <dgm:prSet presAssocID="{50D3D4B1-03A0-7A48-A6EF-A6D18E95EB3B}" presName="dummyConnPt" presStyleCnt="0"/>
      <dgm:spPr/>
    </dgm:pt>
    <dgm:pt modelId="{D7248BCF-C780-8C48-902D-F0089D5E8262}" type="pres">
      <dgm:prSet presAssocID="{50D3D4B1-03A0-7A48-A6EF-A6D18E95EB3B}" presName="node" presStyleLbl="node1" presStyleIdx="2" presStyleCnt="4">
        <dgm:presLayoutVars>
          <dgm:bulletEnabled val="1"/>
        </dgm:presLayoutVars>
      </dgm:prSet>
      <dgm:spPr/>
    </dgm:pt>
    <dgm:pt modelId="{1ADDBE82-2DC3-AD4B-B49C-F4E39D5E0428}" type="pres">
      <dgm:prSet presAssocID="{5A946F73-CED9-394F-8B93-AC0CE1D24C55}" presName="sibTrans" presStyleLbl="bgSibTrans2D1" presStyleIdx="2" presStyleCnt="3"/>
      <dgm:spPr/>
    </dgm:pt>
    <dgm:pt modelId="{E82D72FB-C80C-2549-9800-BB1A385B1A13}" type="pres">
      <dgm:prSet presAssocID="{9C079836-2D68-7241-B4B5-07BD0617106C}" presName="compNode" presStyleCnt="0"/>
      <dgm:spPr/>
    </dgm:pt>
    <dgm:pt modelId="{02769459-93A2-A243-B314-0EA0BD445AD8}" type="pres">
      <dgm:prSet presAssocID="{9C079836-2D68-7241-B4B5-07BD0617106C}" presName="dummyConnPt" presStyleCnt="0"/>
      <dgm:spPr/>
    </dgm:pt>
    <dgm:pt modelId="{897C253B-4CEC-2448-AB1A-732122CDDF96}" type="pres">
      <dgm:prSet presAssocID="{9C079836-2D68-7241-B4B5-07BD0617106C}" presName="node" presStyleLbl="node1" presStyleIdx="3" presStyleCnt="4">
        <dgm:presLayoutVars>
          <dgm:bulletEnabled val="1"/>
        </dgm:presLayoutVars>
      </dgm:prSet>
      <dgm:spPr/>
    </dgm:pt>
  </dgm:ptLst>
  <dgm:cxnLst>
    <dgm:cxn modelId="{F348B301-030E-2E43-9392-6C8B888C641F}" srcId="{91F52465-EEE5-4685-9EAF-9BB33CF47E21}" destId="{50D3D4B1-03A0-7A48-A6EF-A6D18E95EB3B}" srcOrd="2" destOrd="0" parTransId="{FE5A1F01-52BA-1346-98D9-E69D039BC056}" sibTransId="{5A946F73-CED9-394F-8B93-AC0CE1D24C55}"/>
    <dgm:cxn modelId="{AC0F8528-926A-474C-9DC5-FD3FD4A969BF}" type="presOf" srcId="{3E05523C-463C-E54A-8143-8FC0741C51F3}" destId="{4E7EEE95-FA1D-DD4B-A0C9-8C1D8DD7614E}" srcOrd="0" destOrd="0" presId="urn:microsoft.com/office/officeart/2005/8/layout/bProcess4"/>
    <dgm:cxn modelId="{5BD54D2A-018D-464A-9B3D-CF1B44963A93}" type="presOf" srcId="{EFF1AF1E-EEDB-CE43-A95F-F6E868AC19A4}" destId="{091CE5FB-A2B3-0F47-AA5E-3C5935ABDACA}" srcOrd="0" destOrd="0" presId="urn:microsoft.com/office/officeart/2005/8/layout/bProcess4"/>
    <dgm:cxn modelId="{65F6A036-285A-6441-AD62-32D27E5C50CA}" type="presOf" srcId="{F1D5D37B-FEC2-F04C-ACC6-B2E8EF2C316F}" destId="{897C253B-4CEC-2448-AB1A-732122CDDF96}" srcOrd="0" destOrd="1" presId="urn:microsoft.com/office/officeart/2005/8/layout/bProcess4"/>
    <dgm:cxn modelId="{8AAD8F41-9637-BB4D-AD9F-764187D2887D}" type="presOf" srcId="{7109F3F5-C3C2-A143-933E-2178D4A44DF8}" destId="{5C6B4FF9-48D2-C04B-9EBE-437D04B40C27}" srcOrd="0" destOrd="0" presId="urn:microsoft.com/office/officeart/2005/8/layout/bProcess4"/>
    <dgm:cxn modelId="{25CAA447-D7F4-C040-A8AA-6B33261770BF}" srcId="{9C079836-2D68-7241-B4B5-07BD0617106C}" destId="{F1D5D37B-FEC2-F04C-ACC6-B2E8EF2C316F}" srcOrd="0" destOrd="0" parTransId="{91BD9CC8-4ABA-BE4B-8044-FDB81F6522BE}" sibTransId="{5D12EDBB-60B6-4A4A-AED3-8F006D2E01DC}"/>
    <dgm:cxn modelId="{7CC3EF47-8DC7-E14F-A1B1-2D020938E9F9}" srcId="{91F52465-EEE5-4685-9EAF-9BB33CF47E21}" destId="{7109F3F5-C3C2-A143-933E-2178D4A44DF8}" srcOrd="1" destOrd="0" parTransId="{D6AF1D4D-400C-694B-916B-99370D59D6F5}" sibTransId="{EFF1AF1E-EEDB-CE43-A95F-F6E868AC19A4}"/>
    <dgm:cxn modelId="{A9644E4A-DCDC-4144-8D11-7CD401F35DAD}" type="presOf" srcId="{5A946F73-CED9-394F-8B93-AC0CE1D24C55}" destId="{1ADDBE82-2DC3-AD4B-B49C-F4E39D5E0428}" srcOrd="0" destOrd="0" presId="urn:microsoft.com/office/officeart/2005/8/layout/bProcess4"/>
    <dgm:cxn modelId="{7333BB4E-348D-F64F-AF2A-83ED483E5878}" type="presOf" srcId="{1CF31D16-94F7-DC43-9AE2-677D483D516E}" destId="{897C253B-4CEC-2448-AB1A-732122CDDF96}" srcOrd="0" destOrd="3" presId="urn:microsoft.com/office/officeart/2005/8/layout/bProcess4"/>
    <dgm:cxn modelId="{65C74D52-90E5-2745-AAA2-761733576CA8}" srcId="{91F52465-EEE5-4685-9EAF-9BB33CF47E21}" destId="{9C079836-2D68-7241-B4B5-07BD0617106C}" srcOrd="3" destOrd="0" parTransId="{9831CAFD-7622-FA41-94B6-D47DE4D191E9}" sibTransId="{B59F6CA3-03AD-0145-86E8-998D3CCA8409}"/>
    <dgm:cxn modelId="{DAF07457-3957-1246-800A-32D8B1AE66D9}" srcId="{9C079836-2D68-7241-B4B5-07BD0617106C}" destId="{576941FC-35A6-9B4A-9ED1-06A7BF6506B0}" srcOrd="1" destOrd="0" parTransId="{ACC80FE4-634C-4C44-ADA2-1B7D6D080D2F}" sibTransId="{5FB426C5-AA92-C545-AA02-4719AEE15795}"/>
    <dgm:cxn modelId="{88C2CC68-CEA0-E248-A818-255BC72CE7C7}" type="presOf" srcId="{576941FC-35A6-9B4A-9ED1-06A7BF6506B0}" destId="{897C253B-4CEC-2448-AB1A-732122CDDF96}" srcOrd="0" destOrd="2" presId="urn:microsoft.com/office/officeart/2005/8/layout/bProcess4"/>
    <dgm:cxn modelId="{DC06E48B-9D44-C846-A787-07B206BE1F92}" type="presOf" srcId="{9C079836-2D68-7241-B4B5-07BD0617106C}" destId="{897C253B-4CEC-2448-AB1A-732122CDDF96}" srcOrd="0" destOrd="0" presId="urn:microsoft.com/office/officeart/2005/8/layout/bProcess4"/>
    <dgm:cxn modelId="{6BDE66A7-2812-5147-8640-1E827A7F2B24}" type="presOf" srcId="{91F52465-EEE5-4685-9EAF-9BB33CF47E21}" destId="{184C71A8-0EC4-F94B-89A3-63E0FB2438AC}" srcOrd="0" destOrd="0" presId="urn:microsoft.com/office/officeart/2005/8/layout/bProcess4"/>
    <dgm:cxn modelId="{B8D40EB6-2244-A340-8E52-D28A9549A962}" type="presOf" srcId="{50D3D4B1-03A0-7A48-A6EF-A6D18E95EB3B}" destId="{D7248BCF-C780-8C48-902D-F0089D5E8262}" srcOrd="0" destOrd="0" presId="urn:microsoft.com/office/officeart/2005/8/layout/bProcess4"/>
    <dgm:cxn modelId="{B2D5BEBF-8657-4C42-A837-0E4D9E560B45}" srcId="{9C079836-2D68-7241-B4B5-07BD0617106C}" destId="{1CF31D16-94F7-DC43-9AE2-677D483D516E}" srcOrd="2" destOrd="0" parTransId="{C4396AE1-531A-9E41-BE48-95D72B1A71EE}" sibTransId="{08C8B64C-BA63-A640-8984-15495477B5CE}"/>
    <dgm:cxn modelId="{A1445DD0-589A-514E-9E41-DA4D5E29311B}" srcId="{91F52465-EEE5-4685-9EAF-9BB33CF47E21}" destId="{D9AF621C-F99B-1744-9859-C75126816F08}" srcOrd="0" destOrd="0" parTransId="{EF553896-E04B-0F4D-B252-9840BDBA61C2}" sibTransId="{3E05523C-463C-E54A-8143-8FC0741C51F3}"/>
    <dgm:cxn modelId="{8671B9FC-5817-E74C-86D4-07C8C364F23B}" type="presOf" srcId="{D9AF621C-F99B-1744-9859-C75126816F08}" destId="{3E2AF8AE-1281-B144-AE3B-7F4FD56B719D}" srcOrd="0" destOrd="0" presId="urn:microsoft.com/office/officeart/2005/8/layout/bProcess4"/>
    <dgm:cxn modelId="{C654983F-C5F3-BA47-93F2-D963DF74F4F4}" type="presParOf" srcId="{184C71A8-0EC4-F94B-89A3-63E0FB2438AC}" destId="{AE0F7CDF-2284-834D-9F12-F4996F95E6C7}" srcOrd="0" destOrd="0" presId="urn:microsoft.com/office/officeart/2005/8/layout/bProcess4"/>
    <dgm:cxn modelId="{197B4FBA-1BB4-704E-97FC-9459F87AF309}" type="presParOf" srcId="{AE0F7CDF-2284-834D-9F12-F4996F95E6C7}" destId="{AA898B52-1608-7D4D-BA17-E8E3CFF276C4}" srcOrd="0" destOrd="0" presId="urn:microsoft.com/office/officeart/2005/8/layout/bProcess4"/>
    <dgm:cxn modelId="{53701A97-7904-E74B-8268-89D369CA1EFF}" type="presParOf" srcId="{AE0F7CDF-2284-834D-9F12-F4996F95E6C7}" destId="{3E2AF8AE-1281-B144-AE3B-7F4FD56B719D}" srcOrd="1" destOrd="0" presId="urn:microsoft.com/office/officeart/2005/8/layout/bProcess4"/>
    <dgm:cxn modelId="{74880139-40EE-D249-918F-19D56DE6D6C0}" type="presParOf" srcId="{184C71A8-0EC4-F94B-89A3-63E0FB2438AC}" destId="{4E7EEE95-FA1D-DD4B-A0C9-8C1D8DD7614E}" srcOrd="1" destOrd="0" presId="urn:microsoft.com/office/officeart/2005/8/layout/bProcess4"/>
    <dgm:cxn modelId="{A2E2D5F6-F729-EC45-A73E-616830098431}" type="presParOf" srcId="{184C71A8-0EC4-F94B-89A3-63E0FB2438AC}" destId="{F966D1E3-5C4F-2343-9E17-1A4A5CD4506F}" srcOrd="2" destOrd="0" presId="urn:microsoft.com/office/officeart/2005/8/layout/bProcess4"/>
    <dgm:cxn modelId="{851D7FF1-5D48-2547-8E14-BF39A9E7CA7D}" type="presParOf" srcId="{F966D1E3-5C4F-2343-9E17-1A4A5CD4506F}" destId="{84818489-335A-2044-9AEF-CDE0EA23F569}" srcOrd="0" destOrd="0" presId="urn:microsoft.com/office/officeart/2005/8/layout/bProcess4"/>
    <dgm:cxn modelId="{371F839D-0D93-044E-82E6-AB3F41EC05C2}" type="presParOf" srcId="{F966D1E3-5C4F-2343-9E17-1A4A5CD4506F}" destId="{5C6B4FF9-48D2-C04B-9EBE-437D04B40C27}" srcOrd="1" destOrd="0" presId="urn:microsoft.com/office/officeart/2005/8/layout/bProcess4"/>
    <dgm:cxn modelId="{F4CDBD88-2401-234B-8D8C-D8E8FD39AE03}" type="presParOf" srcId="{184C71A8-0EC4-F94B-89A3-63E0FB2438AC}" destId="{091CE5FB-A2B3-0F47-AA5E-3C5935ABDACA}" srcOrd="3" destOrd="0" presId="urn:microsoft.com/office/officeart/2005/8/layout/bProcess4"/>
    <dgm:cxn modelId="{B056BDCA-7D6A-9D44-9293-A65E4C374699}" type="presParOf" srcId="{184C71A8-0EC4-F94B-89A3-63E0FB2438AC}" destId="{B82D48BE-DEE8-F242-888C-F8BA1CD39FA4}" srcOrd="4" destOrd="0" presId="urn:microsoft.com/office/officeart/2005/8/layout/bProcess4"/>
    <dgm:cxn modelId="{308B9456-5851-0443-A39D-3C3B90BC79DC}" type="presParOf" srcId="{B82D48BE-DEE8-F242-888C-F8BA1CD39FA4}" destId="{74FE5958-5F76-1F43-A043-B02E73C2CFE3}" srcOrd="0" destOrd="0" presId="urn:microsoft.com/office/officeart/2005/8/layout/bProcess4"/>
    <dgm:cxn modelId="{8BF5585E-416E-3E42-9CBD-2EEFA5DD6F4F}" type="presParOf" srcId="{B82D48BE-DEE8-F242-888C-F8BA1CD39FA4}" destId="{D7248BCF-C780-8C48-902D-F0089D5E8262}" srcOrd="1" destOrd="0" presId="urn:microsoft.com/office/officeart/2005/8/layout/bProcess4"/>
    <dgm:cxn modelId="{8BEA9C6E-02F4-CD42-8C51-75E915061143}" type="presParOf" srcId="{184C71A8-0EC4-F94B-89A3-63E0FB2438AC}" destId="{1ADDBE82-2DC3-AD4B-B49C-F4E39D5E0428}" srcOrd="5" destOrd="0" presId="urn:microsoft.com/office/officeart/2005/8/layout/bProcess4"/>
    <dgm:cxn modelId="{25B4D478-161E-2D4E-BE7E-EEEAC5863C03}" type="presParOf" srcId="{184C71A8-0EC4-F94B-89A3-63E0FB2438AC}" destId="{E82D72FB-C80C-2549-9800-BB1A385B1A13}" srcOrd="6" destOrd="0" presId="urn:microsoft.com/office/officeart/2005/8/layout/bProcess4"/>
    <dgm:cxn modelId="{F3180CE9-03AC-634C-9CEB-CE158552FB78}" type="presParOf" srcId="{E82D72FB-C80C-2549-9800-BB1A385B1A13}" destId="{02769459-93A2-A243-B314-0EA0BD445AD8}" srcOrd="0" destOrd="0" presId="urn:microsoft.com/office/officeart/2005/8/layout/bProcess4"/>
    <dgm:cxn modelId="{37AFD587-DA8B-F24F-A951-2ADECC0EB01F}" type="presParOf" srcId="{E82D72FB-C80C-2549-9800-BB1A385B1A13}" destId="{897C253B-4CEC-2448-AB1A-732122CDDF9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9AFC97D-4E0C-1E4D-872C-983FC6BC758A}"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F532C3BC-3C67-284E-8D91-4A8AA00B78DC}">
      <dgm:prSet custT="1"/>
      <dgm:spPr>
        <a:solidFill>
          <a:schemeClr val="accent2">
            <a:alpha val="50000"/>
          </a:schemeClr>
        </a:solidFill>
      </dgm:spPr>
      <dgm:t>
        <a:bodyPr/>
        <a:lstStyle/>
        <a:p>
          <a:r>
            <a:rPr lang="bg-BG" sz="2400" i="1">
              <a:solidFill>
                <a:schemeClr val="bg1"/>
              </a:solidFill>
            </a:rPr>
            <a:t>ТЕХНОЛОГИЯ НА ТЪРСЕНЕ</a:t>
          </a:r>
          <a:endParaRPr lang="en-BG" sz="2400" i="1">
            <a:solidFill>
              <a:schemeClr val="bg1"/>
            </a:solidFill>
          </a:endParaRPr>
        </a:p>
      </dgm:t>
    </dgm:pt>
    <dgm:pt modelId="{DD7C0ADB-C748-6349-A209-567E0C2DDC05}" type="parTrans" cxnId="{B31E570C-0219-7A48-A0BF-254DE2FA4C35}">
      <dgm:prSet/>
      <dgm:spPr/>
      <dgm:t>
        <a:bodyPr/>
        <a:lstStyle/>
        <a:p>
          <a:endParaRPr lang="en-GB" sz="1400" i="1"/>
        </a:p>
      </dgm:t>
    </dgm:pt>
    <dgm:pt modelId="{04595957-7666-6D43-8D68-2DDA99646FA4}" type="sibTrans" cxnId="{B31E570C-0219-7A48-A0BF-254DE2FA4C35}">
      <dgm:prSet/>
      <dgm:spPr/>
      <dgm:t>
        <a:bodyPr/>
        <a:lstStyle/>
        <a:p>
          <a:endParaRPr lang="en-GB" sz="1400" i="1"/>
        </a:p>
      </dgm:t>
    </dgm:pt>
    <dgm:pt modelId="{CF2BA5A6-C4DF-2347-B2DA-40D8D3137C52}" type="pres">
      <dgm:prSet presAssocID="{09AFC97D-4E0C-1E4D-872C-983FC6BC758A}" presName="compositeShape" presStyleCnt="0">
        <dgm:presLayoutVars>
          <dgm:chMax val="7"/>
          <dgm:dir/>
          <dgm:resizeHandles val="exact"/>
        </dgm:presLayoutVars>
      </dgm:prSet>
      <dgm:spPr/>
    </dgm:pt>
    <dgm:pt modelId="{8207BCA8-387D-2648-936F-1339734A47A6}" type="pres">
      <dgm:prSet presAssocID="{F532C3BC-3C67-284E-8D91-4A8AA00B78DC}" presName="circ1TxSh" presStyleLbl="vennNode1" presStyleIdx="0" presStyleCnt="1"/>
      <dgm:spPr/>
    </dgm:pt>
  </dgm:ptLst>
  <dgm:cxnLst>
    <dgm:cxn modelId="{B31E570C-0219-7A48-A0BF-254DE2FA4C35}" srcId="{09AFC97D-4E0C-1E4D-872C-983FC6BC758A}" destId="{F532C3BC-3C67-284E-8D91-4A8AA00B78DC}" srcOrd="0" destOrd="0" parTransId="{DD7C0ADB-C748-6349-A209-567E0C2DDC05}" sibTransId="{04595957-7666-6D43-8D68-2DDA99646FA4}"/>
    <dgm:cxn modelId="{350FDE2F-145B-7B4A-98EE-9C2CCEBA3909}" type="presOf" srcId="{F532C3BC-3C67-284E-8D91-4A8AA00B78DC}" destId="{8207BCA8-387D-2648-936F-1339734A47A6}" srcOrd="0" destOrd="0" presId="urn:microsoft.com/office/officeart/2005/8/layout/venn1"/>
    <dgm:cxn modelId="{48D9B288-8C99-6949-831A-9C5891FF70CC}" type="presOf" srcId="{09AFC97D-4E0C-1E4D-872C-983FC6BC758A}" destId="{CF2BA5A6-C4DF-2347-B2DA-40D8D3137C52}" srcOrd="0" destOrd="0" presId="urn:microsoft.com/office/officeart/2005/8/layout/venn1"/>
    <dgm:cxn modelId="{7277CC5A-D06B-254E-A7E8-51CCF404626F}" type="presParOf" srcId="{CF2BA5A6-C4DF-2347-B2DA-40D8D3137C52}" destId="{8207BCA8-387D-2648-936F-1339734A47A6}" srcOrd="0" destOrd="0" presId="urn:microsoft.com/office/officeart/2005/8/layout/ven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2B49C4-D6D4-3E40-84BF-D45E776DF256}" type="doc">
      <dgm:prSet loTypeId="urn:microsoft.com/office/officeart/2005/8/layout/venn1" loCatId="relationship" qsTypeId="urn:microsoft.com/office/officeart/2005/8/quickstyle/3d1" qsCatId="3D" csTypeId="urn:microsoft.com/office/officeart/2005/8/colors/accent3_5" csCatId="accent3" phldr="1"/>
      <dgm:spPr/>
      <dgm:t>
        <a:bodyPr/>
        <a:lstStyle/>
        <a:p>
          <a:endParaRPr lang="en-GB"/>
        </a:p>
      </dgm:t>
    </dgm:pt>
    <dgm:pt modelId="{74BD300C-5A7D-CD42-8446-0B3075011AC0}">
      <dgm:prSet custT="1"/>
      <dgm:spPr>
        <a:solidFill>
          <a:schemeClr val="accent1">
            <a:alpha val="50000"/>
          </a:schemeClr>
        </a:solidFill>
      </dgm:spPr>
      <dgm:t>
        <a:bodyPr/>
        <a:lstStyle/>
        <a:p>
          <a:r>
            <a:rPr lang="bg-BG" sz="2400" i="1" noProof="0" dirty="0">
              <a:solidFill>
                <a:schemeClr val="bg1"/>
              </a:solidFill>
            </a:rPr>
            <a:t>КЛАСИФИКАЦИЯ НА СТРАТЕГИИТЕ И ОСНОВНИ ПОНЯТИЯ</a:t>
          </a:r>
          <a:endParaRPr lang="bg-BG" sz="2400" noProof="0" dirty="0">
            <a:solidFill>
              <a:schemeClr val="bg1"/>
            </a:solidFill>
          </a:endParaRPr>
        </a:p>
      </dgm:t>
    </dgm:pt>
    <dgm:pt modelId="{0FDBC331-2345-EB4A-9E52-2C189FE46CED}" type="parTrans" cxnId="{014B6F58-CC94-6348-8B53-2CBC6289080C}">
      <dgm:prSet/>
      <dgm:spPr/>
      <dgm:t>
        <a:bodyPr/>
        <a:lstStyle/>
        <a:p>
          <a:endParaRPr lang="bg-BG" sz="1200" noProof="0"/>
        </a:p>
      </dgm:t>
    </dgm:pt>
    <dgm:pt modelId="{C6238C7F-00FF-C94B-8D1D-3D999396E645}" type="sibTrans" cxnId="{014B6F58-CC94-6348-8B53-2CBC6289080C}">
      <dgm:prSet/>
      <dgm:spPr/>
      <dgm:t>
        <a:bodyPr/>
        <a:lstStyle/>
        <a:p>
          <a:endParaRPr lang="bg-BG" sz="1200" noProof="0"/>
        </a:p>
      </dgm:t>
    </dgm:pt>
    <dgm:pt modelId="{C0AA8BCC-90DA-4C4A-87D7-65136C346CFD}" type="pres">
      <dgm:prSet presAssocID="{292B49C4-D6D4-3E40-84BF-D45E776DF256}" presName="compositeShape" presStyleCnt="0">
        <dgm:presLayoutVars>
          <dgm:chMax val="7"/>
          <dgm:dir/>
          <dgm:resizeHandles val="exact"/>
        </dgm:presLayoutVars>
      </dgm:prSet>
      <dgm:spPr/>
    </dgm:pt>
    <dgm:pt modelId="{40C0C9FB-066B-144B-B107-AF9358E585C7}" type="pres">
      <dgm:prSet presAssocID="{74BD300C-5A7D-CD42-8446-0B3075011AC0}" presName="circ1TxSh" presStyleLbl="vennNode1" presStyleIdx="0" presStyleCnt="1"/>
      <dgm:spPr/>
    </dgm:pt>
  </dgm:ptLst>
  <dgm:cxnLst>
    <dgm:cxn modelId="{8D4D8732-04AE-5A43-8CF7-1D57C2835DBA}" type="presOf" srcId="{292B49C4-D6D4-3E40-84BF-D45E776DF256}" destId="{C0AA8BCC-90DA-4C4A-87D7-65136C346CFD}" srcOrd="0" destOrd="0" presId="urn:microsoft.com/office/officeart/2005/8/layout/venn1"/>
    <dgm:cxn modelId="{014B6F58-CC94-6348-8B53-2CBC6289080C}" srcId="{292B49C4-D6D4-3E40-84BF-D45E776DF256}" destId="{74BD300C-5A7D-CD42-8446-0B3075011AC0}" srcOrd="0" destOrd="0" parTransId="{0FDBC331-2345-EB4A-9E52-2C189FE46CED}" sibTransId="{C6238C7F-00FF-C94B-8D1D-3D999396E645}"/>
    <dgm:cxn modelId="{AB44747C-5043-764F-ADA8-D1E98EE61C6E}" type="presOf" srcId="{74BD300C-5A7D-CD42-8446-0B3075011AC0}" destId="{40C0C9FB-066B-144B-B107-AF9358E585C7}" srcOrd="0" destOrd="0" presId="urn:microsoft.com/office/officeart/2005/8/layout/venn1"/>
    <dgm:cxn modelId="{E7AE6640-787C-4A44-86FD-08D203A9747B}" type="presParOf" srcId="{C0AA8BCC-90DA-4C4A-87D7-65136C346CFD}" destId="{40C0C9FB-066B-144B-B107-AF9358E585C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7450758-038F-48B4-8740-D68977C6F1E0}"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EAC11764-D109-0F4A-B466-82E5B519E1BF}">
      <dgm:prSet/>
      <dgm:spPr/>
      <dgm:t>
        <a:bodyPr/>
        <a:lstStyle/>
        <a:p>
          <a:r>
            <a:rPr lang="bg-BG" b="1">
              <a:effectLst/>
              <a:latin typeface="Cambria" panose="02040503050406030204" pitchFamily="18" charset="0"/>
              <a:ea typeface="Times New Roman" panose="02020603050405020304" pitchFamily="18" charset="0"/>
              <a:cs typeface="Times New Roman" panose="02020603050405020304" pitchFamily="18" charset="0"/>
            </a:rPr>
            <a:t>RSS четци</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357D9B37-A642-FE4E-9A16-9C3F45967956}" type="parTrans" cxnId="{C4C3EF9C-54D4-6844-BB30-79941238FA46}">
      <dgm:prSet/>
      <dgm:spPr/>
      <dgm:t>
        <a:bodyPr/>
        <a:lstStyle/>
        <a:p>
          <a:endParaRPr lang="en-GB"/>
        </a:p>
      </dgm:t>
    </dgm:pt>
    <dgm:pt modelId="{D8BBCE49-F1E8-F94E-B151-9D7151E86D90}" type="sibTrans" cxnId="{C4C3EF9C-54D4-6844-BB30-79941238FA46}">
      <dgm:prSet/>
      <dgm:spPr/>
      <dgm:t>
        <a:bodyPr/>
        <a:lstStyle/>
        <a:p>
          <a:endParaRPr lang="en-GB"/>
        </a:p>
      </dgm:t>
    </dgm:pt>
    <dgm:pt modelId="{F36D32DF-5864-2648-BED7-3F77D9A58BFC}">
      <dgm:prSet/>
      <dgm:spPr/>
      <dgm:t>
        <a:bodyPr/>
        <a:lstStyle/>
        <a:p>
          <a:r>
            <a:rPr lang="bg-BG" b="1">
              <a:effectLst/>
              <a:latin typeface="Cambria" panose="02040503050406030204" pitchFamily="18" charset="0"/>
              <a:ea typeface="Times New Roman" panose="02020603050405020304" pitchFamily="18" charset="0"/>
              <a:cs typeface="Times New Roman" panose="02020603050405020304" pitchFamily="18" charset="0"/>
            </a:rPr>
            <a:t>Имейл абонаменти</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B20F94E2-BBA8-8D4B-9C80-8E3332D88707}" type="parTrans" cxnId="{B8A564F5-A631-ED46-8E30-C32C2379CC1C}">
      <dgm:prSet/>
      <dgm:spPr/>
      <dgm:t>
        <a:bodyPr/>
        <a:lstStyle/>
        <a:p>
          <a:endParaRPr lang="en-GB"/>
        </a:p>
      </dgm:t>
    </dgm:pt>
    <dgm:pt modelId="{490A8581-D464-D645-8F33-E15939BE645D}" type="sibTrans" cxnId="{B8A564F5-A631-ED46-8E30-C32C2379CC1C}">
      <dgm:prSet/>
      <dgm:spPr/>
      <dgm:t>
        <a:bodyPr/>
        <a:lstStyle/>
        <a:p>
          <a:endParaRPr lang="en-GB"/>
        </a:p>
      </dgm:t>
    </dgm:pt>
    <dgm:pt modelId="{E439F3A3-F6B9-E942-84E3-D2183D2D4C6B}">
      <dgm:prSet/>
      <dgm:spPr/>
      <dgm:t>
        <a:bodyPr/>
        <a:lstStyle/>
        <a:p>
          <a:r>
            <a:rPr lang="bg-BG" b="1" dirty="0">
              <a:effectLst/>
              <a:latin typeface="Cambria" panose="02040503050406030204" pitchFamily="18" charset="0"/>
              <a:ea typeface="Times New Roman" panose="02020603050405020304" pitchFamily="18" charset="0"/>
              <a:cs typeface="Times New Roman" panose="02020603050405020304" pitchFamily="18" charset="0"/>
            </a:rPr>
            <a:t>Социални медии</a:t>
          </a:r>
          <a:endParaRPr lang="bg-BG" dirty="0"/>
        </a:p>
      </dgm:t>
    </dgm:pt>
    <dgm:pt modelId="{BA9AE9D0-70BA-B142-A5D9-116B0FDA1BD2}" type="parTrans" cxnId="{E79159BF-A484-104E-96E9-F5BC1D077558}">
      <dgm:prSet/>
      <dgm:spPr/>
      <dgm:t>
        <a:bodyPr/>
        <a:lstStyle/>
        <a:p>
          <a:endParaRPr lang="en-GB"/>
        </a:p>
      </dgm:t>
    </dgm:pt>
    <dgm:pt modelId="{0C82BED1-69F5-514A-9CA7-7985880287F5}" type="sibTrans" cxnId="{E79159BF-A484-104E-96E9-F5BC1D077558}">
      <dgm:prSet/>
      <dgm:spPr/>
      <dgm:t>
        <a:bodyPr/>
        <a:lstStyle/>
        <a:p>
          <a:endParaRPr lang="en-GB"/>
        </a:p>
      </dgm:t>
    </dgm:pt>
    <dgm:pt modelId="{29705683-9B37-A54B-B58D-301201D1F687}">
      <dgm:prSet/>
      <dgm:spPr/>
      <dgm:t>
        <a:bodyPr/>
        <a:lstStyle/>
        <a:p>
          <a:r>
            <a:rPr lang="bg-BG" b="1">
              <a:effectLst/>
              <a:latin typeface="Cambria" panose="02040503050406030204" pitchFamily="18" charset="0"/>
              <a:ea typeface="Times New Roman" panose="02020603050405020304" pitchFamily="18" charset="0"/>
              <a:cs typeface="Times New Roman" panose="02020603050405020304" pitchFamily="18" charset="0"/>
            </a:rPr>
            <a:t>Агрегатори на новини</a:t>
          </a:r>
          <a:endParaRPr lang="bg-BG" dirty="0"/>
        </a:p>
      </dgm:t>
    </dgm:pt>
    <dgm:pt modelId="{FF8D527E-CECF-3449-A28B-EC9B22F2E620}" type="parTrans" cxnId="{9AF588FE-DE88-3D4E-B01D-F2D569CBF558}">
      <dgm:prSet/>
      <dgm:spPr/>
      <dgm:t>
        <a:bodyPr/>
        <a:lstStyle/>
        <a:p>
          <a:endParaRPr lang="en-GB"/>
        </a:p>
      </dgm:t>
    </dgm:pt>
    <dgm:pt modelId="{50034963-06DC-724F-9B6C-50E8A2199E20}" type="sibTrans" cxnId="{9AF588FE-DE88-3D4E-B01D-F2D569CBF558}">
      <dgm:prSet/>
      <dgm:spPr/>
      <dgm:t>
        <a:bodyPr/>
        <a:lstStyle/>
        <a:p>
          <a:endParaRPr lang="en-GB"/>
        </a:p>
      </dgm:t>
    </dgm:pt>
    <dgm:pt modelId="{7BE554E0-219D-8F48-B831-636956A77313}">
      <dgm:prSet/>
      <dgm:spPr/>
      <dgm:t>
        <a:bodyPr/>
        <a:lstStyle/>
        <a:p>
          <a:pPr>
            <a:buFont typeface="Symbol" pitchFamily="2" charset="2"/>
            <a:buChar char=""/>
          </a:pPr>
          <a:r>
            <a:rPr lang="bg-BG" b="1" dirty="0">
              <a:effectLst/>
              <a:latin typeface="Cambria" panose="02040503050406030204" pitchFamily="18" charset="0"/>
              <a:ea typeface="Times New Roman" panose="02020603050405020304" pitchFamily="18" charset="0"/>
              <a:cs typeface="Times New Roman" panose="02020603050405020304" pitchFamily="18" charset="0"/>
            </a:rPr>
            <a:t>Абонамент в </a:t>
          </a:r>
          <a:r>
            <a:rPr lang="bg-BG" b="1" dirty="0" err="1">
              <a:effectLst/>
              <a:latin typeface="Cambria" panose="02040503050406030204" pitchFamily="18" charset="0"/>
              <a:ea typeface="Times New Roman" panose="02020603050405020304" pitchFamily="18" charset="0"/>
              <a:cs typeface="Times New Roman" panose="02020603050405020304" pitchFamily="18" charset="0"/>
            </a:rPr>
            <a:t>YouTube</a:t>
          </a:r>
          <a:r>
            <a:rPr lang="bg-BG" b="1"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b="1" dirty="0" err="1">
              <a:effectLst/>
              <a:latin typeface="Cambria" panose="02040503050406030204" pitchFamily="18" charset="0"/>
              <a:ea typeface="Times New Roman" panose="02020603050405020304" pitchFamily="18" charset="0"/>
              <a:cs typeface="Times New Roman" panose="02020603050405020304" pitchFamily="18" charset="0"/>
            </a:rPr>
            <a:t>подкастове</a:t>
          </a:r>
          <a:endParaRPr lang="bg-BG" dirty="0"/>
        </a:p>
      </dgm:t>
    </dgm:pt>
    <dgm:pt modelId="{3443B09E-C140-B541-971E-AB7103F9698A}" type="parTrans" cxnId="{DDDEE93F-C18A-5E4A-A1DC-ECD615755FC1}">
      <dgm:prSet/>
      <dgm:spPr/>
      <dgm:t>
        <a:bodyPr/>
        <a:lstStyle/>
        <a:p>
          <a:endParaRPr lang="en-GB"/>
        </a:p>
      </dgm:t>
    </dgm:pt>
    <dgm:pt modelId="{0FE0E708-7267-7443-BD3B-3FB773705C6E}" type="sibTrans" cxnId="{DDDEE93F-C18A-5E4A-A1DC-ECD615755FC1}">
      <dgm:prSet/>
      <dgm:spPr/>
      <dgm:t>
        <a:bodyPr/>
        <a:lstStyle/>
        <a:p>
          <a:endParaRPr lang="en-GB"/>
        </a:p>
      </dgm:t>
    </dgm:pt>
    <dgm:pt modelId="{0FF64F6B-86BF-6046-8DA0-F16AE69475A7}">
      <dgm:prSet/>
      <dgm:spPr/>
      <dgm:t>
        <a:bodyPr/>
        <a:lstStyle/>
        <a:p>
          <a:r>
            <a:rPr lang="bg-BG" b="1" dirty="0">
              <a:effectLst/>
              <a:latin typeface="Cambria" panose="02040503050406030204" pitchFamily="18" charset="0"/>
              <a:ea typeface="Times New Roman" panose="02020603050405020304" pitchFamily="18" charset="0"/>
              <a:cs typeface="Times New Roman" panose="02020603050405020304" pitchFamily="18" charset="0"/>
            </a:rPr>
            <a:t>Уведомления в браузърите</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577AD4BD-793D-F64C-95B0-FD206DED26B3}" type="parTrans" cxnId="{822B803B-52DB-D848-BDDA-4E01DC4E85C3}">
      <dgm:prSet/>
      <dgm:spPr/>
      <dgm:t>
        <a:bodyPr/>
        <a:lstStyle/>
        <a:p>
          <a:endParaRPr lang="en-GB"/>
        </a:p>
      </dgm:t>
    </dgm:pt>
    <dgm:pt modelId="{3D7B2F39-01AC-DE4C-9F2B-499F27AF98F8}" type="sibTrans" cxnId="{822B803B-52DB-D848-BDDA-4E01DC4E85C3}">
      <dgm:prSet/>
      <dgm:spPr/>
      <dgm:t>
        <a:bodyPr/>
        <a:lstStyle/>
        <a:p>
          <a:endParaRPr lang="en-GB"/>
        </a:p>
      </dgm:t>
    </dgm:pt>
    <dgm:pt modelId="{4C238AB4-4836-CE44-BC9E-B349145EA034}">
      <dgm:prSet/>
      <dgm:spPr/>
      <dgm:t>
        <a:bodyPr/>
        <a:lstStyle/>
        <a:p>
          <a:r>
            <a:rPr lang="bg-BG" b="1">
              <a:effectLst/>
              <a:latin typeface="Cambria" panose="02040503050406030204" pitchFamily="18" charset="0"/>
              <a:ea typeface="Times New Roman" panose="02020603050405020304" pitchFamily="18" charset="0"/>
              <a:cs typeface="Times New Roman" panose="02020603050405020304" pitchFamily="18" charset="0"/>
            </a:rPr>
            <a:t>Използване на кураторски платформи</a:t>
          </a:r>
          <a:endParaRPr lang="bg-BG"/>
        </a:p>
      </dgm:t>
    </dgm:pt>
    <dgm:pt modelId="{D21B09E4-1369-134F-A7E3-4D127D96333D}" type="parTrans" cxnId="{ACE41553-0DD8-6D43-8468-14E482328F72}">
      <dgm:prSet/>
      <dgm:spPr/>
      <dgm:t>
        <a:bodyPr/>
        <a:lstStyle/>
        <a:p>
          <a:endParaRPr lang="en-GB"/>
        </a:p>
      </dgm:t>
    </dgm:pt>
    <dgm:pt modelId="{F923D063-5B5B-9143-A5AB-27DE3D367FD7}" type="sibTrans" cxnId="{ACE41553-0DD8-6D43-8468-14E482328F72}">
      <dgm:prSet/>
      <dgm:spPr/>
      <dgm:t>
        <a:bodyPr/>
        <a:lstStyle/>
        <a:p>
          <a:endParaRPr lang="en-GB"/>
        </a:p>
      </dgm:t>
    </dgm:pt>
    <dgm:pt modelId="{462547A0-905B-5445-AB8E-F6756D95BDA9}" type="pres">
      <dgm:prSet presAssocID="{27450758-038F-48B4-8740-D68977C6F1E0}" presName="diagram" presStyleCnt="0">
        <dgm:presLayoutVars>
          <dgm:dir/>
          <dgm:resizeHandles val="exact"/>
        </dgm:presLayoutVars>
      </dgm:prSet>
      <dgm:spPr/>
    </dgm:pt>
    <dgm:pt modelId="{32F35153-451C-7544-98FA-DF51D0803F81}" type="pres">
      <dgm:prSet presAssocID="{EAC11764-D109-0F4A-B466-82E5B519E1BF}" presName="node" presStyleLbl="node1" presStyleIdx="0" presStyleCnt="7">
        <dgm:presLayoutVars>
          <dgm:bulletEnabled val="1"/>
        </dgm:presLayoutVars>
      </dgm:prSet>
      <dgm:spPr/>
    </dgm:pt>
    <dgm:pt modelId="{BC7AE296-1165-2443-A2A2-F0DA4F631D84}" type="pres">
      <dgm:prSet presAssocID="{D8BBCE49-F1E8-F94E-B151-9D7151E86D90}" presName="sibTrans" presStyleCnt="0"/>
      <dgm:spPr/>
    </dgm:pt>
    <dgm:pt modelId="{A6EEE6BB-638A-5247-A9A3-F1AA5A9C4BB7}" type="pres">
      <dgm:prSet presAssocID="{F36D32DF-5864-2648-BED7-3F77D9A58BFC}" presName="node" presStyleLbl="node1" presStyleIdx="1" presStyleCnt="7">
        <dgm:presLayoutVars>
          <dgm:bulletEnabled val="1"/>
        </dgm:presLayoutVars>
      </dgm:prSet>
      <dgm:spPr/>
    </dgm:pt>
    <dgm:pt modelId="{8163EEB4-50CF-2742-9AFB-F6DB191206DC}" type="pres">
      <dgm:prSet presAssocID="{490A8581-D464-D645-8F33-E15939BE645D}" presName="sibTrans" presStyleCnt="0"/>
      <dgm:spPr/>
    </dgm:pt>
    <dgm:pt modelId="{16051938-7093-D147-AAF7-6603CA25A51B}" type="pres">
      <dgm:prSet presAssocID="{E439F3A3-F6B9-E942-84E3-D2183D2D4C6B}" presName="node" presStyleLbl="node1" presStyleIdx="2" presStyleCnt="7">
        <dgm:presLayoutVars>
          <dgm:bulletEnabled val="1"/>
        </dgm:presLayoutVars>
      </dgm:prSet>
      <dgm:spPr/>
    </dgm:pt>
    <dgm:pt modelId="{F8605B85-26BF-2C42-BFA8-AF8F2C7B95A4}" type="pres">
      <dgm:prSet presAssocID="{0C82BED1-69F5-514A-9CA7-7985880287F5}" presName="sibTrans" presStyleCnt="0"/>
      <dgm:spPr/>
    </dgm:pt>
    <dgm:pt modelId="{28EFA8C0-F9B8-4C4E-ABEB-FD5A36071B46}" type="pres">
      <dgm:prSet presAssocID="{29705683-9B37-A54B-B58D-301201D1F687}" presName="node" presStyleLbl="node1" presStyleIdx="3" presStyleCnt="7">
        <dgm:presLayoutVars>
          <dgm:bulletEnabled val="1"/>
        </dgm:presLayoutVars>
      </dgm:prSet>
      <dgm:spPr/>
    </dgm:pt>
    <dgm:pt modelId="{BD9B4391-3AB0-184F-B50C-7F5CFEF025E8}" type="pres">
      <dgm:prSet presAssocID="{50034963-06DC-724F-9B6C-50E8A2199E20}" presName="sibTrans" presStyleCnt="0"/>
      <dgm:spPr/>
    </dgm:pt>
    <dgm:pt modelId="{6CA2BE84-ADA1-7946-82D0-09137466B496}" type="pres">
      <dgm:prSet presAssocID="{7BE554E0-219D-8F48-B831-636956A77313}" presName="node" presStyleLbl="node1" presStyleIdx="4" presStyleCnt="7">
        <dgm:presLayoutVars>
          <dgm:bulletEnabled val="1"/>
        </dgm:presLayoutVars>
      </dgm:prSet>
      <dgm:spPr/>
    </dgm:pt>
    <dgm:pt modelId="{3BD6515D-437B-AB48-8E0B-C60E8E19B617}" type="pres">
      <dgm:prSet presAssocID="{0FE0E708-7267-7443-BD3B-3FB773705C6E}" presName="sibTrans" presStyleCnt="0"/>
      <dgm:spPr/>
    </dgm:pt>
    <dgm:pt modelId="{2AB83A05-B7C4-8E4D-85C9-9CB30A9A3E73}" type="pres">
      <dgm:prSet presAssocID="{0FF64F6B-86BF-6046-8DA0-F16AE69475A7}" presName="node" presStyleLbl="node1" presStyleIdx="5" presStyleCnt="7">
        <dgm:presLayoutVars>
          <dgm:bulletEnabled val="1"/>
        </dgm:presLayoutVars>
      </dgm:prSet>
      <dgm:spPr/>
    </dgm:pt>
    <dgm:pt modelId="{EC73BBC3-F25E-AE4B-B997-C8784D1FACDB}" type="pres">
      <dgm:prSet presAssocID="{3D7B2F39-01AC-DE4C-9F2B-499F27AF98F8}" presName="sibTrans" presStyleCnt="0"/>
      <dgm:spPr/>
    </dgm:pt>
    <dgm:pt modelId="{5F07E5E9-B289-3646-B8A6-1D4F8191F651}" type="pres">
      <dgm:prSet presAssocID="{4C238AB4-4836-CE44-BC9E-B349145EA034}" presName="node" presStyleLbl="node1" presStyleIdx="6" presStyleCnt="7">
        <dgm:presLayoutVars>
          <dgm:bulletEnabled val="1"/>
        </dgm:presLayoutVars>
      </dgm:prSet>
      <dgm:spPr/>
    </dgm:pt>
  </dgm:ptLst>
  <dgm:cxnLst>
    <dgm:cxn modelId="{9608C204-C920-094B-8B80-03AE0807C03A}" type="presOf" srcId="{27450758-038F-48B4-8740-D68977C6F1E0}" destId="{462547A0-905B-5445-AB8E-F6756D95BDA9}" srcOrd="0" destOrd="0" presId="urn:microsoft.com/office/officeart/2005/8/layout/default"/>
    <dgm:cxn modelId="{C11A1F09-B354-8C44-893D-3D75B7ACE68C}" type="presOf" srcId="{29705683-9B37-A54B-B58D-301201D1F687}" destId="{28EFA8C0-F9B8-4C4E-ABEB-FD5A36071B46}" srcOrd="0" destOrd="0" presId="urn:microsoft.com/office/officeart/2005/8/layout/default"/>
    <dgm:cxn modelId="{E7B9132D-7B22-7A49-AC9A-55C97C68441D}" type="presOf" srcId="{0FF64F6B-86BF-6046-8DA0-F16AE69475A7}" destId="{2AB83A05-B7C4-8E4D-85C9-9CB30A9A3E73}" srcOrd="0" destOrd="0" presId="urn:microsoft.com/office/officeart/2005/8/layout/default"/>
    <dgm:cxn modelId="{822B803B-52DB-D848-BDDA-4E01DC4E85C3}" srcId="{27450758-038F-48B4-8740-D68977C6F1E0}" destId="{0FF64F6B-86BF-6046-8DA0-F16AE69475A7}" srcOrd="5" destOrd="0" parTransId="{577AD4BD-793D-F64C-95B0-FD206DED26B3}" sibTransId="{3D7B2F39-01AC-DE4C-9F2B-499F27AF98F8}"/>
    <dgm:cxn modelId="{1F28383E-1484-5744-9E1D-5BB1B36B6561}" type="presOf" srcId="{E439F3A3-F6B9-E942-84E3-D2183D2D4C6B}" destId="{16051938-7093-D147-AAF7-6603CA25A51B}" srcOrd="0" destOrd="0" presId="urn:microsoft.com/office/officeart/2005/8/layout/default"/>
    <dgm:cxn modelId="{DDDEE93F-C18A-5E4A-A1DC-ECD615755FC1}" srcId="{27450758-038F-48B4-8740-D68977C6F1E0}" destId="{7BE554E0-219D-8F48-B831-636956A77313}" srcOrd="4" destOrd="0" parTransId="{3443B09E-C140-B541-971E-AB7103F9698A}" sibTransId="{0FE0E708-7267-7443-BD3B-3FB773705C6E}"/>
    <dgm:cxn modelId="{ACE41553-0DD8-6D43-8468-14E482328F72}" srcId="{27450758-038F-48B4-8740-D68977C6F1E0}" destId="{4C238AB4-4836-CE44-BC9E-B349145EA034}" srcOrd="6" destOrd="0" parTransId="{D21B09E4-1369-134F-A7E3-4D127D96333D}" sibTransId="{F923D063-5B5B-9143-A5AB-27DE3D367FD7}"/>
    <dgm:cxn modelId="{662DCE5A-CC94-9E4E-B57B-783CF2DF6F05}" type="presOf" srcId="{EAC11764-D109-0F4A-B466-82E5B519E1BF}" destId="{32F35153-451C-7544-98FA-DF51D0803F81}" srcOrd="0" destOrd="0" presId="urn:microsoft.com/office/officeart/2005/8/layout/default"/>
    <dgm:cxn modelId="{A8B6668A-7999-A347-B1DB-3BF9BA9E320E}" type="presOf" srcId="{4C238AB4-4836-CE44-BC9E-B349145EA034}" destId="{5F07E5E9-B289-3646-B8A6-1D4F8191F651}" srcOrd="0" destOrd="0" presId="urn:microsoft.com/office/officeart/2005/8/layout/default"/>
    <dgm:cxn modelId="{9B3AC78A-0B43-594E-887C-3AD50EFBC1F4}" type="presOf" srcId="{7BE554E0-219D-8F48-B831-636956A77313}" destId="{6CA2BE84-ADA1-7946-82D0-09137466B496}" srcOrd="0" destOrd="0" presId="urn:microsoft.com/office/officeart/2005/8/layout/default"/>
    <dgm:cxn modelId="{C4C3EF9C-54D4-6844-BB30-79941238FA46}" srcId="{27450758-038F-48B4-8740-D68977C6F1E0}" destId="{EAC11764-D109-0F4A-B466-82E5B519E1BF}" srcOrd="0" destOrd="0" parTransId="{357D9B37-A642-FE4E-9A16-9C3F45967956}" sibTransId="{D8BBCE49-F1E8-F94E-B151-9D7151E86D90}"/>
    <dgm:cxn modelId="{E79159BF-A484-104E-96E9-F5BC1D077558}" srcId="{27450758-038F-48B4-8740-D68977C6F1E0}" destId="{E439F3A3-F6B9-E942-84E3-D2183D2D4C6B}" srcOrd="2" destOrd="0" parTransId="{BA9AE9D0-70BA-B142-A5D9-116B0FDA1BD2}" sibTransId="{0C82BED1-69F5-514A-9CA7-7985880287F5}"/>
    <dgm:cxn modelId="{27E604E1-3EDB-8C43-A57D-8814139B38C1}" type="presOf" srcId="{F36D32DF-5864-2648-BED7-3F77D9A58BFC}" destId="{A6EEE6BB-638A-5247-A9A3-F1AA5A9C4BB7}" srcOrd="0" destOrd="0" presId="urn:microsoft.com/office/officeart/2005/8/layout/default"/>
    <dgm:cxn modelId="{B8A564F5-A631-ED46-8E30-C32C2379CC1C}" srcId="{27450758-038F-48B4-8740-D68977C6F1E0}" destId="{F36D32DF-5864-2648-BED7-3F77D9A58BFC}" srcOrd="1" destOrd="0" parTransId="{B20F94E2-BBA8-8D4B-9C80-8E3332D88707}" sibTransId="{490A8581-D464-D645-8F33-E15939BE645D}"/>
    <dgm:cxn modelId="{9AF588FE-DE88-3D4E-B01D-F2D569CBF558}" srcId="{27450758-038F-48B4-8740-D68977C6F1E0}" destId="{29705683-9B37-A54B-B58D-301201D1F687}" srcOrd="3" destOrd="0" parTransId="{FF8D527E-CECF-3449-A28B-EC9B22F2E620}" sibTransId="{50034963-06DC-724F-9B6C-50E8A2199E20}"/>
    <dgm:cxn modelId="{6AA39DB4-3AA0-8D45-A5B1-8DD5468AEAEC}" type="presParOf" srcId="{462547A0-905B-5445-AB8E-F6756D95BDA9}" destId="{32F35153-451C-7544-98FA-DF51D0803F81}" srcOrd="0" destOrd="0" presId="urn:microsoft.com/office/officeart/2005/8/layout/default"/>
    <dgm:cxn modelId="{AB5270BB-90E6-8D44-BDC1-F9FB68140B0C}" type="presParOf" srcId="{462547A0-905B-5445-AB8E-F6756D95BDA9}" destId="{BC7AE296-1165-2443-A2A2-F0DA4F631D84}" srcOrd="1" destOrd="0" presId="urn:microsoft.com/office/officeart/2005/8/layout/default"/>
    <dgm:cxn modelId="{1991EDF2-7E37-3744-8F7C-05EC0EAEB455}" type="presParOf" srcId="{462547A0-905B-5445-AB8E-F6756D95BDA9}" destId="{A6EEE6BB-638A-5247-A9A3-F1AA5A9C4BB7}" srcOrd="2" destOrd="0" presId="urn:microsoft.com/office/officeart/2005/8/layout/default"/>
    <dgm:cxn modelId="{270B1968-E954-E240-9499-2C9F6A62562C}" type="presParOf" srcId="{462547A0-905B-5445-AB8E-F6756D95BDA9}" destId="{8163EEB4-50CF-2742-9AFB-F6DB191206DC}" srcOrd="3" destOrd="0" presId="urn:microsoft.com/office/officeart/2005/8/layout/default"/>
    <dgm:cxn modelId="{3863FE39-0FF1-2B41-AA9C-98D178E236BF}" type="presParOf" srcId="{462547A0-905B-5445-AB8E-F6756D95BDA9}" destId="{16051938-7093-D147-AAF7-6603CA25A51B}" srcOrd="4" destOrd="0" presId="urn:microsoft.com/office/officeart/2005/8/layout/default"/>
    <dgm:cxn modelId="{86EE06B6-547D-594C-9D25-E05A045FB870}" type="presParOf" srcId="{462547A0-905B-5445-AB8E-F6756D95BDA9}" destId="{F8605B85-26BF-2C42-BFA8-AF8F2C7B95A4}" srcOrd="5" destOrd="0" presId="urn:microsoft.com/office/officeart/2005/8/layout/default"/>
    <dgm:cxn modelId="{07A1FEFB-AEF7-424B-BA32-43423D7A7E67}" type="presParOf" srcId="{462547A0-905B-5445-AB8E-F6756D95BDA9}" destId="{28EFA8C0-F9B8-4C4E-ABEB-FD5A36071B46}" srcOrd="6" destOrd="0" presId="urn:microsoft.com/office/officeart/2005/8/layout/default"/>
    <dgm:cxn modelId="{4B6E63F9-C903-DE4C-A1C4-1D6DF7ABFE43}" type="presParOf" srcId="{462547A0-905B-5445-AB8E-F6756D95BDA9}" destId="{BD9B4391-3AB0-184F-B50C-7F5CFEF025E8}" srcOrd="7" destOrd="0" presId="urn:microsoft.com/office/officeart/2005/8/layout/default"/>
    <dgm:cxn modelId="{85213C58-9FA9-644A-8640-55D14C2071F9}" type="presParOf" srcId="{462547A0-905B-5445-AB8E-F6756D95BDA9}" destId="{6CA2BE84-ADA1-7946-82D0-09137466B496}" srcOrd="8" destOrd="0" presId="urn:microsoft.com/office/officeart/2005/8/layout/default"/>
    <dgm:cxn modelId="{FAD5DF64-6739-E44B-AA5B-7014039891E7}" type="presParOf" srcId="{462547A0-905B-5445-AB8E-F6756D95BDA9}" destId="{3BD6515D-437B-AB48-8E0B-C60E8E19B617}" srcOrd="9" destOrd="0" presId="urn:microsoft.com/office/officeart/2005/8/layout/default"/>
    <dgm:cxn modelId="{C2E6A91B-7215-2B4A-960D-37EE63D776A6}" type="presParOf" srcId="{462547A0-905B-5445-AB8E-F6756D95BDA9}" destId="{2AB83A05-B7C4-8E4D-85C9-9CB30A9A3E73}" srcOrd="10" destOrd="0" presId="urn:microsoft.com/office/officeart/2005/8/layout/default"/>
    <dgm:cxn modelId="{95149C7B-AEDE-2B4F-B8EF-F9BE28DB0156}" type="presParOf" srcId="{462547A0-905B-5445-AB8E-F6756D95BDA9}" destId="{EC73BBC3-F25E-AE4B-B997-C8784D1FACDB}" srcOrd="11" destOrd="0" presId="urn:microsoft.com/office/officeart/2005/8/layout/default"/>
    <dgm:cxn modelId="{D2E05D41-7B9E-094A-A068-01DB5FE69F19}" type="presParOf" srcId="{462547A0-905B-5445-AB8E-F6756D95BDA9}" destId="{5F07E5E9-B289-3646-B8A6-1D4F8191F651}" srcOrd="12" destOrd="0" presId="urn:microsoft.com/office/officeart/2005/8/layout/default"/>
  </dgm:cxnLst>
  <dgm:bg>
    <a:no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1CDE20-8EB5-423A-8427-928F99FC7801}" type="doc">
      <dgm:prSet loTypeId="urn:microsoft.com/office/officeart/2005/8/layout/matrix3" loCatId="matrix" qsTypeId="urn:microsoft.com/office/officeart/2005/8/quickstyle/3d1" qsCatId="3D" csTypeId="urn:microsoft.com/office/officeart/2005/8/colors/colorful1" csCatId="colorful" phldr="1"/>
      <dgm:spPr/>
      <dgm:t>
        <a:bodyPr/>
        <a:lstStyle/>
        <a:p>
          <a:endParaRPr lang="en-US"/>
        </a:p>
      </dgm:t>
    </dgm:pt>
    <dgm:pt modelId="{86A364E5-9DDC-4F3B-8FEB-517B6ECC9996}">
      <dgm:prSet custT="1"/>
      <dgm:spPr/>
      <dgm:t>
        <a:bodyPr/>
        <a:lstStyle/>
        <a:p>
          <a:r>
            <a:rPr lang="bg-BG" sz="2400" b="0" noProof="0" dirty="0">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RSS клиенти</a:t>
          </a:r>
          <a:endParaRPr lang="bg-BG" sz="2400" b="0" noProof="0" dirty="0">
            <a:solidFill>
              <a:schemeClr val="bg1"/>
            </a:solidFill>
            <a:latin typeface="Calibri"/>
            <a:ea typeface="Calibri"/>
            <a:cs typeface="Calibri"/>
          </a:endParaRPr>
        </a:p>
      </dgm:t>
    </dgm:pt>
    <dgm:pt modelId="{1FCF0AEA-1842-41E6-871D-D4C8594E4A1B}" type="parTrans" cxnId="{98D87257-803E-42A3-B090-0C0CCD2D6AEC}">
      <dgm:prSet/>
      <dgm:spPr/>
      <dgm:t>
        <a:bodyPr/>
        <a:lstStyle/>
        <a:p>
          <a:endParaRPr lang="bg-BG" sz="3600" b="0" noProof="0" dirty="0"/>
        </a:p>
      </dgm:t>
    </dgm:pt>
    <dgm:pt modelId="{569C33FB-C9DE-49D0-81FE-17F21DD194F0}" type="sibTrans" cxnId="{98D87257-803E-42A3-B090-0C0CCD2D6AEC}">
      <dgm:prSet/>
      <dgm:spPr/>
      <dgm:t>
        <a:bodyPr/>
        <a:lstStyle/>
        <a:p>
          <a:endParaRPr lang="bg-BG" sz="3600" b="0" noProof="0" dirty="0"/>
        </a:p>
      </dgm:t>
    </dgm:pt>
    <dgm:pt modelId="{C1383161-D104-40E5-B689-1951712CED6E}">
      <dgm:prSet custT="1"/>
      <dgm:spPr/>
      <dgm:t>
        <a:bodyPr/>
        <a:lstStyle/>
        <a:p>
          <a:r>
            <a:rPr lang="bg-BG" sz="2400" b="0" noProof="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Следене на </a:t>
          </a:r>
          <a:r>
            <a:rPr lang="bg-BG" sz="2400" b="0" noProof="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подкасти</a:t>
          </a:r>
          <a:endParaRPr lang="bg-BG" sz="2400" b="0" noProof="0" dirty="0">
            <a:solidFill>
              <a:schemeClr val="bg1"/>
            </a:solidFill>
            <a:latin typeface="Calibri"/>
            <a:ea typeface="Calibri"/>
            <a:cs typeface="Calibri"/>
          </a:endParaRPr>
        </a:p>
      </dgm:t>
    </dgm:pt>
    <dgm:pt modelId="{77850021-A7D7-4E88-990E-87774D04924D}" type="parTrans" cxnId="{7559DF35-7953-4C5B-AD04-1E071C412E12}">
      <dgm:prSet/>
      <dgm:spPr/>
      <dgm:t>
        <a:bodyPr/>
        <a:lstStyle/>
        <a:p>
          <a:endParaRPr lang="bg-BG" sz="3600" b="0" noProof="0" dirty="0"/>
        </a:p>
      </dgm:t>
    </dgm:pt>
    <dgm:pt modelId="{D548C68B-26B8-4E3C-9DDF-0269860186AC}" type="sibTrans" cxnId="{7559DF35-7953-4C5B-AD04-1E071C412E12}">
      <dgm:prSet/>
      <dgm:spPr/>
      <dgm:t>
        <a:bodyPr/>
        <a:lstStyle/>
        <a:p>
          <a:endParaRPr lang="bg-BG" sz="3600" b="0" noProof="0" dirty="0"/>
        </a:p>
      </dgm:t>
    </dgm:pt>
    <dgm:pt modelId="{DE0F0DF8-1C9D-45E0-9BDE-FCE8D5A6494A}">
      <dgm:prSet custT="1"/>
      <dgm:spPr/>
      <dgm:t>
        <a:bodyPr/>
        <a:lstStyle/>
        <a:p>
          <a:r>
            <a:rPr lang="bg-BG" sz="2400" b="0" noProof="0" dirty="0">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Агрегатори на новини и уеб базирани агрегатори на новини</a:t>
          </a:r>
          <a:endParaRPr lang="bg-BG" sz="2400" b="0" noProof="0" dirty="0">
            <a:solidFill>
              <a:schemeClr val="bg1"/>
            </a:solidFill>
            <a:latin typeface="Calibri"/>
            <a:ea typeface="Calibri"/>
            <a:cs typeface="Calibri"/>
          </a:endParaRPr>
        </a:p>
      </dgm:t>
    </dgm:pt>
    <dgm:pt modelId="{123704B2-863B-4C32-8D48-DB1C47962E91}" type="parTrans" cxnId="{58717EA4-675D-4F01-832D-A84FAC161249}">
      <dgm:prSet/>
      <dgm:spPr/>
      <dgm:t>
        <a:bodyPr/>
        <a:lstStyle/>
        <a:p>
          <a:endParaRPr lang="bg-BG" sz="3600" b="0" noProof="0" dirty="0"/>
        </a:p>
      </dgm:t>
    </dgm:pt>
    <dgm:pt modelId="{58011AED-7B74-4D60-8F78-9222E8501515}" type="sibTrans" cxnId="{58717EA4-675D-4F01-832D-A84FAC161249}">
      <dgm:prSet/>
      <dgm:spPr/>
      <dgm:t>
        <a:bodyPr/>
        <a:lstStyle/>
        <a:p>
          <a:endParaRPr lang="bg-BG" sz="3600" b="0" noProof="0" dirty="0"/>
        </a:p>
      </dgm:t>
    </dgm:pt>
    <dgm:pt modelId="{8FA133DF-6098-43B2-9864-82DA5EF06091}">
      <dgm:prSet custT="1"/>
      <dgm:spPr/>
      <dgm:t>
        <a:bodyPr/>
        <a:lstStyle/>
        <a:p>
          <a:r>
            <a:rPr lang="bg-BG" sz="2400" b="0" noProof="0" dirty="0" err="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Кураторски</a:t>
          </a:r>
          <a:r>
            <a:rPr lang="bg-BG" sz="2400" b="0" noProof="0" dirty="0">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 платформи</a:t>
          </a:r>
          <a:endParaRPr lang="bg-BG" sz="2400" b="0" noProof="0" dirty="0">
            <a:solidFill>
              <a:schemeClr val="bg1"/>
            </a:solidFill>
            <a:latin typeface="Calibri"/>
            <a:ea typeface="Calibri"/>
            <a:cs typeface="Calibri"/>
          </a:endParaRPr>
        </a:p>
      </dgm:t>
    </dgm:pt>
    <dgm:pt modelId="{05ED8000-A62E-4E0E-A855-D6EA7C85BE45}" type="parTrans" cxnId="{90AFE5ED-A9D0-4CE2-A0A8-AF122006ECF0}">
      <dgm:prSet/>
      <dgm:spPr/>
      <dgm:t>
        <a:bodyPr/>
        <a:lstStyle/>
        <a:p>
          <a:endParaRPr lang="bg-BG" sz="3600" b="0" noProof="0" dirty="0"/>
        </a:p>
      </dgm:t>
    </dgm:pt>
    <dgm:pt modelId="{7404EE36-2F1E-49B8-9D24-A41A2FD46FE6}" type="sibTrans" cxnId="{90AFE5ED-A9D0-4CE2-A0A8-AF122006ECF0}">
      <dgm:prSet/>
      <dgm:spPr/>
      <dgm:t>
        <a:bodyPr/>
        <a:lstStyle/>
        <a:p>
          <a:endParaRPr lang="bg-BG" sz="3600" b="0" noProof="0" dirty="0"/>
        </a:p>
      </dgm:t>
    </dgm:pt>
    <dgm:pt modelId="{9ABEDBE4-F4E6-40BD-A140-369EC598D423}" type="pres">
      <dgm:prSet presAssocID="{441CDE20-8EB5-423A-8427-928F99FC7801}" presName="matrix" presStyleCnt="0">
        <dgm:presLayoutVars>
          <dgm:chMax val="1"/>
          <dgm:dir/>
          <dgm:resizeHandles val="exact"/>
        </dgm:presLayoutVars>
      </dgm:prSet>
      <dgm:spPr/>
    </dgm:pt>
    <dgm:pt modelId="{FB80FDD7-182D-4C78-8715-37325D000557}" type="pres">
      <dgm:prSet presAssocID="{441CDE20-8EB5-423A-8427-928F99FC7801}" presName="diamond" presStyleLbl="bgShp" presStyleIdx="0" presStyleCnt="1"/>
      <dgm:spPr/>
    </dgm:pt>
    <dgm:pt modelId="{3B0E5CDE-86F8-4F87-9F98-0C97A4B47C61}" type="pres">
      <dgm:prSet presAssocID="{441CDE20-8EB5-423A-8427-928F99FC7801}" presName="quad1" presStyleLbl="node1" presStyleIdx="0" presStyleCnt="4">
        <dgm:presLayoutVars>
          <dgm:chMax val="0"/>
          <dgm:chPref val="0"/>
          <dgm:bulletEnabled val="1"/>
        </dgm:presLayoutVars>
      </dgm:prSet>
      <dgm:spPr/>
    </dgm:pt>
    <dgm:pt modelId="{ED641F47-9CA7-4318-BC91-B90D400357DF}" type="pres">
      <dgm:prSet presAssocID="{441CDE20-8EB5-423A-8427-928F99FC7801}" presName="quad2" presStyleLbl="node1" presStyleIdx="1" presStyleCnt="4">
        <dgm:presLayoutVars>
          <dgm:chMax val="0"/>
          <dgm:chPref val="0"/>
          <dgm:bulletEnabled val="1"/>
        </dgm:presLayoutVars>
      </dgm:prSet>
      <dgm:spPr/>
    </dgm:pt>
    <dgm:pt modelId="{49ADC8E9-2B0B-4AF5-990F-3F41D378A985}" type="pres">
      <dgm:prSet presAssocID="{441CDE20-8EB5-423A-8427-928F99FC7801}" presName="quad3" presStyleLbl="node1" presStyleIdx="2" presStyleCnt="4">
        <dgm:presLayoutVars>
          <dgm:chMax val="0"/>
          <dgm:chPref val="0"/>
          <dgm:bulletEnabled val="1"/>
        </dgm:presLayoutVars>
      </dgm:prSet>
      <dgm:spPr/>
    </dgm:pt>
    <dgm:pt modelId="{E2C62307-BFB0-4AD3-A575-7FD01862D736}" type="pres">
      <dgm:prSet presAssocID="{441CDE20-8EB5-423A-8427-928F99FC7801}" presName="quad4" presStyleLbl="node1" presStyleIdx="3" presStyleCnt="4">
        <dgm:presLayoutVars>
          <dgm:chMax val="0"/>
          <dgm:chPref val="0"/>
          <dgm:bulletEnabled val="1"/>
        </dgm:presLayoutVars>
      </dgm:prSet>
      <dgm:spPr/>
    </dgm:pt>
  </dgm:ptLst>
  <dgm:cxnLst>
    <dgm:cxn modelId="{1CE8010B-EFAE-41BD-B468-81ADC4D91D2A}" type="presOf" srcId="{C1383161-D104-40E5-B689-1951712CED6E}" destId="{ED641F47-9CA7-4318-BC91-B90D400357DF}" srcOrd="0" destOrd="0" presId="urn:microsoft.com/office/officeart/2005/8/layout/matrix3"/>
    <dgm:cxn modelId="{7547D113-6130-4123-9151-780F88001A8E}" type="presOf" srcId="{DE0F0DF8-1C9D-45E0-9BDE-FCE8D5A6494A}" destId="{49ADC8E9-2B0B-4AF5-990F-3F41D378A985}" srcOrd="0" destOrd="0" presId="urn:microsoft.com/office/officeart/2005/8/layout/matrix3"/>
    <dgm:cxn modelId="{7559DF35-7953-4C5B-AD04-1E071C412E12}" srcId="{441CDE20-8EB5-423A-8427-928F99FC7801}" destId="{C1383161-D104-40E5-B689-1951712CED6E}" srcOrd="1" destOrd="0" parTransId="{77850021-A7D7-4E88-990E-87774D04924D}" sibTransId="{D548C68B-26B8-4E3C-9DDF-0269860186AC}"/>
    <dgm:cxn modelId="{0C279B3D-58C0-4C12-BC63-B974CF942CF4}" type="presOf" srcId="{86A364E5-9DDC-4F3B-8FEB-517B6ECC9996}" destId="{3B0E5CDE-86F8-4F87-9F98-0C97A4B47C61}" srcOrd="0" destOrd="0" presId="urn:microsoft.com/office/officeart/2005/8/layout/matrix3"/>
    <dgm:cxn modelId="{98D87257-803E-42A3-B090-0C0CCD2D6AEC}" srcId="{441CDE20-8EB5-423A-8427-928F99FC7801}" destId="{86A364E5-9DDC-4F3B-8FEB-517B6ECC9996}" srcOrd="0" destOrd="0" parTransId="{1FCF0AEA-1842-41E6-871D-D4C8594E4A1B}" sibTransId="{569C33FB-C9DE-49D0-81FE-17F21DD194F0}"/>
    <dgm:cxn modelId="{58717EA4-675D-4F01-832D-A84FAC161249}" srcId="{441CDE20-8EB5-423A-8427-928F99FC7801}" destId="{DE0F0DF8-1C9D-45E0-9BDE-FCE8D5A6494A}" srcOrd="2" destOrd="0" parTransId="{123704B2-863B-4C32-8D48-DB1C47962E91}" sibTransId="{58011AED-7B74-4D60-8F78-9222E8501515}"/>
    <dgm:cxn modelId="{DA095CE8-4A9B-4B40-B667-4D93911D4A73}" type="presOf" srcId="{441CDE20-8EB5-423A-8427-928F99FC7801}" destId="{9ABEDBE4-F4E6-40BD-A140-369EC598D423}" srcOrd="0" destOrd="0" presId="urn:microsoft.com/office/officeart/2005/8/layout/matrix3"/>
    <dgm:cxn modelId="{90AFE5ED-A9D0-4CE2-A0A8-AF122006ECF0}" srcId="{441CDE20-8EB5-423A-8427-928F99FC7801}" destId="{8FA133DF-6098-43B2-9864-82DA5EF06091}" srcOrd="3" destOrd="0" parTransId="{05ED8000-A62E-4E0E-A855-D6EA7C85BE45}" sibTransId="{7404EE36-2F1E-49B8-9D24-A41A2FD46FE6}"/>
    <dgm:cxn modelId="{F4109BEE-4A44-47B4-A060-E393C4A9C89E}" type="presOf" srcId="{8FA133DF-6098-43B2-9864-82DA5EF06091}" destId="{E2C62307-BFB0-4AD3-A575-7FD01862D736}" srcOrd="0" destOrd="0" presId="urn:microsoft.com/office/officeart/2005/8/layout/matrix3"/>
    <dgm:cxn modelId="{86AEB3E1-FE70-450D-AC30-86141AD856AB}" type="presParOf" srcId="{9ABEDBE4-F4E6-40BD-A140-369EC598D423}" destId="{FB80FDD7-182D-4C78-8715-37325D000557}" srcOrd="0" destOrd="0" presId="urn:microsoft.com/office/officeart/2005/8/layout/matrix3"/>
    <dgm:cxn modelId="{564736B1-FEC1-4BD9-B34F-67885B748031}" type="presParOf" srcId="{9ABEDBE4-F4E6-40BD-A140-369EC598D423}" destId="{3B0E5CDE-86F8-4F87-9F98-0C97A4B47C61}" srcOrd="1" destOrd="0" presId="urn:microsoft.com/office/officeart/2005/8/layout/matrix3"/>
    <dgm:cxn modelId="{8AD628A9-E4E3-47DD-A9A1-020A822B4E7E}" type="presParOf" srcId="{9ABEDBE4-F4E6-40BD-A140-369EC598D423}" destId="{ED641F47-9CA7-4318-BC91-B90D400357DF}" srcOrd="2" destOrd="0" presId="urn:microsoft.com/office/officeart/2005/8/layout/matrix3"/>
    <dgm:cxn modelId="{A6C28FC8-8F17-438A-AD83-3668A5AF4366}" type="presParOf" srcId="{9ABEDBE4-F4E6-40BD-A140-369EC598D423}" destId="{49ADC8E9-2B0B-4AF5-990F-3F41D378A985}" srcOrd="3" destOrd="0" presId="urn:microsoft.com/office/officeart/2005/8/layout/matrix3"/>
    <dgm:cxn modelId="{639331A3-E075-4459-A87E-2A5EA981CA09}" type="presParOf" srcId="{9ABEDBE4-F4E6-40BD-A140-369EC598D423}" destId="{E2C62307-BFB0-4AD3-A575-7FD01862D73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74104-3F80-6D49-9C33-EBB397F186CA}" type="doc">
      <dgm:prSet loTypeId="urn:microsoft.com/office/officeart/2005/8/layout/venn1" loCatId="relationship" qsTypeId="urn:microsoft.com/office/officeart/2005/8/quickstyle/3d1" qsCatId="3D" csTypeId="urn:microsoft.com/office/officeart/2005/8/colors/colorful1" csCatId="colorful" phldr="1"/>
      <dgm:spPr/>
      <dgm:t>
        <a:bodyPr/>
        <a:lstStyle/>
        <a:p>
          <a:endParaRPr lang="en-GB"/>
        </a:p>
      </dgm:t>
    </dgm:pt>
    <dgm:pt modelId="{A5A8331E-3F62-F746-9AED-5583E82035D1}">
      <dgm:prSet/>
      <dgm:spPr/>
      <dgm:t>
        <a:bodyPr/>
        <a:lstStyle/>
        <a:p>
          <a:r>
            <a:rPr lang="bg-BG" b="1"/>
            <a:t>Знания</a:t>
          </a:r>
          <a:endParaRPr lang="en-BG"/>
        </a:p>
      </dgm:t>
    </dgm:pt>
    <dgm:pt modelId="{37D991E0-C05F-5C41-9DF6-A35AE78CF723}" type="parTrans" cxnId="{C201A62D-AA54-224A-8026-27593F54B9F3}">
      <dgm:prSet/>
      <dgm:spPr/>
      <dgm:t>
        <a:bodyPr/>
        <a:lstStyle/>
        <a:p>
          <a:endParaRPr lang="en-GB"/>
        </a:p>
      </dgm:t>
    </dgm:pt>
    <dgm:pt modelId="{629A6F41-6D2D-1242-A735-61773B86C388}" type="sibTrans" cxnId="{C201A62D-AA54-224A-8026-27593F54B9F3}">
      <dgm:prSet/>
      <dgm:spPr/>
      <dgm:t>
        <a:bodyPr/>
        <a:lstStyle/>
        <a:p>
          <a:endParaRPr lang="en-GB"/>
        </a:p>
      </dgm:t>
    </dgm:pt>
    <dgm:pt modelId="{72F16307-92A5-4F48-A5A6-33CAD446C7E7}">
      <dgm:prSet/>
      <dgm:spPr/>
      <dgm:t>
        <a:bodyPr/>
        <a:lstStyle/>
        <a:p>
          <a:r>
            <a:rPr lang="bg-BG" b="1"/>
            <a:t>Умения</a:t>
          </a:r>
          <a:endParaRPr lang="en-BG"/>
        </a:p>
      </dgm:t>
    </dgm:pt>
    <dgm:pt modelId="{D1B9B943-FAA6-844F-B124-42EA2A4C9930}" type="parTrans" cxnId="{38817CCC-1DF1-E646-9E60-A5C549541FA3}">
      <dgm:prSet/>
      <dgm:spPr/>
      <dgm:t>
        <a:bodyPr/>
        <a:lstStyle/>
        <a:p>
          <a:endParaRPr lang="en-GB"/>
        </a:p>
      </dgm:t>
    </dgm:pt>
    <dgm:pt modelId="{D9B0C7B0-455F-B04B-BD36-27019397C59F}" type="sibTrans" cxnId="{38817CCC-1DF1-E646-9E60-A5C549541FA3}">
      <dgm:prSet/>
      <dgm:spPr/>
      <dgm:t>
        <a:bodyPr/>
        <a:lstStyle/>
        <a:p>
          <a:endParaRPr lang="en-GB"/>
        </a:p>
      </dgm:t>
    </dgm:pt>
    <dgm:pt modelId="{C4ADCCF9-9135-6043-B206-09E1ED278607}">
      <dgm:prSet/>
      <dgm:spPr/>
      <dgm:t>
        <a:bodyPr/>
        <a:lstStyle/>
        <a:p>
          <a:r>
            <a:rPr lang="bg-BG" b="1"/>
            <a:t>На</a:t>
          </a:r>
          <a:r>
            <a:rPr lang="en-US" b="1"/>
            <a:t>г</a:t>
          </a:r>
          <a:r>
            <a:rPr lang="bg-BG" b="1"/>
            <a:t>ласи</a:t>
          </a:r>
          <a:endParaRPr lang="en-BG"/>
        </a:p>
      </dgm:t>
    </dgm:pt>
    <dgm:pt modelId="{12EB7E40-0CBC-0B45-8D0A-F91F2D1DB64E}" type="parTrans" cxnId="{ECC3BEE8-C5AF-1149-9B7F-025B6E20B9DF}">
      <dgm:prSet/>
      <dgm:spPr/>
      <dgm:t>
        <a:bodyPr/>
        <a:lstStyle/>
        <a:p>
          <a:endParaRPr lang="en-GB"/>
        </a:p>
      </dgm:t>
    </dgm:pt>
    <dgm:pt modelId="{92CEE814-5B43-7F46-BA5B-4A90B331E59B}" type="sibTrans" cxnId="{ECC3BEE8-C5AF-1149-9B7F-025B6E20B9DF}">
      <dgm:prSet/>
      <dgm:spPr/>
      <dgm:t>
        <a:bodyPr/>
        <a:lstStyle/>
        <a:p>
          <a:endParaRPr lang="en-GB"/>
        </a:p>
      </dgm:t>
    </dgm:pt>
    <dgm:pt modelId="{10763E94-4F83-6648-AC46-59A08C861AD2}" type="pres">
      <dgm:prSet presAssocID="{26574104-3F80-6D49-9C33-EBB397F186CA}" presName="compositeShape" presStyleCnt="0">
        <dgm:presLayoutVars>
          <dgm:chMax val="7"/>
          <dgm:dir/>
          <dgm:resizeHandles val="exact"/>
        </dgm:presLayoutVars>
      </dgm:prSet>
      <dgm:spPr/>
    </dgm:pt>
    <dgm:pt modelId="{3BA84B01-3EF4-D449-AAAA-2C80A79D7B51}" type="pres">
      <dgm:prSet presAssocID="{A5A8331E-3F62-F746-9AED-5583E82035D1}" presName="circ1" presStyleLbl="vennNode1" presStyleIdx="0" presStyleCnt="3"/>
      <dgm:spPr/>
    </dgm:pt>
    <dgm:pt modelId="{54CED7C3-4343-3A45-88DF-C9310A9BCCE0}" type="pres">
      <dgm:prSet presAssocID="{A5A8331E-3F62-F746-9AED-5583E82035D1}" presName="circ1Tx" presStyleLbl="revTx" presStyleIdx="0" presStyleCnt="0">
        <dgm:presLayoutVars>
          <dgm:chMax val="0"/>
          <dgm:chPref val="0"/>
          <dgm:bulletEnabled val="1"/>
        </dgm:presLayoutVars>
      </dgm:prSet>
      <dgm:spPr/>
    </dgm:pt>
    <dgm:pt modelId="{0CFBF3E7-958B-3C44-ACF8-03BE99782782}" type="pres">
      <dgm:prSet presAssocID="{72F16307-92A5-4F48-A5A6-33CAD446C7E7}" presName="circ2" presStyleLbl="vennNode1" presStyleIdx="1" presStyleCnt="3"/>
      <dgm:spPr/>
    </dgm:pt>
    <dgm:pt modelId="{9099F8E8-EBF5-1544-AE9C-0DED1B865547}" type="pres">
      <dgm:prSet presAssocID="{72F16307-92A5-4F48-A5A6-33CAD446C7E7}" presName="circ2Tx" presStyleLbl="revTx" presStyleIdx="0" presStyleCnt="0">
        <dgm:presLayoutVars>
          <dgm:chMax val="0"/>
          <dgm:chPref val="0"/>
          <dgm:bulletEnabled val="1"/>
        </dgm:presLayoutVars>
      </dgm:prSet>
      <dgm:spPr/>
    </dgm:pt>
    <dgm:pt modelId="{CBEE96EF-6AA4-EA4D-A0CB-A3C9AC190059}" type="pres">
      <dgm:prSet presAssocID="{C4ADCCF9-9135-6043-B206-09E1ED278607}" presName="circ3" presStyleLbl="vennNode1" presStyleIdx="2" presStyleCnt="3"/>
      <dgm:spPr/>
    </dgm:pt>
    <dgm:pt modelId="{41500E84-6145-C44E-92F7-CBEA62174A3F}" type="pres">
      <dgm:prSet presAssocID="{C4ADCCF9-9135-6043-B206-09E1ED278607}" presName="circ3Tx" presStyleLbl="revTx" presStyleIdx="0" presStyleCnt="0">
        <dgm:presLayoutVars>
          <dgm:chMax val="0"/>
          <dgm:chPref val="0"/>
          <dgm:bulletEnabled val="1"/>
        </dgm:presLayoutVars>
      </dgm:prSet>
      <dgm:spPr/>
    </dgm:pt>
  </dgm:ptLst>
  <dgm:cxnLst>
    <dgm:cxn modelId="{C201A62D-AA54-224A-8026-27593F54B9F3}" srcId="{26574104-3F80-6D49-9C33-EBB397F186CA}" destId="{A5A8331E-3F62-F746-9AED-5583E82035D1}" srcOrd="0" destOrd="0" parTransId="{37D991E0-C05F-5C41-9DF6-A35AE78CF723}" sibTransId="{629A6F41-6D2D-1242-A735-61773B86C388}"/>
    <dgm:cxn modelId="{592A5741-C977-104A-A3E1-F894A206CE33}" type="presOf" srcId="{72F16307-92A5-4F48-A5A6-33CAD446C7E7}" destId="{0CFBF3E7-958B-3C44-ACF8-03BE99782782}" srcOrd="0" destOrd="0" presId="urn:microsoft.com/office/officeart/2005/8/layout/venn1"/>
    <dgm:cxn modelId="{71D61395-D7A1-EA46-B4E3-8960C24FAEC8}" type="presOf" srcId="{A5A8331E-3F62-F746-9AED-5583E82035D1}" destId="{54CED7C3-4343-3A45-88DF-C9310A9BCCE0}" srcOrd="1" destOrd="0" presId="urn:microsoft.com/office/officeart/2005/8/layout/venn1"/>
    <dgm:cxn modelId="{10419C98-955E-5D4A-BABB-E175862D5B0A}" type="presOf" srcId="{A5A8331E-3F62-F746-9AED-5583E82035D1}" destId="{3BA84B01-3EF4-D449-AAAA-2C80A79D7B51}" srcOrd="0" destOrd="0" presId="urn:microsoft.com/office/officeart/2005/8/layout/venn1"/>
    <dgm:cxn modelId="{A2F71AAA-1EB6-6D44-A88B-C91D507E2D33}" type="presOf" srcId="{72F16307-92A5-4F48-A5A6-33CAD446C7E7}" destId="{9099F8E8-EBF5-1544-AE9C-0DED1B865547}" srcOrd="1" destOrd="0" presId="urn:microsoft.com/office/officeart/2005/8/layout/venn1"/>
    <dgm:cxn modelId="{2A2B1DB9-7836-3E4D-936E-67F05D963972}" type="presOf" srcId="{26574104-3F80-6D49-9C33-EBB397F186CA}" destId="{10763E94-4F83-6648-AC46-59A08C861AD2}" srcOrd="0" destOrd="0" presId="urn:microsoft.com/office/officeart/2005/8/layout/venn1"/>
    <dgm:cxn modelId="{38817CCC-1DF1-E646-9E60-A5C549541FA3}" srcId="{26574104-3F80-6D49-9C33-EBB397F186CA}" destId="{72F16307-92A5-4F48-A5A6-33CAD446C7E7}" srcOrd="1" destOrd="0" parTransId="{D1B9B943-FAA6-844F-B124-42EA2A4C9930}" sibTransId="{D9B0C7B0-455F-B04B-BD36-27019397C59F}"/>
    <dgm:cxn modelId="{64D9FED5-832C-4C4B-96DF-41F7D339D835}" type="presOf" srcId="{C4ADCCF9-9135-6043-B206-09E1ED278607}" destId="{CBEE96EF-6AA4-EA4D-A0CB-A3C9AC190059}" srcOrd="0" destOrd="0" presId="urn:microsoft.com/office/officeart/2005/8/layout/venn1"/>
    <dgm:cxn modelId="{ECC3BEE8-C5AF-1149-9B7F-025B6E20B9DF}" srcId="{26574104-3F80-6D49-9C33-EBB397F186CA}" destId="{C4ADCCF9-9135-6043-B206-09E1ED278607}" srcOrd="2" destOrd="0" parTransId="{12EB7E40-0CBC-0B45-8D0A-F91F2D1DB64E}" sibTransId="{92CEE814-5B43-7F46-BA5B-4A90B331E59B}"/>
    <dgm:cxn modelId="{DF4E7CED-0767-1148-B114-F4DF216A78AE}" type="presOf" srcId="{C4ADCCF9-9135-6043-B206-09E1ED278607}" destId="{41500E84-6145-C44E-92F7-CBEA62174A3F}" srcOrd="1" destOrd="0" presId="urn:microsoft.com/office/officeart/2005/8/layout/venn1"/>
    <dgm:cxn modelId="{85C93F6B-6789-7249-BB51-61D63583C067}" type="presParOf" srcId="{10763E94-4F83-6648-AC46-59A08C861AD2}" destId="{3BA84B01-3EF4-D449-AAAA-2C80A79D7B51}" srcOrd="0" destOrd="0" presId="urn:microsoft.com/office/officeart/2005/8/layout/venn1"/>
    <dgm:cxn modelId="{1AE29C13-586A-3440-9EFD-C353F69F511E}" type="presParOf" srcId="{10763E94-4F83-6648-AC46-59A08C861AD2}" destId="{54CED7C3-4343-3A45-88DF-C9310A9BCCE0}" srcOrd="1" destOrd="0" presId="urn:microsoft.com/office/officeart/2005/8/layout/venn1"/>
    <dgm:cxn modelId="{D04FF452-B7FB-4048-B5CB-0DACB21BF844}" type="presParOf" srcId="{10763E94-4F83-6648-AC46-59A08C861AD2}" destId="{0CFBF3E7-958B-3C44-ACF8-03BE99782782}" srcOrd="2" destOrd="0" presId="urn:microsoft.com/office/officeart/2005/8/layout/venn1"/>
    <dgm:cxn modelId="{B4C63F71-2803-2F43-84E4-37325FC05C60}" type="presParOf" srcId="{10763E94-4F83-6648-AC46-59A08C861AD2}" destId="{9099F8E8-EBF5-1544-AE9C-0DED1B865547}" srcOrd="3" destOrd="0" presId="urn:microsoft.com/office/officeart/2005/8/layout/venn1"/>
    <dgm:cxn modelId="{AE7960DF-D708-6447-A6A2-D6F2C4C1F503}" type="presParOf" srcId="{10763E94-4F83-6648-AC46-59A08C861AD2}" destId="{CBEE96EF-6AA4-EA4D-A0CB-A3C9AC190059}" srcOrd="4" destOrd="0" presId="urn:microsoft.com/office/officeart/2005/8/layout/venn1"/>
    <dgm:cxn modelId="{FDEE7ADA-BB5E-0343-9017-F30F19C2CF50}" type="presParOf" srcId="{10763E94-4F83-6648-AC46-59A08C861AD2}" destId="{41500E84-6145-C44E-92F7-CBEA62174A3F}"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798BBD5-17AE-CF4A-9927-3C34F2FD1700}"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E7F5B738-1362-F242-BCC1-69FB03F682AF}">
      <dgm:prSet/>
      <dgm:spPr>
        <a:solidFill>
          <a:srgbClr val="FFC000">
            <a:alpha val="80000"/>
          </a:srgbClr>
        </a:solidFill>
      </dgm:spPr>
      <dgm:t>
        <a:bodyPr/>
        <a:lstStyle/>
        <a:p>
          <a:r>
            <a:rPr lang="en-BG" i="1" dirty="0"/>
            <a:t>ПРИЛОЖЕНИЯ-КЛИЕНТИ</a:t>
          </a:r>
          <a:endParaRPr lang="en-BG" dirty="0"/>
        </a:p>
      </dgm:t>
    </dgm:pt>
    <dgm:pt modelId="{61F0A91F-2B53-6C49-8054-1D1EFB31313D}" type="parTrans" cxnId="{642C1E4C-4497-5242-9E46-E4EB43D41204}">
      <dgm:prSet/>
      <dgm:spPr/>
      <dgm:t>
        <a:bodyPr/>
        <a:lstStyle/>
        <a:p>
          <a:endParaRPr lang="en-GB" dirty="0"/>
        </a:p>
      </dgm:t>
    </dgm:pt>
    <dgm:pt modelId="{516CA7D7-2D50-F54D-8D0F-267929E1C02A}" type="sibTrans" cxnId="{642C1E4C-4497-5242-9E46-E4EB43D41204}">
      <dgm:prSet/>
      <dgm:spPr/>
      <dgm:t>
        <a:bodyPr/>
        <a:lstStyle/>
        <a:p>
          <a:endParaRPr lang="en-GB" dirty="0"/>
        </a:p>
      </dgm:t>
    </dgm:pt>
    <dgm:pt modelId="{543D6701-4647-9F49-B908-B3950F68770F}" type="pres">
      <dgm:prSet presAssocID="{8798BBD5-17AE-CF4A-9927-3C34F2FD1700}" presName="compositeShape" presStyleCnt="0">
        <dgm:presLayoutVars>
          <dgm:chMax val="7"/>
          <dgm:dir/>
          <dgm:resizeHandles val="exact"/>
        </dgm:presLayoutVars>
      </dgm:prSet>
      <dgm:spPr/>
    </dgm:pt>
    <dgm:pt modelId="{E95FD793-33EE-8249-AE8A-BB415C41EB7A}" type="pres">
      <dgm:prSet presAssocID="{E7F5B738-1362-F242-BCC1-69FB03F682AF}" presName="circ1TxSh" presStyleLbl="vennNode1" presStyleIdx="0" presStyleCnt="1"/>
      <dgm:spPr/>
    </dgm:pt>
  </dgm:ptLst>
  <dgm:cxnLst>
    <dgm:cxn modelId="{642C1E4C-4497-5242-9E46-E4EB43D41204}" srcId="{8798BBD5-17AE-CF4A-9927-3C34F2FD1700}" destId="{E7F5B738-1362-F242-BCC1-69FB03F682AF}" srcOrd="0" destOrd="0" parTransId="{61F0A91F-2B53-6C49-8054-1D1EFB31313D}" sibTransId="{516CA7D7-2D50-F54D-8D0F-267929E1C02A}"/>
    <dgm:cxn modelId="{810EEC9A-503B-3C47-A244-659998A0F730}" type="presOf" srcId="{E7F5B738-1362-F242-BCC1-69FB03F682AF}" destId="{E95FD793-33EE-8249-AE8A-BB415C41EB7A}" srcOrd="0" destOrd="0" presId="urn:microsoft.com/office/officeart/2005/8/layout/venn1"/>
    <dgm:cxn modelId="{7E2530E3-CF99-FD4D-BEF9-6964C76CF8A9}" type="presOf" srcId="{8798BBD5-17AE-CF4A-9927-3C34F2FD1700}" destId="{543D6701-4647-9F49-B908-B3950F68770F}" srcOrd="0" destOrd="0" presId="urn:microsoft.com/office/officeart/2005/8/layout/venn1"/>
    <dgm:cxn modelId="{ACBDD2EE-9A83-DD42-A134-BD6D22618D21}" type="presParOf" srcId="{543D6701-4647-9F49-B908-B3950F68770F}" destId="{E95FD793-33EE-8249-AE8A-BB415C41EB7A}"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798BBD5-17AE-CF4A-9927-3C34F2FD1700}"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E7F5B738-1362-F242-BCC1-69FB03F682AF}">
      <dgm:prSet/>
      <dgm:spPr>
        <a:solidFill>
          <a:srgbClr val="FFC000">
            <a:alpha val="80000"/>
          </a:srgbClr>
        </a:solidFill>
      </dgm:spPr>
      <dgm:t>
        <a:bodyPr/>
        <a:lstStyle/>
        <a:p>
          <a:r>
            <a:rPr lang="en-BG" i="1" dirty="0"/>
            <a:t>ПРИЛОЖЕНИЯ-КЛИЕНТИ</a:t>
          </a:r>
        </a:p>
        <a:p>
          <a:r>
            <a:rPr lang="en-BG" i="1" dirty="0"/>
            <a:t>/следене на подкасти/</a:t>
          </a:r>
          <a:endParaRPr lang="en-BG" dirty="0"/>
        </a:p>
      </dgm:t>
    </dgm:pt>
    <dgm:pt modelId="{61F0A91F-2B53-6C49-8054-1D1EFB31313D}" type="parTrans" cxnId="{642C1E4C-4497-5242-9E46-E4EB43D41204}">
      <dgm:prSet/>
      <dgm:spPr/>
      <dgm:t>
        <a:bodyPr/>
        <a:lstStyle/>
        <a:p>
          <a:endParaRPr lang="en-GB" dirty="0"/>
        </a:p>
      </dgm:t>
    </dgm:pt>
    <dgm:pt modelId="{516CA7D7-2D50-F54D-8D0F-267929E1C02A}" type="sibTrans" cxnId="{642C1E4C-4497-5242-9E46-E4EB43D41204}">
      <dgm:prSet/>
      <dgm:spPr/>
      <dgm:t>
        <a:bodyPr/>
        <a:lstStyle/>
        <a:p>
          <a:endParaRPr lang="en-GB" dirty="0"/>
        </a:p>
      </dgm:t>
    </dgm:pt>
    <dgm:pt modelId="{543D6701-4647-9F49-B908-B3950F68770F}" type="pres">
      <dgm:prSet presAssocID="{8798BBD5-17AE-CF4A-9927-3C34F2FD1700}" presName="compositeShape" presStyleCnt="0">
        <dgm:presLayoutVars>
          <dgm:chMax val="7"/>
          <dgm:dir/>
          <dgm:resizeHandles val="exact"/>
        </dgm:presLayoutVars>
      </dgm:prSet>
      <dgm:spPr/>
    </dgm:pt>
    <dgm:pt modelId="{E95FD793-33EE-8249-AE8A-BB415C41EB7A}" type="pres">
      <dgm:prSet presAssocID="{E7F5B738-1362-F242-BCC1-69FB03F682AF}" presName="circ1TxSh" presStyleLbl="vennNode1" presStyleIdx="0" presStyleCnt="1"/>
      <dgm:spPr/>
    </dgm:pt>
  </dgm:ptLst>
  <dgm:cxnLst>
    <dgm:cxn modelId="{642C1E4C-4497-5242-9E46-E4EB43D41204}" srcId="{8798BBD5-17AE-CF4A-9927-3C34F2FD1700}" destId="{E7F5B738-1362-F242-BCC1-69FB03F682AF}" srcOrd="0" destOrd="0" parTransId="{61F0A91F-2B53-6C49-8054-1D1EFB31313D}" sibTransId="{516CA7D7-2D50-F54D-8D0F-267929E1C02A}"/>
    <dgm:cxn modelId="{810EEC9A-503B-3C47-A244-659998A0F730}" type="presOf" srcId="{E7F5B738-1362-F242-BCC1-69FB03F682AF}" destId="{E95FD793-33EE-8249-AE8A-BB415C41EB7A}" srcOrd="0" destOrd="0" presId="urn:microsoft.com/office/officeart/2005/8/layout/venn1"/>
    <dgm:cxn modelId="{7E2530E3-CF99-FD4D-BEF9-6964C76CF8A9}" type="presOf" srcId="{8798BBD5-17AE-CF4A-9927-3C34F2FD1700}" destId="{543D6701-4647-9F49-B908-B3950F68770F}" srcOrd="0" destOrd="0" presId="urn:microsoft.com/office/officeart/2005/8/layout/venn1"/>
    <dgm:cxn modelId="{ACBDD2EE-9A83-DD42-A134-BD6D22618D21}" type="presParOf" srcId="{543D6701-4647-9F49-B908-B3950F68770F}" destId="{E95FD793-33EE-8249-AE8A-BB415C41EB7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09647AE-9984-4469-9153-D6176ED56820}" type="doc">
      <dgm:prSet loTypeId="urn:microsoft.com/office/officeart/2008/layout/HorizontalMultiLevelHierarchy" loCatId="list" qsTypeId="urn:microsoft.com/office/officeart/2005/8/quickstyle/3d1" qsCatId="3D" csTypeId="urn:microsoft.com/office/officeart/2005/8/colors/accent2_1" csCatId="accent2" phldr="1"/>
      <dgm:spPr/>
      <dgm:t>
        <a:bodyPr/>
        <a:lstStyle/>
        <a:p>
          <a:endParaRPr lang="en-US"/>
        </a:p>
      </dgm:t>
    </dgm:pt>
    <dgm:pt modelId="{FA5D48BE-BBB6-1745-AFFD-6F3C87EA583B}">
      <dgm:prSet custT="1"/>
      <dgm:spPr/>
      <dgm:t>
        <a:bodyPr/>
        <a:lstStyle/>
        <a:p>
          <a:r>
            <a:rPr lang="en-BG" sz="4400" b="0">
              <a:effectLst/>
              <a:latin typeface="Cambria" panose="02040503050406030204" pitchFamily="18" charset="0"/>
              <a:ea typeface="Times New Roman" panose="02020603050405020304" pitchFamily="18" charset="0"/>
              <a:cs typeface="Times New Roman" panose="02020603050405020304" pitchFamily="18" charset="0"/>
            </a:rPr>
            <a:t>Примери</a:t>
          </a:r>
          <a:endParaRPr lang="en-BG" sz="4400"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CBDC87AC-3096-8149-8724-0053C52ECD11}" type="parTrans" cxnId="{B1EEE0EF-102F-904F-8FE4-2D5286A4D24F}">
      <dgm:prSet/>
      <dgm:spPr/>
      <dgm:t>
        <a:bodyPr/>
        <a:lstStyle/>
        <a:p>
          <a:endParaRPr lang="en-GB" b="0"/>
        </a:p>
      </dgm:t>
    </dgm:pt>
    <dgm:pt modelId="{251577D1-1010-5D43-BD9F-7EBB43BBC677}" type="sibTrans" cxnId="{B1EEE0EF-102F-904F-8FE4-2D5286A4D24F}">
      <dgm:prSet/>
      <dgm:spPr/>
      <dgm:t>
        <a:bodyPr/>
        <a:lstStyle/>
        <a:p>
          <a:endParaRPr lang="en-GB" b="0"/>
        </a:p>
      </dgm:t>
    </dgm:pt>
    <dgm:pt modelId="{5BC6752B-7214-5C4D-A531-C882C3BD2C94}">
      <dgm:prSet/>
      <dgm:spPr/>
      <dgm:t>
        <a:bodyPr/>
        <a:lstStyle/>
        <a:p>
          <a:r>
            <a:rPr lang="bg-BG" b="0">
              <a:effectLst/>
              <a:latin typeface="Cambria" panose="02040503050406030204" pitchFamily="18" charset="0"/>
              <a:ea typeface="Times New Roman" panose="02020603050405020304" pitchFamily="18" charset="0"/>
              <a:cs typeface="Times New Roman" panose="02020603050405020304" pitchFamily="18" charset="0"/>
            </a:rPr>
            <a:t>Обработка на заявления за кредити</a:t>
          </a:r>
          <a:endParaRPr lang="en-BG"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A26D1CA5-CAF8-2043-BF28-A7482685F192}" type="parTrans" cxnId="{5682F5B7-A345-774B-8C8D-AB9C917395A3}">
      <dgm:prSet/>
      <dgm:spPr/>
      <dgm:t>
        <a:bodyPr/>
        <a:lstStyle/>
        <a:p>
          <a:endParaRPr lang="en-GB" b="0"/>
        </a:p>
      </dgm:t>
    </dgm:pt>
    <dgm:pt modelId="{7C471406-1556-014E-AC8A-F1050E531CFA}" type="sibTrans" cxnId="{5682F5B7-A345-774B-8C8D-AB9C917395A3}">
      <dgm:prSet/>
      <dgm:spPr/>
      <dgm:t>
        <a:bodyPr/>
        <a:lstStyle/>
        <a:p>
          <a:endParaRPr lang="en-GB" b="0"/>
        </a:p>
      </dgm:t>
    </dgm:pt>
    <dgm:pt modelId="{C358C968-2DED-1941-BA52-E8BCFA2D463E}">
      <dgm:prSet/>
      <dgm:spPr/>
      <dgm:t>
        <a:bodyPr/>
        <a:lstStyle/>
        <a:p>
          <a:r>
            <a:rPr lang="bg-BG" b="0">
              <a:effectLst/>
              <a:latin typeface="Cambria" panose="02040503050406030204" pitchFamily="18" charset="0"/>
              <a:ea typeface="Times New Roman" panose="02020603050405020304" pitchFamily="18" charset="0"/>
              <a:cs typeface="Times New Roman" panose="02020603050405020304" pitchFamily="18" charset="0"/>
            </a:rPr>
            <a:t>Обработка на заявки за клиентско обслужване</a:t>
          </a:r>
          <a:endParaRPr lang="en-BG"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95936F66-A19C-1F49-BC45-F1AE17334BC0}" type="parTrans" cxnId="{38378835-2B78-7A43-8E33-00DC0A52DB92}">
      <dgm:prSet/>
      <dgm:spPr/>
      <dgm:t>
        <a:bodyPr/>
        <a:lstStyle/>
        <a:p>
          <a:endParaRPr lang="en-GB" b="0"/>
        </a:p>
      </dgm:t>
    </dgm:pt>
    <dgm:pt modelId="{FABDE2E3-FD0E-8546-9DA0-0AFC054E5CA9}" type="sibTrans" cxnId="{38378835-2B78-7A43-8E33-00DC0A52DB92}">
      <dgm:prSet/>
      <dgm:spPr/>
      <dgm:t>
        <a:bodyPr/>
        <a:lstStyle/>
        <a:p>
          <a:endParaRPr lang="en-GB" b="0"/>
        </a:p>
      </dgm:t>
    </dgm:pt>
    <dgm:pt modelId="{5619D3DC-3604-D04E-95DB-BA1F1A470023}">
      <dgm:prSet/>
      <dgm:spPr/>
      <dgm:t>
        <a:bodyPr/>
        <a:lstStyle/>
        <a:p>
          <a:r>
            <a:rPr lang="bg-BG" b="0">
              <a:effectLst/>
              <a:latin typeface="Cambria" panose="02040503050406030204" pitchFamily="18" charset="0"/>
              <a:ea typeface="Times New Roman" panose="02020603050405020304" pitchFamily="18" charset="0"/>
              <a:cs typeface="Times New Roman" panose="02020603050405020304" pitchFamily="18" charset="0"/>
            </a:rPr>
            <a:t>Извличане на данни от уебсайтове</a:t>
          </a:r>
          <a:endParaRPr lang="en-BG"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74DED223-2D0B-694D-B0B6-3919B310DA2B}" type="parTrans" cxnId="{4D1DD679-FFF3-4043-80DC-9FA9756FDA53}">
      <dgm:prSet/>
      <dgm:spPr/>
      <dgm:t>
        <a:bodyPr/>
        <a:lstStyle/>
        <a:p>
          <a:endParaRPr lang="en-GB" b="0"/>
        </a:p>
      </dgm:t>
    </dgm:pt>
    <dgm:pt modelId="{EA19B99B-2E34-C54B-B13E-CA1D2FCA74C8}" type="sibTrans" cxnId="{4D1DD679-FFF3-4043-80DC-9FA9756FDA53}">
      <dgm:prSet/>
      <dgm:spPr/>
      <dgm:t>
        <a:bodyPr/>
        <a:lstStyle/>
        <a:p>
          <a:endParaRPr lang="en-GB" b="0"/>
        </a:p>
      </dgm:t>
    </dgm:pt>
    <dgm:pt modelId="{D51EBD44-D945-5F4C-B908-37F525D35023}">
      <dgm:prSet/>
      <dgm:spPr/>
      <dgm:t>
        <a:bodyPr/>
        <a:lstStyle/>
        <a:p>
          <a:r>
            <a:rPr lang="bg-BG" b="0">
              <a:effectLst/>
              <a:latin typeface="Cambria" panose="02040503050406030204" pitchFamily="18" charset="0"/>
              <a:ea typeface="Times New Roman" panose="02020603050405020304" pitchFamily="18" charset="0"/>
              <a:cs typeface="Times New Roman" panose="02020603050405020304" pitchFamily="18" charset="0"/>
            </a:rPr>
            <a:t>Автоматизиране на процеси в производството</a:t>
          </a:r>
          <a:endParaRPr lang="bg-BG" b="0" dirty="0"/>
        </a:p>
      </dgm:t>
    </dgm:pt>
    <dgm:pt modelId="{FA11DF68-6B25-6647-ACA2-7A65E9D6EEDF}" type="parTrans" cxnId="{4B2AB54F-DE27-124E-895F-A9498B65DE86}">
      <dgm:prSet/>
      <dgm:spPr/>
      <dgm:t>
        <a:bodyPr/>
        <a:lstStyle/>
        <a:p>
          <a:endParaRPr lang="en-GB" b="0"/>
        </a:p>
      </dgm:t>
    </dgm:pt>
    <dgm:pt modelId="{63184CB6-7848-A746-A413-D41929C6F26F}" type="sibTrans" cxnId="{4B2AB54F-DE27-124E-895F-A9498B65DE86}">
      <dgm:prSet/>
      <dgm:spPr/>
      <dgm:t>
        <a:bodyPr/>
        <a:lstStyle/>
        <a:p>
          <a:endParaRPr lang="en-GB" b="0"/>
        </a:p>
      </dgm:t>
    </dgm:pt>
    <dgm:pt modelId="{FDEE0C68-0EB4-F349-ACAE-B3FD05B68084}">
      <dgm:prSet/>
      <dgm:spPr/>
      <dgm:t>
        <a:bodyPr/>
        <a:lstStyle/>
        <a:p>
          <a:r>
            <a:rPr lang="bg-BG" b="0">
              <a:effectLst/>
              <a:latin typeface="Cambria" panose="02040503050406030204" pitchFamily="18" charset="0"/>
              <a:ea typeface="Times New Roman" panose="02020603050405020304" pitchFamily="18" charset="0"/>
              <a:cs typeface="Times New Roman" panose="02020603050405020304" pitchFamily="18" charset="0"/>
            </a:rPr>
            <a:t>Обработка на фактури</a:t>
          </a:r>
          <a:endParaRPr lang="en-BG"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4C6D7928-3BA7-6044-AB20-B847F8B9B8C5}" type="parTrans" cxnId="{878B81B8-5840-624E-A947-9268B37C7267}">
      <dgm:prSet/>
      <dgm:spPr/>
      <dgm:t>
        <a:bodyPr/>
        <a:lstStyle/>
        <a:p>
          <a:endParaRPr lang="en-GB" b="0"/>
        </a:p>
      </dgm:t>
    </dgm:pt>
    <dgm:pt modelId="{2DC2333D-EF6C-F14B-AE39-0C862D42D353}" type="sibTrans" cxnId="{878B81B8-5840-624E-A947-9268B37C7267}">
      <dgm:prSet/>
      <dgm:spPr/>
      <dgm:t>
        <a:bodyPr/>
        <a:lstStyle/>
        <a:p>
          <a:endParaRPr lang="en-GB" b="0"/>
        </a:p>
      </dgm:t>
    </dgm:pt>
    <dgm:pt modelId="{DE6EB6AD-964F-0948-9415-F00D0A1AB78F}" type="pres">
      <dgm:prSet presAssocID="{609647AE-9984-4469-9153-D6176ED56820}" presName="Name0" presStyleCnt="0">
        <dgm:presLayoutVars>
          <dgm:chPref val="1"/>
          <dgm:dir/>
          <dgm:animOne val="branch"/>
          <dgm:animLvl val="lvl"/>
          <dgm:resizeHandles val="exact"/>
        </dgm:presLayoutVars>
      </dgm:prSet>
      <dgm:spPr/>
    </dgm:pt>
    <dgm:pt modelId="{AA420C90-7DDB-1744-9E0E-4F7422E57128}" type="pres">
      <dgm:prSet presAssocID="{FA5D48BE-BBB6-1745-AFFD-6F3C87EA583B}" presName="root1" presStyleCnt="0"/>
      <dgm:spPr/>
    </dgm:pt>
    <dgm:pt modelId="{EDD018E4-C8F4-2943-A6D1-5DA8FC97484A}" type="pres">
      <dgm:prSet presAssocID="{FA5D48BE-BBB6-1745-AFFD-6F3C87EA583B}" presName="LevelOneTextNode" presStyleLbl="node0" presStyleIdx="0" presStyleCnt="1">
        <dgm:presLayoutVars>
          <dgm:chPref val="3"/>
        </dgm:presLayoutVars>
      </dgm:prSet>
      <dgm:spPr/>
    </dgm:pt>
    <dgm:pt modelId="{7C69D6E3-7E45-B348-BCF9-872A0BE66F51}" type="pres">
      <dgm:prSet presAssocID="{FA5D48BE-BBB6-1745-AFFD-6F3C87EA583B}" presName="level2hierChild" presStyleCnt="0"/>
      <dgm:spPr/>
    </dgm:pt>
    <dgm:pt modelId="{9735396F-DD71-9E4D-B03C-D4ECDCFA125C}" type="pres">
      <dgm:prSet presAssocID="{4C6D7928-3BA7-6044-AB20-B847F8B9B8C5}" presName="conn2-1" presStyleLbl="parChTrans1D2" presStyleIdx="0" presStyleCnt="5"/>
      <dgm:spPr/>
    </dgm:pt>
    <dgm:pt modelId="{0FD2885D-0720-104B-845A-21DB7FFCB2B2}" type="pres">
      <dgm:prSet presAssocID="{4C6D7928-3BA7-6044-AB20-B847F8B9B8C5}" presName="connTx" presStyleLbl="parChTrans1D2" presStyleIdx="0" presStyleCnt="5"/>
      <dgm:spPr/>
    </dgm:pt>
    <dgm:pt modelId="{52CE2F0F-BE20-E540-AB97-74353598E169}" type="pres">
      <dgm:prSet presAssocID="{FDEE0C68-0EB4-F349-ACAE-B3FD05B68084}" presName="root2" presStyleCnt="0"/>
      <dgm:spPr/>
    </dgm:pt>
    <dgm:pt modelId="{54541DF9-864A-1D44-A0D8-29D242F3D4C1}" type="pres">
      <dgm:prSet presAssocID="{FDEE0C68-0EB4-F349-ACAE-B3FD05B68084}" presName="LevelTwoTextNode" presStyleLbl="node2" presStyleIdx="0" presStyleCnt="5">
        <dgm:presLayoutVars>
          <dgm:chPref val="3"/>
        </dgm:presLayoutVars>
      </dgm:prSet>
      <dgm:spPr/>
    </dgm:pt>
    <dgm:pt modelId="{29F509F0-779C-9443-B0EA-DF03092A342A}" type="pres">
      <dgm:prSet presAssocID="{FDEE0C68-0EB4-F349-ACAE-B3FD05B68084}" presName="level3hierChild" presStyleCnt="0"/>
      <dgm:spPr/>
    </dgm:pt>
    <dgm:pt modelId="{6E2AC100-4903-B84C-A119-9363B014D1CF}" type="pres">
      <dgm:prSet presAssocID="{A26D1CA5-CAF8-2043-BF28-A7482685F192}" presName="conn2-1" presStyleLbl="parChTrans1D2" presStyleIdx="1" presStyleCnt="5"/>
      <dgm:spPr/>
    </dgm:pt>
    <dgm:pt modelId="{BEDCB69C-1D51-B340-8EBE-E24D161BE5ED}" type="pres">
      <dgm:prSet presAssocID="{A26D1CA5-CAF8-2043-BF28-A7482685F192}" presName="connTx" presStyleLbl="parChTrans1D2" presStyleIdx="1" presStyleCnt="5"/>
      <dgm:spPr/>
    </dgm:pt>
    <dgm:pt modelId="{1317B488-4E9C-D044-854C-21C0D993CFDB}" type="pres">
      <dgm:prSet presAssocID="{5BC6752B-7214-5C4D-A531-C882C3BD2C94}" presName="root2" presStyleCnt="0"/>
      <dgm:spPr/>
    </dgm:pt>
    <dgm:pt modelId="{7BBF19DE-0CA1-4645-B0C7-938D82C4F816}" type="pres">
      <dgm:prSet presAssocID="{5BC6752B-7214-5C4D-A531-C882C3BD2C94}" presName="LevelTwoTextNode" presStyleLbl="node2" presStyleIdx="1" presStyleCnt="5">
        <dgm:presLayoutVars>
          <dgm:chPref val="3"/>
        </dgm:presLayoutVars>
      </dgm:prSet>
      <dgm:spPr/>
    </dgm:pt>
    <dgm:pt modelId="{00FA5921-F716-3347-AA8D-D3D2DACE698A}" type="pres">
      <dgm:prSet presAssocID="{5BC6752B-7214-5C4D-A531-C882C3BD2C94}" presName="level3hierChild" presStyleCnt="0"/>
      <dgm:spPr/>
    </dgm:pt>
    <dgm:pt modelId="{9492ACFF-86D0-8D47-94C4-76DBC5912337}" type="pres">
      <dgm:prSet presAssocID="{95936F66-A19C-1F49-BC45-F1AE17334BC0}" presName="conn2-1" presStyleLbl="parChTrans1D2" presStyleIdx="2" presStyleCnt="5"/>
      <dgm:spPr/>
    </dgm:pt>
    <dgm:pt modelId="{937ACF7F-845F-4240-8883-20B9FC2EAE59}" type="pres">
      <dgm:prSet presAssocID="{95936F66-A19C-1F49-BC45-F1AE17334BC0}" presName="connTx" presStyleLbl="parChTrans1D2" presStyleIdx="2" presStyleCnt="5"/>
      <dgm:spPr/>
    </dgm:pt>
    <dgm:pt modelId="{8F84C802-05A5-B74D-8158-0A8EEE505E4B}" type="pres">
      <dgm:prSet presAssocID="{C358C968-2DED-1941-BA52-E8BCFA2D463E}" presName="root2" presStyleCnt="0"/>
      <dgm:spPr/>
    </dgm:pt>
    <dgm:pt modelId="{ECFF3DAA-C624-934B-957F-69B844543A5C}" type="pres">
      <dgm:prSet presAssocID="{C358C968-2DED-1941-BA52-E8BCFA2D463E}" presName="LevelTwoTextNode" presStyleLbl="node2" presStyleIdx="2" presStyleCnt="5">
        <dgm:presLayoutVars>
          <dgm:chPref val="3"/>
        </dgm:presLayoutVars>
      </dgm:prSet>
      <dgm:spPr/>
    </dgm:pt>
    <dgm:pt modelId="{7A698B9D-DC44-9F49-B8BE-63242836302C}" type="pres">
      <dgm:prSet presAssocID="{C358C968-2DED-1941-BA52-E8BCFA2D463E}" presName="level3hierChild" presStyleCnt="0"/>
      <dgm:spPr/>
    </dgm:pt>
    <dgm:pt modelId="{33EDBDFA-7B31-3C4F-93C1-87AB774C307C}" type="pres">
      <dgm:prSet presAssocID="{74DED223-2D0B-694D-B0B6-3919B310DA2B}" presName="conn2-1" presStyleLbl="parChTrans1D2" presStyleIdx="3" presStyleCnt="5"/>
      <dgm:spPr/>
    </dgm:pt>
    <dgm:pt modelId="{0304C459-DC15-C843-947E-242CCF289390}" type="pres">
      <dgm:prSet presAssocID="{74DED223-2D0B-694D-B0B6-3919B310DA2B}" presName="connTx" presStyleLbl="parChTrans1D2" presStyleIdx="3" presStyleCnt="5"/>
      <dgm:spPr/>
    </dgm:pt>
    <dgm:pt modelId="{5A568608-BA4C-214E-BD6E-EDD3FEFAF926}" type="pres">
      <dgm:prSet presAssocID="{5619D3DC-3604-D04E-95DB-BA1F1A470023}" presName="root2" presStyleCnt="0"/>
      <dgm:spPr/>
    </dgm:pt>
    <dgm:pt modelId="{C85D52B8-BCA6-B14B-8137-6988B9644F18}" type="pres">
      <dgm:prSet presAssocID="{5619D3DC-3604-D04E-95DB-BA1F1A470023}" presName="LevelTwoTextNode" presStyleLbl="node2" presStyleIdx="3" presStyleCnt="5">
        <dgm:presLayoutVars>
          <dgm:chPref val="3"/>
        </dgm:presLayoutVars>
      </dgm:prSet>
      <dgm:spPr/>
    </dgm:pt>
    <dgm:pt modelId="{5923D739-1079-4E43-95B6-96A21F33B66A}" type="pres">
      <dgm:prSet presAssocID="{5619D3DC-3604-D04E-95DB-BA1F1A470023}" presName="level3hierChild" presStyleCnt="0"/>
      <dgm:spPr/>
    </dgm:pt>
    <dgm:pt modelId="{4BBF69F5-63CE-0B46-88C3-BD3D934753DF}" type="pres">
      <dgm:prSet presAssocID="{FA11DF68-6B25-6647-ACA2-7A65E9D6EEDF}" presName="conn2-1" presStyleLbl="parChTrans1D2" presStyleIdx="4" presStyleCnt="5"/>
      <dgm:spPr/>
    </dgm:pt>
    <dgm:pt modelId="{9CE9E506-B906-1541-B846-17A505CE8379}" type="pres">
      <dgm:prSet presAssocID="{FA11DF68-6B25-6647-ACA2-7A65E9D6EEDF}" presName="connTx" presStyleLbl="parChTrans1D2" presStyleIdx="4" presStyleCnt="5"/>
      <dgm:spPr/>
    </dgm:pt>
    <dgm:pt modelId="{AF7D336D-ADB8-EC4C-87C5-942A7ABC6B98}" type="pres">
      <dgm:prSet presAssocID="{D51EBD44-D945-5F4C-B908-37F525D35023}" presName="root2" presStyleCnt="0"/>
      <dgm:spPr/>
    </dgm:pt>
    <dgm:pt modelId="{5F59A78F-F3F3-6044-AF15-ED4FAA2B1168}" type="pres">
      <dgm:prSet presAssocID="{D51EBD44-D945-5F4C-B908-37F525D35023}" presName="LevelTwoTextNode" presStyleLbl="node2" presStyleIdx="4" presStyleCnt="5">
        <dgm:presLayoutVars>
          <dgm:chPref val="3"/>
        </dgm:presLayoutVars>
      </dgm:prSet>
      <dgm:spPr/>
    </dgm:pt>
    <dgm:pt modelId="{29209D6B-820E-C147-ABB3-8CC8C138B804}" type="pres">
      <dgm:prSet presAssocID="{D51EBD44-D945-5F4C-B908-37F525D35023}" presName="level3hierChild" presStyleCnt="0"/>
      <dgm:spPr/>
    </dgm:pt>
  </dgm:ptLst>
  <dgm:cxnLst>
    <dgm:cxn modelId="{B150E618-547D-444B-AE83-5DEE676D7468}" type="presOf" srcId="{FA11DF68-6B25-6647-ACA2-7A65E9D6EEDF}" destId="{4BBF69F5-63CE-0B46-88C3-BD3D934753DF}" srcOrd="0" destOrd="0" presId="urn:microsoft.com/office/officeart/2008/layout/HorizontalMultiLevelHierarchy"/>
    <dgm:cxn modelId="{464ECB24-ABF0-EE4F-8B0F-53BDD39890FF}" type="presOf" srcId="{A26D1CA5-CAF8-2043-BF28-A7482685F192}" destId="{BEDCB69C-1D51-B340-8EBE-E24D161BE5ED}" srcOrd="1" destOrd="0" presId="urn:microsoft.com/office/officeart/2008/layout/HorizontalMultiLevelHierarchy"/>
    <dgm:cxn modelId="{AA72EC2F-1A3E-EB45-AEAD-0651C914546C}" type="presOf" srcId="{D51EBD44-D945-5F4C-B908-37F525D35023}" destId="{5F59A78F-F3F3-6044-AF15-ED4FAA2B1168}" srcOrd="0" destOrd="0" presId="urn:microsoft.com/office/officeart/2008/layout/HorizontalMultiLevelHierarchy"/>
    <dgm:cxn modelId="{38378835-2B78-7A43-8E33-00DC0A52DB92}" srcId="{FA5D48BE-BBB6-1745-AFFD-6F3C87EA583B}" destId="{C358C968-2DED-1941-BA52-E8BCFA2D463E}" srcOrd="2" destOrd="0" parTransId="{95936F66-A19C-1F49-BC45-F1AE17334BC0}" sibTransId="{FABDE2E3-FD0E-8546-9DA0-0AFC054E5CA9}"/>
    <dgm:cxn modelId="{B2901437-4C0D-A94D-B3DD-A30B33E3AF07}" type="presOf" srcId="{5619D3DC-3604-D04E-95DB-BA1F1A470023}" destId="{C85D52B8-BCA6-B14B-8137-6988B9644F18}" srcOrd="0" destOrd="0" presId="urn:microsoft.com/office/officeart/2008/layout/HorizontalMultiLevelHierarchy"/>
    <dgm:cxn modelId="{84D82038-D801-B249-B558-86AE92FDCD25}" type="presOf" srcId="{C358C968-2DED-1941-BA52-E8BCFA2D463E}" destId="{ECFF3DAA-C624-934B-957F-69B844543A5C}" srcOrd="0" destOrd="0" presId="urn:microsoft.com/office/officeart/2008/layout/HorizontalMultiLevelHierarchy"/>
    <dgm:cxn modelId="{4B2AB54F-DE27-124E-895F-A9498B65DE86}" srcId="{FA5D48BE-BBB6-1745-AFFD-6F3C87EA583B}" destId="{D51EBD44-D945-5F4C-B908-37F525D35023}" srcOrd="4" destOrd="0" parTransId="{FA11DF68-6B25-6647-ACA2-7A65E9D6EEDF}" sibTransId="{63184CB6-7848-A746-A413-D41929C6F26F}"/>
    <dgm:cxn modelId="{16027452-D18F-7E4C-9A09-E6D13D79DA2C}" type="presOf" srcId="{95936F66-A19C-1F49-BC45-F1AE17334BC0}" destId="{937ACF7F-845F-4240-8883-20B9FC2EAE59}" srcOrd="1" destOrd="0" presId="urn:microsoft.com/office/officeart/2008/layout/HorizontalMultiLevelHierarchy"/>
    <dgm:cxn modelId="{D70AF056-D308-BD43-9A90-2EBFE5458BF0}" type="presOf" srcId="{A26D1CA5-CAF8-2043-BF28-A7482685F192}" destId="{6E2AC100-4903-B84C-A119-9363B014D1CF}" srcOrd="0" destOrd="0" presId="urn:microsoft.com/office/officeart/2008/layout/HorizontalMultiLevelHierarchy"/>
    <dgm:cxn modelId="{51F63169-71A7-ED47-BDBB-2D76167D58DE}" type="presOf" srcId="{FA5D48BE-BBB6-1745-AFFD-6F3C87EA583B}" destId="{EDD018E4-C8F4-2943-A6D1-5DA8FC97484A}" srcOrd="0" destOrd="0" presId="urn:microsoft.com/office/officeart/2008/layout/HorizontalMultiLevelHierarchy"/>
    <dgm:cxn modelId="{4D1DD679-FFF3-4043-80DC-9FA9756FDA53}" srcId="{FA5D48BE-BBB6-1745-AFFD-6F3C87EA583B}" destId="{5619D3DC-3604-D04E-95DB-BA1F1A470023}" srcOrd="3" destOrd="0" parTransId="{74DED223-2D0B-694D-B0B6-3919B310DA2B}" sibTransId="{EA19B99B-2E34-C54B-B13E-CA1D2FCA74C8}"/>
    <dgm:cxn modelId="{763F1E7B-2B80-184B-9984-1A7B7E422E92}" type="presOf" srcId="{74DED223-2D0B-694D-B0B6-3919B310DA2B}" destId="{0304C459-DC15-C843-947E-242CCF289390}" srcOrd="1" destOrd="0" presId="urn:microsoft.com/office/officeart/2008/layout/HorizontalMultiLevelHierarchy"/>
    <dgm:cxn modelId="{1D84EA86-F758-464D-AAA7-B29B1BC855BB}" type="presOf" srcId="{FA11DF68-6B25-6647-ACA2-7A65E9D6EEDF}" destId="{9CE9E506-B906-1541-B846-17A505CE8379}" srcOrd="1" destOrd="0" presId="urn:microsoft.com/office/officeart/2008/layout/HorizontalMultiLevelHierarchy"/>
    <dgm:cxn modelId="{BDD52A9E-C580-4C48-8A9D-7A9EBF35F3AB}" type="presOf" srcId="{4C6D7928-3BA7-6044-AB20-B847F8B9B8C5}" destId="{0FD2885D-0720-104B-845A-21DB7FFCB2B2}" srcOrd="1" destOrd="0" presId="urn:microsoft.com/office/officeart/2008/layout/HorizontalMultiLevelHierarchy"/>
    <dgm:cxn modelId="{9B39E4A8-9EB9-214F-BD24-06799CB5BF01}" type="presOf" srcId="{5BC6752B-7214-5C4D-A531-C882C3BD2C94}" destId="{7BBF19DE-0CA1-4645-B0C7-938D82C4F816}" srcOrd="0" destOrd="0" presId="urn:microsoft.com/office/officeart/2008/layout/HorizontalMultiLevelHierarchy"/>
    <dgm:cxn modelId="{A39E65AD-D0D4-9C4A-812D-A2B20EAC94BE}" type="presOf" srcId="{74DED223-2D0B-694D-B0B6-3919B310DA2B}" destId="{33EDBDFA-7B31-3C4F-93C1-87AB774C307C}" srcOrd="0" destOrd="0" presId="urn:microsoft.com/office/officeart/2008/layout/HorizontalMultiLevelHierarchy"/>
    <dgm:cxn modelId="{D85F7EAF-3650-5C44-9108-DD1B11F711CE}" type="presOf" srcId="{4C6D7928-3BA7-6044-AB20-B847F8B9B8C5}" destId="{9735396F-DD71-9E4D-B03C-D4ECDCFA125C}" srcOrd="0" destOrd="0" presId="urn:microsoft.com/office/officeart/2008/layout/HorizontalMultiLevelHierarchy"/>
    <dgm:cxn modelId="{5682F5B7-A345-774B-8C8D-AB9C917395A3}" srcId="{FA5D48BE-BBB6-1745-AFFD-6F3C87EA583B}" destId="{5BC6752B-7214-5C4D-A531-C882C3BD2C94}" srcOrd="1" destOrd="0" parTransId="{A26D1CA5-CAF8-2043-BF28-A7482685F192}" sibTransId="{7C471406-1556-014E-AC8A-F1050E531CFA}"/>
    <dgm:cxn modelId="{878B81B8-5840-624E-A947-9268B37C7267}" srcId="{FA5D48BE-BBB6-1745-AFFD-6F3C87EA583B}" destId="{FDEE0C68-0EB4-F349-ACAE-B3FD05B68084}" srcOrd="0" destOrd="0" parTransId="{4C6D7928-3BA7-6044-AB20-B847F8B9B8C5}" sibTransId="{2DC2333D-EF6C-F14B-AE39-0C862D42D353}"/>
    <dgm:cxn modelId="{491BE6CE-38C7-854B-9CC2-ADBAAC3CBDB4}" type="presOf" srcId="{FDEE0C68-0EB4-F349-ACAE-B3FD05B68084}" destId="{54541DF9-864A-1D44-A0D8-29D242F3D4C1}" srcOrd="0" destOrd="0" presId="urn:microsoft.com/office/officeart/2008/layout/HorizontalMultiLevelHierarchy"/>
    <dgm:cxn modelId="{6E4A47D1-4F1F-AE42-9409-3368557203F0}" type="presOf" srcId="{95936F66-A19C-1F49-BC45-F1AE17334BC0}" destId="{9492ACFF-86D0-8D47-94C4-76DBC5912337}" srcOrd="0" destOrd="0" presId="urn:microsoft.com/office/officeart/2008/layout/HorizontalMultiLevelHierarchy"/>
    <dgm:cxn modelId="{B1735AD6-BCAE-BF47-B001-007EF7FCE8D6}" type="presOf" srcId="{609647AE-9984-4469-9153-D6176ED56820}" destId="{DE6EB6AD-964F-0948-9415-F00D0A1AB78F}" srcOrd="0" destOrd="0" presId="urn:microsoft.com/office/officeart/2008/layout/HorizontalMultiLevelHierarchy"/>
    <dgm:cxn modelId="{B1EEE0EF-102F-904F-8FE4-2D5286A4D24F}" srcId="{609647AE-9984-4469-9153-D6176ED56820}" destId="{FA5D48BE-BBB6-1745-AFFD-6F3C87EA583B}" srcOrd="0" destOrd="0" parTransId="{CBDC87AC-3096-8149-8724-0053C52ECD11}" sibTransId="{251577D1-1010-5D43-BD9F-7EBB43BBC677}"/>
    <dgm:cxn modelId="{402A7BE8-C006-E04B-A950-BE2F7B88574B}" type="presParOf" srcId="{DE6EB6AD-964F-0948-9415-F00D0A1AB78F}" destId="{AA420C90-7DDB-1744-9E0E-4F7422E57128}" srcOrd="0" destOrd="0" presId="urn:microsoft.com/office/officeart/2008/layout/HorizontalMultiLevelHierarchy"/>
    <dgm:cxn modelId="{6C6BB112-0920-4C41-9C9D-F9ABDA3E680F}" type="presParOf" srcId="{AA420C90-7DDB-1744-9E0E-4F7422E57128}" destId="{EDD018E4-C8F4-2943-A6D1-5DA8FC97484A}" srcOrd="0" destOrd="0" presId="urn:microsoft.com/office/officeart/2008/layout/HorizontalMultiLevelHierarchy"/>
    <dgm:cxn modelId="{2B440E17-D1D2-5344-82F9-0CFAD55AFB47}" type="presParOf" srcId="{AA420C90-7DDB-1744-9E0E-4F7422E57128}" destId="{7C69D6E3-7E45-B348-BCF9-872A0BE66F51}" srcOrd="1" destOrd="0" presId="urn:microsoft.com/office/officeart/2008/layout/HorizontalMultiLevelHierarchy"/>
    <dgm:cxn modelId="{1D4D88A0-077D-F144-9806-471A3F964350}" type="presParOf" srcId="{7C69D6E3-7E45-B348-BCF9-872A0BE66F51}" destId="{9735396F-DD71-9E4D-B03C-D4ECDCFA125C}" srcOrd="0" destOrd="0" presId="urn:microsoft.com/office/officeart/2008/layout/HorizontalMultiLevelHierarchy"/>
    <dgm:cxn modelId="{626AC5AA-F8A9-C249-81DB-C2F3A322062A}" type="presParOf" srcId="{9735396F-DD71-9E4D-B03C-D4ECDCFA125C}" destId="{0FD2885D-0720-104B-845A-21DB7FFCB2B2}" srcOrd="0" destOrd="0" presId="urn:microsoft.com/office/officeart/2008/layout/HorizontalMultiLevelHierarchy"/>
    <dgm:cxn modelId="{0519903A-4795-1944-A102-47A06768EE0F}" type="presParOf" srcId="{7C69D6E3-7E45-B348-BCF9-872A0BE66F51}" destId="{52CE2F0F-BE20-E540-AB97-74353598E169}" srcOrd="1" destOrd="0" presId="urn:microsoft.com/office/officeart/2008/layout/HorizontalMultiLevelHierarchy"/>
    <dgm:cxn modelId="{EB4ABBEE-C8DD-2A4C-B9D4-BC815FC7C273}" type="presParOf" srcId="{52CE2F0F-BE20-E540-AB97-74353598E169}" destId="{54541DF9-864A-1D44-A0D8-29D242F3D4C1}" srcOrd="0" destOrd="0" presId="urn:microsoft.com/office/officeart/2008/layout/HorizontalMultiLevelHierarchy"/>
    <dgm:cxn modelId="{FB642403-499F-1541-8576-C2D9344BB3CF}" type="presParOf" srcId="{52CE2F0F-BE20-E540-AB97-74353598E169}" destId="{29F509F0-779C-9443-B0EA-DF03092A342A}" srcOrd="1" destOrd="0" presId="urn:microsoft.com/office/officeart/2008/layout/HorizontalMultiLevelHierarchy"/>
    <dgm:cxn modelId="{14A51451-820B-C749-B9C5-E52F52BEA633}" type="presParOf" srcId="{7C69D6E3-7E45-B348-BCF9-872A0BE66F51}" destId="{6E2AC100-4903-B84C-A119-9363B014D1CF}" srcOrd="2" destOrd="0" presId="urn:microsoft.com/office/officeart/2008/layout/HorizontalMultiLevelHierarchy"/>
    <dgm:cxn modelId="{16A4A94B-E412-8D4B-9477-A4758157F439}" type="presParOf" srcId="{6E2AC100-4903-B84C-A119-9363B014D1CF}" destId="{BEDCB69C-1D51-B340-8EBE-E24D161BE5ED}" srcOrd="0" destOrd="0" presId="urn:microsoft.com/office/officeart/2008/layout/HorizontalMultiLevelHierarchy"/>
    <dgm:cxn modelId="{D140D03D-9E37-AE47-B361-1C9F140E6CC0}" type="presParOf" srcId="{7C69D6E3-7E45-B348-BCF9-872A0BE66F51}" destId="{1317B488-4E9C-D044-854C-21C0D993CFDB}" srcOrd="3" destOrd="0" presId="urn:microsoft.com/office/officeart/2008/layout/HorizontalMultiLevelHierarchy"/>
    <dgm:cxn modelId="{8EF63431-E0D7-1146-8931-D6FBD8A96011}" type="presParOf" srcId="{1317B488-4E9C-D044-854C-21C0D993CFDB}" destId="{7BBF19DE-0CA1-4645-B0C7-938D82C4F816}" srcOrd="0" destOrd="0" presId="urn:microsoft.com/office/officeart/2008/layout/HorizontalMultiLevelHierarchy"/>
    <dgm:cxn modelId="{F0F14713-E910-AD47-A700-E539137965A2}" type="presParOf" srcId="{1317B488-4E9C-D044-854C-21C0D993CFDB}" destId="{00FA5921-F716-3347-AA8D-D3D2DACE698A}" srcOrd="1" destOrd="0" presId="urn:microsoft.com/office/officeart/2008/layout/HorizontalMultiLevelHierarchy"/>
    <dgm:cxn modelId="{A63EBC8A-4113-4843-8127-4C9E7D547733}" type="presParOf" srcId="{7C69D6E3-7E45-B348-BCF9-872A0BE66F51}" destId="{9492ACFF-86D0-8D47-94C4-76DBC5912337}" srcOrd="4" destOrd="0" presId="urn:microsoft.com/office/officeart/2008/layout/HorizontalMultiLevelHierarchy"/>
    <dgm:cxn modelId="{708ECA3B-4CD5-CE4B-8F36-906D21DA6549}" type="presParOf" srcId="{9492ACFF-86D0-8D47-94C4-76DBC5912337}" destId="{937ACF7F-845F-4240-8883-20B9FC2EAE59}" srcOrd="0" destOrd="0" presId="urn:microsoft.com/office/officeart/2008/layout/HorizontalMultiLevelHierarchy"/>
    <dgm:cxn modelId="{E1E6A0FB-435B-6C4B-AA33-01C7AEAE2A98}" type="presParOf" srcId="{7C69D6E3-7E45-B348-BCF9-872A0BE66F51}" destId="{8F84C802-05A5-B74D-8158-0A8EEE505E4B}" srcOrd="5" destOrd="0" presId="urn:microsoft.com/office/officeart/2008/layout/HorizontalMultiLevelHierarchy"/>
    <dgm:cxn modelId="{E9133E0E-CBAE-6843-BACD-EF97C52105FC}" type="presParOf" srcId="{8F84C802-05A5-B74D-8158-0A8EEE505E4B}" destId="{ECFF3DAA-C624-934B-957F-69B844543A5C}" srcOrd="0" destOrd="0" presId="urn:microsoft.com/office/officeart/2008/layout/HorizontalMultiLevelHierarchy"/>
    <dgm:cxn modelId="{C183DF0E-DD27-DD48-B477-6C1F2A8F4043}" type="presParOf" srcId="{8F84C802-05A5-B74D-8158-0A8EEE505E4B}" destId="{7A698B9D-DC44-9F49-B8BE-63242836302C}" srcOrd="1" destOrd="0" presId="urn:microsoft.com/office/officeart/2008/layout/HorizontalMultiLevelHierarchy"/>
    <dgm:cxn modelId="{F046A8AA-24AB-DB4F-A058-AAFCE332B4BC}" type="presParOf" srcId="{7C69D6E3-7E45-B348-BCF9-872A0BE66F51}" destId="{33EDBDFA-7B31-3C4F-93C1-87AB774C307C}" srcOrd="6" destOrd="0" presId="urn:microsoft.com/office/officeart/2008/layout/HorizontalMultiLevelHierarchy"/>
    <dgm:cxn modelId="{0AC8B202-7A71-EA45-BA0A-A8DF0A05E806}" type="presParOf" srcId="{33EDBDFA-7B31-3C4F-93C1-87AB774C307C}" destId="{0304C459-DC15-C843-947E-242CCF289390}" srcOrd="0" destOrd="0" presId="urn:microsoft.com/office/officeart/2008/layout/HorizontalMultiLevelHierarchy"/>
    <dgm:cxn modelId="{A4070F93-3AAF-4E4B-9010-134786638F9D}" type="presParOf" srcId="{7C69D6E3-7E45-B348-BCF9-872A0BE66F51}" destId="{5A568608-BA4C-214E-BD6E-EDD3FEFAF926}" srcOrd="7" destOrd="0" presId="urn:microsoft.com/office/officeart/2008/layout/HorizontalMultiLevelHierarchy"/>
    <dgm:cxn modelId="{092C6960-A02C-D94A-A2C5-222565513E4E}" type="presParOf" srcId="{5A568608-BA4C-214E-BD6E-EDD3FEFAF926}" destId="{C85D52B8-BCA6-B14B-8137-6988B9644F18}" srcOrd="0" destOrd="0" presId="urn:microsoft.com/office/officeart/2008/layout/HorizontalMultiLevelHierarchy"/>
    <dgm:cxn modelId="{E5EC470A-6C1C-2046-8908-3599F88DA282}" type="presParOf" srcId="{5A568608-BA4C-214E-BD6E-EDD3FEFAF926}" destId="{5923D739-1079-4E43-95B6-96A21F33B66A}" srcOrd="1" destOrd="0" presId="urn:microsoft.com/office/officeart/2008/layout/HorizontalMultiLevelHierarchy"/>
    <dgm:cxn modelId="{26067E26-9634-3B4F-B36E-707D0B7E6E98}" type="presParOf" srcId="{7C69D6E3-7E45-B348-BCF9-872A0BE66F51}" destId="{4BBF69F5-63CE-0B46-88C3-BD3D934753DF}" srcOrd="8" destOrd="0" presId="urn:microsoft.com/office/officeart/2008/layout/HorizontalMultiLevelHierarchy"/>
    <dgm:cxn modelId="{1EFA7911-6093-EF41-8181-9AF5B6760F72}" type="presParOf" srcId="{4BBF69F5-63CE-0B46-88C3-BD3D934753DF}" destId="{9CE9E506-B906-1541-B846-17A505CE8379}" srcOrd="0" destOrd="0" presId="urn:microsoft.com/office/officeart/2008/layout/HorizontalMultiLevelHierarchy"/>
    <dgm:cxn modelId="{8312A002-6B30-C447-B814-7F3657E49484}" type="presParOf" srcId="{7C69D6E3-7E45-B348-BCF9-872A0BE66F51}" destId="{AF7D336D-ADB8-EC4C-87C5-942A7ABC6B98}" srcOrd="9" destOrd="0" presId="urn:microsoft.com/office/officeart/2008/layout/HorizontalMultiLevelHierarchy"/>
    <dgm:cxn modelId="{369A4EFC-F129-EE4F-A16B-AAB2BF71C032}" type="presParOf" srcId="{AF7D336D-ADB8-EC4C-87C5-942A7ABC6B98}" destId="{5F59A78F-F3F3-6044-AF15-ED4FAA2B1168}" srcOrd="0" destOrd="0" presId="urn:microsoft.com/office/officeart/2008/layout/HorizontalMultiLevelHierarchy"/>
    <dgm:cxn modelId="{989232B5-611D-0848-ADFC-DFB1FEF3BACA}" type="presParOf" srcId="{AF7D336D-ADB8-EC4C-87C5-942A7ABC6B98}" destId="{29209D6B-820E-C147-ABB3-8CC8C138B80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FD57CDF-C265-A340-830F-DADEAE663F3D}" type="doc">
      <dgm:prSet loTypeId="urn:microsoft.com/office/officeart/2005/8/layout/venn1" loCatId="relationship" qsTypeId="urn:microsoft.com/office/officeart/2005/8/quickstyle/simple5" qsCatId="simple" csTypeId="urn:microsoft.com/office/officeart/2005/8/colors/accent2_1" csCatId="accent2" phldr="1"/>
      <dgm:spPr/>
      <dgm:t>
        <a:bodyPr/>
        <a:lstStyle/>
        <a:p>
          <a:endParaRPr lang="en-GB"/>
        </a:p>
      </dgm:t>
    </dgm:pt>
    <dgm:pt modelId="{767D9FB5-7E0D-544F-A1AE-3C670FED5DD1}">
      <dgm:prSet/>
      <dgm:spPr>
        <a:solidFill>
          <a:srgbClr val="F2F2F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bg-BG" dirty="0"/>
            <a:t>Какво е „Автоматичен чат“ или „Автоматична (</a:t>
          </a:r>
          <a:r>
            <a:rPr lang="bg-BG" dirty="0" err="1"/>
            <a:t>ро</a:t>
          </a:r>
          <a:r>
            <a:rPr lang="bg-BG" dirty="0"/>
            <a:t>)бот(на) система“?</a:t>
          </a:r>
          <a:endParaRPr lang="en-BG" dirty="0"/>
        </a:p>
      </dgm:t>
    </dgm:pt>
    <dgm:pt modelId="{ACFD7C26-FDEE-DE44-93D9-0E353907B71A}" type="parTrans" cxnId="{BFBFE8A4-2DB0-EC4D-A6E8-38AEF996B9DA}">
      <dgm:prSet/>
      <dgm:spPr/>
      <dgm:t>
        <a:bodyPr/>
        <a:lstStyle/>
        <a:p>
          <a:endParaRPr lang="en-GB"/>
        </a:p>
      </dgm:t>
    </dgm:pt>
    <dgm:pt modelId="{79117AAA-C599-8246-8CDE-6144ECF76ABE}" type="sibTrans" cxnId="{BFBFE8A4-2DB0-EC4D-A6E8-38AEF996B9DA}">
      <dgm:prSet/>
      <dgm:spPr/>
      <dgm:t>
        <a:bodyPr/>
        <a:lstStyle/>
        <a:p>
          <a:endParaRPr lang="en-GB"/>
        </a:p>
      </dgm:t>
    </dgm:pt>
    <dgm:pt modelId="{C595E0EB-82DD-7C4E-A557-1BDA3B6A20E6}" type="pres">
      <dgm:prSet presAssocID="{9FD57CDF-C265-A340-830F-DADEAE663F3D}" presName="compositeShape" presStyleCnt="0">
        <dgm:presLayoutVars>
          <dgm:chMax val="7"/>
          <dgm:dir/>
          <dgm:resizeHandles val="exact"/>
        </dgm:presLayoutVars>
      </dgm:prSet>
      <dgm:spPr/>
    </dgm:pt>
    <dgm:pt modelId="{8294152B-8191-D849-A9CD-0010FD42869C}" type="pres">
      <dgm:prSet presAssocID="{767D9FB5-7E0D-544F-A1AE-3C670FED5DD1}" presName="circ1TxSh" presStyleLbl="vennNode1" presStyleIdx="0" presStyleCnt="1"/>
      <dgm:spPr/>
    </dgm:pt>
  </dgm:ptLst>
  <dgm:cxnLst>
    <dgm:cxn modelId="{0324062D-93CB-8646-859E-E8C3300A64F3}" type="presOf" srcId="{767D9FB5-7E0D-544F-A1AE-3C670FED5DD1}" destId="{8294152B-8191-D849-A9CD-0010FD42869C}" srcOrd="0" destOrd="0" presId="urn:microsoft.com/office/officeart/2005/8/layout/venn1"/>
    <dgm:cxn modelId="{BFBFE8A4-2DB0-EC4D-A6E8-38AEF996B9DA}" srcId="{9FD57CDF-C265-A340-830F-DADEAE663F3D}" destId="{767D9FB5-7E0D-544F-A1AE-3C670FED5DD1}" srcOrd="0" destOrd="0" parTransId="{ACFD7C26-FDEE-DE44-93D9-0E353907B71A}" sibTransId="{79117AAA-C599-8246-8CDE-6144ECF76ABE}"/>
    <dgm:cxn modelId="{0AAD96CB-F5C4-3241-AFA6-C2E27504FD0C}" type="presOf" srcId="{9FD57CDF-C265-A340-830F-DADEAE663F3D}" destId="{C595E0EB-82DD-7C4E-A557-1BDA3B6A20E6}" srcOrd="0" destOrd="0" presId="urn:microsoft.com/office/officeart/2005/8/layout/venn1"/>
    <dgm:cxn modelId="{639FBC53-F462-2A44-A551-78FA994D52D6}" type="presParOf" srcId="{C595E0EB-82DD-7C4E-A557-1BDA3B6A20E6}" destId="{8294152B-8191-D849-A9CD-0010FD42869C}"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09647AE-9984-4469-9153-D6176ED56820}" type="doc">
      <dgm:prSet loTypeId="urn:microsoft.com/office/officeart/2008/layout/HorizontalMultiLevelHierarchy" loCatId="list" qsTypeId="urn:microsoft.com/office/officeart/2005/8/quickstyle/3d1" qsCatId="3D" csTypeId="urn:microsoft.com/office/officeart/2005/8/colors/accent2_1" csCatId="accent2" phldr="1"/>
      <dgm:spPr/>
      <dgm:t>
        <a:bodyPr/>
        <a:lstStyle/>
        <a:p>
          <a:endParaRPr lang="en-US"/>
        </a:p>
      </dgm:t>
    </dgm:pt>
    <dgm:pt modelId="{FA5D48BE-BBB6-1745-AFFD-6F3C87EA583B}">
      <dgm:prSet custT="1"/>
      <dgm:spPr/>
      <dgm:t>
        <a:bodyPr/>
        <a:lstStyle/>
        <a:p>
          <a:r>
            <a:rPr lang="bg-BG" sz="3600" dirty="0"/>
            <a:t>RPA софтуерни платформи </a:t>
          </a:r>
          <a:endParaRPr lang="en-BG" sz="3600"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CBDC87AC-3096-8149-8724-0053C52ECD11}" type="parTrans" cxnId="{B1EEE0EF-102F-904F-8FE4-2D5286A4D24F}">
      <dgm:prSet/>
      <dgm:spPr/>
      <dgm:t>
        <a:bodyPr/>
        <a:lstStyle/>
        <a:p>
          <a:endParaRPr lang="en-GB" b="0"/>
        </a:p>
      </dgm:t>
    </dgm:pt>
    <dgm:pt modelId="{251577D1-1010-5D43-BD9F-7EBB43BBC677}" type="sibTrans" cxnId="{B1EEE0EF-102F-904F-8FE4-2D5286A4D24F}">
      <dgm:prSet/>
      <dgm:spPr/>
      <dgm:t>
        <a:bodyPr/>
        <a:lstStyle/>
        <a:p>
          <a:endParaRPr lang="en-GB" b="0"/>
        </a:p>
      </dgm:t>
    </dgm:pt>
    <dgm:pt modelId="{5BC6752B-7214-5C4D-A531-C882C3BD2C94}">
      <dgm:prSet/>
      <dgm:spPr/>
      <dgm:t>
        <a:bodyPr/>
        <a:lstStyle/>
        <a:p>
          <a:r>
            <a:rPr lang="en-US" b="1" noProof="0" dirty="0">
              <a:effectLst/>
              <a:latin typeface="Cambria" panose="02040503050406030204" pitchFamily="18" charset="0"/>
              <a:ea typeface="Times New Roman" panose="02020603050405020304" pitchFamily="18" charset="0"/>
              <a:cs typeface="Times New Roman" panose="02020603050405020304" pitchFamily="18" charset="0"/>
            </a:rPr>
            <a:t>Automation Anywhere </a:t>
          </a:r>
          <a:endParaRPr lang="en-US" b="0" noProof="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A26D1CA5-CAF8-2043-BF28-A7482685F192}" type="parTrans" cxnId="{5682F5B7-A345-774B-8C8D-AB9C917395A3}">
      <dgm:prSet/>
      <dgm:spPr/>
      <dgm:t>
        <a:bodyPr/>
        <a:lstStyle/>
        <a:p>
          <a:endParaRPr lang="en-GB" b="0"/>
        </a:p>
      </dgm:t>
    </dgm:pt>
    <dgm:pt modelId="{7C471406-1556-014E-AC8A-F1050E531CFA}" type="sibTrans" cxnId="{5682F5B7-A345-774B-8C8D-AB9C917395A3}">
      <dgm:prSet/>
      <dgm:spPr/>
      <dgm:t>
        <a:bodyPr/>
        <a:lstStyle/>
        <a:p>
          <a:endParaRPr lang="en-GB" b="0"/>
        </a:p>
      </dgm:t>
    </dgm:pt>
    <dgm:pt modelId="{C358C968-2DED-1941-BA52-E8BCFA2D463E}">
      <dgm:prSet/>
      <dgm:spPr/>
      <dgm:t>
        <a:bodyPr/>
        <a:lstStyle/>
        <a:p>
          <a:r>
            <a:rPr lang="en-US" b="1" noProof="0" dirty="0">
              <a:effectLst/>
              <a:latin typeface="Cambria" panose="02040503050406030204" pitchFamily="18" charset="0"/>
              <a:ea typeface="Times New Roman" panose="02020603050405020304" pitchFamily="18" charset="0"/>
              <a:cs typeface="Times New Roman" panose="02020603050405020304" pitchFamily="18" charset="0"/>
            </a:rPr>
            <a:t>Blue Prism </a:t>
          </a:r>
          <a:endParaRPr lang="en-US" b="0" noProof="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95936F66-A19C-1F49-BC45-F1AE17334BC0}" type="parTrans" cxnId="{38378835-2B78-7A43-8E33-00DC0A52DB92}">
      <dgm:prSet/>
      <dgm:spPr/>
      <dgm:t>
        <a:bodyPr/>
        <a:lstStyle/>
        <a:p>
          <a:endParaRPr lang="en-GB" b="0"/>
        </a:p>
      </dgm:t>
    </dgm:pt>
    <dgm:pt modelId="{FABDE2E3-FD0E-8546-9DA0-0AFC054E5CA9}" type="sibTrans" cxnId="{38378835-2B78-7A43-8E33-00DC0A52DB92}">
      <dgm:prSet/>
      <dgm:spPr/>
      <dgm:t>
        <a:bodyPr/>
        <a:lstStyle/>
        <a:p>
          <a:endParaRPr lang="en-GB" b="0"/>
        </a:p>
      </dgm:t>
    </dgm:pt>
    <dgm:pt modelId="{5619D3DC-3604-D04E-95DB-BA1F1A470023}">
      <dgm:prSet/>
      <dgm:spPr/>
      <dgm:t>
        <a:bodyPr/>
        <a:lstStyle/>
        <a:p>
          <a:r>
            <a:rPr lang="en-US" b="1" noProof="0" dirty="0">
              <a:effectLst/>
              <a:latin typeface="Cambria" panose="02040503050406030204" pitchFamily="18" charset="0"/>
              <a:ea typeface="Times New Roman" panose="02020603050405020304" pitchFamily="18" charset="0"/>
              <a:cs typeface="Times New Roman" panose="02020603050405020304" pitchFamily="18" charset="0"/>
            </a:rPr>
            <a:t>Work Fusion</a:t>
          </a:r>
          <a:endParaRPr lang="en-US" b="0" noProof="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74DED223-2D0B-694D-B0B6-3919B310DA2B}" type="parTrans" cxnId="{4D1DD679-FFF3-4043-80DC-9FA9756FDA53}">
      <dgm:prSet/>
      <dgm:spPr/>
      <dgm:t>
        <a:bodyPr/>
        <a:lstStyle/>
        <a:p>
          <a:endParaRPr lang="en-GB" b="0"/>
        </a:p>
      </dgm:t>
    </dgm:pt>
    <dgm:pt modelId="{EA19B99B-2E34-C54B-B13E-CA1D2FCA74C8}" type="sibTrans" cxnId="{4D1DD679-FFF3-4043-80DC-9FA9756FDA53}">
      <dgm:prSet/>
      <dgm:spPr/>
      <dgm:t>
        <a:bodyPr/>
        <a:lstStyle/>
        <a:p>
          <a:endParaRPr lang="en-GB" b="0"/>
        </a:p>
      </dgm:t>
    </dgm:pt>
    <dgm:pt modelId="{D51EBD44-D945-5F4C-B908-37F525D35023}">
      <dgm:prSet/>
      <dgm:spPr/>
      <dgm:t>
        <a:bodyPr/>
        <a:lstStyle/>
        <a:p>
          <a:r>
            <a:rPr lang="en-US" b="1" noProof="0" dirty="0">
              <a:effectLst/>
              <a:latin typeface="Cambria" panose="02040503050406030204" pitchFamily="18" charset="0"/>
              <a:ea typeface="Times New Roman" panose="02020603050405020304" pitchFamily="18" charset="0"/>
              <a:cs typeface="Times New Roman" panose="02020603050405020304" pitchFamily="18" charset="0"/>
            </a:rPr>
            <a:t>Kofax</a:t>
          </a:r>
          <a:endParaRPr lang="en-US" b="0" noProof="0" dirty="0"/>
        </a:p>
      </dgm:t>
    </dgm:pt>
    <dgm:pt modelId="{FA11DF68-6B25-6647-ACA2-7A65E9D6EEDF}" type="parTrans" cxnId="{4B2AB54F-DE27-124E-895F-A9498B65DE86}">
      <dgm:prSet/>
      <dgm:spPr/>
      <dgm:t>
        <a:bodyPr/>
        <a:lstStyle/>
        <a:p>
          <a:endParaRPr lang="en-GB" b="0"/>
        </a:p>
      </dgm:t>
    </dgm:pt>
    <dgm:pt modelId="{63184CB6-7848-A746-A413-D41929C6F26F}" type="sibTrans" cxnId="{4B2AB54F-DE27-124E-895F-A9498B65DE86}">
      <dgm:prSet/>
      <dgm:spPr/>
      <dgm:t>
        <a:bodyPr/>
        <a:lstStyle/>
        <a:p>
          <a:endParaRPr lang="en-GB" b="0"/>
        </a:p>
      </dgm:t>
    </dgm:pt>
    <dgm:pt modelId="{FDEE0C68-0EB4-F349-ACAE-B3FD05B68084}">
      <dgm:prSet/>
      <dgm:spPr/>
      <dgm:t>
        <a:bodyPr/>
        <a:lstStyle/>
        <a:p>
          <a:r>
            <a:rPr lang="en-US" b="1" noProof="0" dirty="0">
              <a:effectLst/>
              <a:latin typeface="Cambria" panose="02040503050406030204" pitchFamily="18" charset="0"/>
              <a:ea typeface="Times New Roman" panose="02020603050405020304" pitchFamily="18" charset="0"/>
              <a:cs typeface="Times New Roman" panose="02020603050405020304" pitchFamily="18" charset="0"/>
            </a:rPr>
            <a:t>UiPath</a:t>
          </a:r>
          <a:endParaRPr lang="en-US" b="0" noProof="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4C6D7928-3BA7-6044-AB20-B847F8B9B8C5}" type="parTrans" cxnId="{878B81B8-5840-624E-A947-9268B37C7267}">
      <dgm:prSet/>
      <dgm:spPr/>
      <dgm:t>
        <a:bodyPr/>
        <a:lstStyle/>
        <a:p>
          <a:endParaRPr lang="en-GB" b="0"/>
        </a:p>
      </dgm:t>
    </dgm:pt>
    <dgm:pt modelId="{2DC2333D-EF6C-F14B-AE39-0C862D42D353}" type="sibTrans" cxnId="{878B81B8-5840-624E-A947-9268B37C7267}">
      <dgm:prSet/>
      <dgm:spPr/>
      <dgm:t>
        <a:bodyPr/>
        <a:lstStyle/>
        <a:p>
          <a:endParaRPr lang="en-GB" b="0"/>
        </a:p>
      </dgm:t>
    </dgm:pt>
    <dgm:pt modelId="{DE6EB6AD-964F-0948-9415-F00D0A1AB78F}" type="pres">
      <dgm:prSet presAssocID="{609647AE-9984-4469-9153-D6176ED56820}" presName="Name0" presStyleCnt="0">
        <dgm:presLayoutVars>
          <dgm:chPref val="1"/>
          <dgm:dir/>
          <dgm:animOne val="branch"/>
          <dgm:animLvl val="lvl"/>
          <dgm:resizeHandles val="exact"/>
        </dgm:presLayoutVars>
      </dgm:prSet>
      <dgm:spPr/>
    </dgm:pt>
    <dgm:pt modelId="{AA420C90-7DDB-1744-9E0E-4F7422E57128}" type="pres">
      <dgm:prSet presAssocID="{FA5D48BE-BBB6-1745-AFFD-6F3C87EA583B}" presName="root1" presStyleCnt="0"/>
      <dgm:spPr/>
    </dgm:pt>
    <dgm:pt modelId="{EDD018E4-C8F4-2943-A6D1-5DA8FC97484A}" type="pres">
      <dgm:prSet presAssocID="{FA5D48BE-BBB6-1745-AFFD-6F3C87EA583B}" presName="LevelOneTextNode" presStyleLbl="node0" presStyleIdx="0" presStyleCnt="1" custScaleX="184901">
        <dgm:presLayoutVars>
          <dgm:chPref val="3"/>
        </dgm:presLayoutVars>
      </dgm:prSet>
      <dgm:spPr/>
    </dgm:pt>
    <dgm:pt modelId="{7C69D6E3-7E45-B348-BCF9-872A0BE66F51}" type="pres">
      <dgm:prSet presAssocID="{FA5D48BE-BBB6-1745-AFFD-6F3C87EA583B}" presName="level2hierChild" presStyleCnt="0"/>
      <dgm:spPr/>
    </dgm:pt>
    <dgm:pt modelId="{9735396F-DD71-9E4D-B03C-D4ECDCFA125C}" type="pres">
      <dgm:prSet presAssocID="{4C6D7928-3BA7-6044-AB20-B847F8B9B8C5}" presName="conn2-1" presStyleLbl="parChTrans1D2" presStyleIdx="0" presStyleCnt="5"/>
      <dgm:spPr/>
    </dgm:pt>
    <dgm:pt modelId="{0FD2885D-0720-104B-845A-21DB7FFCB2B2}" type="pres">
      <dgm:prSet presAssocID="{4C6D7928-3BA7-6044-AB20-B847F8B9B8C5}" presName="connTx" presStyleLbl="parChTrans1D2" presStyleIdx="0" presStyleCnt="5"/>
      <dgm:spPr/>
    </dgm:pt>
    <dgm:pt modelId="{52CE2F0F-BE20-E540-AB97-74353598E169}" type="pres">
      <dgm:prSet presAssocID="{FDEE0C68-0EB4-F349-ACAE-B3FD05B68084}" presName="root2" presStyleCnt="0"/>
      <dgm:spPr/>
    </dgm:pt>
    <dgm:pt modelId="{54541DF9-864A-1D44-A0D8-29D242F3D4C1}" type="pres">
      <dgm:prSet presAssocID="{FDEE0C68-0EB4-F349-ACAE-B3FD05B68084}" presName="LevelTwoTextNode" presStyleLbl="node2" presStyleIdx="0" presStyleCnt="5">
        <dgm:presLayoutVars>
          <dgm:chPref val="3"/>
        </dgm:presLayoutVars>
      </dgm:prSet>
      <dgm:spPr/>
    </dgm:pt>
    <dgm:pt modelId="{29F509F0-779C-9443-B0EA-DF03092A342A}" type="pres">
      <dgm:prSet presAssocID="{FDEE0C68-0EB4-F349-ACAE-B3FD05B68084}" presName="level3hierChild" presStyleCnt="0"/>
      <dgm:spPr/>
    </dgm:pt>
    <dgm:pt modelId="{6E2AC100-4903-B84C-A119-9363B014D1CF}" type="pres">
      <dgm:prSet presAssocID="{A26D1CA5-CAF8-2043-BF28-A7482685F192}" presName="conn2-1" presStyleLbl="parChTrans1D2" presStyleIdx="1" presStyleCnt="5"/>
      <dgm:spPr/>
    </dgm:pt>
    <dgm:pt modelId="{BEDCB69C-1D51-B340-8EBE-E24D161BE5ED}" type="pres">
      <dgm:prSet presAssocID="{A26D1CA5-CAF8-2043-BF28-A7482685F192}" presName="connTx" presStyleLbl="parChTrans1D2" presStyleIdx="1" presStyleCnt="5"/>
      <dgm:spPr/>
    </dgm:pt>
    <dgm:pt modelId="{1317B488-4E9C-D044-854C-21C0D993CFDB}" type="pres">
      <dgm:prSet presAssocID="{5BC6752B-7214-5C4D-A531-C882C3BD2C94}" presName="root2" presStyleCnt="0"/>
      <dgm:spPr/>
    </dgm:pt>
    <dgm:pt modelId="{7BBF19DE-0CA1-4645-B0C7-938D82C4F816}" type="pres">
      <dgm:prSet presAssocID="{5BC6752B-7214-5C4D-A531-C882C3BD2C94}" presName="LevelTwoTextNode" presStyleLbl="node2" presStyleIdx="1" presStyleCnt="5">
        <dgm:presLayoutVars>
          <dgm:chPref val="3"/>
        </dgm:presLayoutVars>
      </dgm:prSet>
      <dgm:spPr/>
    </dgm:pt>
    <dgm:pt modelId="{00FA5921-F716-3347-AA8D-D3D2DACE698A}" type="pres">
      <dgm:prSet presAssocID="{5BC6752B-7214-5C4D-A531-C882C3BD2C94}" presName="level3hierChild" presStyleCnt="0"/>
      <dgm:spPr/>
    </dgm:pt>
    <dgm:pt modelId="{9492ACFF-86D0-8D47-94C4-76DBC5912337}" type="pres">
      <dgm:prSet presAssocID="{95936F66-A19C-1F49-BC45-F1AE17334BC0}" presName="conn2-1" presStyleLbl="parChTrans1D2" presStyleIdx="2" presStyleCnt="5"/>
      <dgm:spPr/>
    </dgm:pt>
    <dgm:pt modelId="{937ACF7F-845F-4240-8883-20B9FC2EAE59}" type="pres">
      <dgm:prSet presAssocID="{95936F66-A19C-1F49-BC45-F1AE17334BC0}" presName="connTx" presStyleLbl="parChTrans1D2" presStyleIdx="2" presStyleCnt="5"/>
      <dgm:spPr/>
    </dgm:pt>
    <dgm:pt modelId="{8F84C802-05A5-B74D-8158-0A8EEE505E4B}" type="pres">
      <dgm:prSet presAssocID="{C358C968-2DED-1941-BA52-E8BCFA2D463E}" presName="root2" presStyleCnt="0"/>
      <dgm:spPr/>
    </dgm:pt>
    <dgm:pt modelId="{ECFF3DAA-C624-934B-957F-69B844543A5C}" type="pres">
      <dgm:prSet presAssocID="{C358C968-2DED-1941-BA52-E8BCFA2D463E}" presName="LevelTwoTextNode" presStyleLbl="node2" presStyleIdx="2" presStyleCnt="5">
        <dgm:presLayoutVars>
          <dgm:chPref val="3"/>
        </dgm:presLayoutVars>
      </dgm:prSet>
      <dgm:spPr/>
    </dgm:pt>
    <dgm:pt modelId="{7A698B9D-DC44-9F49-B8BE-63242836302C}" type="pres">
      <dgm:prSet presAssocID="{C358C968-2DED-1941-BA52-E8BCFA2D463E}" presName="level3hierChild" presStyleCnt="0"/>
      <dgm:spPr/>
    </dgm:pt>
    <dgm:pt modelId="{33EDBDFA-7B31-3C4F-93C1-87AB774C307C}" type="pres">
      <dgm:prSet presAssocID="{74DED223-2D0B-694D-B0B6-3919B310DA2B}" presName="conn2-1" presStyleLbl="parChTrans1D2" presStyleIdx="3" presStyleCnt="5"/>
      <dgm:spPr/>
    </dgm:pt>
    <dgm:pt modelId="{0304C459-DC15-C843-947E-242CCF289390}" type="pres">
      <dgm:prSet presAssocID="{74DED223-2D0B-694D-B0B6-3919B310DA2B}" presName="connTx" presStyleLbl="parChTrans1D2" presStyleIdx="3" presStyleCnt="5"/>
      <dgm:spPr/>
    </dgm:pt>
    <dgm:pt modelId="{5A568608-BA4C-214E-BD6E-EDD3FEFAF926}" type="pres">
      <dgm:prSet presAssocID="{5619D3DC-3604-D04E-95DB-BA1F1A470023}" presName="root2" presStyleCnt="0"/>
      <dgm:spPr/>
    </dgm:pt>
    <dgm:pt modelId="{C85D52B8-BCA6-B14B-8137-6988B9644F18}" type="pres">
      <dgm:prSet presAssocID="{5619D3DC-3604-D04E-95DB-BA1F1A470023}" presName="LevelTwoTextNode" presStyleLbl="node2" presStyleIdx="3" presStyleCnt="5">
        <dgm:presLayoutVars>
          <dgm:chPref val="3"/>
        </dgm:presLayoutVars>
      </dgm:prSet>
      <dgm:spPr/>
    </dgm:pt>
    <dgm:pt modelId="{5923D739-1079-4E43-95B6-96A21F33B66A}" type="pres">
      <dgm:prSet presAssocID="{5619D3DC-3604-D04E-95DB-BA1F1A470023}" presName="level3hierChild" presStyleCnt="0"/>
      <dgm:spPr/>
    </dgm:pt>
    <dgm:pt modelId="{4BBF69F5-63CE-0B46-88C3-BD3D934753DF}" type="pres">
      <dgm:prSet presAssocID="{FA11DF68-6B25-6647-ACA2-7A65E9D6EEDF}" presName="conn2-1" presStyleLbl="parChTrans1D2" presStyleIdx="4" presStyleCnt="5"/>
      <dgm:spPr/>
    </dgm:pt>
    <dgm:pt modelId="{9CE9E506-B906-1541-B846-17A505CE8379}" type="pres">
      <dgm:prSet presAssocID="{FA11DF68-6B25-6647-ACA2-7A65E9D6EEDF}" presName="connTx" presStyleLbl="parChTrans1D2" presStyleIdx="4" presStyleCnt="5"/>
      <dgm:spPr/>
    </dgm:pt>
    <dgm:pt modelId="{AF7D336D-ADB8-EC4C-87C5-942A7ABC6B98}" type="pres">
      <dgm:prSet presAssocID="{D51EBD44-D945-5F4C-B908-37F525D35023}" presName="root2" presStyleCnt="0"/>
      <dgm:spPr/>
    </dgm:pt>
    <dgm:pt modelId="{5F59A78F-F3F3-6044-AF15-ED4FAA2B1168}" type="pres">
      <dgm:prSet presAssocID="{D51EBD44-D945-5F4C-B908-37F525D35023}" presName="LevelTwoTextNode" presStyleLbl="node2" presStyleIdx="4" presStyleCnt="5">
        <dgm:presLayoutVars>
          <dgm:chPref val="3"/>
        </dgm:presLayoutVars>
      </dgm:prSet>
      <dgm:spPr/>
    </dgm:pt>
    <dgm:pt modelId="{29209D6B-820E-C147-ABB3-8CC8C138B804}" type="pres">
      <dgm:prSet presAssocID="{D51EBD44-D945-5F4C-B908-37F525D35023}" presName="level3hierChild" presStyleCnt="0"/>
      <dgm:spPr/>
    </dgm:pt>
  </dgm:ptLst>
  <dgm:cxnLst>
    <dgm:cxn modelId="{B150E618-547D-444B-AE83-5DEE676D7468}" type="presOf" srcId="{FA11DF68-6B25-6647-ACA2-7A65E9D6EEDF}" destId="{4BBF69F5-63CE-0B46-88C3-BD3D934753DF}" srcOrd="0" destOrd="0" presId="urn:microsoft.com/office/officeart/2008/layout/HorizontalMultiLevelHierarchy"/>
    <dgm:cxn modelId="{464ECB24-ABF0-EE4F-8B0F-53BDD39890FF}" type="presOf" srcId="{A26D1CA5-CAF8-2043-BF28-A7482685F192}" destId="{BEDCB69C-1D51-B340-8EBE-E24D161BE5ED}" srcOrd="1" destOrd="0" presId="urn:microsoft.com/office/officeart/2008/layout/HorizontalMultiLevelHierarchy"/>
    <dgm:cxn modelId="{AA72EC2F-1A3E-EB45-AEAD-0651C914546C}" type="presOf" srcId="{D51EBD44-D945-5F4C-B908-37F525D35023}" destId="{5F59A78F-F3F3-6044-AF15-ED4FAA2B1168}" srcOrd="0" destOrd="0" presId="urn:microsoft.com/office/officeart/2008/layout/HorizontalMultiLevelHierarchy"/>
    <dgm:cxn modelId="{38378835-2B78-7A43-8E33-00DC0A52DB92}" srcId="{FA5D48BE-BBB6-1745-AFFD-6F3C87EA583B}" destId="{C358C968-2DED-1941-BA52-E8BCFA2D463E}" srcOrd="2" destOrd="0" parTransId="{95936F66-A19C-1F49-BC45-F1AE17334BC0}" sibTransId="{FABDE2E3-FD0E-8546-9DA0-0AFC054E5CA9}"/>
    <dgm:cxn modelId="{B2901437-4C0D-A94D-B3DD-A30B33E3AF07}" type="presOf" srcId="{5619D3DC-3604-D04E-95DB-BA1F1A470023}" destId="{C85D52B8-BCA6-B14B-8137-6988B9644F18}" srcOrd="0" destOrd="0" presId="urn:microsoft.com/office/officeart/2008/layout/HorizontalMultiLevelHierarchy"/>
    <dgm:cxn modelId="{84D82038-D801-B249-B558-86AE92FDCD25}" type="presOf" srcId="{C358C968-2DED-1941-BA52-E8BCFA2D463E}" destId="{ECFF3DAA-C624-934B-957F-69B844543A5C}" srcOrd="0" destOrd="0" presId="urn:microsoft.com/office/officeart/2008/layout/HorizontalMultiLevelHierarchy"/>
    <dgm:cxn modelId="{4B2AB54F-DE27-124E-895F-A9498B65DE86}" srcId="{FA5D48BE-BBB6-1745-AFFD-6F3C87EA583B}" destId="{D51EBD44-D945-5F4C-B908-37F525D35023}" srcOrd="4" destOrd="0" parTransId="{FA11DF68-6B25-6647-ACA2-7A65E9D6EEDF}" sibTransId="{63184CB6-7848-A746-A413-D41929C6F26F}"/>
    <dgm:cxn modelId="{16027452-D18F-7E4C-9A09-E6D13D79DA2C}" type="presOf" srcId="{95936F66-A19C-1F49-BC45-F1AE17334BC0}" destId="{937ACF7F-845F-4240-8883-20B9FC2EAE59}" srcOrd="1" destOrd="0" presId="urn:microsoft.com/office/officeart/2008/layout/HorizontalMultiLevelHierarchy"/>
    <dgm:cxn modelId="{D70AF056-D308-BD43-9A90-2EBFE5458BF0}" type="presOf" srcId="{A26D1CA5-CAF8-2043-BF28-A7482685F192}" destId="{6E2AC100-4903-B84C-A119-9363B014D1CF}" srcOrd="0" destOrd="0" presId="urn:microsoft.com/office/officeart/2008/layout/HorizontalMultiLevelHierarchy"/>
    <dgm:cxn modelId="{51F63169-71A7-ED47-BDBB-2D76167D58DE}" type="presOf" srcId="{FA5D48BE-BBB6-1745-AFFD-6F3C87EA583B}" destId="{EDD018E4-C8F4-2943-A6D1-5DA8FC97484A}" srcOrd="0" destOrd="0" presId="urn:microsoft.com/office/officeart/2008/layout/HorizontalMultiLevelHierarchy"/>
    <dgm:cxn modelId="{4D1DD679-FFF3-4043-80DC-9FA9756FDA53}" srcId="{FA5D48BE-BBB6-1745-AFFD-6F3C87EA583B}" destId="{5619D3DC-3604-D04E-95DB-BA1F1A470023}" srcOrd="3" destOrd="0" parTransId="{74DED223-2D0B-694D-B0B6-3919B310DA2B}" sibTransId="{EA19B99B-2E34-C54B-B13E-CA1D2FCA74C8}"/>
    <dgm:cxn modelId="{763F1E7B-2B80-184B-9984-1A7B7E422E92}" type="presOf" srcId="{74DED223-2D0B-694D-B0B6-3919B310DA2B}" destId="{0304C459-DC15-C843-947E-242CCF289390}" srcOrd="1" destOrd="0" presId="urn:microsoft.com/office/officeart/2008/layout/HorizontalMultiLevelHierarchy"/>
    <dgm:cxn modelId="{1D84EA86-F758-464D-AAA7-B29B1BC855BB}" type="presOf" srcId="{FA11DF68-6B25-6647-ACA2-7A65E9D6EEDF}" destId="{9CE9E506-B906-1541-B846-17A505CE8379}" srcOrd="1" destOrd="0" presId="urn:microsoft.com/office/officeart/2008/layout/HorizontalMultiLevelHierarchy"/>
    <dgm:cxn modelId="{BDD52A9E-C580-4C48-8A9D-7A9EBF35F3AB}" type="presOf" srcId="{4C6D7928-3BA7-6044-AB20-B847F8B9B8C5}" destId="{0FD2885D-0720-104B-845A-21DB7FFCB2B2}" srcOrd="1" destOrd="0" presId="urn:microsoft.com/office/officeart/2008/layout/HorizontalMultiLevelHierarchy"/>
    <dgm:cxn modelId="{9B39E4A8-9EB9-214F-BD24-06799CB5BF01}" type="presOf" srcId="{5BC6752B-7214-5C4D-A531-C882C3BD2C94}" destId="{7BBF19DE-0CA1-4645-B0C7-938D82C4F816}" srcOrd="0" destOrd="0" presId="urn:microsoft.com/office/officeart/2008/layout/HorizontalMultiLevelHierarchy"/>
    <dgm:cxn modelId="{A39E65AD-D0D4-9C4A-812D-A2B20EAC94BE}" type="presOf" srcId="{74DED223-2D0B-694D-B0B6-3919B310DA2B}" destId="{33EDBDFA-7B31-3C4F-93C1-87AB774C307C}" srcOrd="0" destOrd="0" presId="urn:microsoft.com/office/officeart/2008/layout/HorizontalMultiLevelHierarchy"/>
    <dgm:cxn modelId="{D85F7EAF-3650-5C44-9108-DD1B11F711CE}" type="presOf" srcId="{4C6D7928-3BA7-6044-AB20-B847F8B9B8C5}" destId="{9735396F-DD71-9E4D-B03C-D4ECDCFA125C}" srcOrd="0" destOrd="0" presId="urn:microsoft.com/office/officeart/2008/layout/HorizontalMultiLevelHierarchy"/>
    <dgm:cxn modelId="{5682F5B7-A345-774B-8C8D-AB9C917395A3}" srcId="{FA5D48BE-BBB6-1745-AFFD-6F3C87EA583B}" destId="{5BC6752B-7214-5C4D-A531-C882C3BD2C94}" srcOrd="1" destOrd="0" parTransId="{A26D1CA5-CAF8-2043-BF28-A7482685F192}" sibTransId="{7C471406-1556-014E-AC8A-F1050E531CFA}"/>
    <dgm:cxn modelId="{878B81B8-5840-624E-A947-9268B37C7267}" srcId="{FA5D48BE-BBB6-1745-AFFD-6F3C87EA583B}" destId="{FDEE0C68-0EB4-F349-ACAE-B3FD05B68084}" srcOrd="0" destOrd="0" parTransId="{4C6D7928-3BA7-6044-AB20-B847F8B9B8C5}" sibTransId="{2DC2333D-EF6C-F14B-AE39-0C862D42D353}"/>
    <dgm:cxn modelId="{491BE6CE-38C7-854B-9CC2-ADBAAC3CBDB4}" type="presOf" srcId="{FDEE0C68-0EB4-F349-ACAE-B3FD05B68084}" destId="{54541DF9-864A-1D44-A0D8-29D242F3D4C1}" srcOrd="0" destOrd="0" presId="urn:microsoft.com/office/officeart/2008/layout/HorizontalMultiLevelHierarchy"/>
    <dgm:cxn modelId="{6E4A47D1-4F1F-AE42-9409-3368557203F0}" type="presOf" srcId="{95936F66-A19C-1F49-BC45-F1AE17334BC0}" destId="{9492ACFF-86D0-8D47-94C4-76DBC5912337}" srcOrd="0" destOrd="0" presId="urn:microsoft.com/office/officeart/2008/layout/HorizontalMultiLevelHierarchy"/>
    <dgm:cxn modelId="{B1735AD6-BCAE-BF47-B001-007EF7FCE8D6}" type="presOf" srcId="{609647AE-9984-4469-9153-D6176ED56820}" destId="{DE6EB6AD-964F-0948-9415-F00D0A1AB78F}" srcOrd="0" destOrd="0" presId="urn:microsoft.com/office/officeart/2008/layout/HorizontalMultiLevelHierarchy"/>
    <dgm:cxn modelId="{B1EEE0EF-102F-904F-8FE4-2D5286A4D24F}" srcId="{609647AE-9984-4469-9153-D6176ED56820}" destId="{FA5D48BE-BBB6-1745-AFFD-6F3C87EA583B}" srcOrd="0" destOrd="0" parTransId="{CBDC87AC-3096-8149-8724-0053C52ECD11}" sibTransId="{251577D1-1010-5D43-BD9F-7EBB43BBC677}"/>
    <dgm:cxn modelId="{402A7BE8-C006-E04B-A950-BE2F7B88574B}" type="presParOf" srcId="{DE6EB6AD-964F-0948-9415-F00D0A1AB78F}" destId="{AA420C90-7DDB-1744-9E0E-4F7422E57128}" srcOrd="0" destOrd="0" presId="urn:microsoft.com/office/officeart/2008/layout/HorizontalMultiLevelHierarchy"/>
    <dgm:cxn modelId="{6C6BB112-0920-4C41-9C9D-F9ABDA3E680F}" type="presParOf" srcId="{AA420C90-7DDB-1744-9E0E-4F7422E57128}" destId="{EDD018E4-C8F4-2943-A6D1-5DA8FC97484A}" srcOrd="0" destOrd="0" presId="urn:microsoft.com/office/officeart/2008/layout/HorizontalMultiLevelHierarchy"/>
    <dgm:cxn modelId="{2B440E17-D1D2-5344-82F9-0CFAD55AFB47}" type="presParOf" srcId="{AA420C90-7DDB-1744-9E0E-4F7422E57128}" destId="{7C69D6E3-7E45-B348-BCF9-872A0BE66F51}" srcOrd="1" destOrd="0" presId="urn:microsoft.com/office/officeart/2008/layout/HorizontalMultiLevelHierarchy"/>
    <dgm:cxn modelId="{1D4D88A0-077D-F144-9806-471A3F964350}" type="presParOf" srcId="{7C69D6E3-7E45-B348-BCF9-872A0BE66F51}" destId="{9735396F-DD71-9E4D-B03C-D4ECDCFA125C}" srcOrd="0" destOrd="0" presId="urn:microsoft.com/office/officeart/2008/layout/HorizontalMultiLevelHierarchy"/>
    <dgm:cxn modelId="{626AC5AA-F8A9-C249-81DB-C2F3A322062A}" type="presParOf" srcId="{9735396F-DD71-9E4D-B03C-D4ECDCFA125C}" destId="{0FD2885D-0720-104B-845A-21DB7FFCB2B2}" srcOrd="0" destOrd="0" presId="urn:microsoft.com/office/officeart/2008/layout/HorizontalMultiLevelHierarchy"/>
    <dgm:cxn modelId="{0519903A-4795-1944-A102-47A06768EE0F}" type="presParOf" srcId="{7C69D6E3-7E45-B348-BCF9-872A0BE66F51}" destId="{52CE2F0F-BE20-E540-AB97-74353598E169}" srcOrd="1" destOrd="0" presId="urn:microsoft.com/office/officeart/2008/layout/HorizontalMultiLevelHierarchy"/>
    <dgm:cxn modelId="{EB4ABBEE-C8DD-2A4C-B9D4-BC815FC7C273}" type="presParOf" srcId="{52CE2F0F-BE20-E540-AB97-74353598E169}" destId="{54541DF9-864A-1D44-A0D8-29D242F3D4C1}" srcOrd="0" destOrd="0" presId="urn:microsoft.com/office/officeart/2008/layout/HorizontalMultiLevelHierarchy"/>
    <dgm:cxn modelId="{FB642403-499F-1541-8576-C2D9344BB3CF}" type="presParOf" srcId="{52CE2F0F-BE20-E540-AB97-74353598E169}" destId="{29F509F0-779C-9443-B0EA-DF03092A342A}" srcOrd="1" destOrd="0" presId="urn:microsoft.com/office/officeart/2008/layout/HorizontalMultiLevelHierarchy"/>
    <dgm:cxn modelId="{14A51451-820B-C749-B9C5-E52F52BEA633}" type="presParOf" srcId="{7C69D6E3-7E45-B348-BCF9-872A0BE66F51}" destId="{6E2AC100-4903-B84C-A119-9363B014D1CF}" srcOrd="2" destOrd="0" presId="urn:microsoft.com/office/officeart/2008/layout/HorizontalMultiLevelHierarchy"/>
    <dgm:cxn modelId="{16A4A94B-E412-8D4B-9477-A4758157F439}" type="presParOf" srcId="{6E2AC100-4903-B84C-A119-9363B014D1CF}" destId="{BEDCB69C-1D51-B340-8EBE-E24D161BE5ED}" srcOrd="0" destOrd="0" presId="urn:microsoft.com/office/officeart/2008/layout/HorizontalMultiLevelHierarchy"/>
    <dgm:cxn modelId="{D140D03D-9E37-AE47-B361-1C9F140E6CC0}" type="presParOf" srcId="{7C69D6E3-7E45-B348-BCF9-872A0BE66F51}" destId="{1317B488-4E9C-D044-854C-21C0D993CFDB}" srcOrd="3" destOrd="0" presId="urn:microsoft.com/office/officeart/2008/layout/HorizontalMultiLevelHierarchy"/>
    <dgm:cxn modelId="{8EF63431-E0D7-1146-8931-D6FBD8A96011}" type="presParOf" srcId="{1317B488-4E9C-D044-854C-21C0D993CFDB}" destId="{7BBF19DE-0CA1-4645-B0C7-938D82C4F816}" srcOrd="0" destOrd="0" presId="urn:microsoft.com/office/officeart/2008/layout/HorizontalMultiLevelHierarchy"/>
    <dgm:cxn modelId="{F0F14713-E910-AD47-A700-E539137965A2}" type="presParOf" srcId="{1317B488-4E9C-D044-854C-21C0D993CFDB}" destId="{00FA5921-F716-3347-AA8D-D3D2DACE698A}" srcOrd="1" destOrd="0" presId="urn:microsoft.com/office/officeart/2008/layout/HorizontalMultiLevelHierarchy"/>
    <dgm:cxn modelId="{A63EBC8A-4113-4843-8127-4C9E7D547733}" type="presParOf" srcId="{7C69D6E3-7E45-B348-BCF9-872A0BE66F51}" destId="{9492ACFF-86D0-8D47-94C4-76DBC5912337}" srcOrd="4" destOrd="0" presId="urn:microsoft.com/office/officeart/2008/layout/HorizontalMultiLevelHierarchy"/>
    <dgm:cxn modelId="{708ECA3B-4CD5-CE4B-8F36-906D21DA6549}" type="presParOf" srcId="{9492ACFF-86D0-8D47-94C4-76DBC5912337}" destId="{937ACF7F-845F-4240-8883-20B9FC2EAE59}" srcOrd="0" destOrd="0" presId="urn:microsoft.com/office/officeart/2008/layout/HorizontalMultiLevelHierarchy"/>
    <dgm:cxn modelId="{E1E6A0FB-435B-6C4B-AA33-01C7AEAE2A98}" type="presParOf" srcId="{7C69D6E3-7E45-B348-BCF9-872A0BE66F51}" destId="{8F84C802-05A5-B74D-8158-0A8EEE505E4B}" srcOrd="5" destOrd="0" presId="urn:microsoft.com/office/officeart/2008/layout/HorizontalMultiLevelHierarchy"/>
    <dgm:cxn modelId="{E9133E0E-CBAE-6843-BACD-EF97C52105FC}" type="presParOf" srcId="{8F84C802-05A5-B74D-8158-0A8EEE505E4B}" destId="{ECFF3DAA-C624-934B-957F-69B844543A5C}" srcOrd="0" destOrd="0" presId="urn:microsoft.com/office/officeart/2008/layout/HorizontalMultiLevelHierarchy"/>
    <dgm:cxn modelId="{C183DF0E-DD27-DD48-B477-6C1F2A8F4043}" type="presParOf" srcId="{8F84C802-05A5-B74D-8158-0A8EEE505E4B}" destId="{7A698B9D-DC44-9F49-B8BE-63242836302C}" srcOrd="1" destOrd="0" presId="urn:microsoft.com/office/officeart/2008/layout/HorizontalMultiLevelHierarchy"/>
    <dgm:cxn modelId="{F046A8AA-24AB-DB4F-A058-AAFCE332B4BC}" type="presParOf" srcId="{7C69D6E3-7E45-B348-BCF9-872A0BE66F51}" destId="{33EDBDFA-7B31-3C4F-93C1-87AB774C307C}" srcOrd="6" destOrd="0" presId="urn:microsoft.com/office/officeart/2008/layout/HorizontalMultiLevelHierarchy"/>
    <dgm:cxn modelId="{0AC8B202-7A71-EA45-BA0A-A8DF0A05E806}" type="presParOf" srcId="{33EDBDFA-7B31-3C4F-93C1-87AB774C307C}" destId="{0304C459-DC15-C843-947E-242CCF289390}" srcOrd="0" destOrd="0" presId="urn:microsoft.com/office/officeart/2008/layout/HorizontalMultiLevelHierarchy"/>
    <dgm:cxn modelId="{A4070F93-3AAF-4E4B-9010-134786638F9D}" type="presParOf" srcId="{7C69D6E3-7E45-B348-BCF9-872A0BE66F51}" destId="{5A568608-BA4C-214E-BD6E-EDD3FEFAF926}" srcOrd="7" destOrd="0" presId="urn:microsoft.com/office/officeart/2008/layout/HorizontalMultiLevelHierarchy"/>
    <dgm:cxn modelId="{092C6960-A02C-D94A-A2C5-222565513E4E}" type="presParOf" srcId="{5A568608-BA4C-214E-BD6E-EDD3FEFAF926}" destId="{C85D52B8-BCA6-B14B-8137-6988B9644F18}" srcOrd="0" destOrd="0" presId="urn:microsoft.com/office/officeart/2008/layout/HorizontalMultiLevelHierarchy"/>
    <dgm:cxn modelId="{E5EC470A-6C1C-2046-8908-3599F88DA282}" type="presParOf" srcId="{5A568608-BA4C-214E-BD6E-EDD3FEFAF926}" destId="{5923D739-1079-4E43-95B6-96A21F33B66A}" srcOrd="1" destOrd="0" presId="urn:microsoft.com/office/officeart/2008/layout/HorizontalMultiLevelHierarchy"/>
    <dgm:cxn modelId="{26067E26-9634-3B4F-B36E-707D0B7E6E98}" type="presParOf" srcId="{7C69D6E3-7E45-B348-BCF9-872A0BE66F51}" destId="{4BBF69F5-63CE-0B46-88C3-BD3D934753DF}" srcOrd="8" destOrd="0" presId="urn:microsoft.com/office/officeart/2008/layout/HorizontalMultiLevelHierarchy"/>
    <dgm:cxn modelId="{1EFA7911-6093-EF41-8181-9AF5B6760F72}" type="presParOf" srcId="{4BBF69F5-63CE-0B46-88C3-BD3D934753DF}" destId="{9CE9E506-B906-1541-B846-17A505CE8379}" srcOrd="0" destOrd="0" presId="urn:microsoft.com/office/officeart/2008/layout/HorizontalMultiLevelHierarchy"/>
    <dgm:cxn modelId="{8312A002-6B30-C447-B814-7F3657E49484}" type="presParOf" srcId="{7C69D6E3-7E45-B348-BCF9-872A0BE66F51}" destId="{AF7D336D-ADB8-EC4C-87C5-942A7ABC6B98}" srcOrd="9" destOrd="0" presId="urn:microsoft.com/office/officeart/2008/layout/HorizontalMultiLevelHierarchy"/>
    <dgm:cxn modelId="{369A4EFC-F129-EE4F-A16B-AAB2BF71C032}" type="presParOf" srcId="{AF7D336D-ADB8-EC4C-87C5-942A7ABC6B98}" destId="{5F59A78F-F3F3-6044-AF15-ED4FAA2B1168}" srcOrd="0" destOrd="0" presId="urn:microsoft.com/office/officeart/2008/layout/HorizontalMultiLevelHierarchy"/>
    <dgm:cxn modelId="{989232B5-611D-0848-ADFC-DFB1FEF3BACA}" type="presParOf" srcId="{AF7D336D-ADB8-EC4C-87C5-942A7ABC6B98}" destId="{29209D6B-820E-C147-ABB3-8CC8C138B80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D57CDF-C265-A340-830F-DADEAE663F3D}" type="doc">
      <dgm:prSet loTypeId="urn:microsoft.com/office/officeart/2005/8/layout/venn1" loCatId="relationship" qsTypeId="urn:microsoft.com/office/officeart/2005/8/quickstyle/simple5" qsCatId="simple" csTypeId="urn:microsoft.com/office/officeart/2005/8/colors/accent2_1" csCatId="accent2" phldr="1"/>
      <dgm:spPr/>
      <dgm:t>
        <a:bodyPr/>
        <a:lstStyle/>
        <a:p>
          <a:endParaRPr lang="en-GB"/>
        </a:p>
      </dgm:t>
    </dgm:pt>
    <dgm:pt modelId="{767D9FB5-7E0D-544F-A1AE-3C670FED5DD1}">
      <dgm:prSet/>
      <dgm:spPr>
        <a:solidFill>
          <a:srgbClr val="F2F2F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bg-BG" dirty="0"/>
            <a:t>Какво е „Автоматичен чат“ или „Автоматична (</a:t>
          </a:r>
          <a:r>
            <a:rPr lang="bg-BG" dirty="0" err="1"/>
            <a:t>ро</a:t>
          </a:r>
          <a:r>
            <a:rPr lang="bg-BG" dirty="0"/>
            <a:t>)бот(на) система“?</a:t>
          </a:r>
          <a:endParaRPr lang="en-BG" dirty="0"/>
        </a:p>
      </dgm:t>
    </dgm:pt>
    <dgm:pt modelId="{ACFD7C26-FDEE-DE44-93D9-0E353907B71A}" type="parTrans" cxnId="{BFBFE8A4-2DB0-EC4D-A6E8-38AEF996B9DA}">
      <dgm:prSet/>
      <dgm:spPr/>
      <dgm:t>
        <a:bodyPr/>
        <a:lstStyle/>
        <a:p>
          <a:endParaRPr lang="en-GB"/>
        </a:p>
      </dgm:t>
    </dgm:pt>
    <dgm:pt modelId="{79117AAA-C599-8246-8CDE-6144ECF76ABE}" type="sibTrans" cxnId="{BFBFE8A4-2DB0-EC4D-A6E8-38AEF996B9DA}">
      <dgm:prSet/>
      <dgm:spPr/>
      <dgm:t>
        <a:bodyPr/>
        <a:lstStyle/>
        <a:p>
          <a:endParaRPr lang="en-GB"/>
        </a:p>
      </dgm:t>
    </dgm:pt>
    <dgm:pt modelId="{C595E0EB-82DD-7C4E-A557-1BDA3B6A20E6}" type="pres">
      <dgm:prSet presAssocID="{9FD57CDF-C265-A340-830F-DADEAE663F3D}" presName="compositeShape" presStyleCnt="0">
        <dgm:presLayoutVars>
          <dgm:chMax val="7"/>
          <dgm:dir/>
          <dgm:resizeHandles val="exact"/>
        </dgm:presLayoutVars>
      </dgm:prSet>
      <dgm:spPr/>
    </dgm:pt>
    <dgm:pt modelId="{8294152B-8191-D849-A9CD-0010FD42869C}" type="pres">
      <dgm:prSet presAssocID="{767D9FB5-7E0D-544F-A1AE-3C670FED5DD1}" presName="circ1TxSh" presStyleLbl="vennNode1" presStyleIdx="0" presStyleCnt="1"/>
      <dgm:spPr/>
    </dgm:pt>
  </dgm:ptLst>
  <dgm:cxnLst>
    <dgm:cxn modelId="{0324062D-93CB-8646-859E-E8C3300A64F3}" type="presOf" srcId="{767D9FB5-7E0D-544F-A1AE-3C670FED5DD1}" destId="{8294152B-8191-D849-A9CD-0010FD42869C}" srcOrd="0" destOrd="0" presId="urn:microsoft.com/office/officeart/2005/8/layout/venn1"/>
    <dgm:cxn modelId="{BFBFE8A4-2DB0-EC4D-A6E8-38AEF996B9DA}" srcId="{9FD57CDF-C265-A340-830F-DADEAE663F3D}" destId="{767D9FB5-7E0D-544F-A1AE-3C670FED5DD1}" srcOrd="0" destOrd="0" parTransId="{ACFD7C26-FDEE-DE44-93D9-0E353907B71A}" sibTransId="{79117AAA-C599-8246-8CDE-6144ECF76ABE}"/>
    <dgm:cxn modelId="{0AAD96CB-F5C4-3241-AFA6-C2E27504FD0C}" type="presOf" srcId="{9FD57CDF-C265-A340-830F-DADEAE663F3D}" destId="{C595E0EB-82DD-7C4E-A557-1BDA3B6A20E6}" srcOrd="0" destOrd="0" presId="urn:microsoft.com/office/officeart/2005/8/layout/venn1"/>
    <dgm:cxn modelId="{639FBC53-F462-2A44-A551-78FA994D52D6}" type="presParOf" srcId="{C595E0EB-82DD-7C4E-A557-1BDA3B6A20E6}" destId="{8294152B-8191-D849-A9CD-0010FD42869C}"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09647AE-9984-4469-9153-D6176ED56820}" type="doc">
      <dgm:prSet loTypeId="urn:microsoft.com/office/officeart/2008/layout/HorizontalMultiLevelHierarchy" loCatId="list" qsTypeId="urn:microsoft.com/office/officeart/2005/8/quickstyle/3d1" qsCatId="3D" csTypeId="urn:microsoft.com/office/officeart/2005/8/colors/accent2_1" csCatId="accent2" phldr="1"/>
      <dgm:spPr/>
      <dgm:t>
        <a:bodyPr/>
        <a:lstStyle/>
        <a:p>
          <a:endParaRPr lang="en-US"/>
        </a:p>
      </dgm:t>
    </dgm:pt>
    <dgm:pt modelId="{FA5D48BE-BBB6-1745-AFFD-6F3C87EA583B}">
      <dgm:prSet custT="1"/>
      <dgm:spPr>
        <a:solidFill>
          <a:schemeClr val="bg1">
            <a:lumMod val="75000"/>
          </a:schemeClr>
        </a:solidFill>
      </dgm:spPr>
      <dgm:t>
        <a:bodyPr/>
        <a:lstStyle/>
        <a:p>
          <a:r>
            <a:rPr lang="en-BG" sz="3600" dirty="0"/>
            <a:t>Взаимодействие чрез</a:t>
          </a:r>
          <a:endParaRPr lang="en-BG" sz="3600"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CBDC87AC-3096-8149-8724-0053C52ECD11}" type="parTrans" cxnId="{B1EEE0EF-102F-904F-8FE4-2D5286A4D24F}">
      <dgm:prSet/>
      <dgm:spPr/>
      <dgm:t>
        <a:bodyPr/>
        <a:lstStyle/>
        <a:p>
          <a:endParaRPr lang="en-GB" b="0"/>
        </a:p>
      </dgm:t>
    </dgm:pt>
    <dgm:pt modelId="{251577D1-1010-5D43-BD9F-7EBB43BBC677}" type="sibTrans" cxnId="{B1EEE0EF-102F-904F-8FE4-2D5286A4D24F}">
      <dgm:prSet/>
      <dgm:spPr/>
      <dgm:t>
        <a:bodyPr/>
        <a:lstStyle/>
        <a:p>
          <a:endParaRPr lang="en-GB" b="0"/>
        </a:p>
      </dgm:t>
    </dgm:pt>
    <dgm:pt modelId="{FDEE0C68-0EB4-F349-ACAE-B3FD05B68084}">
      <dgm:prSet/>
      <dgm:spPr>
        <a:solidFill>
          <a:schemeClr val="bg1">
            <a:lumMod val="75000"/>
          </a:schemeClr>
        </a:solidFill>
      </dgm:spPr>
      <dgm:t>
        <a:bodyPr/>
        <a:lstStyle/>
        <a:p>
          <a:pPr>
            <a:buFont typeface="Symbol" pitchFamily="2" charset="2"/>
            <a:buChar char=""/>
          </a:pPr>
          <a:r>
            <a:rPr lang="bg-BG" b="0" dirty="0">
              <a:effectLst/>
              <a:latin typeface="Cambria" panose="02040503050406030204" pitchFamily="18" charset="0"/>
              <a:ea typeface="Times New Roman" panose="02020603050405020304" pitchFamily="18" charset="0"/>
              <a:cs typeface="Times New Roman" panose="02020603050405020304" pitchFamily="18" charset="0"/>
            </a:rPr>
            <a:t>Създаване на процеси и задачи</a:t>
          </a:r>
          <a:endParaRPr lang="en-US" b="0" noProof="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4C6D7928-3BA7-6044-AB20-B847F8B9B8C5}" type="parTrans" cxnId="{878B81B8-5840-624E-A947-9268B37C7267}">
      <dgm:prSet/>
      <dgm:spPr/>
      <dgm:t>
        <a:bodyPr/>
        <a:lstStyle/>
        <a:p>
          <a:endParaRPr lang="en-GB" b="0"/>
        </a:p>
      </dgm:t>
    </dgm:pt>
    <dgm:pt modelId="{2DC2333D-EF6C-F14B-AE39-0C862D42D353}" type="sibTrans" cxnId="{878B81B8-5840-624E-A947-9268B37C7267}">
      <dgm:prSet/>
      <dgm:spPr/>
      <dgm:t>
        <a:bodyPr/>
        <a:lstStyle/>
        <a:p>
          <a:endParaRPr lang="en-GB" b="0"/>
        </a:p>
      </dgm:t>
    </dgm:pt>
    <dgm:pt modelId="{A6E40D65-F922-F047-9A40-509975EC98D1}">
      <dgm:prSet/>
      <dgm:spPr>
        <a:solidFill>
          <a:schemeClr val="bg1">
            <a:lumMod val="75000"/>
          </a:schemeClr>
        </a:solidFill>
      </dgm:spPr>
      <dgm:t>
        <a:bodyPr/>
        <a:lstStyle/>
        <a:p>
          <a:r>
            <a:rPr lang="bg-BG" b="0" dirty="0">
              <a:effectLst/>
              <a:latin typeface="Cambria" panose="02040503050406030204" pitchFamily="18" charset="0"/>
              <a:ea typeface="Times New Roman" panose="02020603050405020304" pitchFamily="18" charset="0"/>
              <a:cs typeface="Times New Roman" panose="02020603050405020304" pitchFamily="18" charset="0"/>
            </a:rPr>
            <a:t>Програмиране на роботите</a:t>
          </a:r>
          <a:endParaRPr lang="en-BG"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0F8FD9E4-3408-DA42-B513-E9AE8F5D1566}" type="parTrans" cxnId="{72F23F41-43A3-3346-838E-15CD5B5B5B48}">
      <dgm:prSet/>
      <dgm:spPr/>
      <dgm:t>
        <a:bodyPr/>
        <a:lstStyle/>
        <a:p>
          <a:endParaRPr lang="en-GB"/>
        </a:p>
      </dgm:t>
    </dgm:pt>
    <dgm:pt modelId="{71D83886-D158-3E44-872A-0F42D64CEED8}" type="sibTrans" cxnId="{72F23F41-43A3-3346-838E-15CD5B5B5B48}">
      <dgm:prSet/>
      <dgm:spPr/>
      <dgm:t>
        <a:bodyPr/>
        <a:lstStyle/>
        <a:p>
          <a:endParaRPr lang="en-GB"/>
        </a:p>
      </dgm:t>
    </dgm:pt>
    <dgm:pt modelId="{3D1F3F15-ECDE-9848-86A4-9CE8A4496922}">
      <dgm:prSet/>
      <dgm:spPr>
        <a:solidFill>
          <a:schemeClr val="bg1">
            <a:lumMod val="75000"/>
          </a:schemeClr>
        </a:solidFill>
      </dgm:spPr>
      <dgm:t>
        <a:bodyPr/>
        <a:lstStyle/>
        <a:p>
          <a:r>
            <a:rPr lang="bg-BG" b="0" dirty="0">
              <a:effectLst/>
              <a:latin typeface="Cambria" panose="02040503050406030204" pitchFamily="18" charset="0"/>
              <a:ea typeface="Times New Roman" panose="02020603050405020304" pitchFamily="18" charset="0"/>
              <a:cs typeface="Times New Roman" panose="02020603050405020304" pitchFamily="18" charset="0"/>
            </a:rPr>
            <a:t>Тестване и отстраняване на проблеми</a:t>
          </a:r>
          <a:endParaRPr lang="en-BG" b="0"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EF3E9912-DB76-8048-97FF-33451183E19F}" type="parTrans" cxnId="{4C775D71-44B6-964D-A83B-12FA7037AD1C}">
      <dgm:prSet/>
      <dgm:spPr/>
      <dgm:t>
        <a:bodyPr/>
        <a:lstStyle/>
        <a:p>
          <a:endParaRPr lang="en-GB"/>
        </a:p>
      </dgm:t>
    </dgm:pt>
    <dgm:pt modelId="{017C62CE-9F80-B547-8A3B-B1685C258D34}" type="sibTrans" cxnId="{4C775D71-44B6-964D-A83B-12FA7037AD1C}">
      <dgm:prSet/>
      <dgm:spPr/>
      <dgm:t>
        <a:bodyPr/>
        <a:lstStyle/>
        <a:p>
          <a:endParaRPr lang="en-GB"/>
        </a:p>
      </dgm:t>
    </dgm:pt>
    <dgm:pt modelId="{8220FF95-FD1E-D349-9715-F65EC73A64DC}">
      <dgm:prSet/>
      <dgm:spPr>
        <a:solidFill>
          <a:schemeClr val="bg1">
            <a:lumMod val="75000"/>
          </a:schemeClr>
        </a:solidFill>
      </dgm:spPr>
      <dgm:t>
        <a:bodyPr/>
        <a:lstStyle/>
        <a:p>
          <a:r>
            <a:rPr lang="bg-BG" b="0">
              <a:effectLst/>
              <a:latin typeface="Cambria" panose="02040503050406030204" pitchFamily="18" charset="0"/>
              <a:ea typeface="Times New Roman" panose="02020603050405020304" pitchFamily="18" charset="0"/>
              <a:cs typeface="Times New Roman" panose="02020603050405020304" pitchFamily="18" charset="0"/>
            </a:rPr>
            <a:t>Мониторинг и поддръжка</a:t>
          </a:r>
          <a:endParaRPr lang="bg-BG" b="0"/>
        </a:p>
      </dgm:t>
    </dgm:pt>
    <dgm:pt modelId="{C77A0E06-54BE-E440-BD1F-D0A746392495}" type="parTrans" cxnId="{6F5D3042-1D2E-9D43-BC9D-705626D5C6E7}">
      <dgm:prSet/>
      <dgm:spPr/>
      <dgm:t>
        <a:bodyPr/>
        <a:lstStyle/>
        <a:p>
          <a:endParaRPr lang="en-GB"/>
        </a:p>
      </dgm:t>
    </dgm:pt>
    <dgm:pt modelId="{FE488223-CCD8-8C43-A9D5-C3E7F5A1C3E4}" type="sibTrans" cxnId="{6F5D3042-1D2E-9D43-BC9D-705626D5C6E7}">
      <dgm:prSet/>
      <dgm:spPr/>
      <dgm:t>
        <a:bodyPr/>
        <a:lstStyle/>
        <a:p>
          <a:endParaRPr lang="en-GB"/>
        </a:p>
      </dgm:t>
    </dgm:pt>
    <dgm:pt modelId="{DE6EB6AD-964F-0948-9415-F00D0A1AB78F}" type="pres">
      <dgm:prSet presAssocID="{609647AE-9984-4469-9153-D6176ED56820}" presName="Name0" presStyleCnt="0">
        <dgm:presLayoutVars>
          <dgm:chPref val="1"/>
          <dgm:dir/>
          <dgm:animOne val="branch"/>
          <dgm:animLvl val="lvl"/>
          <dgm:resizeHandles val="exact"/>
        </dgm:presLayoutVars>
      </dgm:prSet>
      <dgm:spPr/>
    </dgm:pt>
    <dgm:pt modelId="{AA420C90-7DDB-1744-9E0E-4F7422E57128}" type="pres">
      <dgm:prSet presAssocID="{FA5D48BE-BBB6-1745-AFFD-6F3C87EA583B}" presName="root1" presStyleCnt="0"/>
      <dgm:spPr/>
    </dgm:pt>
    <dgm:pt modelId="{EDD018E4-C8F4-2943-A6D1-5DA8FC97484A}" type="pres">
      <dgm:prSet presAssocID="{FA5D48BE-BBB6-1745-AFFD-6F3C87EA583B}" presName="LevelOneTextNode" presStyleLbl="node0" presStyleIdx="0" presStyleCnt="1" custScaleX="184901">
        <dgm:presLayoutVars>
          <dgm:chPref val="3"/>
        </dgm:presLayoutVars>
      </dgm:prSet>
      <dgm:spPr/>
    </dgm:pt>
    <dgm:pt modelId="{7C69D6E3-7E45-B348-BCF9-872A0BE66F51}" type="pres">
      <dgm:prSet presAssocID="{FA5D48BE-BBB6-1745-AFFD-6F3C87EA583B}" presName="level2hierChild" presStyleCnt="0"/>
      <dgm:spPr/>
    </dgm:pt>
    <dgm:pt modelId="{9735396F-DD71-9E4D-B03C-D4ECDCFA125C}" type="pres">
      <dgm:prSet presAssocID="{4C6D7928-3BA7-6044-AB20-B847F8B9B8C5}" presName="conn2-1" presStyleLbl="parChTrans1D2" presStyleIdx="0" presStyleCnt="4"/>
      <dgm:spPr/>
    </dgm:pt>
    <dgm:pt modelId="{0FD2885D-0720-104B-845A-21DB7FFCB2B2}" type="pres">
      <dgm:prSet presAssocID="{4C6D7928-3BA7-6044-AB20-B847F8B9B8C5}" presName="connTx" presStyleLbl="parChTrans1D2" presStyleIdx="0" presStyleCnt="4"/>
      <dgm:spPr/>
    </dgm:pt>
    <dgm:pt modelId="{52CE2F0F-BE20-E540-AB97-74353598E169}" type="pres">
      <dgm:prSet presAssocID="{FDEE0C68-0EB4-F349-ACAE-B3FD05B68084}" presName="root2" presStyleCnt="0"/>
      <dgm:spPr/>
    </dgm:pt>
    <dgm:pt modelId="{54541DF9-864A-1D44-A0D8-29D242F3D4C1}" type="pres">
      <dgm:prSet presAssocID="{FDEE0C68-0EB4-F349-ACAE-B3FD05B68084}" presName="LevelTwoTextNode" presStyleLbl="node2" presStyleIdx="0" presStyleCnt="4">
        <dgm:presLayoutVars>
          <dgm:chPref val="3"/>
        </dgm:presLayoutVars>
      </dgm:prSet>
      <dgm:spPr/>
    </dgm:pt>
    <dgm:pt modelId="{29F509F0-779C-9443-B0EA-DF03092A342A}" type="pres">
      <dgm:prSet presAssocID="{FDEE0C68-0EB4-F349-ACAE-B3FD05B68084}" presName="level3hierChild" presStyleCnt="0"/>
      <dgm:spPr/>
    </dgm:pt>
    <dgm:pt modelId="{86980F68-F537-C942-8BB8-9694DB3ECD6F}" type="pres">
      <dgm:prSet presAssocID="{0F8FD9E4-3408-DA42-B513-E9AE8F5D1566}" presName="conn2-1" presStyleLbl="parChTrans1D2" presStyleIdx="1" presStyleCnt="4"/>
      <dgm:spPr/>
    </dgm:pt>
    <dgm:pt modelId="{2A2FAD8F-D2EA-1840-B5D5-1208A67DEDA4}" type="pres">
      <dgm:prSet presAssocID="{0F8FD9E4-3408-DA42-B513-E9AE8F5D1566}" presName="connTx" presStyleLbl="parChTrans1D2" presStyleIdx="1" presStyleCnt="4"/>
      <dgm:spPr/>
    </dgm:pt>
    <dgm:pt modelId="{A362FD99-EDE2-B347-86A9-C8A8E0FD41F7}" type="pres">
      <dgm:prSet presAssocID="{A6E40D65-F922-F047-9A40-509975EC98D1}" presName="root2" presStyleCnt="0"/>
      <dgm:spPr/>
    </dgm:pt>
    <dgm:pt modelId="{DB49030C-1807-3648-B0C5-559AE0428D1E}" type="pres">
      <dgm:prSet presAssocID="{A6E40D65-F922-F047-9A40-509975EC98D1}" presName="LevelTwoTextNode" presStyleLbl="node2" presStyleIdx="1" presStyleCnt="4">
        <dgm:presLayoutVars>
          <dgm:chPref val="3"/>
        </dgm:presLayoutVars>
      </dgm:prSet>
      <dgm:spPr/>
    </dgm:pt>
    <dgm:pt modelId="{BC8DAE65-0435-CF43-8E70-98BF306E16A3}" type="pres">
      <dgm:prSet presAssocID="{A6E40D65-F922-F047-9A40-509975EC98D1}" presName="level3hierChild" presStyleCnt="0"/>
      <dgm:spPr/>
    </dgm:pt>
    <dgm:pt modelId="{9A569691-0C5D-5C4A-8DCC-213EA4A8131C}" type="pres">
      <dgm:prSet presAssocID="{EF3E9912-DB76-8048-97FF-33451183E19F}" presName="conn2-1" presStyleLbl="parChTrans1D2" presStyleIdx="2" presStyleCnt="4"/>
      <dgm:spPr/>
    </dgm:pt>
    <dgm:pt modelId="{40E1B656-CABD-5645-9AC5-CBB8B64BA61E}" type="pres">
      <dgm:prSet presAssocID="{EF3E9912-DB76-8048-97FF-33451183E19F}" presName="connTx" presStyleLbl="parChTrans1D2" presStyleIdx="2" presStyleCnt="4"/>
      <dgm:spPr/>
    </dgm:pt>
    <dgm:pt modelId="{4697E4C5-4FE9-1B41-BF6D-AE7860CD6B8E}" type="pres">
      <dgm:prSet presAssocID="{3D1F3F15-ECDE-9848-86A4-9CE8A4496922}" presName="root2" presStyleCnt="0"/>
      <dgm:spPr/>
    </dgm:pt>
    <dgm:pt modelId="{E91D19C2-C582-8F4E-8A5E-091525FD24FD}" type="pres">
      <dgm:prSet presAssocID="{3D1F3F15-ECDE-9848-86A4-9CE8A4496922}" presName="LevelTwoTextNode" presStyleLbl="node2" presStyleIdx="2" presStyleCnt="4">
        <dgm:presLayoutVars>
          <dgm:chPref val="3"/>
        </dgm:presLayoutVars>
      </dgm:prSet>
      <dgm:spPr/>
    </dgm:pt>
    <dgm:pt modelId="{82AB937B-3388-544D-B0C6-D82F8A4E989D}" type="pres">
      <dgm:prSet presAssocID="{3D1F3F15-ECDE-9848-86A4-9CE8A4496922}" presName="level3hierChild" presStyleCnt="0"/>
      <dgm:spPr/>
    </dgm:pt>
    <dgm:pt modelId="{1048307A-8968-C944-9826-5771157FDAD5}" type="pres">
      <dgm:prSet presAssocID="{C77A0E06-54BE-E440-BD1F-D0A746392495}" presName="conn2-1" presStyleLbl="parChTrans1D2" presStyleIdx="3" presStyleCnt="4"/>
      <dgm:spPr/>
    </dgm:pt>
    <dgm:pt modelId="{D1CCC0B5-B126-1B48-9B97-F337CD02217C}" type="pres">
      <dgm:prSet presAssocID="{C77A0E06-54BE-E440-BD1F-D0A746392495}" presName="connTx" presStyleLbl="parChTrans1D2" presStyleIdx="3" presStyleCnt="4"/>
      <dgm:spPr/>
    </dgm:pt>
    <dgm:pt modelId="{29082D61-BD92-544B-B7E0-130EF41A86A2}" type="pres">
      <dgm:prSet presAssocID="{8220FF95-FD1E-D349-9715-F65EC73A64DC}" presName="root2" presStyleCnt="0"/>
      <dgm:spPr/>
    </dgm:pt>
    <dgm:pt modelId="{030D1CA7-D77E-0742-8F1B-5E3F1A9D811F}" type="pres">
      <dgm:prSet presAssocID="{8220FF95-FD1E-D349-9715-F65EC73A64DC}" presName="LevelTwoTextNode" presStyleLbl="node2" presStyleIdx="3" presStyleCnt="4">
        <dgm:presLayoutVars>
          <dgm:chPref val="3"/>
        </dgm:presLayoutVars>
      </dgm:prSet>
      <dgm:spPr/>
    </dgm:pt>
    <dgm:pt modelId="{792D3E20-621C-3340-B732-07873A1A5AA2}" type="pres">
      <dgm:prSet presAssocID="{8220FF95-FD1E-D349-9715-F65EC73A64DC}" presName="level3hierChild" presStyleCnt="0"/>
      <dgm:spPr/>
    </dgm:pt>
  </dgm:ptLst>
  <dgm:cxnLst>
    <dgm:cxn modelId="{DB6A2D0E-FFED-574F-B745-3F6E675B334D}" type="presOf" srcId="{0F8FD9E4-3408-DA42-B513-E9AE8F5D1566}" destId="{2A2FAD8F-D2EA-1840-B5D5-1208A67DEDA4}" srcOrd="1" destOrd="0" presId="urn:microsoft.com/office/officeart/2008/layout/HorizontalMultiLevelHierarchy"/>
    <dgm:cxn modelId="{713A951D-B353-054C-B784-301DF9551343}" type="presOf" srcId="{EF3E9912-DB76-8048-97FF-33451183E19F}" destId="{40E1B656-CABD-5645-9AC5-CBB8B64BA61E}" srcOrd="1" destOrd="0" presId="urn:microsoft.com/office/officeart/2008/layout/HorizontalMultiLevelHierarchy"/>
    <dgm:cxn modelId="{72F23F41-43A3-3346-838E-15CD5B5B5B48}" srcId="{FA5D48BE-BBB6-1745-AFFD-6F3C87EA583B}" destId="{A6E40D65-F922-F047-9A40-509975EC98D1}" srcOrd="1" destOrd="0" parTransId="{0F8FD9E4-3408-DA42-B513-E9AE8F5D1566}" sibTransId="{71D83886-D158-3E44-872A-0F42D64CEED8}"/>
    <dgm:cxn modelId="{6F5D3042-1D2E-9D43-BC9D-705626D5C6E7}" srcId="{FA5D48BE-BBB6-1745-AFFD-6F3C87EA583B}" destId="{8220FF95-FD1E-D349-9715-F65EC73A64DC}" srcOrd="3" destOrd="0" parTransId="{C77A0E06-54BE-E440-BD1F-D0A746392495}" sibTransId="{FE488223-CCD8-8C43-A9D5-C3E7F5A1C3E4}"/>
    <dgm:cxn modelId="{BDCB134B-3C65-2E45-A549-F1D38AF1DF62}" type="presOf" srcId="{A6E40D65-F922-F047-9A40-509975EC98D1}" destId="{DB49030C-1807-3648-B0C5-559AE0428D1E}" srcOrd="0" destOrd="0" presId="urn:microsoft.com/office/officeart/2008/layout/HorizontalMultiLevelHierarchy"/>
    <dgm:cxn modelId="{3411444C-E356-174B-A916-8D66C8DBBB40}" type="presOf" srcId="{3D1F3F15-ECDE-9848-86A4-9CE8A4496922}" destId="{E91D19C2-C582-8F4E-8A5E-091525FD24FD}" srcOrd="0" destOrd="0" presId="urn:microsoft.com/office/officeart/2008/layout/HorizontalMultiLevelHierarchy"/>
    <dgm:cxn modelId="{0135DF58-060E-7B4B-AF81-4FE7F19FB404}" type="presOf" srcId="{8220FF95-FD1E-D349-9715-F65EC73A64DC}" destId="{030D1CA7-D77E-0742-8F1B-5E3F1A9D811F}" srcOrd="0" destOrd="0" presId="urn:microsoft.com/office/officeart/2008/layout/HorizontalMultiLevelHierarchy"/>
    <dgm:cxn modelId="{51F63169-71A7-ED47-BDBB-2D76167D58DE}" type="presOf" srcId="{FA5D48BE-BBB6-1745-AFFD-6F3C87EA583B}" destId="{EDD018E4-C8F4-2943-A6D1-5DA8FC97484A}" srcOrd="0" destOrd="0" presId="urn:microsoft.com/office/officeart/2008/layout/HorizontalMultiLevelHierarchy"/>
    <dgm:cxn modelId="{7DBE526B-1FBD-6845-BF4B-640607140531}" type="presOf" srcId="{C77A0E06-54BE-E440-BD1F-D0A746392495}" destId="{1048307A-8968-C944-9826-5771157FDAD5}" srcOrd="0" destOrd="0" presId="urn:microsoft.com/office/officeart/2008/layout/HorizontalMultiLevelHierarchy"/>
    <dgm:cxn modelId="{4C775D71-44B6-964D-A83B-12FA7037AD1C}" srcId="{FA5D48BE-BBB6-1745-AFFD-6F3C87EA583B}" destId="{3D1F3F15-ECDE-9848-86A4-9CE8A4496922}" srcOrd="2" destOrd="0" parTransId="{EF3E9912-DB76-8048-97FF-33451183E19F}" sibTransId="{017C62CE-9F80-B547-8A3B-B1685C258D34}"/>
    <dgm:cxn modelId="{BDD52A9E-C580-4C48-8A9D-7A9EBF35F3AB}" type="presOf" srcId="{4C6D7928-3BA7-6044-AB20-B847F8B9B8C5}" destId="{0FD2885D-0720-104B-845A-21DB7FFCB2B2}" srcOrd="1" destOrd="0" presId="urn:microsoft.com/office/officeart/2008/layout/HorizontalMultiLevelHierarchy"/>
    <dgm:cxn modelId="{D85F7EAF-3650-5C44-9108-DD1B11F711CE}" type="presOf" srcId="{4C6D7928-3BA7-6044-AB20-B847F8B9B8C5}" destId="{9735396F-DD71-9E4D-B03C-D4ECDCFA125C}" srcOrd="0" destOrd="0" presId="urn:microsoft.com/office/officeart/2008/layout/HorizontalMultiLevelHierarchy"/>
    <dgm:cxn modelId="{878B81B8-5840-624E-A947-9268B37C7267}" srcId="{FA5D48BE-BBB6-1745-AFFD-6F3C87EA583B}" destId="{FDEE0C68-0EB4-F349-ACAE-B3FD05B68084}" srcOrd="0" destOrd="0" parTransId="{4C6D7928-3BA7-6044-AB20-B847F8B9B8C5}" sibTransId="{2DC2333D-EF6C-F14B-AE39-0C862D42D353}"/>
    <dgm:cxn modelId="{491BE6CE-38C7-854B-9CC2-ADBAAC3CBDB4}" type="presOf" srcId="{FDEE0C68-0EB4-F349-ACAE-B3FD05B68084}" destId="{54541DF9-864A-1D44-A0D8-29D242F3D4C1}" srcOrd="0" destOrd="0" presId="urn:microsoft.com/office/officeart/2008/layout/HorizontalMultiLevelHierarchy"/>
    <dgm:cxn modelId="{B1735AD6-BCAE-BF47-B001-007EF7FCE8D6}" type="presOf" srcId="{609647AE-9984-4469-9153-D6176ED56820}" destId="{DE6EB6AD-964F-0948-9415-F00D0A1AB78F}" srcOrd="0" destOrd="0" presId="urn:microsoft.com/office/officeart/2008/layout/HorizontalMultiLevelHierarchy"/>
    <dgm:cxn modelId="{B33852DF-B116-D243-B1B7-8846CE5C9612}" type="presOf" srcId="{0F8FD9E4-3408-DA42-B513-E9AE8F5D1566}" destId="{86980F68-F537-C942-8BB8-9694DB3ECD6F}" srcOrd="0" destOrd="0" presId="urn:microsoft.com/office/officeart/2008/layout/HorizontalMultiLevelHierarchy"/>
    <dgm:cxn modelId="{A2CB71DF-F07F-7345-AF8A-18ED90AE4C89}" type="presOf" srcId="{C77A0E06-54BE-E440-BD1F-D0A746392495}" destId="{D1CCC0B5-B126-1B48-9B97-F337CD02217C}" srcOrd="1" destOrd="0" presId="urn:microsoft.com/office/officeart/2008/layout/HorizontalMultiLevelHierarchy"/>
    <dgm:cxn modelId="{E6EC96E6-57C0-0F44-89FA-4CE444180F2C}" type="presOf" srcId="{EF3E9912-DB76-8048-97FF-33451183E19F}" destId="{9A569691-0C5D-5C4A-8DCC-213EA4A8131C}" srcOrd="0" destOrd="0" presId="urn:microsoft.com/office/officeart/2008/layout/HorizontalMultiLevelHierarchy"/>
    <dgm:cxn modelId="{B1EEE0EF-102F-904F-8FE4-2D5286A4D24F}" srcId="{609647AE-9984-4469-9153-D6176ED56820}" destId="{FA5D48BE-BBB6-1745-AFFD-6F3C87EA583B}" srcOrd="0" destOrd="0" parTransId="{CBDC87AC-3096-8149-8724-0053C52ECD11}" sibTransId="{251577D1-1010-5D43-BD9F-7EBB43BBC677}"/>
    <dgm:cxn modelId="{402A7BE8-C006-E04B-A950-BE2F7B88574B}" type="presParOf" srcId="{DE6EB6AD-964F-0948-9415-F00D0A1AB78F}" destId="{AA420C90-7DDB-1744-9E0E-4F7422E57128}" srcOrd="0" destOrd="0" presId="urn:microsoft.com/office/officeart/2008/layout/HorizontalMultiLevelHierarchy"/>
    <dgm:cxn modelId="{6C6BB112-0920-4C41-9C9D-F9ABDA3E680F}" type="presParOf" srcId="{AA420C90-7DDB-1744-9E0E-4F7422E57128}" destId="{EDD018E4-C8F4-2943-A6D1-5DA8FC97484A}" srcOrd="0" destOrd="0" presId="urn:microsoft.com/office/officeart/2008/layout/HorizontalMultiLevelHierarchy"/>
    <dgm:cxn modelId="{2B440E17-D1D2-5344-82F9-0CFAD55AFB47}" type="presParOf" srcId="{AA420C90-7DDB-1744-9E0E-4F7422E57128}" destId="{7C69D6E3-7E45-B348-BCF9-872A0BE66F51}" srcOrd="1" destOrd="0" presId="urn:microsoft.com/office/officeart/2008/layout/HorizontalMultiLevelHierarchy"/>
    <dgm:cxn modelId="{1D4D88A0-077D-F144-9806-471A3F964350}" type="presParOf" srcId="{7C69D6E3-7E45-B348-BCF9-872A0BE66F51}" destId="{9735396F-DD71-9E4D-B03C-D4ECDCFA125C}" srcOrd="0" destOrd="0" presId="urn:microsoft.com/office/officeart/2008/layout/HorizontalMultiLevelHierarchy"/>
    <dgm:cxn modelId="{626AC5AA-F8A9-C249-81DB-C2F3A322062A}" type="presParOf" srcId="{9735396F-DD71-9E4D-B03C-D4ECDCFA125C}" destId="{0FD2885D-0720-104B-845A-21DB7FFCB2B2}" srcOrd="0" destOrd="0" presId="urn:microsoft.com/office/officeart/2008/layout/HorizontalMultiLevelHierarchy"/>
    <dgm:cxn modelId="{0519903A-4795-1944-A102-47A06768EE0F}" type="presParOf" srcId="{7C69D6E3-7E45-B348-BCF9-872A0BE66F51}" destId="{52CE2F0F-BE20-E540-AB97-74353598E169}" srcOrd="1" destOrd="0" presId="urn:microsoft.com/office/officeart/2008/layout/HorizontalMultiLevelHierarchy"/>
    <dgm:cxn modelId="{EB4ABBEE-C8DD-2A4C-B9D4-BC815FC7C273}" type="presParOf" srcId="{52CE2F0F-BE20-E540-AB97-74353598E169}" destId="{54541DF9-864A-1D44-A0D8-29D242F3D4C1}" srcOrd="0" destOrd="0" presId="urn:microsoft.com/office/officeart/2008/layout/HorizontalMultiLevelHierarchy"/>
    <dgm:cxn modelId="{FB642403-499F-1541-8576-C2D9344BB3CF}" type="presParOf" srcId="{52CE2F0F-BE20-E540-AB97-74353598E169}" destId="{29F509F0-779C-9443-B0EA-DF03092A342A}" srcOrd="1" destOrd="0" presId="urn:microsoft.com/office/officeart/2008/layout/HorizontalMultiLevelHierarchy"/>
    <dgm:cxn modelId="{6BFDD57C-50D3-B446-B08E-D2857F432CB0}" type="presParOf" srcId="{7C69D6E3-7E45-B348-BCF9-872A0BE66F51}" destId="{86980F68-F537-C942-8BB8-9694DB3ECD6F}" srcOrd="2" destOrd="0" presId="urn:microsoft.com/office/officeart/2008/layout/HorizontalMultiLevelHierarchy"/>
    <dgm:cxn modelId="{BA791F63-F3E8-B740-A84B-06DAFD5149F3}" type="presParOf" srcId="{86980F68-F537-C942-8BB8-9694DB3ECD6F}" destId="{2A2FAD8F-D2EA-1840-B5D5-1208A67DEDA4}" srcOrd="0" destOrd="0" presId="urn:microsoft.com/office/officeart/2008/layout/HorizontalMultiLevelHierarchy"/>
    <dgm:cxn modelId="{C1D0C4D8-73E5-3B48-A88F-D3C7F6AFBF1F}" type="presParOf" srcId="{7C69D6E3-7E45-B348-BCF9-872A0BE66F51}" destId="{A362FD99-EDE2-B347-86A9-C8A8E0FD41F7}" srcOrd="3" destOrd="0" presId="urn:microsoft.com/office/officeart/2008/layout/HorizontalMultiLevelHierarchy"/>
    <dgm:cxn modelId="{C41EDD74-71E7-C148-952E-2E812DD01775}" type="presParOf" srcId="{A362FD99-EDE2-B347-86A9-C8A8E0FD41F7}" destId="{DB49030C-1807-3648-B0C5-559AE0428D1E}" srcOrd="0" destOrd="0" presId="urn:microsoft.com/office/officeart/2008/layout/HorizontalMultiLevelHierarchy"/>
    <dgm:cxn modelId="{86238CBF-6AA0-B94C-B029-5FF5FC0E02C4}" type="presParOf" srcId="{A362FD99-EDE2-B347-86A9-C8A8E0FD41F7}" destId="{BC8DAE65-0435-CF43-8E70-98BF306E16A3}" srcOrd="1" destOrd="0" presId="urn:microsoft.com/office/officeart/2008/layout/HorizontalMultiLevelHierarchy"/>
    <dgm:cxn modelId="{D44D0A83-5984-3E44-858F-37ADB419BFE0}" type="presParOf" srcId="{7C69D6E3-7E45-B348-BCF9-872A0BE66F51}" destId="{9A569691-0C5D-5C4A-8DCC-213EA4A8131C}" srcOrd="4" destOrd="0" presId="urn:microsoft.com/office/officeart/2008/layout/HorizontalMultiLevelHierarchy"/>
    <dgm:cxn modelId="{5BFCC723-D259-B84E-81DB-37D8A06D5E53}" type="presParOf" srcId="{9A569691-0C5D-5C4A-8DCC-213EA4A8131C}" destId="{40E1B656-CABD-5645-9AC5-CBB8B64BA61E}" srcOrd="0" destOrd="0" presId="urn:microsoft.com/office/officeart/2008/layout/HorizontalMultiLevelHierarchy"/>
    <dgm:cxn modelId="{75E87DE1-2406-E647-B86B-5854132DF415}" type="presParOf" srcId="{7C69D6E3-7E45-B348-BCF9-872A0BE66F51}" destId="{4697E4C5-4FE9-1B41-BF6D-AE7860CD6B8E}" srcOrd="5" destOrd="0" presId="urn:microsoft.com/office/officeart/2008/layout/HorizontalMultiLevelHierarchy"/>
    <dgm:cxn modelId="{4521F0B2-ECA3-1F4B-9F98-7A22CA48B1BB}" type="presParOf" srcId="{4697E4C5-4FE9-1B41-BF6D-AE7860CD6B8E}" destId="{E91D19C2-C582-8F4E-8A5E-091525FD24FD}" srcOrd="0" destOrd="0" presId="urn:microsoft.com/office/officeart/2008/layout/HorizontalMultiLevelHierarchy"/>
    <dgm:cxn modelId="{F3AFE98E-56D7-B945-8619-D29EB7BCCFE8}" type="presParOf" srcId="{4697E4C5-4FE9-1B41-BF6D-AE7860CD6B8E}" destId="{82AB937B-3388-544D-B0C6-D82F8A4E989D}" srcOrd="1" destOrd="0" presId="urn:microsoft.com/office/officeart/2008/layout/HorizontalMultiLevelHierarchy"/>
    <dgm:cxn modelId="{7DDB74C6-10E3-F14C-8AEE-2F8260283238}" type="presParOf" srcId="{7C69D6E3-7E45-B348-BCF9-872A0BE66F51}" destId="{1048307A-8968-C944-9826-5771157FDAD5}" srcOrd="6" destOrd="0" presId="urn:microsoft.com/office/officeart/2008/layout/HorizontalMultiLevelHierarchy"/>
    <dgm:cxn modelId="{050D9D1F-2E6E-BF41-AD4F-42EC75C29759}" type="presParOf" srcId="{1048307A-8968-C944-9826-5771157FDAD5}" destId="{D1CCC0B5-B126-1B48-9B97-F337CD02217C}" srcOrd="0" destOrd="0" presId="urn:microsoft.com/office/officeart/2008/layout/HorizontalMultiLevelHierarchy"/>
    <dgm:cxn modelId="{94EE6899-8872-8540-8337-9995EAB9D414}" type="presParOf" srcId="{7C69D6E3-7E45-B348-BCF9-872A0BE66F51}" destId="{29082D61-BD92-544B-B7E0-130EF41A86A2}" srcOrd="7" destOrd="0" presId="urn:microsoft.com/office/officeart/2008/layout/HorizontalMultiLevelHierarchy"/>
    <dgm:cxn modelId="{6DBBF5F0-7A99-7C45-844A-73E4FC7D0F3F}" type="presParOf" srcId="{29082D61-BD92-544B-B7E0-130EF41A86A2}" destId="{030D1CA7-D77E-0742-8F1B-5E3F1A9D811F}" srcOrd="0" destOrd="0" presId="urn:microsoft.com/office/officeart/2008/layout/HorizontalMultiLevelHierarchy"/>
    <dgm:cxn modelId="{121EDECF-9F35-6345-918A-0A5AFC6B9D5E}" type="presParOf" srcId="{29082D61-BD92-544B-B7E0-130EF41A86A2}" destId="{792D3E20-621C-3340-B732-07873A1A5AA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FD57CDF-C265-A340-830F-DADEAE663F3D}" type="doc">
      <dgm:prSet loTypeId="urn:microsoft.com/office/officeart/2005/8/layout/venn1" loCatId="relationship" qsTypeId="urn:microsoft.com/office/officeart/2005/8/quickstyle/simple5" qsCatId="simple" csTypeId="urn:microsoft.com/office/officeart/2005/8/colors/accent2_1" csCatId="accent2" phldr="1"/>
      <dgm:spPr/>
      <dgm:t>
        <a:bodyPr/>
        <a:lstStyle/>
        <a:p>
          <a:endParaRPr lang="en-GB"/>
        </a:p>
      </dgm:t>
    </dgm:pt>
    <dgm:pt modelId="{767D9FB5-7E0D-544F-A1AE-3C670FED5DD1}">
      <dgm:prSet custT="1"/>
      <dgm:spPr>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bg-BG" sz="2400" i="1" dirty="0"/>
            <a:t>ПРИНЦИПИ НА ИЗГРАЖДАНЕ НА </a:t>
          </a:r>
          <a:r>
            <a:rPr lang="en-GB" sz="2400" i="1" dirty="0"/>
            <a:t>RPA</a:t>
          </a:r>
          <a:endParaRPr lang="en-BG" sz="2400" i="1" dirty="0"/>
        </a:p>
      </dgm:t>
    </dgm:pt>
    <dgm:pt modelId="{ACFD7C26-FDEE-DE44-93D9-0E353907B71A}" type="parTrans" cxnId="{BFBFE8A4-2DB0-EC4D-A6E8-38AEF996B9DA}">
      <dgm:prSet/>
      <dgm:spPr/>
      <dgm:t>
        <a:bodyPr/>
        <a:lstStyle/>
        <a:p>
          <a:endParaRPr lang="en-GB" sz="1400" i="1"/>
        </a:p>
      </dgm:t>
    </dgm:pt>
    <dgm:pt modelId="{79117AAA-C599-8246-8CDE-6144ECF76ABE}" type="sibTrans" cxnId="{BFBFE8A4-2DB0-EC4D-A6E8-38AEF996B9DA}">
      <dgm:prSet/>
      <dgm:spPr/>
      <dgm:t>
        <a:bodyPr/>
        <a:lstStyle/>
        <a:p>
          <a:endParaRPr lang="en-GB" sz="1400" i="1"/>
        </a:p>
      </dgm:t>
    </dgm:pt>
    <dgm:pt modelId="{C595E0EB-82DD-7C4E-A557-1BDA3B6A20E6}" type="pres">
      <dgm:prSet presAssocID="{9FD57CDF-C265-A340-830F-DADEAE663F3D}" presName="compositeShape" presStyleCnt="0">
        <dgm:presLayoutVars>
          <dgm:chMax val="7"/>
          <dgm:dir/>
          <dgm:resizeHandles val="exact"/>
        </dgm:presLayoutVars>
      </dgm:prSet>
      <dgm:spPr/>
    </dgm:pt>
    <dgm:pt modelId="{8294152B-8191-D849-A9CD-0010FD42869C}" type="pres">
      <dgm:prSet presAssocID="{767D9FB5-7E0D-544F-A1AE-3C670FED5DD1}" presName="circ1TxSh" presStyleLbl="vennNode1" presStyleIdx="0" presStyleCnt="1"/>
      <dgm:spPr/>
    </dgm:pt>
  </dgm:ptLst>
  <dgm:cxnLst>
    <dgm:cxn modelId="{0324062D-93CB-8646-859E-E8C3300A64F3}" type="presOf" srcId="{767D9FB5-7E0D-544F-A1AE-3C670FED5DD1}" destId="{8294152B-8191-D849-A9CD-0010FD42869C}" srcOrd="0" destOrd="0" presId="urn:microsoft.com/office/officeart/2005/8/layout/venn1"/>
    <dgm:cxn modelId="{BFBFE8A4-2DB0-EC4D-A6E8-38AEF996B9DA}" srcId="{9FD57CDF-C265-A340-830F-DADEAE663F3D}" destId="{767D9FB5-7E0D-544F-A1AE-3C670FED5DD1}" srcOrd="0" destOrd="0" parTransId="{ACFD7C26-FDEE-DE44-93D9-0E353907B71A}" sibTransId="{79117AAA-C599-8246-8CDE-6144ECF76ABE}"/>
    <dgm:cxn modelId="{0AAD96CB-F5C4-3241-AFA6-C2E27504FD0C}" type="presOf" srcId="{9FD57CDF-C265-A340-830F-DADEAE663F3D}" destId="{C595E0EB-82DD-7C4E-A557-1BDA3B6A20E6}" srcOrd="0" destOrd="0" presId="urn:microsoft.com/office/officeart/2005/8/layout/venn1"/>
    <dgm:cxn modelId="{639FBC53-F462-2A44-A551-78FA994D52D6}" type="presParOf" srcId="{C595E0EB-82DD-7C4E-A557-1BDA3B6A20E6}" destId="{8294152B-8191-D849-A9CD-0010FD42869C}"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09647AE-9984-4469-9153-D6176ED56820}" type="doc">
      <dgm:prSet loTypeId="urn:microsoft.com/office/officeart/2008/layout/HorizontalMultiLevelHierarchy" loCatId="list" qsTypeId="urn:microsoft.com/office/officeart/2005/8/quickstyle/3d1" qsCatId="3D" csTypeId="urn:microsoft.com/office/officeart/2005/8/colors/accent2_1" csCatId="accent2" phldr="1"/>
      <dgm:spPr/>
      <dgm:t>
        <a:bodyPr/>
        <a:lstStyle/>
        <a:p>
          <a:endParaRPr lang="en-US"/>
        </a:p>
      </dgm:t>
    </dgm:pt>
    <dgm:pt modelId="{FA5D48BE-BBB6-1745-AFFD-6F3C87EA583B}">
      <dgm:prSet custT="1"/>
      <dgm:spPr>
        <a:solidFill>
          <a:schemeClr val="tx1">
            <a:lumMod val="50000"/>
            <a:lumOff val="50000"/>
          </a:schemeClr>
        </a:solidFill>
      </dgm:spPr>
      <dgm:t>
        <a:bodyPr/>
        <a:lstStyle/>
        <a:p>
          <a:r>
            <a:rPr lang="en-BG" sz="3600" b="0" dirty="0">
              <a:solidFill>
                <a:schemeClr val="bg1"/>
              </a:solidFill>
            </a:rPr>
            <a:t>Взаимодействие чрез</a:t>
          </a:r>
          <a:endParaRPr lang="en-BG" sz="36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CBDC87AC-3096-8149-8724-0053C52ECD11}" type="parTrans" cxnId="{B1EEE0EF-102F-904F-8FE4-2D5286A4D24F}">
      <dgm:prSet/>
      <dgm:spPr/>
      <dgm:t>
        <a:bodyPr/>
        <a:lstStyle/>
        <a:p>
          <a:endParaRPr lang="en-GB" b="0"/>
        </a:p>
      </dgm:t>
    </dgm:pt>
    <dgm:pt modelId="{251577D1-1010-5D43-BD9F-7EBB43BBC677}" type="sibTrans" cxnId="{B1EEE0EF-102F-904F-8FE4-2D5286A4D24F}">
      <dgm:prSet/>
      <dgm:spPr/>
      <dgm:t>
        <a:bodyPr/>
        <a:lstStyle/>
        <a:p>
          <a:endParaRPr lang="en-GB" b="0"/>
        </a:p>
      </dgm:t>
    </dgm:pt>
    <dgm:pt modelId="{6638DAAE-0D8F-D14B-A7AF-492B7186E3F0}">
      <dgm:prSet custT="1"/>
      <dgm:spPr>
        <a:solidFill>
          <a:schemeClr val="tx1">
            <a:lumMod val="50000"/>
            <a:lumOff val="50000"/>
          </a:schemeClr>
        </a:solidFill>
      </dgm:spPr>
      <dgm:t>
        <a:bodyPr/>
        <a:lstStyle/>
        <a:p>
          <a:pPr>
            <a:buFont typeface="Symbol" pitchFamily="2" charset="2"/>
            <a:buChar char=""/>
          </a:pPr>
          <a:r>
            <a:rPr lang="bg-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Задаване на заявки</a:t>
          </a:r>
          <a:endParaRPr lang="en-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0BA9E8E2-343A-E648-8553-97BE50553A89}" type="parTrans" cxnId="{B9487013-1709-004B-BE5B-6E4E01EC49C9}">
      <dgm:prSet/>
      <dgm:spPr/>
      <dgm:t>
        <a:bodyPr/>
        <a:lstStyle/>
        <a:p>
          <a:endParaRPr lang="en-GB"/>
        </a:p>
      </dgm:t>
    </dgm:pt>
    <dgm:pt modelId="{15764BDC-22BD-284E-8BE6-377977B82211}" type="sibTrans" cxnId="{B9487013-1709-004B-BE5B-6E4E01EC49C9}">
      <dgm:prSet/>
      <dgm:spPr/>
      <dgm:t>
        <a:bodyPr/>
        <a:lstStyle/>
        <a:p>
          <a:endParaRPr lang="en-GB"/>
        </a:p>
      </dgm:t>
    </dgm:pt>
    <dgm:pt modelId="{8E970B65-1E41-034E-A711-70C9445D3B97}">
      <dgm:prSet custT="1"/>
      <dgm:spPr>
        <a:solidFill>
          <a:schemeClr val="tx1">
            <a:lumMod val="50000"/>
            <a:lumOff val="50000"/>
          </a:schemeClr>
        </a:solidFill>
      </dgm:spPr>
      <dgm:t>
        <a:bodyPr/>
        <a:lstStyle/>
        <a:p>
          <a:r>
            <a:rPr lang="bg-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Обработка на документи</a:t>
          </a:r>
          <a:endParaRPr lang="en-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DC76B1BF-2D58-684A-8860-B0209F6535D4}" type="parTrans" cxnId="{80B6605C-F893-1141-AFD4-7EAF78676EC2}">
      <dgm:prSet/>
      <dgm:spPr/>
      <dgm:t>
        <a:bodyPr/>
        <a:lstStyle/>
        <a:p>
          <a:endParaRPr lang="en-GB"/>
        </a:p>
      </dgm:t>
    </dgm:pt>
    <dgm:pt modelId="{41311BE4-CE69-F440-8EED-AA642D7EF47E}" type="sibTrans" cxnId="{80B6605C-F893-1141-AFD4-7EAF78676EC2}">
      <dgm:prSet/>
      <dgm:spPr/>
      <dgm:t>
        <a:bodyPr/>
        <a:lstStyle/>
        <a:p>
          <a:endParaRPr lang="en-GB"/>
        </a:p>
      </dgm:t>
    </dgm:pt>
    <dgm:pt modelId="{9EB3077B-6A75-2E41-BC6E-3C43AF764DE2}">
      <dgm:prSet custT="1"/>
      <dgm:spPr>
        <a:solidFill>
          <a:schemeClr val="tx1">
            <a:lumMod val="50000"/>
            <a:lumOff val="50000"/>
          </a:schemeClr>
        </a:solidFill>
      </dgm:spPr>
      <dgm:t>
        <a:bodyPr/>
        <a:lstStyle/>
        <a:p>
          <a:r>
            <a:rPr lang="bg-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Интерактивни уеб форми</a:t>
          </a:r>
          <a:endParaRPr lang="en-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DF755E9F-17A4-7C4A-A25A-70B391B9F533}" type="parTrans" cxnId="{218BAB2C-2F13-6047-957B-7FAE73D080AD}">
      <dgm:prSet/>
      <dgm:spPr/>
      <dgm:t>
        <a:bodyPr/>
        <a:lstStyle/>
        <a:p>
          <a:endParaRPr lang="en-GB"/>
        </a:p>
      </dgm:t>
    </dgm:pt>
    <dgm:pt modelId="{05E60AC9-152E-9947-9C7D-E67742B91803}" type="sibTrans" cxnId="{218BAB2C-2F13-6047-957B-7FAE73D080AD}">
      <dgm:prSet/>
      <dgm:spPr/>
      <dgm:t>
        <a:bodyPr/>
        <a:lstStyle/>
        <a:p>
          <a:endParaRPr lang="en-GB"/>
        </a:p>
      </dgm:t>
    </dgm:pt>
    <dgm:pt modelId="{C1B82EA6-C2D2-9C4B-BE3A-EC55C65F5BC6}">
      <dgm:prSet custT="1"/>
      <dgm:spPr>
        <a:solidFill>
          <a:schemeClr val="tx1">
            <a:lumMod val="50000"/>
            <a:lumOff val="50000"/>
          </a:schemeClr>
        </a:solidFill>
      </dgm:spPr>
      <dgm:t>
        <a:bodyPr/>
        <a:lstStyle/>
        <a:p>
          <a:r>
            <a:rPr lang="bg-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Интеракция с виртуални асистенти</a:t>
          </a:r>
          <a:endParaRPr lang="en-BG" sz="2400" b="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A0382383-B6F4-B44D-B2C5-5DED635770B3}" type="parTrans" cxnId="{FE7974EF-F74E-EA41-9D91-CD486B0C73BC}">
      <dgm:prSet/>
      <dgm:spPr/>
      <dgm:t>
        <a:bodyPr/>
        <a:lstStyle/>
        <a:p>
          <a:endParaRPr lang="en-GB"/>
        </a:p>
      </dgm:t>
    </dgm:pt>
    <dgm:pt modelId="{DF80B191-07A8-F748-B075-DAB68F1ECA64}" type="sibTrans" cxnId="{FE7974EF-F74E-EA41-9D91-CD486B0C73BC}">
      <dgm:prSet/>
      <dgm:spPr/>
      <dgm:t>
        <a:bodyPr/>
        <a:lstStyle/>
        <a:p>
          <a:endParaRPr lang="en-GB"/>
        </a:p>
      </dgm:t>
    </dgm:pt>
    <dgm:pt modelId="{1C0252BE-1679-7F49-991D-E71901C9613E}">
      <dgm:prSet custT="1"/>
      <dgm:spPr>
        <a:solidFill>
          <a:schemeClr val="tx1">
            <a:lumMod val="50000"/>
            <a:lumOff val="50000"/>
          </a:schemeClr>
        </a:solidFill>
      </dgm:spPr>
      <dgm:t>
        <a:bodyPr/>
        <a:lstStyle/>
        <a:p>
          <a:r>
            <a:rPr lang="bg-BG" sz="2400" b="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Следене на статуса на задачите</a:t>
          </a:r>
          <a:endParaRPr lang="bg-BG" sz="2400" b="0">
            <a:solidFill>
              <a:schemeClr val="bg1"/>
            </a:solidFill>
          </a:endParaRPr>
        </a:p>
      </dgm:t>
    </dgm:pt>
    <dgm:pt modelId="{811E1DF4-4217-A840-B215-B5114A898D03}" type="parTrans" cxnId="{C6F91672-6C6A-814F-A0A2-6FB902292BAD}">
      <dgm:prSet/>
      <dgm:spPr/>
      <dgm:t>
        <a:bodyPr/>
        <a:lstStyle/>
        <a:p>
          <a:endParaRPr lang="en-GB"/>
        </a:p>
      </dgm:t>
    </dgm:pt>
    <dgm:pt modelId="{21B48C35-0F1B-3C42-B498-73DD4BBADFEA}" type="sibTrans" cxnId="{C6F91672-6C6A-814F-A0A2-6FB902292BAD}">
      <dgm:prSet/>
      <dgm:spPr/>
      <dgm:t>
        <a:bodyPr/>
        <a:lstStyle/>
        <a:p>
          <a:endParaRPr lang="en-GB"/>
        </a:p>
      </dgm:t>
    </dgm:pt>
    <dgm:pt modelId="{DE6EB6AD-964F-0948-9415-F00D0A1AB78F}" type="pres">
      <dgm:prSet presAssocID="{609647AE-9984-4469-9153-D6176ED56820}" presName="Name0" presStyleCnt="0">
        <dgm:presLayoutVars>
          <dgm:chPref val="1"/>
          <dgm:dir/>
          <dgm:animOne val="branch"/>
          <dgm:animLvl val="lvl"/>
          <dgm:resizeHandles val="exact"/>
        </dgm:presLayoutVars>
      </dgm:prSet>
      <dgm:spPr/>
    </dgm:pt>
    <dgm:pt modelId="{AA420C90-7DDB-1744-9E0E-4F7422E57128}" type="pres">
      <dgm:prSet presAssocID="{FA5D48BE-BBB6-1745-AFFD-6F3C87EA583B}" presName="root1" presStyleCnt="0"/>
      <dgm:spPr/>
    </dgm:pt>
    <dgm:pt modelId="{EDD018E4-C8F4-2943-A6D1-5DA8FC97484A}" type="pres">
      <dgm:prSet presAssocID="{FA5D48BE-BBB6-1745-AFFD-6F3C87EA583B}" presName="LevelOneTextNode" presStyleLbl="node0" presStyleIdx="0" presStyleCnt="1" custScaleX="184901">
        <dgm:presLayoutVars>
          <dgm:chPref val="3"/>
        </dgm:presLayoutVars>
      </dgm:prSet>
      <dgm:spPr/>
    </dgm:pt>
    <dgm:pt modelId="{7C69D6E3-7E45-B348-BCF9-872A0BE66F51}" type="pres">
      <dgm:prSet presAssocID="{FA5D48BE-BBB6-1745-AFFD-6F3C87EA583B}" presName="level2hierChild" presStyleCnt="0"/>
      <dgm:spPr/>
    </dgm:pt>
    <dgm:pt modelId="{0204379F-B2A9-3A45-8741-8019298F2194}" type="pres">
      <dgm:prSet presAssocID="{0BA9E8E2-343A-E648-8553-97BE50553A89}" presName="conn2-1" presStyleLbl="parChTrans1D2" presStyleIdx="0" presStyleCnt="5"/>
      <dgm:spPr/>
    </dgm:pt>
    <dgm:pt modelId="{4969B84F-A2F0-3545-8292-D3610A4589F5}" type="pres">
      <dgm:prSet presAssocID="{0BA9E8E2-343A-E648-8553-97BE50553A89}" presName="connTx" presStyleLbl="parChTrans1D2" presStyleIdx="0" presStyleCnt="5"/>
      <dgm:spPr/>
    </dgm:pt>
    <dgm:pt modelId="{369B0E13-BF5E-2E40-9E4C-3BA2420A6A73}" type="pres">
      <dgm:prSet presAssocID="{6638DAAE-0D8F-D14B-A7AF-492B7186E3F0}" presName="root2" presStyleCnt="0"/>
      <dgm:spPr/>
    </dgm:pt>
    <dgm:pt modelId="{4C604C58-CEA0-9F40-89FD-83C3620FAF1C}" type="pres">
      <dgm:prSet presAssocID="{6638DAAE-0D8F-D14B-A7AF-492B7186E3F0}" presName="LevelTwoTextNode" presStyleLbl="node2" presStyleIdx="0" presStyleCnt="5">
        <dgm:presLayoutVars>
          <dgm:chPref val="3"/>
        </dgm:presLayoutVars>
      </dgm:prSet>
      <dgm:spPr/>
    </dgm:pt>
    <dgm:pt modelId="{2A752C0C-2049-9446-8854-EAB25166CD13}" type="pres">
      <dgm:prSet presAssocID="{6638DAAE-0D8F-D14B-A7AF-492B7186E3F0}" presName="level3hierChild" presStyleCnt="0"/>
      <dgm:spPr/>
    </dgm:pt>
    <dgm:pt modelId="{E2DD42C0-61E2-DE41-B567-DA28452DC363}" type="pres">
      <dgm:prSet presAssocID="{DC76B1BF-2D58-684A-8860-B0209F6535D4}" presName="conn2-1" presStyleLbl="parChTrans1D2" presStyleIdx="1" presStyleCnt="5"/>
      <dgm:spPr/>
    </dgm:pt>
    <dgm:pt modelId="{443BE042-D60F-D048-86B4-DEBB6753D772}" type="pres">
      <dgm:prSet presAssocID="{DC76B1BF-2D58-684A-8860-B0209F6535D4}" presName="connTx" presStyleLbl="parChTrans1D2" presStyleIdx="1" presStyleCnt="5"/>
      <dgm:spPr/>
    </dgm:pt>
    <dgm:pt modelId="{A636B438-5300-1144-ACEA-71E8496519DA}" type="pres">
      <dgm:prSet presAssocID="{8E970B65-1E41-034E-A711-70C9445D3B97}" presName="root2" presStyleCnt="0"/>
      <dgm:spPr/>
    </dgm:pt>
    <dgm:pt modelId="{C475B4C1-F986-5D49-B539-C67DC0AD56E9}" type="pres">
      <dgm:prSet presAssocID="{8E970B65-1E41-034E-A711-70C9445D3B97}" presName="LevelTwoTextNode" presStyleLbl="node2" presStyleIdx="1" presStyleCnt="5">
        <dgm:presLayoutVars>
          <dgm:chPref val="3"/>
        </dgm:presLayoutVars>
      </dgm:prSet>
      <dgm:spPr/>
    </dgm:pt>
    <dgm:pt modelId="{418DE626-9B71-A841-A195-54B52C0B4E78}" type="pres">
      <dgm:prSet presAssocID="{8E970B65-1E41-034E-A711-70C9445D3B97}" presName="level3hierChild" presStyleCnt="0"/>
      <dgm:spPr/>
    </dgm:pt>
    <dgm:pt modelId="{3CBB5A7E-027A-6F49-830F-FF696DA376FF}" type="pres">
      <dgm:prSet presAssocID="{DF755E9F-17A4-7C4A-A25A-70B391B9F533}" presName="conn2-1" presStyleLbl="parChTrans1D2" presStyleIdx="2" presStyleCnt="5"/>
      <dgm:spPr/>
    </dgm:pt>
    <dgm:pt modelId="{B035E236-25BC-FA4E-915C-344F33F38886}" type="pres">
      <dgm:prSet presAssocID="{DF755E9F-17A4-7C4A-A25A-70B391B9F533}" presName="connTx" presStyleLbl="parChTrans1D2" presStyleIdx="2" presStyleCnt="5"/>
      <dgm:spPr/>
    </dgm:pt>
    <dgm:pt modelId="{286A1B52-9214-4742-B58F-E474E2A36D1C}" type="pres">
      <dgm:prSet presAssocID="{9EB3077B-6A75-2E41-BC6E-3C43AF764DE2}" presName="root2" presStyleCnt="0"/>
      <dgm:spPr/>
    </dgm:pt>
    <dgm:pt modelId="{0B18B87F-FD40-044C-A4F4-0881F0D4BA78}" type="pres">
      <dgm:prSet presAssocID="{9EB3077B-6A75-2E41-BC6E-3C43AF764DE2}" presName="LevelTwoTextNode" presStyleLbl="node2" presStyleIdx="2" presStyleCnt="5">
        <dgm:presLayoutVars>
          <dgm:chPref val="3"/>
        </dgm:presLayoutVars>
      </dgm:prSet>
      <dgm:spPr/>
    </dgm:pt>
    <dgm:pt modelId="{43A094CE-296F-5D47-B5F9-900A20A5457D}" type="pres">
      <dgm:prSet presAssocID="{9EB3077B-6A75-2E41-BC6E-3C43AF764DE2}" presName="level3hierChild" presStyleCnt="0"/>
      <dgm:spPr/>
    </dgm:pt>
    <dgm:pt modelId="{C478E6BE-8523-C94A-8B6B-BF49AEF3B965}" type="pres">
      <dgm:prSet presAssocID="{A0382383-B6F4-B44D-B2C5-5DED635770B3}" presName="conn2-1" presStyleLbl="parChTrans1D2" presStyleIdx="3" presStyleCnt="5"/>
      <dgm:spPr/>
    </dgm:pt>
    <dgm:pt modelId="{4FC32B70-1E0A-E446-86CE-42E27C8AE17B}" type="pres">
      <dgm:prSet presAssocID="{A0382383-B6F4-B44D-B2C5-5DED635770B3}" presName="connTx" presStyleLbl="parChTrans1D2" presStyleIdx="3" presStyleCnt="5"/>
      <dgm:spPr/>
    </dgm:pt>
    <dgm:pt modelId="{C039686E-A290-4D40-8F11-67B07737D80C}" type="pres">
      <dgm:prSet presAssocID="{C1B82EA6-C2D2-9C4B-BE3A-EC55C65F5BC6}" presName="root2" presStyleCnt="0"/>
      <dgm:spPr/>
    </dgm:pt>
    <dgm:pt modelId="{CAD79792-0927-674B-BD72-B36E566F6E27}" type="pres">
      <dgm:prSet presAssocID="{C1B82EA6-C2D2-9C4B-BE3A-EC55C65F5BC6}" presName="LevelTwoTextNode" presStyleLbl="node2" presStyleIdx="3" presStyleCnt="5">
        <dgm:presLayoutVars>
          <dgm:chPref val="3"/>
        </dgm:presLayoutVars>
      </dgm:prSet>
      <dgm:spPr/>
    </dgm:pt>
    <dgm:pt modelId="{3E084D28-9313-6D45-B019-21AAEEA24781}" type="pres">
      <dgm:prSet presAssocID="{C1B82EA6-C2D2-9C4B-BE3A-EC55C65F5BC6}" presName="level3hierChild" presStyleCnt="0"/>
      <dgm:spPr/>
    </dgm:pt>
    <dgm:pt modelId="{4226CC33-7740-7847-AE8C-68A7A03661B9}" type="pres">
      <dgm:prSet presAssocID="{811E1DF4-4217-A840-B215-B5114A898D03}" presName="conn2-1" presStyleLbl="parChTrans1D2" presStyleIdx="4" presStyleCnt="5"/>
      <dgm:spPr/>
    </dgm:pt>
    <dgm:pt modelId="{F94119F5-A423-124E-8179-B7E30BB090F5}" type="pres">
      <dgm:prSet presAssocID="{811E1DF4-4217-A840-B215-B5114A898D03}" presName="connTx" presStyleLbl="parChTrans1D2" presStyleIdx="4" presStyleCnt="5"/>
      <dgm:spPr/>
    </dgm:pt>
    <dgm:pt modelId="{6854274E-2E08-F943-BAD8-A8E6652FF7B2}" type="pres">
      <dgm:prSet presAssocID="{1C0252BE-1679-7F49-991D-E71901C9613E}" presName="root2" presStyleCnt="0"/>
      <dgm:spPr/>
    </dgm:pt>
    <dgm:pt modelId="{169506EB-F115-E04E-BCED-41EDC1A0B66C}" type="pres">
      <dgm:prSet presAssocID="{1C0252BE-1679-7F49-991D-E71901C9613E}" presName="LevelTwoTextNode" presStyleLbl="node2" presStyleIdx="4" presStyleCnt="5">
        <dgm:presLayoutVars>
          <dgm:chPref val="3"/>
        </dgm:presLayoutVars>
      </dgm:prSet>
      <dgm:spPr/>
    </dgm:pt>
    <dgm:pt modelId="{C4160D1F-9531-094D-851B-F2252797FEDA}" type="pres">
      <dgm:prSet presAssocID="{1C0252BE-1679-7F49-991D-E71901C9613E}" presName="level3hierChild" presStyleCnt="0"/>
      <dgm:spPr/>
    </dgm:pt>
  </dgm:ptLst>
  <dgm:cxnLst>
    <dgm:cxn modelId="{B9487013-1709-004B-BE5B-6E4E01EC49C9}" srcId="{FA5D48BE-BBB6-1745-AFFD-6F3C87EA583B}" destId="{6638DAAE-0D8F-D14B-A7AF-492B7186E3F0}" srcOrd="0" destOrd="0" parTransId="{0BA9E8E2-343A-E648-8553-97BE50553A89}" sibTransId="{15764BDC-22BD-284E-8BE6-377977B82211}"/>
    <dgm:cxn modelId="{65DBA128-F54B-CC4C-BE82-7F91F40033EA}" type="presOf" srcId="{0BA9E8E2-343A-E648-8553-97BE50553A89}" destId="{0204379F-B2A9-3A45-8741-8019298F2194}" srcOrd="0" destOrd="0" presId="urn:microsoft.com/office/officeart/2008/layout/HorizontalMultiLevelHierarchy"/>
    <dgm:cxn modelId="{2E77A92C-F6B6-BD45-939E-2B493C57F31E}" type="presOf" srcId="{9EB3077B-6A75-2E41-BC6E-3C43AF764DE2}" destId="{0B18B87F-FD40-044C-A4F4-0881F0D4BA78}" srcOrd="0" destOrd="0" presId="urn:microsoft.com/office/officeart/2008/layout/HorizontalMultiLevelHierarchy"/>
    <dgm:cxn modelId="{218BAB2C-2F13-6047-957B-7FAE73D080AD}" srcId="{FA5D48BE-BBB6-1745-AFFD-6F3C87EA583B}" destId="{9EB3077B-6A75-2E41-BC6E-3C43AF764DE2}" srcOrd="2" destOrd="0" parTransId="{DF755E9F-17A4-7C4A-A25A-70B391B9F533}" sibTransId="{05E60AC9-152E-9947-9C7D-E67742B91803}"/>
    <dgm:cxn modelId="{A753A146-B8D2-724F-9D8E-9EFCE594223D}" type="presOf" srcId="{DF755E9F-17A4-7C4A-A25A-70B391B9F533}" destId="{B035E236-25BC-FA4E-915C-344F33F38886}" srcOrd="1" destOrd="0" presId="urn:microsoft.com/office/officeart/2008/layout/HorizontalMultiLevelHierarchy"/>
    <dgm:cxn modelId="{9EE0235C-7507-ED45-8A7B-72CB9AF431A3}" type="presOf" srcId="{C1B82EA6-C2D2-9C4B-BE3A-EC55C65F5BC6}" destId="{CAD79792-0927-674B-BD72-B36E566F6E27}" srcOrd="0" destOrd="0" presId="urn:microsoft.com/office/officeart/2008/layout/HorizontalMultiLevelHierarchy"/>
    <dgm:cxn modelId="{80B6605C-F893-1141-AFD4-7EAF78676EC2}" srcId="{FA5D48BE-BBB6-1745-AFFD-6F3C87EA583B}" destId="{8E970B65-1E41-034E-A711-70C9445D3B97}" srcOrd="1" destOrd="0" parTransId="{DC76B1BF-2D58-684A-8860-B0209F6535D4}" sibTransId="{41311BE4-CE69-F440-8EED-AA642D7EF47E}"/>
    <dgm:cxn modelId="{96748260-8EE1-3E45-88F6-85E76F5D55D5}" type="presOf" srcId="{1C0252BE-1679-7F49-991D-E71901C9613E}" destId="{169506EB-F115-E04E-BCED-41EDC1A0B66C}" srcOrd="0" destOrd="0" presId="urn:microsoft.com/office/officeart/2008/layout/HorizontalMultiLevelHierarchy"/>
    <dgm:cxn modelId="{51F63169-71A7-ED47-BDBB-2D76167D58DE}" type="presOf" srcId="{FA5D48BE-BBB6-1745-AFFD-6F3C87EA583B}" destId="{EDD018E4-C8F4-2943-A6D1-5DA8FC97484A}" srcOrd="0" destOrd="0" presId="urn:microsoft.com/office/officeart/2008/layout/HorizontalMultiLevelHierarchy"/>
    <dgm:cxn modelId="{C6F91672-6C6A-814F-A0A2-6FB902292BAD}" srcId="{FA5D48BE-BBB6-1745-AFFD-6F3C87EA583B}" destId="{1C0252BE-1679-7F49-991D-E71901C9613E}" srcOrd="4" destOrd="0" parTransId="{811E1DF4-4217-A840-B215-B5114A898D03}" sibTransId="{21B48C35-0F1B-3C42-B498-73DD4BBADFEA}"/>
    <dgm:cxn modelId="{8CE4CD76-10D3-454B-AC27-E2809FF42DD9}" type="presOf" srcId="{DF755E9F-17A4-7C4A-A25A-70B391B9F533}" destId="{3CBB5A7E-027A-6F49-830F-FF696DA376FF}" srcOrd="0" destOrd="0" presId="urn:microsoft.com/office/officeart/2008/layout/HorizontalMultiLevelHierarchy"/>
    <dgm:cxn modelId="{23456785-DE3A-7E4D-936D-B30D3D8CDB83}" type="presOf" srcId="{8E970B65-1E41-034E-A711-70C9445D3B97}" destId="{C475B4C1-F986-5D49-B539-C67DC0AD56E9}" srcOrd="0" destOrd="0" presId="urn:microsoft.com/office/officeart/2008/layout/HorizontalMultiLevelHierarchy"/>
    <dgm:cxn modelId="{F5796290-18A1-F04C-B852-B2F305011F8F}" type="presOf" srcId="{6638DAAE-0D8F-D14B-A7AF-492B7186E3F0}" destId="{4C604C58-CEA0-9F40-89FD-83C3620FAF1C}" srcOrd="0" destOrd="0" presId="urn:microsoft.com/office/officeart/2008/layout/HorizontalMultiLevelHierarchy"/>
    <dgm:cxn modelId="{2D3D2D9B-AD62-8243-9C97-58DB77AB8392}" type="presOf" srcId="{811E1DF4-4217-A840-B215-B5114A898D03}" destId="{F94119F5-A423-124E-8179-B7E30BB090F5}" srcOrd="1" destOrd="0" presId="urn:microsoft.com/office/officeart/2008/layout/HorizontalMultiLevelHierarchy"/>
    <dgm:cxn modelId="{CDCEE5C1-6FF3-1D4D-908B-4820EBA4531C}" type="presOf" srcId="{DC76B1BF-2D58-684A-8860-B0209F6535D4}" destId="{443BE042-D60F-D048-86B4-DEBB6753D772}" srcOrd="1" destOrd="0" presId="urn:microsoft.com/office/officeart/2008/layout/HorizontalMultiLevelHierarchy"/>
    <dgm:cxn modelId="{B1735AD6-BCAE-BF47-B001-007EF7FCE8D6}" type="presOf" srcId="{609647AE-9984-4469-9153-D6176ED56820}" destId="{DE6EB6AD-964F-0948-9415-F00D0A1AB78F}" srcOrd="0" destOrd="0" presId="urn:microsoft.com/office/officeart/2008/layout/HorizontalMultiLevelHierarchy"/>
    <dgm:cxn modelId="{59B885DB-CBCB-4D41-AEC9-538720113559}" type="presOf" srcId="{A0382383-B6F4-B44D-B2C5-5DED635770B3}" destId="{C478E6BE-8523-C94A-8B6B-BF49AEF3B965}" srcOrd="0" destOrd="0" presId="urn:microsoft.com/office/officeart/2008/layout/HorizontalMultiLevelHierarchy"/>
    <dgm:cxn modelId="{119532E5-18D0-1A44-B97F-6C8BD8D11169}" type="presOf" srcId="{A0382383-B6F4-B44D-B2C5-5DED635770B3}" destId="{4FC32B70-1E0A-E446-86CE-42E27C8AE17B}" srcOrd="1" destOrd="0" presId="urn:microsoft.com/office/officeart/2008/layout/HorizontalMultiLevelHierarchy"/>
    <dgm:cxn modelId="{3580D3E9-9ADE-8041-AD83-009DCE0B49FA}" type="presOf" srcId="{DC76B1BF-2D58-684A-8860-B0209F6535D4}" destId="{E2DD42C0-61E2-DE41-B567-DA28452DC363}" srcOrd="0" destOrd="0" presId="urn:microsoft.com/office/officeart/2008/layout/HorizontalMultiLevelHierarchy"/>
    <dgm:cxn modelId="{515D3FEE-FADA-524B-B324-C60FF9553787}" type="presOf" srcId="{0BA9E8E2-343A-E648-8553-97BE50553A89}" destId="{4969B84F-A2F0-3545-8292-D3610A4589F5}" srcOrd="1" destOrd="0" presId="urn:microsoft.com/office/officeart/2008/layout/HorizontalMultiLevelHierarchy"/>
    <dgm:cxn modelId="{FE7974EF-F74E-EA41-9D91-CD486B0C73BC}" srcId="{FA5D48BE-BBB6-1745-AFFD-6F3C87EA583B}" destId="{C1B82EA6-C2D2-9C4B-BE3A-EC55C65F5BC6}" srcOrd="3" destOrd="0" parTransId="{A0382383-B6F4-B44D-B2C5-5DED635770B3}" sibTransId="{DF80B191-07A8-F748-B075-DAB68F1ECA64}"/>
    <dgm:cxn modelId="{B1EEE0EF-102F-904F-8FE4-2D5286A4D24F}" srcId="{609647AE-9984-4469-9153-D6176ED56820}" destId="{FA5D48BE-BBB6-1745-AFFD-6F3C87EA583B}" srcOrd="0" destOrd="0" parTransId="{CBDC87AC-3096-8149-8724-0053C52ECD11}" sibTransId="{251577D1-1010-5D43-BD9F-7EBB43BBC677}"/>
    <dgm:cxn modelId="{3AFE4BFE-77C9-E147-8883-4D25C4842984}" type="presOf" srcId="{811E1DF4-4217-A840-B215-B5114A898D03}" destId="{4226CC33-7740-7847-AE8C-68A7A03661B9}" srcOrd="0" destOrd="0" presId="urn:microsoft.com/office/officeart/2008/layout/HorizontalMultiLevelHierarchy"/>
    <dgm:cxn modelId="{402A7BE8-C006-E04B-A950-BE2F7B88574B}" type="presParOf" srcId="{DE6EB6AD-964F-0948-9415-F00D0A1AB78F}" destId="{AA420C90-7DDB-1744-9E0E-4F7422E57128}" srcOrd="0" destOrd="0" presId="urn:microsoft.com/office/officeart/2008/layout/HorizontalMultiLevelHierarchy"/>
    <dgm:cxn modelId="{6C6BB112-0920-4C41-9C9D-F9ABDA3E680F}" type="presParOf" srcId="{AA420C90-7DDB-1744-9E0E-4F7422E57128}" destId="{EDD018E4-C8F4-2943-A6D1-5DA8FC97484A}" srcOrd="0" destOrd="0" presId="urn:microsoft.com/office/officeart/2008/layout/HorizontalMultiLevelHierarchy"/>
    <dgm:cxn modelId="{2B440E17-D1D2-5344-82F9-0CFAD55AFB47}" type="presParOf" srcId="{AA420C90-7DDB-1744-9E0E-4F7422E57128}" destId="{7C69D6E3-7E45-B348-BCF9-872A0BE66F51}" srcOrd="1" destOrd="0" presId="urn:microsoft.com/office/officeart/2008/layout/HorizontalMultiLevelHierarchy"/>
    <dgm:cxn modelId="{98E4D93B-BFE9-6B4C-85F6-16B5BF78576C}" type="presParOf" srcId="{7C69D6E3-7E45-B348-BCF9-872A0BE66F51}" destId="{0204379F-B2A9-3A45-8741-8019298F2194}" srcOrd="0" destOrd="0" presId="urn:microsoft.com/office/officeart/2008/layout/HorizontalMultiLevelHierarchy"/>
    <dgm:cxn modelId="{FA23635D-E441-1542-9067-707973E929B9}" type="presParOf" srcId="{0204379F-B2A9-3A45-8741-8019298F2194}" destId="{4969B84F-A2F0-3545-8292-D3610A4589F5}" srcOrd="0" destOrd="0" presId="urn:microsoft.com/office/officeart/2008/layout/HorizontalMultiLevelHierarchy"/>
    <dgm:cxn modelId="{09FFB1C9-EF9F-424D-B7C3-4B6D38781ED4}" type="presParOf" srcId="{7C69D6E3-7E45-B348-BCF9-872A0BE66F51}" destId="{369B0E13-BF5E-2E40-9E4C-3BA2420A6A73}" srcOrd="1" destOrd="0" presId="urn:microsoft.com/office/officeart/2008/layout/HorizontalMultiLevelHierarchy"/>
    <dgm:cxn modelId="{44AE9163-54D6-514A-B69A-460D4AB28AD8}" type="presParOf" srcId="{369B0E13-BF5E-2E40-9E4C-3BA2420A6A73}" destId="{4C604C58-CEA0-9F40-89FD-83C3620FAF1C}" srcOrd="0" destOrd="0" presId="urn:microsoft.com/office/officeart/2008/layout/HorizontalMultiLevelHierarchy"/>
    <dgm:cxn modelId="{451F9F17-0772-F64E-9D4A-2C52EA38FCB4}" type="presParOf" srcId="{369B0E13-BF5E-2E40-9E4C-3BA2420A6A73}" destId="{2A752C0C-2049-9446-8854-EAB25166CD13}" srcOrd="1" destOrd="0" presId="urn:microsoft.com/office/officeart/2008/layout/HorizontalMultiLevelHierarchy"/>
    <dgm:cxn modelId="{96795E9A-35A0-7140-8832-307E726305A4}" type="presParOf" srcId="{7C69D6E3-7E45-B348-BCF9-872A0BE66F51}" destId="{E2DD42C0-61E2-DE41-B567-DA28452DC363}" srcOrd="2" destOrd="0" presId="urn:microsoft.com/office/officeart/2008/layout/HorizontalMultiLevelHierarchy"/>
    <dgm:cxn modelId="{D5314B5A-944D-A24B-8DAD-38A33D71DC80}" type="presParOf" srcId="{E2DD42C0-61E2-DE41-B567-DA28452DC363}" destId="{443BE042-D60F-D048-86B4-DEBB6753D772}" srcOrd="0" destOrd="0" presId="urn:microsoft.com/office/officeart/2008/layout/HorizontalMultiLevelHierarchy"/>
    <dgm:cxn modelId="{395B49AD-8177-1244-9AF1-F9EAB809D86A}" type="presParOf" srcId="{7C69D6E3-7E45-B348-BCF9-872A0BE66F51}" destId="{A636B438-5300-1144-ACEA-71E8496519DA}" srcOrd="3" destOrd="0" presId="urn:microsoft.com/office/officeart/2008/layout/HorizontalMultiLevelHierarchy"/>
    <dgm:cxn modelId="{9172AB10-EDFC-F144-822A-64B48C31B083}" type="presParOf" srcId="{A636B438-5300-1144-ACEA-71E8496519DA}" destId="{C475B4C1-F986-5D49-B539-C67DC0AD56E9}" srcOrd="0" destOrd="0" presId="urn:microsoft.com/office/officeart/2008/layout/HorizontalMultiLevelHierarchy"/>
    <dgm:cxn modelId="{8035325B-8982-8841-8E2B-1618A0F979C9}" type="presParOf" srcId="{A636B438-5300-1144-ACEA-71E8496519DA}" destId="{418DE626-9B71-A841-A195-54B52C0B4E78}" srcOrd="1" destOrd="0" presId="urn:microsoft.com/office/officeart/2008/layout/HorizontalMultiLevelHierarchy"/>
    <dgm:cxn modelId="{754EA946-000C-5146-8563-5943E97A51E2}" type="presParOf" srcId="{7C69D6E3-7E45-B348-BCF9-872A0BE66F51}" destId="{3CBB5A7E-027A-6F49-830F-FF696DA376FF}" srcOrd="4" destOrd="0" presId="urn:microsoft.com/office/officeart/2008/layout/HorizontalMultiLevelHierarchy"/>
    <dgm:cxn modelId="{8E9C60E5-2CDF-FD44-B6AF-50963622992F}" type="presParOf" srcId="{3CBB5A7E-027A-6F49-830F-FF696DA376FF}" destId="{B035E236-25BC-FA4E-915C-344F33F38886}" srcOrd="0" destOrd="0" presId="urn:microsoft.com/office/officeart/2008/layout/HorizontalMultiLevelHierarchy"/>
    <dgm:cxn modelId="{1172D9C1-2BF5-0348-8620-8ADDA79DFAA5}" type="presParOf" srcId="{7C69D6E3-7E45-B348-BCF9-872A0BE66F51}" destId="{286A1B52-9214-4742-B58F-E474E2A36D1C}" srcOrd="5" destOrd="0" presId="urn:microsoft.com/office/officeart/2008/layout/HorizontalMultiLevelHierarchy"/>
    <dgm:cxn modelId="{4BFD8BD0-03B4-9948-A2EA-50C99A0D258B}" type="presParOf" srcId="{286A1B52-9214-4742-B58F-E474E2A36D1C}" destId="{0B18B87F-FD40-044C-A4F4-0881F0D4BA78}" srcOrd="0" destOrd="0" presId="urn:microsoft.com/office/officeart/2008/layout/HorizontalMultiLevelHierarchy"/>
    <dgm:cxn modelId="{B66AE8BF-6A20-014F-BBAE-6714A94B842C}" type="presParOf" srcId="{286A1B52-9214-4742-B58F-E474E2A36D1C}" destId="{43A094CE-296F-5D47-B5F9-900A20A5457D}" srcOrd="1" destOrd="0" presId="urn:microsoft.com/office/officeart/2008/layout/HorizontalMultiLevelHierarchy"/>
    <dgm:cxn modelId="{0AB0E49D-BAAE-8942-9F6E-71F0F5EA25F8}" type="presParOf" srcId="{7C69D6E3-7E45-B348-BCF9-872A0BE66F51}" destId="{C478E6BE-8523-C94A-8B6B-BF49AEF3B965}" srcOrd="6" destOrd="0" presId="urn:microsoft.com/office/officeart/2008/layout/HorizontalMultiLevelHierarchy"/>
    <dgm:cxn modelId="{E1FFCD93-BD2B-AD46-BCB0-F57DCE30638C}" type="presParOf" srcId="{C478E6BE-8523-C94A-8B6B-BF49AEF3B965}" destId="{4FC32B70-1E0A-E446-86CE-42E27C8AE17B}" srcOrd="0" destOrd="0" presId="urn:microsoft.com/office/officeart/2008/layout/HorizontalMultiLevelHierarchy"/>
    <dgm:cxn modelId="{B2042239-89AF-FD41-9B22-F496281A7A17}" type="presParOf" srcId="{7C69D6E3-7E45-B348-BCF9-872A0BE66F51}" destId="{C039686E-A290-4D40-8F11-67B07737D80C}" srcOrd="7" destOrd="0" presId="urn:microsoft.com/office/officeart/2008/layout/HorizontalMultiLevelHierarchy"/>
    <dgm:cxn modelId="{A03DD4F0-351D-0F4B-8531-971C3F02EAE8}" type="presParOf" srcId="{C039686E-A290-4D40-8F11-67B07737D80C}" destId="{CAD79792-0927-674B-BD72-B36E566F6E27}" srcOrd="0" destOrd="0" presId="urn:microsoft.com/office/officeart/2008/layout/HorizontalMultiLevelHierarchy"/>
    <dgm:cxn modelId="{2A2E1CE3-A348-A84C-AFAD-CFD0829E5F3F}" type="presParOf" srcId="{C039686E-A290-4D40-8F11-67B07737D80C}" destId="{3E084D28-9313-6D45-B019-21AAEEA24781}" srcOrd="1" destOrd="0" presId="urn:microsoft.com/office/officeart/2008/layout/HorizontalMultiLevelHierarchy"/>
    <dgm:cxn modelId="{BDCECCC3-63ED-7341-BB84-F414F88AACC7}" type="presParOf" srcId="{7C69D6E3-7E45-B348-BCF9-872A0BE66F51}" destId="{4226CC33-7740-7847-AE8C-68A7A03661B9}" srcOrd="8" destOrd="0" presId="urn:microsoft.com/office/officeart/2008/layout/HorizontalMultiLevelHierarchy"/>
    <dgm:cxn modelId="{77153F69-7912-6646-90AF-4AEDFAFD7443}" type="presParOf" srcId="{4226CC33-7740-7847-AE8C-68A7A03661B9}" destId="{F94119F5-A423-124E-8179-B7E30BB090F5}" srcOrd="0" destOrd="0" presId="urn:microsoft.com/office/officeart/2008/layout/HorizontalMultiLevelHierarchy"/>
    <dgm:cxn modelId="{3869A30E-21A2-054C-9D6C-C9C70CDBD3EC}" type="presParOf" srcId="{7C69D6E3-7E45-B348-BCF9-872A0BE66F51}" destId="{6854274E-2E08-F943-BAD8-A8E6652FF7B2}" srcOrd="9" destOrd="0" presId="urn:microsoft.com/office/officeart/2008/layout/HorizontalMultiLevelHierarchy"/>
    <dgm:cxn modelId="{31EBF99A-1397-FF41-BFDE-71AAA0A834A6}" type="presParOf" srcId="{6854274E-2E08-F943-BAD8-A8E6652FF7B2}" destId="{169506EB-F115-E04E-BCED-41EDC1A0B66C}" srcOrd="0" destOrd="0" presId="urn:microsoft.com/office/officeart/2008/layout/HorizontalMultiLevelHierarchy"/>
    <dgm:cxn modelId="{49012F30-DFFC-3A42-BFB0-72C372CA89B1}" type="presParOf" srcId="{6854274E-2E08-F943-BAD8-A8E6652FF7B2}" destId="{C4160D1F-9531-094D-851B-F2252797FED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FD57CDF-C265-A340-830F-DADEAE663F3D}" type="doc">
      <dgm:prSet loTypeId="urn:microsoft.com/office/officeart/2005/8/layout/venn1" loCatId="relationship" qsTypeId="urn:microsoft.com/office/officeart/2005/8/quickstyle/simple5" qsCatId="simple" csTypeId="urn:microsoft.com/office/officeart/2005/8/colors/accent2_1" csCatId="accent2" phldr="1"/>
      <dgm:spPr/>
      <dgm:t>
        <a:bodyPr/>
        <a:lstStyle/>
        <a:p>
          <a:endParaRPr lang="en-GB"/>
        </a:p>
      </dgm:t>
    </dgm:pt>
    <dgm:pt modelId="{767D9FB5-7E0D-544F-A1AE-3C670FED5DD1}">
      <dgm:prSe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bg-BG" sz="2400" i="1" dirty="0">
              <a:solidFill>
                <a:schemeClr val="bg1"/>
              </a:solidFill>
            </a:rPr>
            <a:t>ПРИНЦИПИ НА ВЗАИМОДЕЙСТВИЕ С КЛИЕНТИ НА СИСТЕМИТЕ</a:t>
          </a:r>
          <a:endParaRPr lang="en-BG" sz="2400" i="1" dirty="0">
            <a:solidFill>
              <a:schemeClr val="bg1"/>
            </a:solidFill>
          </a:endParaRPr>
        </a:p>
      </dgm:t>
    </dgm:pt>
    <dgm:pt modelId="{ACFD7C26-FDEE-DE44-93D9-0E353907B71A}" type="parTrans" cxnId="{BFBFE8A4-2DB0-EC4D-A6E8-38AEF996B9DA}">
      <dgm:prSet/>
      <dgm:spPr/>
      <dgm:t>
        <a:bodyPr/>
        <a:lstStyle/>
        <a:p>
          <a:endParaRPr lang="en-GB" sz="1400" i="1"/>
        </a:p>
      </dgm:t>
    </dgm:pt>
    <dgm:pt modelId="{79117AAA-C599-8246-8CDE-6144ECF76ABE}" type="sibTrans" cxnId="{BFBFE8A4-2DB0-EC4D-A6E8-38AEF996B9DA}">
      <dgm:prSet/>
      <dgm:spPr/>
      <dgm:t>
        <a:bodyPr/>
        <a:lstStyle/>
        <a:p>
          <a:endParaRPr lang="en-GB" sz="1400" i="1"/>
        </a:p>
      </dgm:t>
    </dgm:pt>
    <dgm:pt modelId="{C595E0EB-82DD-7C4E-A557-1BDA3B6A20E6}" type="pres">
      <dgm:prSet presAssocID="{9FD57CDF-C265-A340-830F-DADEAE663F3D}" presName="compositeShape" presStyleCnt="0">
        <dgm:presLayoutVars>
          <dgm:chMax val="7"/>
          <dgm:dir/>
          <dgm:resizeHandles val="exact"/>
        </dgm:presLayoutVars>
      </dgm:prSet>
      <dgm:spPr/>
    </dgm:pt>
    <dgm:pt modelId="{8294152B-8191-D849-A9CD-0010FD42869C}" type="pres">
      <dgm:prSet presAssocID="{767D9FB5-7E0D-544F-A1AE-3C670FED5DD1}" presName="circ1TxSh" presStyleLbl="vennNode1" presStyleIdx="0" presStyleCnt="1"/>
      <dgm:spPr/>
    </dgm:pt>
  </dgm:ptLst>
  <dgm:cxnLst>
    <dgm:cxn modelId="{0324062D-93CB-8646-859E-E8C3300A64F3}" type="presOf" srcId="{767D9FB5-7E0D-544F-A1AE-3C670FED5DD1}" destId="{8294152B-8191-D849-A9CD-0010FD42869C}" srcOrd="0" destOrd="0" presId="urn:microsoft.com/office/officeart/2005/8/layout/venn1"/>
    <dgm:cxn modelId="{BFBFE8A4-2DB0-EC4D-A6E8-38AEF996B9DA}" srcId="{9FD57CDF-C265-A340-830F-DADEAE663F3D}" destId="{767D9FB5-7E0D-544F-A1AE-3C670FED5DD1}" srcOrd="0" destOrd="0" parTransId="{ACFD7C26-FDEE-DE44-93D9-0E353907B71A}" sibTransId="{79117AAA-C599-8246-8CDE-6144ECF76ABE}"/>
    <dgm:cxn modelId="{0AAD96CB-F5C4-3241-AFA6-C2E27504FD0C}" type="presOf" srcId="{9FD57CDF-C265-A340-830F-DADEAE663F3D}" destId="{C595E0EB-82DD-7C4E-A557-1BDA3B6A20E6}" srcOrd="0" destOrd="0" presId="urn:microsoft.com/office/officeart/2005/8/layout/venn1"/>
    <dgm:cxn modelId="{639FBC53-F462-2A44-A551-78FA994D52D6}" type="presParOf" srcId="{C595E0EB-82DD-7C4E-A557-1BDA3B6A20E6}" destId="{8294152B-8191-D849-A9CD-0010FD42869C}" srcOrd="0" destOrd="0" presId="urn:microsoft.com/office/officeart/2005/8/layout/ven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6245DB-C74A-4BD4-AFCE-C0AA058F3F2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1B28CD-F23B-414E-972E-0EF76826DE11}">
      <dgm:prSet/>
      <dgm:spPr/>
      <dgm:t>
        <a:bodyPr/>
        <a:lstStyle/>
        <a:p>
          <a:r>
            <a:rPr lang="bg-BG" dirty="0"/>
            <a:t>Търсене на специализирано дигитално съдържание, информация и данни от вътрешни и външни източници</a:t>
          </a:r>
          <a:endParaRPr lang="en-GB" dirty="0"/>
        </a:p>
      </dgm:t>
    </dgm:pt>
    <dgm:pt modelId="{E9E744E7-B5B3-0041-80AC-7A7CA2FAC8FE}" type="parTrans" cxnId="{B7EA37CC-645E-1C42-81C4-97B8474EFB3F}">
      <dgm:prSet/>
      <dgm:spPr/>
      <dgm:t>
        <a:bodyPr/>
        <a:lstStyle/>
        <a:p>
          <a:endParaRPr lang="en-GB"/>
        </a:p>
      </dgm:t>
    </dgm:pt>
    <dgm:pt modelId="{AE4363B4-C1F4-0549-8CE1-038438ADCA91}" type="sibTrans" cxnId="{B7EA37CC-645E-1C42-81C4-97B8474EFB3F}">
      <dgm:prSet/>
      <dgm:spPr/>
      <dgm:t>
        <a:bodyPr/>
        <a:lstStyle/>
        <a:p>
          <a:endParaRPr lang="en-GB"/>
        </a:p>
      </dgm:t>
    </dgm:pt>
    <dgm:pt modelId="{87FF1B73-7C05-904D-9935-008AA3BD7988}">
      <dgm:prSet/>
      <dgm:spPr/>
      <dgm:t>
        <a:bodyPr/>
        <a:lstStyle/>
        <a:p>
          <a:r>
            <a:rPr lang="bg-BG"/>
            <a:t>Стратегии за следене и извличане на новини от професионални и специализирани сайтове и форуми</a:t>
          </a:r>
          <a:endParaRPr lang="en-GB"/>
        </a:p>
      </dgm:t>
    </dgm:pt>
    <dgm:pt modelId="{6A4D3AAD-A455-5D4C-9CF2-A9E174B69F0B}" type="parTrans" cxnId="{78726E06-534A-9040-AD21-6E17C24DB892}">
      <dgm:prSet/>
      <dgm:spPr/>
      <dgm:t>
        <a:bodyPr/>
        <a:lstStyle/>
        <a:p>
          <a:endParaRPr lang="en-GB"/>
        </a:p>
      </dgm:t>
    </dgm:pt>
    <dgm:pt modelId="{D983BAEC-6DE6-024E-8178-3E0946BAA5CF}" type="sibTrans" cxnId="{78726E06-534A-9040-AD21-6E17C24DB892}">
      <dgm:prSet/>
      <dgm:spPr/>
      <dgm:t>
        <a:bodyPr/>
        <a:lstStyle/>
        <a:p>
          <a:endParaRPr lang="en-GB"/>
        </a:p>
      </dgm:t>
    </dgm:pt>
    <dgm:pt modelId="{25F99FD2-2B31-D34C-B446-8945134E1EBF}">
      <dgm:prSet/>
      <dgm:spPr/>
      <dgm:t>
        <a:bodyPr/>
        <a:lstStyle/>
        <a:p>
          <a:r>
            <a:rPr lang="bg-BG"/>
            <a:t>Взаимодействие с автоматични чат системи</a:t>
          </a:r>
          <a:endParaRPr lang="en-GB"/>
        </a:p>
      </dgm:t>
    </dgm:pt>
    <dgm:pt modelId="{DE8A471B-D0C6-2346-9959-B1C6336EFC02}" type="parTrans" cxnId="{4C4CBCE0-FA28-384A-82AF-347DA51DC115}">
      <dgm:prSet/>
      <dgm:spPr/>
      <dgm:t>
        <a:bodyPr/>
        <a:lstStyle/>
        <a:p>
          <a:endParaRPr lang="en-GB"/>
        </a:p>
      </dgm:t>
    </dgm:pt>
    <dgm:pt modelId="{AD17CB8E-F96F-5748-AE3A-AE7CB970E534}" type="sibTrans" cxnId="{4C4CBCE0-FA28-384A-82AF-347DA51DC115}">
      <dgm:prSet/>
      <dgm:spPr/>
      <dgm:t>
        <a:bodyPr/>
        <a:lstStyle/>
        <a:p>
          <a:endParaRPr lang="en-GB"/>
        </a:p>
      </dgm:t>
    </dgm:pt>
    <dgm:pt modelId="{DB933801-B5E2-424D-9D20-997A14F26C24}">
      <dgm:prSet/>
      <dgm:spPr/>
      <dgm:t>
        <a:bodyPr/>
        <a:lstStyle/>
        <a:p>
          <a:r>
            <a:rPr lang="bg-BG" dirty="0"/>
            <a:t>Чат </a:t>
          </a:r>
          <a:r>
            <a:rPr lang="en-GB" dirty="0"/>
            <a:t>GPT – </a:t>
          </a:r>
          <a:r>
            <a:rPr lang="bg-BG" dirty="0"/>
            <a:t>съвременният чат бот въз основа изкуствен интелект</a:t>
          </a:r>
          <a:endParaRPr lang="en-GB" dirty="0"/>
        </a:p>
      </dgm:t>
    </dgm:pt>
    <dgm:pt modelId="{F174C4E5-6B90-8F45-A6F7-79912E935285}" type="parTrans" cxnId="{C3500673-92A3-9043-8B05-4B5914D6275D}">
      <dgm:prSet/>
      <dgm:spPr/>
      <dgm:t>
        <a:bodyPr/>
        <a:lstStyle/>
        <a:p>
          <a:endParaRPr lang="en-GB"/>
        </a:p>
      </dgm:t>
    </dgm:pt>
    <dgm:pt modelId="{A7B588AB-E8C0-1D43-A950-597165774540}" type="sibTrans" cxnId="{C3500673-92A3-9043-8B05-4B5914D6275D}">
      <dgm:prSet/>
      <dgm:spPr/>
      <dgm:t>
        <a:bodyPr/>
        <a:lstStyle/>
        <a:p>
          <a:endParaRPr lang="en-GB"/>
        </a:p>
      </dgm:t>
    </dgm:pt>
    <dgm:pt modelId="{853E7C39-BE2B-4F06-A3FD-0BCB7DFF2D05}" type="pres">
      <dgm:prSet presAssocID="{DE6245DB-C74A-4BD4-AFCE-C0AA058F3F27}" presName="vert0" presStyleCnt="0">
        <dgm:presLayoutVars>
          <dgm:dir/>
          <dgm:animOne val="branch"/>
          <dgm:animLvl val="lvl"/>
        </dgm:presLayoutVars>
      </dgm:prSet>
      <dgm:spPr/>
    </dgm:pt>
    <dgm:pt modelId="{D4ACC1C0-D9A9-1D45-845F-2DA016AAAAB3}" type="pres">
      <dgm:prSet presAssocID="{A81B28CD-F23B-414E-972E-0EF76826DE11}" presName="thickLine" presStyleLbl="alignNode1" presStyleIdx="0" presStyleCnt="4"/>
      <dgm:spPr/>
    </dgm:pt>
    <dgm:pt modelId="{E2B06C89-9A25-8242-A79B-804C0984DB4A}" type="pres">
      <dgm:prSet presAssocID="{A81B28CD-F23B-414E-972E-0EF76826DE11}" presName="horz1" presStyleCnt="0"/>
      <dgm:spPr/>
    </dgm:pt>
    <dgm:pt modelId="{2E13418A-178C-B848-B3CA-50664EE428C6}" type="pres">
      <dgm:prSet presAssocID="{A81B28CD-F23B-414E-972E-0EF76826DE11}" presName="tx1" presStyleLbl="revTx" presStyleIdx="0" presStyleCnt="4"/>
      <dgm:spPr/>
    </dgm:pt>
    <dgm:pt modelId="{E520C22C-EE3E-E542-BE9F-EFED8B774D34}" type="pres">
      <dgm:prSet presAssocID="{A81B28CD-F23B-414E-972E-0EF76826DE11}" presName="vert1" presStyleCnt="0"/>
      <dgm:spPr/>
    </dgm:pt>
    <dgm:pt modelId="{0F7119D0-50B0-1D4E-9F75-D8448D5F943D}" type="pres">
      <dgm:prSet presAssocID="{87FF1B73-7C05-904D-9935-008AA3BD7988}" presName="thickLine" presStyleLbl="alignNode1" presStyleIdx="1" presStyleCnt="4"/>
      <dgm:spPr/>
    </dgm:pt>
    <dgm:pt modelId="{193D3237-0303-0D40-91E8-BB7E689DF9DB}" type="pres">
      <dgm:prSet presAssocID="{87FF1B73-7C05-904D-9935-008AA3BD7988}" presName="horz1" presStyleCnt="0"/>
      <dgm:spPr/>
    </dgm:pt>
    <dgm:pt modelId="{50298AEF-8977-8943-88D0-E6C07B377CFD}" type="pres">
      <dgm:prSet presAssocID="{87FF1B73-7C05-904D-9935-008AA3BD7988}" presName="tx1" presStyleLbl="revTx" presStyleIdx="1" presStyleCnt="4"/>
      <dgm:spPr/>
    </dgm:pt>
    <dgm:pt modelId="{B4CA8BDA-EF14-6246-844A-9D7294E60148}" type="pres">
      <dgm:prSet presAssocID="{87FF1B73-7C05-904D-9935-008AA3BD7988}" presName="vert1" presStyleCnt="0"/>
      <dgm:spPr/>
    </dgm:pt>
    <dgm:pt modelId="{80C4AB54-1E64-2B45-9339-3A2BA5183FBC}" type="pres">
      <dgm:prSet presAssocID="{25F99FD2-2B31-D34C-B446-8945134E1EBF}" presName="thickLine" presStyleLbl="alignNode1" presStyleIdx="2" presStyleCnt="4"/>
      <dgm:spPr/>
    </dgm:pt>
    <dgm:pt modelId="{33A9B696-1947-8440-95C9-2F6DA595B186}" type="pres">
      <dgm:prSet presAssocID="{25F99FD2-2B31-D34C-B446-8945134E1EBF}" presName="horz1" presStyleCnt="0"/>
      <dgm:spPr/>
    </dgm:pt>
    <dgm:pt modelId="{5AEB6F13-EA78-8A48-8741-BA972F951C9D}" type="pres">
      <dgm:prSet presAssocID="{25F99FD2-2B31-D34C-B446-8945134E1EBF}" presName="tx1" presStyleLbl="revTx" presStyleIdx="2" presStyleCnt="4"/>
      <dgm:spPr/>
    </dgm:pt>
    <dgm:pt modelId="{B72B5473-4136-F14A-A29C-9C810F0BA4BE}" type="pres">
      <dgm:prSet presAssocID="{25F99FD2-2B31-D34C-B446-8945134E1EBF}" presName="vert1" presStyleCnt="0"/>
      <dgm:spPr/>
    </dgm:pt>
    <dgm:pt modelId="{7A2A947A-CA52-AE4F-884D-BB3395C951C7}" type="pres">
      <dgm:prSet presAssocID="{DB933801-B5E2-424D-9D20-997A14F26C24}" presName="thickLine" presStyleLbl="alignNode1" presStyleIdx="3" presStyleCnt="4"/>
      <dgm:spPr/>
    </dgm:pt>
    <dgm:pt modelId="{2E77AB09-8109-1449-9631-16BDD1F3EA8D}" type="pres">
      <dgm:prSet presAssocID="{DB933801-B5E2-424D-9D20-997A14F26C24}" presName="horz1" presStyleCnt="0"/>
      <dgm:spPr/>
    </dgm:pt>
    <dgm:pt modelId="{9A784B35-A0A2-6048-A667-C0637283D4DE}" type="pres">
      <dgm:prSet presAssocID="{DB933801-B5E2-424D-9D20-997A14F26C24}" presName="tx1" presStyleLbl="revTx" presStyleIdx="3" presStyleCnt="4"/>
      <dgm:spPr/>
    </dgm:pt>
    <dgm:pt modelId="{514315B3-9B21-A54B-9CA0-5C8F369AEA79}" type="pres">
      <dgm:prSet presAssocID="{DB933801-B5E2-424D-9D20-997A14F26C24}" presName="vert1" presStyleCnt="0"/>
      <dgm:spPr/>
    </dgm:pt>
  </dgm:ptLst>
  <dgm:cxnLst>
    <dgm:cxn modelId="{78726E06-534A-9040-AD21-6E17C24DB892}" srcId="{DE6245DB-C74A-4BD4-AFCE-C0AA058F3F27}" destId="{87FF1B73-7C05-904D-9935-008AA3BD7988}" srcOrd="1" destOrd="0" parTransId="{6A4D3AAD-A455-5D4C-9CF2-A9E174B69F0B}" sibTransId="{D983BAEC-6DE6-024E-8178-3E0946BAA5CF}"/>
    <dgm:cxn modelId="{2856B124-D52D-E341-9529-383CB00C05F5}" type="presOf" srcId="{DB933801-B5E2-424D-9D20-997A14F26C24}" destId="{9A784B35-A0A2-6048-A667-C0637283D4DE}" srcOrd="0" destOrd="0" presId="urn:microsoft.com/office/officeart/2008/layout/LinedList"/>
    <dgm:cxn modelId="{39BA0740-D1FD-B74C-8782-E86D6766CD88}" type="presOf" srcId="{87FF1B73-7C05-904D-9935-008AA3BD7988}" destId="{50298AEF-8977-8943-88D0-E6C07B377CFD}" srcOrd="0" destOrd="0" presId="urn:microsoft.com/office/officeart/2008/layout/LinedList"/>
    <dgm:cxn modelId="{82F7904D-AFB2-4B3A-9561-95B171D0738C}" type="presOf" srcId="{DE6245DB-C74A-4BD4-AFCE-C0AA058F3F27}" destId="{853E7C39-BE2B-4F06-A3FD-0BCB7DFF2D05}" srcOrd="0" destOrd="0" presId="urn:microsoft.com/office/officeart/2008/layout/LinedList"/>
    <dgm:cxn modelId="{8C1EB256-7F2F-714F-B11B-E826F977D3D8}" type="presOf" srcId="{25F99FD2-2B31-D34C-B446-8945134E1EBF}" destId="{5AEB6F13-EA78-8A48-8741-BA972F951C9D}" srcOrd="0" destOrd="0" presId="urn:microsoft.com/office/officeart/2008/layout/LinedList"/>
    <dgm:cxn modelId="{C3500673-92A3-9043-8B05-4B5914D6275D}" srcId="{DE6245DB-C74A-4BD4-AFCE-C0AA058F3F27}" destId="{DB933801-B5E2-424D-9D20-997A14F26C24}" srcOrd="3" destOrd="0" parTransId="{F174C4E5-6B90-8F45-A6F7-79912E935285}" sibTransId="{A7B588AB-E8C0-1D43-A950-597165774540}"/>
    <dgm:cxn modelId="{B7EA37CC-645E-1C42-81C4-97B8474EFB3F}" srcId="{DE6245DB-C74A-4BD4-AFCE-C0AA058F3F27}" destId="{A81B28CD-F23B-414E-972E-0EF76826DE11}" srcOrd="0" destOrd="0" parTransId="{E9E744E7-B5B3-0041-80AC-7A7CA2FAC8FE}" sibTransId="{AE4363B4-C1F4-0549-8CE1-038438ADCA91}"/>
    <dgm:cxn modelId="{65C012DF-EA2E-6849-A320-77320754421E}" type="presOf" srcId="{A81B28CD-F23B-414E-972E-0EF76826DE11}" destId="{2E13418A-178C-B848-B3CA-50664EE428C6}" srcOrd="0" destOrd="0" presId="urn:microsoft.com/office/officeart/2008/layout/LinedList"/>
    <dgm:cxn modelId="{4C4CBCE0-FA28-384A-82AF-347DA51DC115}" srcId="{DE6245DB-C74A-4BD4-AFCE-C0AA058F3F27}" destId="{25F99FD2-2B31-D34C-B446-8945134E1EBF}" srcOrd="2" destOrd="0" parTransId="{DE8A471B-D0C6-2346-9959-B1C6336EFC02}" sibTransId="{AD17CB8E-F96F-5748-AE3A-AE7CB970E534}"/>
    <dgm:cxn modelId="{DBBDFB63-76C7-D643-B906-D3F9B570D22C}" type="presParOf" srcId="{853E7C39-BE2B-4F06-A3FD-0BCB7DFF2D05}" destId="{D4ACC1C0-D9A9-1D45-845F-2DA016AAAAB3}" srcOrd="0" destOrd="0" presId="urn:microsoft.com/office/officeart/2008/layout/LinedList"/>
    <dgm:cxn modelId="{B54AFA7C-61D0-2047-B6F0-8C4A4E3DCB18}" type="presParOf" srcId="{853E7C39-BE2B-4F06-A3FD-0BCB7DFF2D05}" destId="{E2B06C89-9A25-8242-A79B-804C0984DB4A}" srcOrd="1" destOrd="0" presId="urn:microsoft.com/office/officeart/2008/layout/LinedList"/>
    <dgm:cxn modelId="{D2405582-72F6-914C-8B6C-1977404F501C}" type="presParOf" srcId="{E2B06C89-9A25-8242-A79B-804C0984DB4A}" destId="{2E13418A-178C-B848-B3CA-50664EE428C6}" srcOrd="0" destOrd="0" presId="urn:microsoft.com/office/officeart/2008/layout/LinedList"/>
    <dgm:cxn modelId="{746C0453-71BB-2546-8D93-EB7A147C6967}" type="presParOf" srcId="{E2B06C89-9A25-8242-A79B-804C0984DB4A}" destId="{E520C22C-EE3E-E542-BE9F-EFED8B774D34}" srcOrd="1" destOrd="0" presId="urn:microsoft.com/office/officeart/2008/layout/LinedList"/>
    <dgm:cxn modelId="{91FD9253-4809-E846-824F-BE373E6B6F6B}" type="presParOf" srcId="{853E7C39-BE2B-4F06-A3FD-0BCB7DFF2D05}" destId="{0F7119D0-50B0-1D4E-9F75-D8448D5F943D}" srcOrd="2" destOrd="0" presId="urn:microsoft.com/office/officeart/2008/layout/LinedList"/>
    <dgm:cxn modelId="{5DE46979-9ED9-6144-9444-1F816897199E}" type="presParOf" srcId="{853E7C39-BE2B-4F06-A3FD-0BCB7DFF2D05}" destId="{193D3237-0303-0D40-91E8-BB7E689DF9DB}" srcOrd="3" destOrd="0" presId="urn:microsoft.com/office/officeart/2008/layout/LinedList"/>
    <dgm:cxn modelId="{0D1B12FF-431E-2A4A-A351-D83471651EC0}" type="presParOf" srcId="{193D3237-0303-0D40-91E8-BB7E689DF9DB}" destId="{50298AEF-8977-8943-88D0-E6C07B377CFD}" srcOrd="0" destOrd="0" presId="urn:microsoft.com/office/officeart/2008/layout/LinedList"/>
    <dgm:cxn modelId="{E4E58D25-62A8-9644-84E5-3EE7D135418B}" type="presParOf" srcId="{193D3237-0303-0D40-91E8-BB7E689DF9DB}" destId="{B4CA8BDA-EF14-6246-844A-9D7294E60148}" srcOrd="1" destOrd="0" presId="urn:microsoft.com/office/officeart/2008/layout/LinedList"/>
    <dgm:cxn modelId="{DAE67D18-2E1D-4049-9C7F-CF65A7A97A4C}" type="presParOf" srcId="{853E7C39-BE2B-4F06-A3FD-0BCB7DFF2D05}" destId="{80C4AB54-1E64-2B45-9339-3A2BA5183FBC}" srcOrd="4" destOrd="0" presId="urn:microsoft.com/office/officeart/2008/layout/LinedList"/>
    <dgm:cxn modelId="{22864FAC-56BE-A846-8AB9-F4B04EE4BBBB}" type="presParOf" srcId="{853E7C39-BE2B-4F06-A3FD-0BCB7DFF2D05}" destId="{33A9B696-1947-8440-95C9-2F6DA595B186}" srcOrd="5" destOrd="0" presId="urn:microsoft.com/office/officeart/2008/layout/LinedList"/>
    <dgm:cxn modelId="{6AE06184-4F3D-BA48-B0B8-9A3C2A68AEDB}" type="presParOf" srcId="{33A9B696-1947-8440-95C9-2F6DA595B186}" destId="{5AEB6F13-EA78-8A48-8741-BA972F951C9D}" srcOrd="0" destOrd="0" presId="urn:microsoft.com/office/officeart/2008/layout/LinedList"/>
    <dgm:cxn modelId="{08E65331-DF03-F648-89AB-48FC02750BCF}" type="presParOf" srcId="{33A9B696-1947-8440-95C9-2F6DA595B186}" destId="{B72B5473-4136-F14A-A29C-9C810F0BA4BE}" srcOrd="1" destOrd="0" presId="urn:microsoft.com/office/officeart/2008/layout/LinedList"/>
    <dgm:cxn modelId="{7209ADFE-81C5-7C4F-90EF-1C612A626D1F}" type="presParOf" srcId="{853E7C39-BE2B-4F06-A3FD-0BCB7DFF2D05}" destId="{7A2A947A-CA52-AE4F-884D-BB3395C951C7}" srcOrd="6" destOrd="0" presId="urn:microsoft.com/office/officeart/2008/layout/LinedList"/>
    <dgm:cxn modelId="{EB6EE822-4B4B-474D-9FEB-6CF558FA6A25}" type="presParOf" srcId="{853E7C39-BE2B-4F06-A3FD-0BCB7DFF2D05}" destId="{2E77AB09-8109-1449-9631-16BDD1F3EA8D}" srcOrd="7" destOrd="0" presId="urn:microsoft.com/office/officeart/2008/layout/LinedList"/>
    <dgm:cxn modelId="{C1C173D5-BB82-7C4B-8036-4CFAC53265CF}" type="presParOf" srcId="{2E77AB09-8109-1449-9631-16BDD1F3EA8D}" destId="{9A784B35-A0A2-6048-A667-C0637283D4DE}" srcOrd="0" destOrd="0" presId="urn:microsoft.com/office/officeart/2008/layout/LinedList"/>
    <dgm:cxn modelId="{6031BC1A-32B1-B246-9FC4-127DA81D94E8}" type="presParOf" srcId="{2E77AB09-8109-1449-9631-16BDD1F3EA8D}" destId="{514315B3-9B21-A54B-9CA0-5C8F369AEA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09647AE-9984-4469-9153-D6176ED568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5D48BE-BBB6-1745-AFFD-6F3C87EA583B}">
      <dgm:prSet/>
      <dgm:spPr>
        <a:solidFill>
          <a:schemeClr val="tx1">
            <a:lumMod val="50000"/>
            <a:lumOff val="50000"/>
          </a:schemeClr>
        </a:solidFill>
      </dgm:spPr>
      <dgm:t>
        <a:bodyPr/>
        <a:lstStyle/>
        <a:p>
          <a:r>
            <a:rPr lang="bg-BG" dirty="0"/>
            <a:t>Популярни уеб сайтове, които имат интегрирани чат бот системи</a:t>
          </a:r>
          <a:endParaRPr lang="en-BG" dirty="0"/>
        </a:p>
      </dgm:t>
    </dgm:pt>
    <dgm:pt modelId="{CBDC87AC-3096-8149-8724-0053C52ECD11}" type="parTrans" cxnId="{B1EEE0EF-102F-904F-8FE4-2D5286A4D24F}">
      <dgm:prSet/>
      <dgm:spPr/>
      <dgm:t>
        <a:bodyPr/>
        <a:lstStyle/>
        <a:p>
          <a:endParaRPr lang="en-GB"/>
        </a:p>
      </dgm:t>
    </dgm:pt>
    <dgm:pt modelId="{251577D1-1010-5D43-BD9F-7EBB43BBC677}" type="sibTrans" cxnId="{B1EEE0EF-102F-904F-8FE4-2D5286A4D24F}">
      <dgm:prSet/>
      <dgm:spPr/>
      <dgm:t>
        <a:bodyPr/>
        <a:lstStyle/>
        <a:p>
          <a:endParaRPr lang="en-GB"/>
        </a:p>
      </dgm:t>
    </dgm:pt>
    <dgm:pt modelId="{76B8689E-DC4A-E342-9EC3-8BD6FF0A5A9A}">
      <dgm:prSet/>
      <dgm:spPr/>
      <dgm:t>
        <a:bodyPr/>
        <a:lstStyle/>
        <a:p>
          <a:r>
            <a:rPr lang="en-BG" dirty="0"/>
            <a:t>Booking.com</a:t>
          </a:r>
        </a:p>
      </dgm:t>
    </dgm:pt>
    <dgm:pt modelId="{10E32468-6BD8-E644-A586-647F590254C4}" type="parTrans" cxnId="{EDA2B55E-A217-C446-9680-5EC55EFD6583}">
      <dgm:prSet/>
      <dgm:spPr/>
      <dgm:t>
        <a:bodyPr/>
        <a:lstStyle/>
        <a:p>
          <a:endParaRPr lang="en-GB"/>
        </a:p>
      </dgm:t>
    </dgm:pt>
    <dgm:pt modelId="{F04323B5-E86E-DC46-9089-583CA59029AA}" type="sibTrans" cxnId="{EDA2B55E-A217-C446-9680-5EC55EFD6583}">
      <dgm:prSet/>
      <dgm:spPr/>
      <dgm:t>
        <a:bodyPr/>
        <a:lstStyle/>
        <a:p>
          <a:endParaRPr lang="en-GB"/>
        </a:p>
      </dgm:t>
    </dgm:pt>
    <dgm:pt modelId="{68BD3E5E-42A7-D44C-AEAC-916DF0528975}">
      <dgm:prSet/>
      <dgm:spPr/>
      <dgm:t>
        <a:bodyPr/>
        <a:lstStyle/>
        <a:p>
          <a:r>
            <a:rPr lang="en-BG" dirty="0"/>
            <a:t>eBay</a:t>
          </a:r>
        </a:p>
      </dgm:t>
    </dgm:pt>
    <dgm:pt modelId="{D03C2172-E0D0-6B4A-A1D0-3964899A6A60}" type="parTrans" cxnId="{A95841B7-C7AE-8647-B6EC-E6680E817AD6}">
      <dgm:prSet/>
      <dgm:spPr/>
      <dgm:t>
        <a:bodyPr/>
        <a:lstStyle/>
        <a:p>
          <a:endParaRPr lang="en-GB"/>
        </a:p>
      </dgm:t>
    </dgm:pt>
    <dgm:pt modelId="{2ECFF646-DB3E-0248-B198-64813D4264A4}" type="sibTrans" cxnId="{A95841B7-C7AE-8647-B6EC-E6680E817AD6}">
      <dgm:prSet/>
      <dgm:spPr/>
      <dgm:t>
        <a:bodyPr/>
        <a:lstStyle/>
        <a:p>
          <a:endParaRPr lang="en-GB"/>
        </a:p>
      </dgm:t>
    </dgm:pt>
    <dgm:pt modelId="{F9B774CC-4887-3C4A-BC29-2264A6BA2C0F}">
      <dgm:prSet/>
      <dgm:spPr/>
      <dgm:t>
        <a:bodyPr/>
        <a:lstStyle/>
        <a:p>
          <a:r>
            <a:rPr lang="en-BG" dirty="0"/>
            <a:t>Портали за новини</a:t>
          </a:r>
        </a:p>
      </dgm:t>
    </dgm:pt>
    <dgm:pt modelId="{58535F61-A3F8-CF4D-99A2-82F223C07FCB}" type="parTrans" cxnId="{15B10B9C-4106-CB46-AE55-69BF4591BD6A}">
      <dgm:prSet/>
      <dgm:spPr/>
      <dgm:t>
        <a:bodyPr/>
        <a:lstStyle/>
        <a:p>
          <a:endParaRPr lang="en-GB"/>
        </a:p>
      </dgm:t>
    </dgm:pt>
    <dgm:pt modelId="{DB1C1D07-A180-7844-A11F-19D677EA81A8}" type="sibTrans" cxnId="{15B10B9C-4106-CB46-AE55-69BF4591BD6A}">
      <dgm:prSet/>
      <dgm:spPr/>
      <dgm:t>
        <a:bodyPr/>
        <a:lstStyle/>
        <a:p>
          <a:endParaRPr lang="en-GB"/>
        </a:p>
      </dgm:t>
    </dgm:pt>
    <dgm:pt modelId="{8560A74A-F626-2F4B-8C0F-13310A829FE8}">
      <dgm:prSet/>
      <dgm:spPr/>
      <dgm:t>
        <a:bodyPr/>
        <a:lstStyle/>
        <a:p>
          <a:r>
            <a:rPr lang="en-BG" dirty="0"/>
            <a:t>Онлайн магазини (</a:t>
          </a:r>
          <a:r>
            <a:rPr lang="en-US" dirty="0" err="1"/>
            <a:t>Технополис</a:t>
          </a:r>
          <a:r>
            <a:rPr lang="en-US" dirty="0"/>
            <a:t>)</a:t>
          </a:r>
          <a:endParaRPr lang="en-BG" dirty="0"/>
        </a:p>
      </dgm:t>
    </dgm:pt>
    <dgm:pt modelId="{510DC45F-AFB2-DA48-94ED-9C8ED551B856}" type="parTrans" cxnId="{3BA0CC19-03E4-C340-B3BE-D07C292375FE}">
      <dgm:prSet/>
      <dgm:spPr/>
      <dgm:t>
        <a:bodyPr/>
        <a:lstStyle/>
        <a:p>
          <a:endParaRPr lang="en-GB"/>
        </a:p>
      </dgm:t>
    </dgm:pt>
    <dgm:pt modelId="{33CA3DB6-B2BB-2A41-B4F6-61D3BEC567C5}" type="sibTrans" cxnId="{3BA0CC19-03E4-C340-B3BE-D07C292375FE}">
      <dgm:prSet/>
      <dgm:spPr/>
      <dgm:t>
        <a:bodyPr/>
        <a:lstStyle/>
        <a:p>
          <a:endParaRPr lang="en-GB"/>
        </a:p>
      </dgm:t>
    </dgm:pt>
    <dgm:pt modelId="{B38A37A9-1966-F447-ABE0-F90A885A8766}">
      <dgm:prSet/>
      <dgm:spPr/>
      <dgm:t>
        <a:bodyPr/>
        <a:lstStyle/>
        <a:p>
          <a:r>
            <a:rPr lang="en-BG" dirty="0"/>
            <a:t>Уеб сайтове на финансови институции (</a:t>
          </a:r>
          <a:r>
            <a:rPr lang="en-US" dirty="0" err="1"/>
            <a:t>ПариБа</a:t>
          </a:r>
          <a:r>
            <a:rPr lang="en-US" dirty="0"/>
            <a:t> </a:t>
          </a:r>
          <a:r>
            <a:rPr lang="en-US" dirty="0" err="1"/>
            <a:t>Лични</a:t>
          </a:r>
          <a:r>
            <a:rPr lang="en-US" dirty="0"/>
            <a:t> </a:t>
          </a:r>
          <a:r>
            <a:rPr lang="en-US" dirty="0" err="1"/>
            <a:t>Финанси</a:t>
          </a:r>
          <a:r>
            <a:rPr lang="en-US" dirty="0"/>
            <a:t>)</a:t>
          </a:r>
          <a:endParaRPr lang="en-BG" dirty="0"/>
        </a:p>
      </dgm:t>
    </dgm:pt>
    <dgm:pt modelId="{A60ED94D-4646-DC4B-93C6-4C1C07769C68}" type="parTrans" cxnId="{5F4A0792-A103-864A-90CB-46C9E68392D5}">
      <dgm:prSet/>
      <dgm:spPr/>
      <dgm:t>
        <a:bodyPr/>
        <a:lstStyle/>
        <a:p>
          <a:endParaRPr lang="en-GB"/>
        </a:p>
      </dgm:t>
    </dgm:pt>
    <dgm:pt modelId="{C1B1B92E-1AE4-7848-9005-2081AC6A81D6}" type="sibTrans" cxnId="{5F4A0792-A103-864A-90CB-46C9E68392D5}">
      <dgm:prSet/>
      <dgm:spPr/>
      <dgm:t>
        <a:bodyPr/>
        <a:lstStyle/>
        <a:p>
          <a:endParaRPr lang="en-GB"/>
        </a:p>
      </dgm:t>
    </dgm:pt>
    <dgm:pt modelId="{0D5FF08C-821A-0543-86C1-9475D048F366}">
      <dgm:prSet/>
      <dgm:spPr/>
      <dgm:t>
        <a:bodyPr/>
        <a:lstStyle/>
        <a:p>
          <a:r>
            <a:rPr lang="en-BG" dirty="0"/>
            <a:t>Уеб сайтове за услуги (А1)</a:t>
          </a:r>
          <a:endParaRPr lang="bg-BG" dirty="0"/>
        </a:p>
      </dgm:t>
    </dgm:pt>
    <dgm:pt modelId="{73BE18C1-4853-9E49-89BB-FE929C86E6B6}" type="parTrans" cxnId="{60B1A216-66F3-634F-9FE1-B96CA5F2736C}">
      <dgm:prSet/>
      <dgm:spPr/>
      <dgm:t>
        <a:bodyPr/>
        <a:lstStyle/>
        <a:p>
          <a:endParaRPr lang="en-GB"/>
        </a:p>
      </dgm:t>
    </dgm:pt>
    <dgm:pt modelId="{567975AA-E6F3-DC4D-AE0C-4CBDCDE5987E}" type="sibTrans" cxnId="{60B1A216-66F3-634F-9FE1-B96CA5F2736C}">
      <dgm:prSet/>
      <dgm:spPr/>
      <dgm:t>
        <a:bodyPr/>
        <a:lstStyle/>
        <a:p>
          <a:endParaRPr lang="en-GB"/>
        </a:p>
      </dgm:t>
    </dgm:pt>
    <dgm:pt modelId="{B6C9F41B-8886-1446-B2F6-8F46EF87A26B}" type="pres">
      <dgm:prSet presAssocID="{609647AE-9984-4469-9153-D6176ED56820}" presName="linear" presStyleCnt="0">
        <dgm:presLayoutVars>
          <dgm:animLvl val="lvl"/>
          <dgm:resizeHandles val="exact"/>
        </dgm:presLayoutVars>
      </dgm:prSet>
      <dgm:spPr/>
    </dgm:pt>
    <dgm:pt modelId="{0E900DA2-CD34-1442-A883-6D727720CFEB}" type="pres">
      <dgm:prSet presAssocID="{FA5D48BE-BBB6-1745-AFFD-6F3C87EA583B}" presName="parentText" presStyleLbl="node1" presStyleIdx="0" presStyleCnt="1">
        <dgm:presLayoutVars>
          <dgm:chMax val="0"/>
          <dgm:bulletEnabled val="1"/>
        </dgm:presLayoutVars>
      </dgm:prSet>
      <dgm:spPr/>
    </dgm:pt>
    <dgm:pt modelId="{D81A194C-F4C2-EA4F-9B08-91320991E74B}" type="pres">
      <dgm:prSet presAssocID="{FA5D48BE-BBB6-1745-AFFD-6F3C87EA583B}" presName="childText" presStyleLbl="revTx" presStyleIdx="0" presStyleCnt="1">
        <dgm:presLayoutVars>
          <dgm:bulletEnabled val="1"/>
        </dgm:presLayoutVars>
      </dgm:prSet>
      <dgm:spPr/>
    </dgm:pt>
  </dgm:ptLst>
  <dgm:cxnLst>
    <dgm:cxn modelId="{4E79AE0E-FEDC-FB4F-A59D-75364AA2B71A}" type="presOf" srcId="{609647AE-9984-4469-9153-D6176ED56820}" destId="{B6C9F41B-8886-1446-B2F6-8F46EF87A26B}" srcOrd="0" destOrd="0" presId="urn:microsoft.com/office/officeart/2005/8/layout/vList2"/>
    <dgm:cxn modelId="{3AB5F710-952A-A946-AB43-C71488C43E29}" type="presOf" srcId="{76B8689E-DC4A-E342-9EC3-8BD6FF0A5A9A}" destId="{D81A194C-F4C2-EA4F-9B08-91320991E74B}" srcOrd="0" destOrd="0" presId="urn:microsoft.com/office/officeart/2005/8/layout/vList2"/>
    <dgm:cxn modelId="{60B1A216-66F3-634F-9FE1-B96CA5F2736C}" srcId="{FA5D48BE-BBB6-1745-AFFD-6F3C87EA583B}" destId="{0D5FF08C-821A-0543-86C1-9475D048F366}" srcOrd="5" destOrd="0" parTransId="{73BE18C1-4853-9E49-89BB-FE929C86E6B6}" sibTransId="{567975AA-E6F3-DC4D-AE0C-4CBDCDE5987E}"/>
    <dgm:cxn modelId="{3BA0CC19-03E4-C340-B3BE-D07C292375FE}" srcId="{FA5D48BE-BBB6-1745-AFFD-6F3C87EA583B}" destId="{8560A74A-F626-2F4B-8C0F-13310A829FE8}" srcOrd="3" destOrd="0" parTransId="{510DC45F-AFB2-DA48-94ED-9C8ED551B856}" sibTransId="{33CA3DB6-B2BB-2A41-B4F6-61D3BEC567C5}"/>
    <dgm:cxn modelId="{A2A4F129-FEBD-DE4A-A343-42317F3E3D4B}" type="presOf" srcId="{0D5FF08C-821A-0543-86C1-9475D048F366}" destId="{D81A194C-F4C2-EA4F-9B08-91320991E74B}" srcOrd="0" destOrd="5" presId="urn:microsoft.com/office/officeart/2005/8/layout/vList2"/>
    <dgm:cxn modelId="{6EC3315D-29D3-AD43-BF71-E5E5DA57238A}" type="presOf" srcId="{FA5D48BE-BBB6-1745-AFFD-6F3C87EA583B}" destId="{0E900DA2-CD34-1442-A883-6D727720CFEB}" srcOrd="0" destOrd="0" presId="urn:microsoft.com/office/officeart/2005/8/layout/vList2"/>
    <dgm:cxn modelId="{EDA2B55E-A217-C446-9680-5EC55EFD6583}" srcId="{FA5D48BE-BBB6-1745-AFFD-6F3C87EA583B}" destId="{76B8689E-DC4A-E342-9EC3-8BD6FF0A5A9A}" srcOrd="0" destOrd="0" parTransId="{10E32468-6BD8-E644-A586-647F590254C4}" sibTransId="{F04323B5-E86E-DC46-9089-583CA59029AA}"/>
    <dgm:cxn modelId="{1F458A6D-4C1A-E84A-9100-86DC811E982F}" type="presOf" srcId="{68BD3E5E-42A7-D44C-AEAC-916DF0528975}" destId="{D81A194C-F4C2-EA4F-9B08-91320991E74B}" srcOrd="0" destOrd="1" presId="urn:microsoft.com/office/officeart/2005/8/layout/vList2"/>
    <dgm:cxn modelId="{5F4A0792-A103-864A-90CB-46C9E68392D5}" srcId="{FA5D48BE-BBB6-1745-AFFD-6F3C87EA583B}" destId="{B38A37A9-1966-F447-ABE0-F90A885A8766}" srcOrd="4" destOrd="0" parTransId="{A60ED94D-4646-DC4B-93C6-4C1C07769C68}" sibTransId="{C1B1B92E-1AE4-7848-9005-2081AC6A81D6}"/>
    <dgm:cxn modelId="{15B10B9C-4106-CB46-AE55-69BF4591BD6A}" srcId="{FA5D48BE-BBB6-1745-AFFD-6F3C87EA583B}" destId="{F9B774CC-4887-3C4A-BC29-2264A6BA2C0F}" srcOrd="2" destOrd="0" parTransId="{58535F61-A3F8-CF4D-99A2-82F223C07FCB}" sibTransId="{DB1C1D07-A180-7844-A11F-19D677EA81A8}"/>
    <dgm:cxn modelId="{C63EE0B6-5356-6A46-BF32-15E246A4EEE6}" type="presOf" srcId="{B38A37A9-1966-F447-ABE0-F90A885A8766}" destId="{D81A194C-F4C2-EA4F-9B08-91320991E74B}" srcOrd="0" destOrd="4" presId="urn:microsoft.com/office/officeart/2005/8/layout/vList2"/>
    <dgm:cxn modelId="{A95841B7-C7AE-8647-B6EC-E6680E817AD6}" srcId="{FA5D48BE-BBB6-1745-AFFD-6F3C87EA583B}" destId="{68BD3E5E-42A7-D44C-AEAC-916DF0528975}" srcOrd="1" destOrd="0" parTransId="{D03C2172-E0D0-6B4A-A1D0-3964899A6A60}" sibTransId="{2ECFF646-DB3E-0248-B198-64813D4264A4}"/>
    <dgm:cxn modelId="{699705B9-3B59-5D42-BD5B-917A99C83701}" type="presOf" srcId="{F9B774CC-4887-3C4A-BC29-2264A6BA2C0F}" destId="{D81A194C-F4C2-EA4F-9B08-91320991E74B}" srcOrd="0" destOrd="2" presId="urn:microsoft.com/office/officeart/2005/8/layout/vList2"/>
    <dgm:cxn modelId="{899DE8CB-28B4-4D43-8F84-E57B846E1BEE}" type="presOf" srcId="{8560A74A-F626-2F4B-8C0F-13310A829FE8}" destId="{D81A194C-F4C2-EA4F-9B08-91320991E74B}" srcOrd="0" destOrd="3" presId="urn:microsoft.com/office/officeart/2005/8/layout/vList2"/>
    <dgm:cxn modelId="{B1EEE0EF-102F-904F-8FE4-2D5286A4D24F}" srcId="{609647AE-9984-4469-9153-D6176ED56820}" destId="{FA5D48BE-BBB6-1745-AFFD-6F3C87EA583B}" srcOrd="0" destOrd="0" parTransId="{CBDC87AC-3096-8149-8724-0053C52ECD11}" sibTransId="{251577D1-1010-5D43-BD9F-7EBB43BBC677}"/>
    <dgm:cxn modelId="{94AF7B38-DDF1-9F4D-96F6-290370622C58}" type="presParOf" srcId="{B6C9F41B-8886-1446-B2F6-8F46EF87A26B}" destId="{0E900DA2-CD34-1442-A883-6D727720CFEB}" srcOrd="0" destOrd="0" presId="urn:microsoft.com/office/officeart/2005/8/layout/vList2"/>
    <dgm:cxn modelId="{CD68E66E-CC71-014E-BBFF-72E865BE6566}" type="presParOf" srcId="{B6C9F41B-8886-1446-B2F6-8F46EF87A26B}" destId="{D81A194C-F4C2-EA4F-9B08-91320991E7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FD57CDF-C265-A340-830F-DADEAE663F3D}" type="doc">
      <dgm:prSet loTypeId="urn:microsoft.com/office/officeart/2005/8/layout/venn1" loCatId="relationship" qsTypeId="urn:microsoft.com/office/officeart/2005/8/quickstyle/simple5" qsCatId="simple" csTypeId="urn:microsoft.com/office/officeart/2005/8/colors/accent2_1" csCatId="accent2" phldr="1"/>
      <dgm:spPr/>
      <dgm:t>
        <a:bodyPr/>
        <a:lstStyle/>
        <a:p>
          <a:endParaRPr lang="en-GB"/>
        </a:p>
      </dgm:t>
    </dgm:pt>
    <dgm:pt modelId="{767D9FB5-7E0D-544F-A1AE-3C670FED5DD1}">
      <dgm:prSe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bg-BG" sz="2400" i="1" dirty="0">
              <a:solidFill>
                <a:schemeClr val="bg1"/>
              </a:solidFill>
            </a:rPr>
            <a:t>ПРИНЦИПИ НА ВЗАИМОДЕЙСТВИЕ С КЛИЕНТИ НА СИСТЕМИТЕ</a:t>
          </a:r>
          <a:endParaRPr lang="en-BG" sz="2400" i="1" dirty="0">
            <a:solidFill>
              <a:schemeClr val="bg1"/>
            </a:solidFill>
          </a:endParaRPr>
        </a:p>
      </dgm:t>
    </dgm:pt>
    <dgm:pt modelId="{ACFD7C26-FDEE-DE44-93D9-0E353907B71A}" type="parTrans" cxnId="{BFBFE8A4-2DB0-EC4D-A6E8-38AEF996B9DA}">
      <dgm:prSet/>
      <dgm:spPr/>
      <dgm:t>
        <a:bodyPr/>
        <a:lstStyle/>
        <a:p>
          <a:endParaRPr lang="en-GB" sz="1400" i="1"/>
        </a:p>
      </dgm:t>
    </dgm:pt>
    <dgm:pt modelId="{79117AAA-C599-8246-8CDE-6144ECF76ABE}" type="sibTrans" cxnId="{BFBFE8A4-2DB0-EC4D-A6E8-38AEF996B9DA}">
      <dgm:prSet/>
      <dgm:spPr/>
      <dgm:t>
        <a:bodyPr/>
        <a:lstStyle/>
        <a:p>
          <a:endParaRPr lang="en-GB" sz="1400" i="1"/>
        </a:p>
      </dgm:t>
    </dgm:pt>
    <dgm:pt modelId="{C595E0EB-82DD-7C4E-A557-1BDA3B6A20E6}" type="pres">
      <dgm:prSet presAssocID="{9FD57CDF-C265-A340-830F-DADEAE663F3D}" presName="compositeShape" presStyleCnt="0">
        <dgm:presLayoutVars>
          <dgm:chMax val="7"/>
          <dgm:dir/>
          <dgm:resizeHandles val="exact"/>
        </dgm:presLayoutVars>
      </dgm:prSet>
      <dgm:spPr/>
    </dgm:pt>
    <dgm:pt modelId="{8294152B-8191-D849-A9CD-0010FD42869C}" type="pres">
      <dgm:prSet presAssocID="{767D9FB5-7E0D-544F-A1AE-3C670FED5DD1}" presName="circ1TxSh" presStyleLbl="vennNode1" presStyleIdx="0" presStyleCnt="1"/>
      <dgm:spPr/>
    </dgm:pt>
  </dgm:ptLst>
  <dgm:cxnLst>
    <dgm:cxn modelId="{0324062D-93CB-8646-859E-E8C3300A64F3}" type="presOf" srcId="{767D9FB5-7E0D-544F-A1AE-3C670FED5DD1}" destId="{8294152B-8191-D849-A9CD-0010FD42869C}" srcOrd="0" destOrd="0" presId="urn:microsoft.com/office/officeart/2005/8/layout/venn1"/>
    <dgm:cxn modelId="{BFBFE8A4-2DB0-EC4D-A6E8-38AEF996B9DA}" srcId="{9FD57CDF-C265-A340-830F-DADEAE663F3D}" destId="{767D9FB5-7E0D-544F-A1AE-3C670FED5DD1}" srcOrd="0" destOrd="0" parTransId="{ACFD7C26-FDEE-DE44-93D9-0E353907B71A}" sibTransId="{79117AAA-C599-8246-8CDE-6144ECF76ABE}"/>
    <dgm:cxn modelId="{0AAD96CB-F5C4-3241-AFA6-C2E27504FD0C}" type="presOf" srcId="{9FD57CDF-C265-A340-830F-DADEAE663F3D}" destId="{C595E0EB-82DD-7C4E-A557-1BDA3B6A20E6}" srcOrd="0" destOrd="0" presId="urn:microsoft.com/office/officeart/2005/8/layout/venn1"/>
    <dgm:cxn modelId="{639FBC53-F462-2A44-A551-78FA994D52D6}" type="presParOf" srcId="{C595E0EB-82DD-7C4E-A557-1BDA3B6A20E6}" destId="{8294152B-8191-D849-A9CD-0010FD42869C}" srcOrd="0" destOrd="0" presId="urn:microsoft.com/office/officeart/2005/8/layout/ven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3DC5A61-D36B-46B6-8950-60432B26937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A4826B-B960-47DE-889B-A61C47B24A9C}">
      <dgm:prSet/>
      <dgm:spPr/>
      <dgm:t>
        <a:bodyPr/>
        <a:lstStyle/>
        <a:p>
          <a:pPr rtl="0"/>
          <a:r>
            <a:rPr lang="bg-BG"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За какво може да използваме чат бота?</a:t>
          </a:r>
          <a:endParaRPr lang="bg-BG" noProof="0" dirty="0">
            <a:latin typeface="+mj-lt"/>
          </a:endParaRPr>
        </a:p>
      </dgm:t>
    </dgm:pt>
    <dgm:pt modelId="{D6C7C94E-13DB-4B3E-9F00-21052F559B5C}" type="parTrans" cxnId="{E834D75E-F096-478D-B99A-256F8C07ED0F}">
      <dgm:prSet/>
      <dgm:spPr/>
      <dgm:t>
        <a:bodyPr/>
        <a:lstStyle/>
        <a:p>
          <a:endParaRPr lang="bg-BG" noProof="0">
            <a:latin typeface="+mj-lt"/>
          </a:endParaRPr>
        </a:p>
      </dgm:t>
    </dgm:pt>
    <dgm:pt modelId="{FBF7CB2D-470B-47AF-8537-EF3BD55AAC71}" type="sibTrans" cxnId="{E834D75E-F096-478D-B99A-256F8C07ED0F}">
      <dgm:prSet/>
      <dgm:spPr/>
      <dgm:t>
        <a:bodyPr/>
        <a:lstStyle/>
        <a:p>
          <a:endParaRPr lang="bg-BG" noProof="0">
            <a:latin typeface="+mj-lt"/>
          </a:endParaRPr>
        </a:p>
      </dgm:t>
    </dgm:pt>
    <dgm:pt modelId="{C2EBB3A2-A2D6-456F-97E8-52E6DFA446EF}">
      <dgm:prSet phldr="0"/>
      <dgm:spPr/>
      <dgm:t>
        <a:bodyPr/>
        <a:lstStyle/>
        <a:p>
          <a:pPr rtl="0"/>
          <a:r>
            <a:rPr lang="bg-BG"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Какво е </a:t>
          </a:r>
          <a:r>
            <a:rPr lang="en-US"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GPT?</a:t>
          </a:r>
          <a:endParaRPr lang="bg-BG" noProof="0" dirty="0">
            <a:latin typeface="+mj-lt"/>
          </a:endParaRPr>
        </a:p>
      </dgm:t>
    </dgm:pt>
    <dgm:pt modelId="{AB3E2E1E-FE37-4D7A-A063-D92B976ED352}" type="parTrans" cxnId="{0267D213-C509-4040-A112-113B0C901654}">
      <dgm:prSet/>
      <dgm:spPr/>
      <dgm:t>
        <a:bodyPr/>
        <a:lstStyle/>
        <a:p>
          <a:endParaRPr lang="bg-BG" noProof="0">
            <a:latin typeface="+mj-lt"/>
          </a:endParaRPr>
        </a:p>
      </dgm:t>
    </dgm:pt>
    <dgm:pt modelId="{772C8447-D557-43BB-A6A0-491E6D1B3A99}" type="sibTrans" cxnId="{0267D213-C509-4040-A112-113B0C901654}">
      <dgm:prSet/>
      <dgm:spPr/>
      <dgm:t>
        <a:bodyPr/>
        <a:lstStyle/>
        <a:p>
          <a:endParaRPr lang="bg-BG" noProof="0">
            <a:latin typeface="+mj-lt"/>
          </a:endParaRPr>
        </a:p>
      </dgm:t>
    </dgm:pt>
    <dgm:pt modelId="{3B6E2904-1403-7549-B26F-2C02ED3993BA}">
      <dgm:prSet phldr="0"/>
      <dgm:spPr/>
      <dgm:t>
        <a:bodyPr/>
        <a:lstStyle/>
        <a:p>
          <a:r>
            <a:rPr lang="bg-BG" dirty="0" err="1">
              <a:effectLst/>
              <a:latin typeface="Cambria" panose="02040503050406030204" pitchFamily="18" charset="0"/>
              <a:ea typeface="Times New Roman" panose="02020603050405020304" pitchFamily="18" charset="0"/>
              <a:cs typeface="Times New Roman" panose="02020603050405020304" pitchFamily="18" charset="0"/>
            </a:rPr>
            <a:t>Г</a:t>
          </a:r>
          <a:r>
            <a:rPr lang="en-BG" dirty="0">
              <a:effectLst/>
              <a:latin typeface="Cambria" panose="02040503050406030204" pitchFamily="18" charset="0"/>
              <a:ea typeface="Times New Roman" panose="02020603050405020304" pitchFamily="18" charset="0"/>
              <a:cs typeface="Times New Roman" panose="02020603050405020304" pitchFamily="18" charset="0"/>
            </a:rPr>
            <a:t>олям езиков </a:t>
          </a:r>
          <a:r>
            <a:rPr lang="bg-BG" dirty="0">
              <a:effectLst/>
              <a:latin typeface="Cambria" panose="02040503050406030204" pitchFamily="18" charset="0"/>
              <a:ea typeface="Times New Roman" panose="02020603050405020304" pitchFamily="18" charset="0"/>
              <a:cs typeface="Times New Roman" panose="02020603050405020304" pitchFamily="18" charset="0"/>
            </a:rPr>
            <a:t>модел за изкуствен интелект</a:t>
          </a:r>
          <a:endParaRPr lang="bg-BG" noProof="0" dirty="0">
            <a:latin typeface="+mj-lt"/>
          </a:endParaRPr>
        </a:p>
      </dgm:t>
    </dgm:pt>
    <dgm:pt modelId="{E577AAB4-4F74-B944-8594-D042C811B36B}" type="parTrans" cxnId="{D355AF9F-4556-3644-A046-9B76B51F66BA}">
      <dgm:prSet/>
      <dgm:spPr/>
    </dgm:pt>
    <dgm:pt modelId="{797F086F-CF07-BC46-8512-072550B55CE7}" type="sibTrans" cxnId="{D355AF9F-4556-3644-A046-9B76B51F66BA}">
      <dgm:prSet/>
      <dgm:spPr/>
    </dgm:pt>
    <dgm:pt modelId="{D72220F7-AC28-0040-875D-CF299DAA800A}">
      <dgm:prSet phldr="0"/>
      <dgm:spPr/>
      <dgm:t>
        <a:bodyPr/>
        <a:lstStyle/>
        <a:p>
          <a:r>
            <a:rPr lang="en-BG" dirty="0">
              <a:effectLst/>
              <a:latin typeface="Cambria" panose="02040503050406030204" pitchFamily="18" charset="0"/>
              <a:ea typeface="Times New Roman" panose="02020603050405020304" pitchFamily="18" charset="0"/>
              <a:cs typeface="Times New Roman" panose="02020603050405020304" pitchFamily="18" charset="0"/>
            </a:rPr>
            <a:t>Р</a:t>
          </a:r>
          <a:r>
            <a:rPr lang="bg-BG" dirty="0" err="1">
              <a:effectLst/>
              <a:latin typeface="Cambria" panose="02040503050406030204" pitchFamily="18" charset="0"/>
              <a:ea typeface="Times New Roman" panose="02020603050405020304" pitchFamily="18" charset="0"/>
              <a:cs typeface="Times New Roman" panose="02020603050405020304" pitchFamily="18" charset="0"/>
            </a:rPr>
            <a:t>азработен</a:t>
          </a:r>
          <a:r>
            <a:rPr lang="bg-BG" dirty="0">
              <a:effectLst/>
              <a:latin typeface="Cambria" panose="02040503050406030204" pitchFamily="18" charset="0"/>
              <a:ea typeface="Times New Roman" panose="02020603050405020304" pitchFamily="18" charset="0"/>
              <a:cs typeface="Times New Roman" panose="02020603050405020304" pitchFamily="18" charset="0"/>
            </a:rPr>
            <a:t> от </a:t>
          </a:r>
          <a:r>
            <a:rPr lang="bg-BG" dirty="0" err="1">
              <a:effectLst/>
              <a:latin typeface="Cambria" panose="02040503050406030204" pitchFamily="18" charset="0"/>
              <a:ea typeface="Times New Roman" panose="02020603050405020304" pitchFamily="18" charset="0"/>
              <a:cs typeface="Times New Roman" panose="02020603050405020304" pitchFamily="18" charset="0"/>
            </a:rPr>
            <a:t>OpenAI</a:t>
          </a:r>
          <a:endParaRPr lang="bg-BG" noProof="0" dirty="0">
            <a:latin typeface="+mj-lt"/>
          </a:endParaRPr>
        </a:p>
      </dgm:t>
    </dgm:pt>
    <dgm:pt modelId="{1907C384-9ED3-2649-90A0-22C3FED1BC09}" type="parTrans" cxnId="{BF27D8E9-E6D4-F646-B1A4-B6883C22058F}">
      <dgm:prSet/>
      <dgm:spPr/>
    </dgm:pt>
    <dgm:pt modelId="{9BB2BFF4-149D-4E4D-838A-4C455AC4A9B2}" type="sibTrans" cxnId="{BF27D8E9-E6D4-F646-B1A4-B6883C22058F}">
      <dgm:prSet/>
      <dgm:spPr/>
    </dgm:pt>
    <dgm:pt modelId="{6E3D0603-AFB3-4D43-8398-BC25DD7B952C}">
      <dgm:prSet phldr="0"/>
      <dgm:spPr/>
      <dgm:t>
        <a:bodyPr/>
        <a:lstStyle/>
        <a:p>
          <a:r>
            <a:rPr lang="en-BG" dirty="0">
              <a:effectLst/>
              <a:latin typeface="Cambria" panose="02040503050406030204" pitchFamily="18" charset="0"/>
              <a:ea typeface="Times New Roman" panose="02020603050405020304" pitchFamily="18" charset="0"/>
              <a:cs typeface="Times New Roman" panose="02020603050405020304" pitchFamily="18" charset="0"/>
            </a:rPr>
            <a:t>О</a:t>
          </a:r>
          <a:r>
            <a:rPr lang="bg-BG" dirty="0">
              <a:effectLst/>
              <a:latin typeface="Cambria" panose="02040503050406030204" pitchFamily="18" charset="0"/>
              <a:ea typeface="Times New Roman" panose="02020603050405020304" pitchFamily="18" charset="0"/>
              <a:cs typeface="Times New Roman" panose="02020603050405020304" pitchFamily="18" charset="0"/>
            </a:rPr>
            <a:t>бучен чрез алгоритми, които анализират структури от текстове и улавят вероятностни връзки между думите</a:t>
          </a:r>
          <a:endParaRPr lang="bg-BG" noProof="0" dirty="0">
            <a:latin typeface="+mj-lt"/>
          </a:endParaRPr>
        </a:p>
      </dgm:t>
    </dgm:pt>
    <dgm:pt modelId="{E9BD3352-E85C-F64F-B382-EBEE5D68C314}" type="parTrans" cxnId="{289736ED-C5BC-4C48-AD3F-29DC84A4C663}">
      <dgm:prSet/>
      <dgm:spPr/>
    </dgm:pt>
    <dgm:pt modelId="{E444AC81-B7EB-2142-853B-9B925B316B6D}" type="sibTrans" cxnId="{289736ED-C5BC-4C48-AD3F-29DC84A4C663}">
      <dgm:prSet/>
      <dgm:spPr/>
    </dgm:pt>
    <dgm:pt modelId="{F876537B-6DC2-534B-8CF6-8802318A54E0}">
      <dgm:prSet phldr="0"/>
      <dgm:spPr/>
      <dgm:t>
        <a:bodyPr/>
        <a:lstStyle/>
        <a:p>
          <a:r>
            <a:rPr lang="bg-BG" noProof="0" dirty="0" err="1">
              <a:latin typeface="+mj-lt"/>
            </a:rPr>
            <a:t>П</a:t>
          </a:r>
          <a:r>
            <a:rPr lang="en-BG" noProof="0" dirty="0">
              <a:latin typeface="+mj-lt"/>
            </a:rPr>
            <a:t>рез 2023 г. </a:t>
          </a:r>
          <a:r>
            <a:rPr lang="bg-BG" noProof="0" dirty="0">
              <a:latin typeface="+mj-lt"/>
            </a:rPr>
            <a:t>И</a:t>
          </a:r>
          <a:r>
            <a:rPr lang="en-BG" noProof="0" dirty="0">
              <a:latin typeface="+mj-lt"/>
            </a:rPr>
            <a:t>ндустриалният стандартът е GPT 3.5</a:t>
          </a:r>
          <a:endParaRPr lang="bg-BG" noProof="0" dirty="0">
            <a:latin typeface="+mj-lt"/>
          </a:endParaRPr>
        </a:p>
      </dgm:t>
    </dgm:pt>
    <dgm:pt modelId="{D09862CD-D2D9-6A49-9CCB-B21DD6AA3675}" type="parTrans" cxnId="{FF3E6BA1-FFFC-FF4A-833D-676FFB10DBAA}">
      <dgm:prSet/>
      <dgm:spPr/>
    </dgm:pt>
    <dgm:pt modelId="{41FFE701-37CE-514A-ADF3-5FDCFB12255D}" type="sibTrans" cxnId="{FF3E6BA1-FFFC-FF4A-833D-676FFB10DBAA}">
      <dgm:prSet/>
      <dgm:spPr/>
    </dgm:pt>
    <dgm:pt modelId="{8E339427-2475-4920-9D5F-88FE8CDE3FC2}" type="pres">
      <dgm:prSet presAssocID="{C3DC5A61-D36B-46B6-8950-60432B269375}" presName="linear" presStyleCnt="0">
        <dgm:presLayoutVars>
          <dgm:animLvl val="lvl"/>
          <dgm:resizeHandles val="exact"/>
        </dgm:presLayoutVars>
      </dgm:prSet>
      <dgm:spPr/>
    </dgm:pt>
    <dgm:pt modelId="{0B1717A5-9F67-4D9A-BE84-F018FA9D0FB5}" type="pres">
      <dgm:prSet presAssocID="{9CA4826B-B960-47DE-889B-A61C47B24A9C}" presName="parentText" presStyleLbl="node1" presStyleIdx="0" presStyleCnt="2">
        <dgm:presLayoutVars>
          <dgm:chMax val="0"/>
          <dgm:bulletEnabled val="1"/>
        </dgm:presLayoutVars>
      </dgm:prSet>
      <dgm:spPr/>
    </dgm:pt>
    <dgm:pt modelId="{5F1C1F39-3BF7-D145-800E-24EBBCEBCDE4}" type="pres">
      <dgm:prSet presAssocID="{FBF7CB2D-470B-47AF-8537-EF3BD55AAC71}" presName="spacer" presStyleCnt="0"/>
      <dgm:spPr/>
    </dgm:pt>
    <dgm:pt modelId="{8A76F76E-52ED-4A3F-9879-855936B9F40B}" type="pres">
      <dgm:prSet presAssocID="{C2EBB3A2-A2D6-456F-97E8-52E6DFA446EF}" presName="parentText" presStyleLbl="node1" presStyleIdx="1" presStyleCnt="2">
        <dgm:presLayoutVars>
          <dgm:chMax val="0"/>
          <dgm:bulletEnabled val="1"/>
        </dgm:presLayoutVars>
      </dgm:prSet>
      <dgm:spPr/>
    </dgm:pt>
    <dgm:pt modelId="{E829A3D0-643F-8241-9B27-861D0C265DBA}" type="pres">
      <dgm:prSet presAssocID="{C2EBB3A2-A2D6-456F-97E8-52E6DFA446EF}" presName="childText" presStyleLbl="revTx" presStyleIdx="0" presStyleCnt="1">
        <dgm:presLayoutVars>
          <dgm:bulletEnabled val="1"/>
        </dgm:presLayoutVars>
      </dgm:prSet>
      <dgm:spPr/>
    </dgm:pt>
  </dgm:ptLst>
  <dgm:cxnLst>
    <dgm:cxn modelId="{0267D213-C509-4040-A112-113B0C901654}" srcId="{C3DC5A61-D36B-46B6-8950-60432B269375}" destId="{C2EBB3A2-A2D6-456F-97E8-52E6DFA446EF}" srcOrd="1" destOrd="0" parTransId="{AB3E2E1E-FE37-4D7A-A063-D92B976ED352}" sibTransId="{772C8447-D557-43BB-A6A0-491E6D1B3A99}"/>
    <dgm:cxn modelId="{BB2BDF4F-FA98-B747-A23C-59E6A7E2027F}" type="presOf" srcId="{6E3D0603-AFB3-4D43-8398-BC25DD7B952C}" destId="{E829A3D0-643F-8241-9B27-861D0C265DBA}" srcOrd="0" destOrd="2" presId="urn:microsoft.com/office/officeart/2005/8/layout/vList2"/>
    <dgm:cxn modelId="{F98BD353-00A5-47F4-84FC-C4490E5401CF}" type="presOf" srcId="{C3DC5A61-D36B-46B6-8950-60432B269375}" destId="{8E339427-2475-4920-9D5F-88FE8CDE3FC2}" srcOrd="0" destOrd="0" presId="urn:microsoft.com/office/officeart/2005/8/layout/vList2"/>
    <dgm:cxn modelId="{E834D75E-F096-478D-B99A-256F8C07ED0F}" srcId="{C3DC5A61-D36B-46B6-8950-60432B269375}" destId="{9CA4826B-B960-47DE-889B-A61C47B24A9C}" srcOrd="0" destOrd="0" parTransId="{D6C7C94E-13DB-4B3E-9F00-21052F559B5C}" sibTransId="{FBF7CB2D-470B-47AF-8537-EF3BD55AAC71}"/>
    <dgm:cxn modelId="{1E093268-88F9-8A4B-8718-F064A74554A2}" type="presOf" srcId="{3B6E2904-1403-7549-B26F-2C02ED3993BA}" destId="{E829A3D0-643F-8241-9B27-861D0C265DBA}" srcOrd="0" destOrd="0" presId="urn:microsoft.com/office/officeart/2005/8/layout/vList2"/>
    <dgm:cxn modelId="{F5964196-A622-124F-B1ED-EB4B2488CC0B}" type="presOf" srcId="{D72220F7-AC28-0040-875D-CF299DAA800A}" destId="{E829A3D0-643F-8241-9B27-861D0C265DBA}" srcOrd="0" destOrd="1" presId="urn:microsoft.com/office/officeart/2005/8/layout/vList2"/>
    <dgm:cxn modelId="{D355AF9F-4556-3644-A046-9B76B51F66BA}" srcId="{C2EBB3A2-A2D6-456F-97E8-52E6DFA446EF}" destId="{3B6E2904-1403-7549-B26F-2C02ED3993BA}" srcOrd="0" destOrd="0" parTransId="{E577AAB4-4F74-B944-8594-D042C811B36B}" sibTransId="{797F086F-CF07-BC46-8512-072550B55CE7}"/>
    <dgm:cxn modelId="{788B64A0-AA54-184D-8590-62E867D06603}" type="presOf" srcId="{F876537B-6DC2-534B-8CF6-8802318A54E0}" destId="{E829A3D0-643F-8241-9B27-861D0C265DBA}" srcOrd="0" destOrd="3" presId="urn:microsoft.com/office/officeart/2005/8/layout/vList2"/>
    <dgm:cxn modelId="{FF3E6BA1-FFFC-FF4A-833D-676FFB10DBAA}" srcId="{C2EBB3A2-A2D6-456F-97E8-52E6DFA446EF}" destId="{F876537B-6DC2-534B-8CF6-8802318A54E0}" srcOrd="3" destOrd="0" parTransId="{D09862CD-D2D9-6A49-9CCB-B21DD6AA3675}" sibTransId="{41FFE701-37CE-514A-ADF3-5FDCFB12255D}"/>
    <dgm:cxn modelId="{A0C7C4A9-1B17-40DD-B68A-F7EBB55AB710}" type="presOf" srcId="{9CA4826B-B960-47DE-889B-A61C47B24A9C}" destId="{0B1717A5-9F67-4D9A-BE84-F018FA9D0FB5}" srcOrd="0" destOrd="0" presId="urn:microsoft.com/office/officeart/2005/8/layout/vList2"/>
    <dgm:cxn modelId="{919861AD-3CEA-4E6F-82D4-3289B25CF616}" type="presOf" srcId="{C2EBB3A2-A2D6-456F-97E8-52E6DFA446EF}" destId="{8A76F76E-52ED-4A3F-9879-855936B9F40B}" srcOrd="0" destOrd="0" presId="urn:microsoft.com/office/officeart/2005/8/layout/vList2"/>
    <dgm:cxn modelId="{BF27D8E9-E6D4-F646-B1A4-B6883C22058F}" srcId="{C2EBB3A2-A2D6-456F-97E8-52E6DFA446EF}" destId="{D72220F7-AC28-0040-875D-CF299DAA800A}" srcOrd="1" destOrd="0" parTransId="{1907C384-9ED3-2649-90A0-22C3FED1BC09}" sibTransId="{9BB2BFF4-149D-4E4D-838A-4C455AC4A9B2}"/>
    <dgm:cxn modelId="{289736ED-C5BC-4C48-AD3F-29DC84A4C663}" srcId="{C2EBB3A2-A2D6-456F-97E8-52E6DFA446EF}" destId="{6E3D0603-AFB3-4D43-8398-BC25DD7B952C}" srcOrd="2" destOrd="0" parTransId="{E9BD3352-E85C-F64F-B382-EBEE5D68C314}" sibTransId="{E444AC81-B7EB-2142-853B-9B925B316B6D}"/>
    <dgm:cxn modelId="{CFDAABDD-7997-42E6-A95F-60C8925CB963}" type="presParOf" srcId="{8E339427-2475-4920-9D5F-88FE8CDE3FC2}" destId="{0B1717A5-9F67-4D9A-BE84-F018FA9D0FB5}" srcOrd="0" destOrd="0" presId="urn:microsoft.com/office/officeart/2005/8/layout/vList2"/>
    <dgm:cxn modelId="{DF613364-8BEB-9244-B98F-AD287F4737A3}" type="presParOf" srcId="{8E339427-2475-4920-9D5F-88FE8CDE3FC2}" destId="{5F1C1F39-3BF7-D145-800E-24EBBCEBCDE4}" srcOrd="1" destOrd="0" presId="urn:microsoft.com/office/officeart/2005/8/layout/vList2"/>
    <dgm:cxn modelId="{F5A249FF-FF0A-4435-BCA8-39AB931898EF}" type="presParOf" srcId="{8E339427-2475-4920-9D5F-88FE8CDE3FC2}" destId="{8A76F76E-52ED-4A3F-9879-855936B9F40B}" srcOrd="2" destOrd="0" presId="urn:microsoft.com/office/officeart/2005/8/layout/vList2"/>
    <dgm:cxn modelId="{82977E97-8287-3843-8EA4-DC7AACFF95CB}" type="presParOf" srcId="{8E339427-2475-4920-9D5F-88FE8CDE3FC2}" destId="{E829A3D0-643F-8241-9B27-861D0C265DB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152C63D-0DD9-405B-B2AB-EE6FEFB6BA89}"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32A33F07-40B2-6144-8799-8440413FD496}">
      <dgm:prSet/>
      <dgm:spPr/>
      <dgm:t>
        <a:bodyPr/>
        <a:lstStyle/>
        <a:p>
          <a:r>
            <a:rPr lang="bg-BG">
              <a:effectLst/>
              <a:latin typeface="Cambria" panose="02040503050406030204" pitchFamily="18" charset="0"/>
              <a:ea typeface="Times New Roman" panose="02020603050405020304" pitchFamily="18" charset="0"/>
              <a:cs typeface="Times New Roman" panose="02020603050405020304" pitchFamily="18" charset="0"/>
            </a:rPr>
            <a:t>Максимален Брой токени</a:t>
          </a:r>
          <a:endParaRPr lang="bg-BG"/>
        </a:p>
      </dgm:t>
    </dgm:pt>
    <dgm:pt modelId="{0AE4B854-3F38-3547-8F04-DB064ADEDDE1}" type="parTrans" cxnId="{C496AFD6-C964-CE48-A79D-B8FB239526C8}">
      <dgm:prSet/>
      <dgm:spPr/>
      <dgm:t>
        <a:bodyPr/>
        <a:lstStyle/>
        <a:p>
          <a:endParaRPr lang="en-GB"/>
        </a:p>
      </dgm:t>
    </dgm:pt>
    <dgm:pt modelId="{FDB3FBB5-0237-5B4B-9BD8-A05F0DACDBED}" type="sibTrans" cxnId="{C496AFD6-C964-CE48-A79D-B8FB239526C8}">
      <dgm:prSet/>
      <dgm:spPr/>
      <dgm:t>
        <a:bodyPr/>
        <a:lstStyle/>
        <a:p>
          <a:endParaRPr lang="en-GB"/>
        </a:p>
      </dgm:t>
    </dgm:pt>
    <dgm:pt modelId="{7B2D3DF3-DFC6-DA48-80E0-7450E7ABF68C}">
      <dgm:prSet/>
      <dgm:spPr/>
      <dgm:t>
        <a:bodyPr/>
        <a:lstStyle/>
        <a:p>
          <a:r>
            <a:rPr lang="en-BG" dirty="0"/>
            <a:t>Мултимодални възможности</a:t>
          </a:r>
          <a:endParaRPr lang="bg-BG" dirty="0"/>
        </a:p>
      </dgm:t>
    </dgm:pt>
    <dgm:pt modelId="{EAABBD5A-B0ED-344A-86B1-A15E622F756C}" type="parTrans" cxnId="{72A3EC9F-60B9-D745-9ACF-0ADE4BB2063F}">
      <dgm:prSet/>
      <dgm:spPr/>
      <dgm:t>
        <a:bodyPr/>
        <a:lstStyle/>
        <a:p>
          <a:endParaRPr lang="en-GB"/>
        </a:p>
      </dgm:t>
    </dgm:pt>
    <dgm:pt modelId="{E5178BFB-8609-B44C-B0C8-5165D6E23048}" type="sibTrans" cxnId="{72A3EC9F-60B9-D745-9ACF-0ADE4BB2063F}">
      <dgm:prSet/>
      <dgm:spPr/>
      <dgm:t>
        <a:bodyPr/>
        <a:lstStyle/>
        <a:p>
          <a:endParaRPr lang="en-GB"/>
        </a:p>
      </dgm:t>
    </dgm:pt>
    <dgm:pt modelId="{DF0A2754-260A-7E44-AF60-092F904264FC}">
      <dgm:prSet/>
      <dgm:spPr/>
      <dgm:t>
        <a:bodyPr/>
        <a:lstStyle/>
        <a:p>
          <a:r>
            <a:rPr lang="en-BG" dirty="0"/>
            <a:t>Скорост и точност на модела</a:t>
          </a:r>
          <a:endParaRPr lang="bg-BG" dirty="0"/>
        </a:p>
      </dgm:t>
    </dgm:pt>
    <dgm:pt modelId="{1267ECF4-6BB1-2544-B9B0-F337EE347BB3}" type="parTrans" cxnId="{14248B3B-4911-784C-AA2B-E1D7AE9E2358}">
      <dgm:prSet/>
      <dgm:spPr/>
      <dgm:t>
        <a:bodyPr/>
        <a:lstStyle/>
        <a:p>
          <a:endParaRPr lang="en-GB"/>
        </a:p>
      </dgm:t>
    </dgm:pt>
    <dgm:pt modelId="{DD3E2300-AB94-1747-B269-2250454C1A9D}" type="sibTrans" cxnId="{14248B3B-4911-784C-AA2B-E1D7AE9E2358}">
      <dgm:prSet/>
      <dgm:spPr/>
      <dgm:t>
        <a:bodyPr/>
        <a:lstStyle/>
        <a:p>
          <a:endParaRPr lang="en-GB"/>
        </a:p>
      </dgm:t>
    </dgm:pt>
    <dgm:pt modelId="{B9D03319-4553-6041-94FF-4E3CF7BF60B2}">
      <dgm:prSet/>
      <dgm:spPr/>
      <dgm:t>
        <a:bodyPr/>
        <a:lstStyle/>
        <a:p>
          <a:r>
            <a:rPr lang="en-BG" dirty="0"/>
            <a:t>Езиков финес</a:t>
          </a:r>
          <a:endParaRPr lang="bg-BG" dirty="0"/>
        </a:p>
      </dgm:t>
    </dgm:pt>
    <dgm:pt modelId="{445F12FE-F75C-6945-8953-9C52B0C4DB30}" type="parTrans" cxnId="{1DF2226A-1FFB-AD4D-B494-6B1F88687E83}">
      <dgm:prSet/>
      <dgm:spPr/>
      <dgm:t>
        <a:bodyPr/>
        <a:lstStyle/>
        <a:p>
          <a:endParaRPr lang="en-GB"/>
        </a:p>
      </dgm:t>
    </dgm:pt>
    <dgm:pt modelId="{92D84B56-3C76-9D43-94CB-A4BA0D988F37}" type="sibTrans" cxnId="{1DF2226A-1FFB-AD4D-B494-6B1F88687E83}">
      <dgm:prSet/>
      <dgm:spPr/>
      <dgm:t>
        <a:bodyPr/>
        <a:lstStyle/>
        <a:p>
          <a:endParaRPr lang="en-GB"/>
        </a:p>
      </dgm:t>
    </dgm:pt>
    <dgm:pt modelId="{2CC1E0C9-B668-B347-AA8C-016552FC6D74}">
      <dgm:prSet/>
      <dgm:spPr/>
      <dgm:t>
        <a:bodyPr/>
        <a:lstStyle/>
        <a:p>
          <a:r>
            <a:rPr lang="en-BG" dirty="0"/>
            <a:t>Синтез на информация</a:t>
          </a:r>
          <a:endParaRPr lang="bg-BG" dirty="0"/>
        </a:p>
      </dgm:t>
    </dgm:pt>
    <dgm:pt modelId="{CFE57296-AF77-054C-85E7-DDAC481860DA}" type="parTrans" cxnId="{C3A857AA-A0C7-CD4F-9CD2-148D2D673A44}">
      <dgm:prSet/>
      <dgm:spPr/>
      <dgm:t>
        <a:bodyPr/>
        <a:lstStyle/>
        <a:p>
          <a:endParaRPr lang="en-GB"/>
        </a:p>
      </dgm:t>
    </dgm:pt>
    <dgm:pt modelId="{4DE76EC6-699E-3C43-BC01-B67FE858A3B0}" type="sibTrans" cxnId="{C3A857AA-A0C7-CD4F-9CD2-148D2D673A44}">
      <dgm:prSet/>
      <dgm:spPr/>
      <dgm:t>
        <a:bodyPr/>
        <a:lstStyle/>
        <a:p>
          <a:endParaRPr lang="en-GB"/>
        </a:p>
      </dgm:t>
    </dgm:pt>
    <dgm:pt modelId="{98014383-60EA-1047-A0D6-4FDC06DEBE27}">
      <dgm:prSet/>
      <dgm:spPr/>
      <dgm:t>
        <a:bodyPr/>
        <a:lstStyle/>
        <a:p>
          <a:r>
            <a:rPr lang="en-BG" dirty="0"/>
            <a:t>Цитиране на източници</a:t>
          </a:r>
          <a:endParaRPr lang="bg-BG" dirty="0"/>
        </a:p>
      </dgm:t>
    </dgm:pt>
    <dgm:pt modelId="{D0B43336-7913-C548-8896-97179BE35C6D}" type="parTrans" cxnId="{0BC2A823-D2E8-F141-900D-7B4B6E15EDD9}">
      <dgm:prSet/>
      <dgm:spPr/>
      <dgm:t>
        <a:bodyPr/>
        <a:lstStyle/>
        <a:p>
          <a:endParaRPr lang="en-GB"/>
        </a:p>
      </dgm:t>
    </dgm:pt>
    <dgm:pt modelId="{CB022398-4A18-7148-8C3B-4E68CCBDFBD4}" type="sibTrans" cxnId="{0BC2A823-D2E8-F141-900D-7B4B6E15EDD9}">
      <dgm:prSet/>
      <dgm:spPr/>
      <dgm:t>
        <a:bodyPr/>
        <a:lstStyle/>
        <a:p>
          <a:endParaRPr lang="en-GB"/>
        </a:p>
      </dgm:t>
    </dgm:pt>
    <dgm:pt modelId="{FB51EE9B-4C38-464C-99F6-D16CE7A3BEFA}">
      <dgm:prSet/>
      <dgm:spPr/>
      <dgm:t>
        <a:bodyPr/>
        <a:lstStyle/>
        <a:p>
          <a:r>
            <a:rPr lang="en-BG" dirty="0"/>
            <a:t>Креативност и съгласуваност</a:t>
          </a:r>
          <a:endParaRPr lang="bg-BG" dirty="0"/>
        </a:p>
      </dgm:t>
    </dgm:pt>
    <dgm:pt modelId="{CCB5BA0F-BF9A-3E4A-A615-DC3EDA351041}" type="parTrans" cxnId="{7C60ADF2-BE31-DA49-963B-4A55D856F8EA}">
      <dgm:prSet/>
      <dgm:spPr/>
      <dgm:t>
        <a:bodyPr/>
        <a:lstStyle/>
        <a:p>
          <a:endParaRPr lang="en-GB"/>
        </a:p>
      </dgm:t>
    </dgm:pt>
    <dgm:pt modelId="{1F879078-A2AE-0E46-802C-E55A2F7304A6}" type="sibTrans" cxnId="{7C60ADF2-BE31-DA49-963B-4A55D856F8EA}">
      <dgm:prSet/>
      <dgm:spPr/>
      <dgm:t>
        <a:bodyPr/>
        <a:lstStyle/>
        <a:p>
          <a:endParaRPr lang="en-GB"/>
        </a:p>
      </dgm:t>
    </dgm:pt>
    <dgm:pt modelId="{3BBACC68-C590-F54C-A9FA-5C6500F491C2}">
      <dgm:prSet/>
      <dgm:spPr/>
      <dgm:t>
        <a:bodyPr/>
        <a:lstStyle/>
        <a:p>
          <a:r>
            <a:rPr lang="en-BG" dirty="0"/>
            <a:t>Използване на интернет в реално време</a:t>
          </a:r>
          <a:endParaRPr lang="bg-BG" dirty="0"/>
        </a:p>
      </dgm:t>
    </dgm:pt>
    <dgm:pt modelId="{D9F1B198-5716-A941-B52D-773378A04ACC}" type="parTrans" cxnId="{54365447-10A6-6E42-853B-DB70374F50DE}">
      <dgm:prSet/>
      <dgm:spPr/>
      <dgm:t>
        <a:bodyPr/>
        <a:lstStyle/>
        <a:p>
          <a:endParaRPr lang="en-GB"/>
        </a:p>
      </dgm:t>
    </dgm:pt>
    <dgm:pt modelId="{7D3C6A84-619F-894D-B6AF-531882855242}" type="sibTrans" cxnId="{54365447-10A6-6E42-853B-DB70374F50DE}">
      <dgm:prSet/>
      <dgm:spPr/>
      <dgm:t>
        <a:bodyPr/>
        <a:lstStyle/>
        <a:p>
          <a:endParaRPr lang="en-GB"/>
        </a:p>
      </dgm:t>
    </dgm:pt>
    <dgm:pt modelId="{40A15C69-DAAC-CA4C-BC5C-44194B35417F}">
      <dgm:prSet/>
      <dgm:spPr/>
      <dgm:t>
        <a:bodyPr/>
        <a:lstStyle/>
        <a:p>
          <a:r>
            <a:rPr lang="en-BG" dirty="0"/>
            <a:t>Решаване на сложни математически задачи</a:t>
          </a:r>
          <a:endParaRPr lang="bg-BG" dirty="0"/>
        </a:p>
      </dgm:t>
    </dgm:pt>
    <dgm:pt modelId="{1AE1BBE1-F92E-4646-9A3D-AD817BF33B05}" type="parTrans" cxnId="{B6F27EAB-9355-5C48-8426-E937D35B80D1}">
      <dgm:prSet/>
      <dgm:spPr/>
      <dgm:t>
        <a:bodyPr/>
        <a:lstStyle/>
        <a:p>
          <a:endParaRPr lang="en-GB"/>
        </a:p>
      </dgm:t>
    </dgm:pt>
    <dgm:pt modelId="{B495B1BE-0DD1-3D48-B42F-EC6F51DF50C9}" type="sibTrans" cxnId="{B6F27EAB-9355-5C48-8426-E937D35B80D1}">
      <dgm:prSet/>
      <dgm:spPr/>
      <dgm:t>
        <a:bodyPr/>
        <a:lstStyle/>
        <a:p>
          <a:endParaRPr lang="en-GB"/>
        </a:p>
      </dgm:t>
    </dgm:pt>
    <dgm:pt modelId="{596842FE-707F-754C-9013-759089127C38}">
      <dgm:prSet/>
      <dgm:spPr/>
      <dgm:t>
        <a:bodyPr/>
        <a:lstStyle/>
        <a:p>
          <a:r>
            <a:rPr lang="en-BG" dirty="0"/>
            <a:t>Програмиране</a:t>
          </a:r>
          <a:endParaRPr lang="bg-BG" dirty="0"/>
        </a:p>
      </dgm:t>
    </dgm:pt>
    <dgm:pt modelId="{F51426EE-D71B-9347-AB5F-0650DB9E8A0E}" type="parTrans" cxnId="{F214B504-CD47-0C4A-B8E3-412C2D13CE43}">
      <dgm:prSet/>
      <dgm:spPr/>
      <dgm:t>
        <a:bodyPr/>
        <a:lstStyle/>
        <a:p>
          <a:endParaRPr lang="en-GB"/>
        </a:p>
      </dgm:t>
    </dgm:pt>
    <dgm:pt modelId="{5AD8A40A-32BD-444E-828A-D2961EBA8A8B}" type="sibTrans" cxnId="{F214B504-CD47-0C4A-B8E3-412C2D13CE43}">
      <dgm:prSet/>
      <dgm:spPr/>
      <dgm:t>
        <a:bodyPr/>
        <a:lstStyle/>
        <a:p>
          <a:endParaRPr lang="en-GB"/>
        </a:p>
      </dgm:t>
    </dgm:pt>
    <dgm:pt modelId="{D64F65B4-7C9E-9D4D-8BF2-DA49262E1751}">
      <dgm:prSet/>
      <dgm:spPr/>
      <dgm:t>
        <a:bodyPr/>
        <a:lstStyle/>
        <a:p>
          <a:r>
            <a:rPr lang="en-BG" dirty="0"/>
            <a:t>Разбиране на изображения и графики</a:t>
          </a:r>
          <a:endParaRPr lang="bg-BG" dirty="0"/>
        </a:p>
      </dgm:t>
    </dgm:pt>
    <dgm:pt modelId="{BE9BF92B-D519-4B41-A974-39ECEFD85BA6}" type="parTrans" cxnId="{EEC32956-9868-854A-9EFE-47788BF42AAB}">
      <dgm:prSet/>
      <dgm:spPr/>
      <dgm:t>
        <a:bodyPr/>
        <a:lstStyle/>
        <a:p>
          <a:endParaRPr lang="en-GB"/>
        </a:p>
      </dgm:t>
    </dgm:pt>
    <dgm:pt modelId="{2B5FAFCF-1E0D-5546-B158-18EC033BA502}" type="sibTrans" cxnId="{EEC32956-9868-854A-9EFE-47788BF42AAB}">
      <dgm:prSet/>
      <dgm:spPr/>
      <dgm:t>
        <a:bodyPr/>
        <a:lstStyle/>
        <a:p>
          <a:endParaRPr lang="en-GB"/>
        </a:p>
      </dgm:t>
    </dgm:pt>
    <dgm:pt modelId="{1E0661C7-E433-414A-B99F-DDEB567BFC3F}">
      <dgm:prSet/>
      <dgm:spPr/>
      <dgm:t>
        <a:bodyPr/>
        <a:lstStyle/>
        <a:p>
          <a:r>
            <a:rPr lang="en-BG" dirty="0"/>
            <a:t>Намаляване на неподходящи или пристрасни отговори</a:t>
          </a:r>
          <a:endParaRPr lang="bg-BG" dirty="0"/>
        </a:p>
      </dgm:t>
    </dgm:pt>
    <dgm:pt modelId="{CBEDD896-8A39-A64C-989D-5F9EF2B6A1A2}" type="parTrans" cxnId="{807B86B8-465B-A849-B3E7-82841A4E5DEE}">
      <dgm:prSet/>
      <dgm:spPr/>
      <dgm:t>
        <a:bodyPr/>
        <a:lstStyle/>
        <a:p>
          <a:endParaRPr lang="en-GB"/>
        </a:p>
      </dgm:t>
    </dgm:pt>
    <dgm:pt modelId="{524BAA19-099D-D045-9C42-79ABFF93557E}" type="sibTrans" cxnId="{807B86B8-465B-A849-B3E7-82841A4E5DEE}">
      <dgm:prSet/>
      <dgm:spPr/>
      <dgm:t>
        <a:bodyPr/>
        <a:lstStyle/>
        <a:p>
          <a:endParaRPr lang="en-GB"/>
        </a:p>
      </dgm:t>
    </dgm:pt>
    <dgm:pt modelId="{8D48C222-3AE4-8048-9426-D23C0B2C53E3}">
      <dgm:prSet/>
      <dgm:spPr/>
      <dgm:t>
        <a:bodyPr/>
        <a:lstStyle/>
        <a:p>
          <a:r>
            <a:rPr lang="en-BG" dirty="0"/>
            <a:t>Използване на добавки</a:t>
          </a:r>
          <a:endParaRPr lang="bg-BG" dirty="0"/>
        </a:p>
      </dgm:t>
    </dgm:pt>
    <dgm:pt modelId="{EDBD052E-442B-CE46-99E5-E1D04F7A0164}" type="parTrans" cxnId="{F75E0810-3A05-4640-B2D5-E1564C957032}">
      <dgm:prSet/>
      <dgm:spPr/>
      <dgm:t>
        <a:bodyPr/>
        <a:lstStyle/>
        <a:p>
          <a:endParaRPr lang="en-GB"/>
        </a:p>
      </dgm:t>
    </dgm:pt>
    <dgm:pt modelId="{B8DC48C2-2F72-B040-B673-ACC9ACB0B39D}" type="sibTrans" cxnId="{F75E0810-3A05-4640-B2D5-E1564C957032}">
      <dgm:prSet/>
      <dgm:spPr/>
      <dgm:t>
        <a:bodyPr/>
        <a:lstStyle/>
        <a:p>
          <a:endParaRPr lang="en-GB"/>
        </a:p>
      </dgm:t>
    </dgm:pt>
    <dgm:pt modelId="{66153605-CB97-48ED-A102-B6584BA68273}" type="pres">
      <dgm:prSet presAssocID="{E152C63D-0DD9-405B-B2AB-EE6FEFB6BA89}" presName="diagram" presStyleCnt="0">
        <dgm:presLayoutVars>
          <dgm:dir/>
          <dgm:resizeHandles val="exact"/>
        </dgm:presLayoutVars>
      </dgm:prSet>
      <dgm:spPr/>
    </dgm:pt>
    <dgm:pt modelId="{93B565F0-B6EA-214F-99B7-8A8026B20A64}" type="pres">
      <dgm:prSet presAssocID="{32A33F07-40B2-6144-8799-8440413FD496}" presName="node" presStyleLbl="node1" presStyleIdx="0" presStyleCnt="13">
        <dgm:presLayoutVars>
          <dgm:bulletEnabled val="1"/>
        </dgm:presLayoutVars>
      </dgm:prSet>
      <dgm:spPr/>
    </dgm:pt>
    <dgm:pt modelId="{DE7604C3-1283-3B4E-8CA2-C1C5A143F256}" type="pres">
      <dgm:prSet presAssocID="{FDB3FBB5-0237-5B4B-9BD8-A05F0DACDBED}" presName="sibTrans" presStyleCnt="0"/>
      <dgm:spPr/>
    </dgm:pt>
    <dgm:pt modelId="{884D6E5D-9F4C-6A47-969E-2C7149E591D5}" type="pres">
      <dgm:prSet presAssocID="{7B2D3DF3-DFC6-DA48-80E0-7450E7ABF68C}" presName="node" presStyleLbl="node1" presStyleIdx="1" presStyleCnt="13">
        <dgm:presLayoutVars>
          <dgm:bulletEnabled val="1"/>
        </dgm:presLayoutVars>
      </dgm:prSet>
      <dgm:spPr/>
    </dgm:pt>
    <dgm:pt modelId="{EA5C7494-BFCE-D14B-8392-45B41197A4D2}" type="pres">
      <dgm:prSet presAssocID="{E5178BFB-8609-B44C-B0C8-5165D6E23048}" presName="sibTrans" presStyleCnt="0"/>
      <dgm:spPr/>
    </dgm:pt>
    <dgm:pt modelId="{C253C424-E7A9-D14E-BB4A-1AB00FE641E5}" type="pres">
      <dgm:prSet presAssocID="{DF0A2754-260A-7E44-AF60-092F904264FC}" presName="node" presStyleLbl="node1" presStyleIdx="2" presStyleCnt="13">
        <dgm:presLayoutVars>
          <dgm:bulletEnabled val="1"/>
        </dgm:presLayoutVars>
      </dgm:prSet>
      <dgm:spPr/>
    </dgm:pt>
    <dgm:pt modelId="{B14218AA-025E-CF40-AA60-AB3FD633B90A}" type="pres">
      <dgm:prSet presAssocID="{DD3E2300-AB94-1747-B269-2250454C1A9D}" presName="sibTrans" presStyleCnt="0"/>
      <dgm:spPr/>
    </dgm:pt>
    <dgm:pt modelId="{AB1ED854-DE98-424D-A5CF-1049EEBA9D3A}" type="pres">
      <dgm:prSet presAssocID="{B9D03319-4553-6041-94FF-4E3CF7BF60B2}" presName="node" presStyleLbl="node1" presStyleIdx="3" presStyleCnt="13">
        <dgm:presLayoutVars>
          <dgm:bulletEnabled val="1"/>
        </dgm:presLayoutVars>
      </dgm:prSet>
      <dgm:spPr/>
    </dgm:pt>
    <dgm:pt modelId="{7FA88702-5B31-DE49-A878-A266E4957EF7}" type="pres">
      <dgm:prSet presAssocID="{92D84B56-3C76-9D43-94CB-A4BA0D988F37}" presName="sibTrans" presStyleCnt="0"/>
      <dgm:spPr/>
    </dgm:pt>
    <dgm:pt modelId="{2D95CB95-FAAC-D346-B7F3-00BF263FD71B}" type="pres">
      <dgm:prSet presAssocID="{2CC1E0C9-B668-B347-AA8C-016552FC6D74}" presName="node" presStyleLbl="node1" presStyleIdx="4" presStyleCnt="13">
        <dgm:presLayoutVars>
          <dgm:bulletEnabled val="1"/>
        </dgm:presLayoutVars>
      </dgm:prSet>
      <dgm:spPr/>
    </dgm:pt>
    <dgm:pt modelId="{F1298CF2-6F53-D941-B8F9-760E21D8B9D4}" type="pres">
      <dgm:prSet presAssocID="{4DE76EC6-699E-3C43-BC01-B67FE858A3B0}" presName="sibTrans" presStyleCnt="0"/>
      <dgm:spPr/>
    </dgm:pt>
    <dgm:pt modelId="{97CA28D2-97DE-924D-8C7E-683D69F25EC0}" type="pres">
      <dgm:prSet presAssocID="{98014383-60EA-1047-A0D6-4FDC06DEBE27}" presName="node" presStyleLbl="node1" presStyleIdx="5" presStyleCnt="13">
        <dgm:presLayoutVars>
          <dgm:bulletEnabled val="1"/>
        </dgm:presLayoutVars>
      </dgm:prSet>
      <dgm:spPr/>
    </dgm:pt>
    <dgm:pt modelId="{0A46F37D-849A-3047-B7C3-0DED5CCB69CD}" type="pres">
      <dgm:prSet presAssocID="{CB022398-4A18-7148-8C3B-4E68CCBDFBD4}" presName="sibTrans" presStyleCnt="0"/>
      <dgm:spPr/>
    </dgm:pt>
    <dgm:pt modelId="{29FE3F90-5D89-FF4A-B2CA-7B1EB9B523F0}" type="pres">
      <dgm:prSet presAssocID="{FB51EE9B-4C38-464C-99F6-D16CE7A3BEFA}" presName="node" presStyleLbl="node1" presStyleIdx="6" presStyleCnt="13">
        <dgm:presLayoutVars>
          <dgm:bulletEnabled val="1"/>
        </dgm:presLayoutVars>
      </dgm:prSet>
      <dgm:spPr/>
    </dgm:pt>
    <dgm:pt modelId="{91F51089-4754-6842-A9E9-1D6F943F664D}" type="pres">
      <dgm:prSet presAssocID="{1F879078-A2AE-0E46-802C-E55A2F7304A6}" presName="sibTrans" presStyleCnt="0"/>
      <dgm:spPr/>
    </dgm:pt>
    <dgm:pt modelId="{289C3DC5-26EE-C14F-BAE6-57E32F4835B7}" type="pres">
      <dgm:prSet presAssocID="{3BBACC68-C590-F54C-A9FA-5C6500F491C2}" presName="node" presStyleLbl="node1" presStyleIdx="7" presStyleCnt="13">
        <dgm:presLayoutVars>
          <dgm:bulletEnabled val="1"/>
        </dgm:presLayoutVars>
      </dgm:prSet>
      <dgm:spPr/>
    </dgm:pt>
    <dgm:pt modelId="{BEC71B57-C259-9F4B-AC50-49E0D2566927}" type="pres">
      <dgm:prSet presAssocID="{7D3C6A84-619F-894D-B6AF-531882855242}" presName="sibTrans" presStyleCnt="0"/>
      <dgm:spPr/>
    </dgm:pt>
    <dgm:pt modelId="{31537CDA-3A0C-CE42-9B6C-72029734E74A}" type="pres">
      <dgm:prSet presAssocID="{40A15C69-DAAC-CA4C-BC5C-44194B35417F}" presName="node" presStyleLbl="node1" presStyleIdx="8" presStyleCnt="13">
        <dgm:presLayoutVars>
          <dgm:bulletEnabled val="1"/>
        </dgm:presLayoutVars>
      </dgm:prSet>
      <dgm:spPr/>
    </dgm:pt>
    <dgm:pt modelId="{9D282550-DC04-1548-B201-61066408F317}" type="pres">
      <dgm:prSet presAssocID="{B495B1BE-0DD1-3D48-B42F-EC6F51DF50C9}" presName="sibTrans" presStyleCnt="0"/>
      <dgm:spPr/>
    </dgm:pt>
    <dgm:pt modelId="{619E69C5-9E24-6546-8F53-90838C542C44}" type="pres">
      <dgm:prSet presAssocID="{596842FE-707F-754C-9013-759089127C38}" presName="node" presStyleLbl="node1" presStyleIdx="9" presStyleCnt="13">
        <dgm:presLayoutVars>
          <dgm:bulletEnabled val="1"/>
        </dgm:presLayoutVars>
      </dgm:prSet>
      <dgm:spPr/>
    </dgm:pt>
    <dgm:pt modelId="{CA8F28BE-6B3E-C74E-9D91-799BCBD3BD39}" type="pres">
      <dgm:prSet presAssocID="{5AD8A40A-32BD-444E-828A-D2961EBA8A8B}" presName="sibTrans" presStyleCnt="0"/>
      <dgm:spPr/>
    </dgm:pt>
    <dgm:pt modelId="{AB976EED-5485-9443-A60F-471E60D5043C}" type="pres">
      <dgm:prSet presAssocID="{D64F65B4-7C9E-9D4D-8BF2-DA49262E1751}" presName="node" presStyleLbl="node1" presStyleIdx="10" presStyleCnt="13">
        <dgm:presLayoutVars>
          <dgm:bulletEnabled val="1"/>
        </dgm:presLayoutVars>
      </dgm:prSet>
      <dgm:spPr/>
    </dgm:pt>
    <dgm:pt modelId="{5D6108E5-E4C4-EA4F-9B64-9A9BE7044F48}" type="pres">
      <dgm:prSet presAssocID="{2B5FAFCF-1E0D-5546-B158-18EC033BA502}" presName="sibTrans" presStyleCnt="0"/>
      <dgm:spPr/>
    </dgm:pt>
    <dgm:pt modelId="{6C4F31B7-1EB2-AC48-AE2D-D3DBC9351810}" type="pres">
      <dgm:prSet presAssocID="{1E0661C7-E433-414A-B99F-DDEB567BFC3F}" presName="node" presStyleLbl="node1" presStyleIdx="11" presStyleCnt="13">
        <dgm:presLayoutVars>
          <dgm:bulletEnabled val="1"/>
        </dgm:presLayoutVars>
      </dgm:prSet>
      <dgm:spPr/>
    </dgm:pt>
    <dgm:pt modelId="{99531441-1A5D-3D42-8B27-86E8B704965D}" type="pres">
      <dgm:prSet presAssocID="{524BAA19-099D-D045-9C42-79ABFF93557E}" presName="sibTrans" presStyleCnt="0"/>
      <dgm:spPr/>
    </dgm:pt>
    <dgm:pt modelId="{22F8BF62-02F3-DB43-AC11-12B44F451CEF}" type="pres">
      <dgm:prSet presAssocID="{8D48C222-3AE4-8048-9426-D23C0B2C53E3}" presName="node" presStyleLbl="node1" presStyleIdx="12" presStyleCnt="13">
        <dgm:presLayoutVars>
          <dgm:bulletEnabled val="1"/>
        </dgm:presLayoutVars>
      </dgm:prSet>
      <dgm:spPr/>
    </dgm:pt>
  </dgm:ptLst>
  <dgm:cxnLst>
    <dgm:cxn modelId="{F214B504-CD47-0C4A-B8E3-412C2D13CE43}" srcId="{E152C63D-0DD9-405B-B2AB-EE6FEFB6BA89}" destId="{596842FE-707F-754C-9013-759089127C38}" srcOrd="9" destOrd="0" parTransId="{F51426EE-D71B-9347-AB5F-0650DB9E8A0E}" sibTransId="{5AD8A40A-32BD-444E-828A-D2961EBA8A8B}"/>
    <dgm:cxn modelId="{F75E0810-3A05-4640-B2D5-E1564C957032}" srcId="{E152C63D-0DD9-405B-B2AB-EE6FEFB6BA89}" destId="{8D48C222-3AE4-8048-9426-D23C0B2C53E3}" srcOrd="12" destOrd="0" parTransId="{EDBD052E-442B-CE46-99E5-E1D04F7A0164}" sibTransId="{B8DC48C2-2F72-B040-B673-ACC9ACB0B39D}"/>
    <dgm:cxn modelId="{0BC2A823-D2E8-F141-900D-7B4B6E15EDD9}" srcId="{E152C63D-0DD9-405B-B2AB-EE6FEFB6BA89}" destId="{98014383-60EA-1047-A0D6-4FDC06DEBE27}" srcOrd="5" destOrd="0" parTransId="{D0B43336-7913-C548-8896-97179BE35C6D}" sibTransId="{CB022398-4A18-7148-8C3B-4E68CCBDFBD4}"/>
    <dgm:cxn modelId="{2AB2BB23-6D27-EB4D-AFDA-94A42582514D}" type="presOf" srcId="{3BBACC68-C590-F54C-A9FA-5C6500F491C2}" destId="{289C3DC5-26EE-C14F-BAE6-57E32F4835B7}" srcOrd="0" destOrd="0" presId="urn:microsoft.com/office/officeart/2005/8/layout/default"/>
    <dgm:cxn modelId="{1F6FE737-6590-894A-A6A1-C03E813F6F56}" type="presOf" srcId="{7B2D3DF3-DFC6-DA48-80E0-7450E7ABF68C}" destId="{884D6E5D-9F4C-6A47-969E-2C7149E591D5}" srcOrd="0" destOrd="0" presId="urn:microsoft.com/office/officeart/2005/8/layout/default"/>
    <dgm:cxn modelId="{14248B3B-4911-784C-AA2B-E1D7AE9E2358}" srcId="{E152C63D-0DD9-405B-B2AB-EE6FEFB6BA89}" destId="{DF0A2754-260A-7E44-AF60-092F904264FC}" srcOrd="2" destOrd="0" parTransId="{1267ECF4-6BB1-2544-B9B0-F337EE347BB3}" sibTransId="{DD3E2300-AB94-1747-B269-2250454C1A9D}"/>
    <dgm:cxn modelId="{54365447-10A6-6E42-853B-DB70374F50DE}" srcId="{E152C63D-0DD9-405B-B2AB-EE6FEFB6BA89}" destId="{3BBACC68-C590-F54C-A9FA-5C6500F491C2}" srcOrd="7" destOrd="0" parTransId="{D9F1B198-5716-A941-B52D-773378A04ACC}" sibTransId="{7D3C6A84-619F-894D-B6AF-531882855242}"/>
    <dgm:cxn modelId="{5FC1CA52-9530-444F-BE40-34B0C0886DF5}" type="presOf" srcId="{8D48C222-3AE4-8048-9426-D23C0B2C53E3}" destId="{22F8BF62-02F3-DB43-AC11-12B44F451CEF}" srcOrd="0" destOrd="0" presId="urn:microsoft.com/office/officeart/2005/8/layout/default"/>
    <dgm:cxn modelId="{EEC32956-9868-854A-9EFE-47788BF42AAB}" srcId="{E152C63D-0DD9-405B-B2AB-EE6FEFB6BA89}" destId="{D64F65B4-7C9E-9D4D-8BF2-DA49262E1751}" srcOrd="10" destOrd="0" parTransId="{BE9BF92B-D519-4B41-A974-39ECEFD85BA6}" sibTransId="{2B5FAFCF-1E0D-5546-B158-18EC033BA502}"/>
    <dgm:cxn modelId="{1DF2226A-1FFB-AD4D-B494-6B1F88687E83}" srcId="{E152C63D-0DD9-405B-B2AB-EE6FEFB6BA89}" destId="{B9D03319-4553-6041-94FF-4E3CF7BF60B2}" srcOrd="3" destOrd="0" parTransId="{445F12FE-F75C-6945-8953-9C52B0C4DB30}" sibTransId="{92D84B56-3C76-9D43-94CB-A4BA0D988F37}"/>
    <dgm:cxn modelId="{3F95BD78-5C4A-B541-BA19-5F52107B0C8E}" type="presOf" srcId="{40A15C69-DAAC-CA4C-BC5C-44194B35417F}" destId="{31537CDA-3A0C-CE42-9B6C-72029734E74A}" srcOrd="0" destOrd="0" presId="urn:microsoft.com/office/officeart/2005/8/layout/default"/>
    <dgm:cxn modelId="{949B1F7A-F316-D54E-B5F9-73111F61D612}" type="presOf" srcId="{D64F65B4-7C9E-9D4D-8BF2-DA49262E1751}" destId="{AB976EED-5485-9443-A60F-471E60D5043C}" srcOrd="0" destOrd="0" presId="urn:microsoft.com/office/officeart/2005/8/layout/default"/>
    <dgm:cxn modelId="{3911227B-84C2-AD4E-A1DC-18022065491B}" type="presOf" srcId="{B9D03319-4553-6041-94FF-4E3CF7BF60B2}" destId="{AB1ED854-DE98-424D-A5CF-1049EEBA9D3A}" srcOrd="0" destOrd="0" presId="urn:microsoft.com/office/officeart/2005/8/layout/default"/>
    <dgm:cxn modelId="{40D30F7F-B832-E344-8DB9-90C67781C286}" type="presOf" srcId="{2CC1E0C9-B668-B347-AA8C-016552FC6D74}" destId="{2D95CB95-FAAC-D346-B7F3-00BF263FD71B}" srcOrd="0" destOrd="0" presId="urn:microsoft.com/office/officeart/2005/8/layout/default"/>
    <dgm:cxn modelId="{BE05249A-E37D-994A-9D65-61A09409175A}" type="presOf" srcId="{FB51EE9B-4C38-464C-99F6-D16CE7A3BEFA}" destId="{29FE3F90-5D89-FF4A-B2CA-7B1EB9B523F0}" srcOrd="0" destOrd="0" presId="urn:microsoft.com/office/officeart/2005/8/layout/default"/>
    <dgm:cxn modelId="{72A3EC9F-60B9-D745-9ACF-0ADE4BB2063F}" srcId="{E152C63D-0DD9-405B-B2AB-EE6FEFB6BA89}" destId="{7B2D3DF3-DFC6-DA48-80E0-7450E7ABF68C}" srcOrd="1" destOrd="0" parTransId="{EAABBD5A-B0ED-344A-86B1-A15E622F756C}" sibTransId="{E5178BFB-8609-B44C-B0C8-5165D6E23048}"/>
    <dgm:cxn modelId="{C3A857AA-A0C7-CD4F-9CD2-148D2D673A44}" srcId="{E152C63D-0DD9-405B-B2AB-EE6FEFB6BA89}" destId="{2CC1E0C9-B668-B347-AA8C-016552FC6D74}" srcOrd="4" destOrd="0" parTransId="{CFE57296-AF77-054C-85E7-DDAC481860DA}" sibTransId="{4DE76EC6-699E-3C43-BC01-B67FE858A3B0}"/>
    <dgm:cxn modelId="{B6F27EAB-9355-5C48-8426-E937D35B80D1}" srcId="{E152C63D-0DD9-405B-B2AB-EE6FEFB6BA89}" destId="{40A15C69-DAAC-CA4C-BC5C-44194B35417F}" srcOrd="8" destOrd="0" parTransId="{1AE1BBE1-F92E-4646-9A3D-AD817BF33B05}" sibTransId="{B495B1BE-0DD1-3D48-B42F-EC6F51DF50C9}"/>
    <dgm:cxn modelId="{807B86B8-465B-A849-B3E7-82841A4E5DEE}" srcId="{E152C63D-0DD9-405B-B2AB-EE6FEFB6BA89}" destId="{1E0661C7-E433-414A-B99F-DDEB567BFC3F}" srcOrd="11" destOrd="0" parTransId="{CBEDD896-8A39-A64C-989D-5F9EF2B6A1A2}" sibTransId="{524BAA19-099D-D045-9C42-79ABFF93557E}"/>
    <dgm:cxn modelId="{7B0922C6-8E4C-4846-9618-39A711800CB0}" type="presOf" srcId="{1E0661C7-E433-414A-B99F-DDEB567BFC3F}" destId="{6C4F31B7-1EB2-AC48-AE2D-D3DBC9351810}" srcOrd="0" destOrd="0" presId="urn:microsoft.com/office/officeart/2005/8/layout/default"/>
    <dgm:cxn modelId="{6FF33FC7-E073-A84E-9423-B4E4C903483B}" type="presOf" srcId="{DF0A2754-260A-7E44-AF60-092F904264FC}" destId="{C253C424-E7A9-D14E-BB4A-1AB00FE641E5}" srcOrd="0" destOrd="0" presId="urn:microsoft.com/office/officeart/2005/8/layout/default"/>
    <dgm:cxn modelId="{A912D2D2-41AA-1A4C-A4E9-232EDD9E2BF2}" type="presOf" srcId="{98014383-60EA-1047-A0D6-4FDC06DEBE27}" destId="{97CA28D2-97DE-924D-8C7E-683D69F25EC0}" srcOrd="0" destOrd="0" presId="urn:microsoft.com/office/officeart/2005/8/layout/default"/>
    <dgm:cxn modelId="{C496AFD6-C964-CE48-A79D-B8FB239526C8}" srcId="{E152C63D-0DD9-405B-B2AB-EE6FEFB6BA89}" destId="{32A33F07-40B2-6144-8799-8440413FD496}" srcOrd="0" destOrd="0" parTransId="{0AE4B854-3F38-3547-8F04-DB064ADEDDE1}" sibTransId="{FDB3FBB5-0237-5B4B-9BD8-A05F0DACDBED}"/>
    <dgm:cxn modelId="{6BFF14DC-7513-374A-A2B3-82C9955DE1BF}" type="presOf" srcId="{32A33F07-40B2-6144-8799-8440413FD496}" destId="{93B565F0-B6EA-214F-99B7-8A8026B20A64}" srcOrd="0" destOrd="0" presId="urn:microsoft.com/office/officeart/2005/8/layout/default"/>
    <dgm:cxn modelId="{765912E3-65B0-4C2D-A654-DDA3C54735CB}" type="presOf" srcId="{E152C63D-0DD9-405B-B2AB-EE6FEFB6BA89}" destId="{66153605-CB97-48ED-A102-B6584BA68273}" srcOrd="0" destOrd="0" presId="urn:microsoft.com/office/officeart/2005/8/layout/default"/>
    <dgm:cxn modelId="{D4C1BDEB-26E5-AC46-B574-AA540B78B21F}" type="presOf" srcId="{596842FE-707F-754C-9013-759089127C38}" destId="{619E69C5-9E24-6546-8F53-90838C542C44}" srcOrd="0" destOrd="0" presId="urn:microsoft.com/office/officeart/2005/8/layout/default"/>
    <dgm:cxn modelId="{7C60ADF2-BE31-DA49-963B-4A55D856F8EA}" srcId="{E152C63D-0DD9-405B-B2AB-EE6FEFB6BA89}" destId="{FB51EE9B-4C38-464C-99F6-D16CE7A3BEFA}" srcOrd="6" destOrd="0" parTransId="{CCB5BA0F-BF9A-3E4A-A615-DC3EDA351041}" sibTransId="{1F879078-A2AE-0E46-802C-E55A2F7304A6}"/>
    <dgm:cxn modelId="{2ADDD49A-CAEC-9C4D-B8BD-01C2F2A878E3}" type="presParOf" srcId="{66153605-CB97-48ED-A102-B6584BA68273}" destId="{93B565F0-B6EA-214F-99B7-8A8026B20A64}" srcOrd="0" destOrd="0" presId="urn:microsoft.com/office/officeart/2005/8/layout/default"/>
    <dgm:cxn modelId="{65E216FE-9886-4943-9858-D8118B0A9725}" type="presParOf" srcId="{66153605-CB97-48ED-A102-B6584BA68273}" destId="{DE7604C3-1283-3B4E-8CA2-C1C5A143F256}" srcOrd="1" destOrd="0" presId="urn:microsoft.com/office/officeart/2005/8/layout/default"/>
    <dgm:cxn modelId="{E5AFAEB3-ABCD-6D45-8F8C-0BAE7022E1FD}" type="presParOf" srcId="{66153605-CB97-48ED-A102-B6584BA68273}" destId="{884D6E5D-9F4C-6A47-969E-2C7149E591D5}" srcOrd="2" destOrd="0" presId="urn:microsoft.com/office/officeart/2005/8/layout/default"/>
    <dgm:cxn modelId="{688FDE81-06B3-0F42-8D76-7E198A81470E}" type="presParOf" srcId="{66153605-CB97-48ED-A102-B6584BA68273}" destId="{EA5C7494-BFCE-D14B-8392-45B41197A4D2}" srcOrd="3" destOrd="0" presId="urn:microsoft.com/office/officeart/2005/8/layout/default"/>
    <dgm:cxn modelId="{7BF3DE30-A1FB-614C-B8F7-21A13C6D3703}" type="presParOf" srcId="{66153605-CB97-48ED-A102-B6584BA68273}" destId="{C253C424-E7A9-D14E-BB4A-1AB00FE641E5}" srcOrd="4" destOrd="0" presId="urn:microsoft.com/office/officeart/2005/8/layout/default"/>
    <dgm:cxn modelId="{1971EF53-9B32-464A-8E4A-730526288722}" type="presParOf" srcId="{66153605-CB97-48ED-A102-B6584BA68273}" destId="{B14218AA-025E-CF40-AA60-AB3FD633B90A}" srcOrd="5" destOrd="0" presId="urn:microsoft.com/office/officeart/2005/8/layout/default"/>
    <dgm:cxn modelId="{6C8557E5-83CA-1847-A6CE-46FF77902B36}" type="presParOf" srcId="{66153605-CB97-48ED-A102-B6584BA68273}" destId="{AB1ED854-DE98-424D-A5CF-1049EEBA9D3A}" srcOrd="6" destOrd="0" presId="urn:microsoft.com/office/officeart/2005/8/layout/default"/>
    <dgm:cxn modelId="{7E963F2D-7F28-254D-9673-27161CD7C1CD}" type="presParOf" srcId="{66153605-CB97-48ED-A102-B6584BA68273}" destId="{7FA88702-5B31-DE49-A878-A266E4957EF7}" srcOrd="7" destOrd="0" presId="urn:microsoft.com/office/officeart/2005/8/layout/default"/>
    <dgm:cxn modelId="{E9F4BBB1-C34C-F247-8892-F3CE40D28FC4}" type="presParOf" srcId="{66153605-CB97-48ED-A102-B6584BA68273}" destId="{2D95CB95-FAAC-D346-B7F3-00BF263FD71B}" srcOrd="8" destOrd="0" presId="urn:microsoft.com/office/officeart/2005/8/layout/default"/>
    <dgm:cxn modelId="{02385566-4D54-4645-A5FF-25805658845B}" type="presParOf" srcId="{66153605-CB97-48ED-A102-B6584BA68273}" destId="{F1298CF2-6F53-D941-B8F9-760E21D8B9D4}" srcOrd="9" destOrd="0" presId="urn:microsoft.com/office/officeart/2005/8/layout/default"/>
    <dgm:cxn modelId="{52641C57-F490-CC43-B380-CA683828946A}" type="presParOf" srcId="{66153605-CB97-48ED-A102-B6584BA68273}" destId="{97CA28D2-97DE-924D-8C7E-683D69F25EC0}" srcOrd="10" destOrd="0" presId="urn:microsoft.com/office/officeart/2005/8/layout/default"/>
    <dgm:cxn modelId="{B07CB544-CA98-BD44-860C-30AFBD8CA2B5}" type="presParOf" srcId="{66153605-CB97-48ED-A102-B6584BA68273}" destId="{0A46F37D-849A-3047-B7C3-0DED5CCB69CD}" srcOrd="11" destOrd="0" presId="urn:microsoft.com/office/officeart/2005/8/layout/default"/>
    <dgm:cxn modelId="{855CC76B-6319-4C42-A09F-5C37932B9820}" type="presParOf" srcId="{66153605-CB97-48ED-A102-B6584BA68273}" destId="{29FE3F90-5D89-FF4A-B2CA-7B1EB9B523F0}" srcOrd="12" destOrd="0" presId="urn:microsoft.com/office/officeart/2005/8/layout/default"/>
    <dgm:cxn modelId="{8C7CD350-BF71-7040-841B-9B9AC112ED49}" type="presParOf" srcId="{66153605-CB97-48ED-A102-B6584BA68273}" destId="{91F51089-4754-6842-A9E9-1D6F943F664D}" srcOrd="13" destOrd="0" presId="urn:microsoft.com/office/officeart/2005/8/layout/default"/>
    <dgm:cxn modelId="{0C5CFAF2-3D27-214C-8A62-5A18654A80C3}" type="presParOf" srcId="{66153605-CB97-48ED-A102-B6584BA68273}" destId="{289C3DC5-26EE-C14F-BAE6-57E32F4835B7}" srcOrd="14" destOrd="0" presId="urn:microsoft.com/office/officeart/2005/8/layout/default"/>
    <dgm:cxn modelId="{422B779D-4C8B-684A-A9CB-D9FBCED705A1}" type="presParOf" srcId="{66153605-CB97-48ED-A102-B6584BA68273}" destId="{BEC71B57-C259-9F4B-AC50-49E0D2566927}" srcOrd="15" destOrd="0" presId="urn:microsoft.com/office/officeart/2005/8/layout/default"/>
    <dgm:cxn modelId="{9611994A-074C-1C47-ADA2-DD4356777948}" type="presParOf" srcId="{66153605-CB97-48ED-A102-B6584BA68273}" destId="{31537CDA-3A0C-CE42-9B6C-72029734E74A}" srcOrd="16" destOrd="0" presId="urn:microsoft.com/office/officeart/2005/8/layout/default"/>
    <dgm:cxn modelId="{3C1E545E-17D4-F246-BD2B-988581F5DCB8}" type="presParOf" srcId="{66153605-CB97-48ED-A102-B6584BA68273}" destId="{9D282550-DC04-1548-B201-61066408F317}" srcOrd="17" destOrd="0" presId="urn:microsoft.com/office/officeart/2005/8/layout/default"/>
    <dgm:cxn modelId="{E0FDF462-BB88-DD4B-9E89-7259795331D8}" type="presParOf" srcId="{66153605-CB97-48ED-A102-B6584BA68273}" destId="{619E69C5-9E24-6546-8F53-90838C542C44}" srcOrd="18" destOrd="0" presId="urn:microsoft.com/office/officeart/2005/8/layout/default"/>
    <dgm:cxn modelId="{3F396B18-01DE-5940-9C71-EBC4D630AD2F}" type="presParOf" srcId="{66153605-CB97-48ED-A102-B6584BA68273}" destId="{CA8F28BE-6B3E-C74E-9D91-799BCBD3BD39}" srcOrd="19" destOrd="0" presId="urn:microsoft.com/office/officeart/2005/8/layout/default"/>
    <dgm:cxn modelId="{948B0233-5B73-4740-8490-E89CDBADF0A1}" type="presParOf" srcId="{66153605-CB97-48ED-A102-B6584BA68273}" destId="{AB976EED-5485-9443-A60F-471E60D5043C}" srcOrd="20" destOrd="0" presId="urn:microsoft.com/office/officeart/2005/8/layout/default"/>
    <dgm:cxn modelId="{13078FBF-7E8A-6F44-BDA3-B7E013AEC821}" type="presParOf" srcId="{66153605-CB97-48ED-A102-B6584BA68273}" destId="{5D6108E5-E4C4-EA4F-9B64-9A9BE7044F48}" srcOrd="21" destOrd="0" presId="urn:microsoft.com/office/officeart/2005/8/layout/default"/>
    <dgm:cxn modelId="{CE2EA8B4-2875-F744-93BD-20CDCBD4F46E}" type="presParOf" srcId="{66153605-CB97-48ED-A102-B6584BA68273}" destId="{6C4F31B7-1EB2-AC48-AE2D-D3DBC9351810}" srcOrd="22" destOrd="0" presId="urn:microsoft.com/office/officeart/2005/8/layout/default"/>
    <dgm:cxn modelId="{7FA1F0C4-B946-D841-8D29-FBC3BA41D1DC}" type="presParOf" srcId="{66153605-CB97-48ED-A102-B6584BA68273}" destId="{99531441-1A5D-3D42-8B27-86E8B704965D}" srcOrd="23" destOrd="0" presId="urn:microsoft.com/office/officeart/2005/8/layout/default"/>
    <dgm:cxn modelId="{5861CEE3-153C-5442-B1C1-06E9C4F34228}" type="presParOf" srcId="{66153605-CB97-48ED-A102-B6584BA68273}" destId="{22F8BF62-02F3-DB43-AC11-12B44F451CEF}"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91455FF-5CFD-2C40-B701-5EB2DC98782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8303E15B-DA09-F244-944A-73DA58F781C7}">
      <dgm:prSet custT="1">
        <dgm:style>
          <a:lnRef idx="2">
            <a:schemeClr val="accent6"/>
          </a:lnRef>
          <a:fillRef idx="1">
            <a:schemeClr val="lt1"/>
          </a:fillRef>
          <a:effectRef idx="0">
            <a:schemeClr val="accent6"/>
          </a:effectRef>
          <a:fontRef idx="minor">
            <a:schemeClr val="dk1"/>
          </a:fontRef>
        </dgm:style>
      </dgm:prSet>
      <dgm:spPr>
        <a:gradFill rotWithShape="0">
          <a:gsLst>
            <a:gs pos="0">
              <a:schemeClr val="bg2">
                <a:lumMod val="75000"/>
              </a:schemeClr>
            </a:gs>
            <a:gs pos="52000">
              <a:srgbClr val="F2F2F2"/>
            </a:gs>
            <a:gs pos="100000">
              <a:srgbClr val="FF0000"/>
            </a:gs>
          </a:gsLst>
          <a:lin ang="0" scaled="0"/>
        </a:gradFill>
      </dgm:spPr>
      <dgm:t>
        <a:bodyPr/>
        <a:lstStyle/>
        <a:p>
          <a:r>
            <a:rPr lang="bg-BG" sz="2800" b="1" i="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Сравнение на </a:t>
          </a:r>
          <a:endParaRPr lang="en-US" sz="2800" b="1" i="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r>
            <a:rPr lang="bg-BG" sz="2800" b="1" i="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GPT 3.5 с GPT 4.0</a:t>
          </a:r>
          <a:endParaRPr lang="en-BG" sz="2800" i="1" dirty="0"/>
        </a:p>
      </dgm:t>
    </dgm:pt>
    <dgm:pt modelId="{03DAB0E5-FB66-0B48-A994-F15310C8BEE0}" type="parTrans" cxnId="{4C69E72A-43A3-8C4D-877D-10AE46B7FC69}">
      <dgm:prSet/>
      <dgm:spPr/>
      <dgm:t>
        <a:bodyPr/>
        <a:lstStyle/>
        <a:p>
          <a:endParaRPr lang="en-GB" sz="2000" i="1"/>
        </a:p>
      </dgm:t>
    </dgm:pt>
    <dgm:pt modelId="{433D5F79-3682-6F44-BAFA-70E603C8B3A8}" type="sibTrans" cxnId="{4C69E72A-43A3-8C4D-877D-10AE46B7FC69}">
      <dgm:prSet/>
      <dgm:spPr/>
      <dgm:t>
        <a:bodyPr/>
        <a:lstStyle/>
        <a:p>
          <a:endParaRPr lang="en-GB" sz="2000" i="1"/>
        </a:p>
      </dgm:t>
    </dgm:pt>
    <dgm:pt modelId="{D9BC625C-5137-7E49-A6B5-0B549BFBFC65}" type="pres">
      <dgm:prSet presAssocID="{B91455FF-5CFD-2C40-B701-5EB2DC987827}" presName="compositeShape" presStyleCnt="0">
        <dgm:presLayoutVars>
          <dgm:chMax val="7"/>
          <dgm:dir/>
          <dgm:resizeHandles val="exact"/>
        </dgm:presLayoutVars>
      </dgm:prSet>
      <dgm:spPr/>
    </dgm:pt>
    <dgm:pt modelId="{0519C96C-523C-7542-B073-016553D76D58}" type="pres">
      <dgm:prSet presAssocID="{8303E15B-DA09-F244-944A-73DA58F781C7}" presName="circ1TxSh" presStyleLbl="vennNode1" presStyleIdx="0" presStyleCnt="1"/>
      <dgm:spPr/>
    </dgm:pt>
  </dgm:ptLst>
  <dgm:cxnLst>
    <dgm:cxn modelId="{4C69E72A-43A3-8C4D-877D-10AE46B7FC69}" srcId="{B91455FF-5CFD-2C40-B701-5EB2DC987827}" destId="{8303E15B-DA09-F244-944A-73DA58F781C7}" srcOrd="0" destOrd="0" parTransId="{03DAB0E5-FB66-0B48-A994-F15310C8BEE0}" sibTransId="{433D5F79-3682-6F44-BAFA-70E603C8B3A8}"/>
    <dgm:cxn modelId="{4CBCD55F-85BD-2E4A-AF9C-D9660C8A0019}" type="presOf" srcId="{B91455FF-5CFD-2C40-B701-5EB2DC987827}" destId="{D9BC625C-5137-7E49-A6B5-0B549BFBFC65}" srcOrd="0" destOrd="0" presId="urn:microsoft.com/office/officeart/2005/8/layout/venn1"/>
    <dgm:cxn modelId="{06531896-1D30-9D4D-ADF1-BC850FE0B106}" type="presOf" srcId="{8303E15B-DA09-F244-944A-73DA58F781C7}" destId="{0519C96C-523C-7542-B073-016553D76D58}" srcOrd="0" destOrd="0" presId="urn:microsoft.com/office/officeart/2005/8/layout/venn1"/>
    <dgm:cxn modelId="{C4666FB0-E21D-B24B-A666-320AD1A2C747}" type="presParOf" srcId="{D9BC625C-5137-7E49-A6B5-0B549BFBFC65}" destId="{0519C96C-523C-7542-B073-016553D76D58}"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FD57CDF-C265-A340-830F-DADEAE663F3D}" type="doc">
      <dgm:prSet loTypeId="urn:microsoft.com/office/officeart/2005/8/layout/venn1" loCatId="relationship" qsTypeId="urn:microsoft.com/office/officeart/2005/8/quickstyle/simple5" qsCatId="simple" csTypeId="urn:microsoft.com/office/officeart/2005/8/colors/accent2_1" csCatId="accent2" phldr="1"/>
      <dgm:spPr/>
      <dgm:t>
        <a:bodyPr/>
        <a:lstStyle/>
        <a:p>
          <a:endParaRPr lang="en-GB"/>
        </a:p>
      </dgm:t>
    </dgm:pt>
    <dgm:pt modelId="{767D9FB5-7E0D-544F-A1AE-3C670FED5DD1}">
      <dgm:prSe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bg-BG" sz="2400" i="1" dirty="0">
              <a:solidFill>
                <a:schemeClr val="bg1"/>
              </a:solidFill>
            </a:rPr>
            <a:t>ДРУГИ ИНТЕЛИГЕНТНИ ЧАТ БОТОВЕ И </a:t>
          </a:r>
          <a:r>
            <a:rPr lang="en-GB" sz="2400" i="1" dirty="0">
              <a:solidFill>
                <a:schemeClr val="bg1"/>
              </a:solidFill>
            </a:rPr>
            <a:t>RPA </a:t>
          </a:r>
          <a:r>
            <a:rPr lang="bg-BG" sz="2400" i="1" dirty="0">
              <a:solidFill>
                <a:schemeClr val="bg1"/>
              </a:solidFill>
            </a:rPr>
            <a:t>МОДЕЛИ</a:t>
          </a:r>
          <a:endParaRPr lang="en-BG" sz="2400" i="1" dirty="0">
            <a:solidFill>
              <a:schemeClr val="bg1"/>
            </a:solidFill>
          </a:endParaRPr>
        </a:p>
      </dgm:t>
    </dgm:pt>
    <dgm:pt modelId="{ACFD7C26-FDEE-DE44-93D9-0E353907B71A}" type="parTrans" cxnId="{BFBFE8A4-2DB0-EC4D-A6E8-38AEF996B9DA}">
      <dgm:prSet/>
      <dgm:spPr/>
      <dgm:t>
        <a:bodyPr/>
        <a:lstStyle/>
        <a:p>
          <a:endParaRPr lang="en-GB" sz="1400" i="1"/>
        </a:p>
      </dgm:t>
    </dgm:pt>
    <dgm:pt modelId="{79117AAA-C599-8246-8CDE-6144ECF76ABE}" type="sibTrans" cxnId="{BFBFE8A4-2DB0-EC4D-A6E8-38AEF996B9DA}">
      <dgm:prSet/>
      <dgm:spPr/>
      <dgm:t>
        <a:bodyPr/>
        <a:lstStyle/>
        <a:p>
          <a:endParaRPr lang="en-GB" sz="1400" i="1"/>
        </a:p>
      </dgm:t>
    </dgm:pt>
    <dgm:pt modelId="{C595E0EB-82DD-7C4E-A557-1BDA3B6A20E6}" type="pres">
      <dgm:prSet presAssocID="{9FD57CDF-C265-A340-830F-DADEAE663F3D}" presName="compositeShape" presStyleCnt="0">
        <dgm:presLayoutVars>
          <dgm:chMax val="7"/>
          <dgm:dir/>
          <dgm:resizeHandles val="exact"/>
        </dgm:presLayoutVars>
      </dgm:prSet>
      <dgm:spPr/>
    </dgm:pt>
    <dgm:pt modelId="{8294152B-8191-D849-A9CD-0010FD42869C}" type="pres">
      <dgm:prSet presAssocID="{767D9FB5-7E0D-544F-A1AE-3C670FED5DD1}" presName="circ1TxSh" presStyleLbl="vennNode1" presStyleIdx="0" presStyleCnt="1"/>
      <dgm:spPr/>
    </dgm:pt>
  </dgm:ptLst>
  <dgm:cxnLst>
    <dgm:cxn modelId="{0324062D-93CB-8646-859E-E8C3300A64F3}" type="presOf" srcId="{767D9FB5-7E0D-544F-A1AE-3C670FED5DD1}" destId="{8294152B-8191-D849-A9CD-0010FD42869C}" srcOrd="0" destOrd="0" presId="urn:microsoft.com/office/officeart/2005/8/layout/venn1"/>
    <dgm:cxn modelId="{BFBFE8A4-2DB0-EC4D-A6E8-38AEF996B9DA}" srcId="{9FD57CDF-C265-A340-830F-DADEAE663F3D}" destId="{767D9FB5-7E0D-544F-A1AE-3C670FED5DD1}" srcOrd="0" destOrd="0" parTransId="{ACFD7C26-FDEE-DE44-93D9-0E353907B71A}" sibTransId="{79117AAA-C599-8246-8CDE-6144ECF76ABE}"/>
    <dgm:cxn modelId="{0AAD96CB-F5C4-3241-AFA6-C2E27504FD0C}" type="presOf" srcId="{9FD57CDF-C265-A340-830F-DADEAE663F3D}" destId="{C595E0EB-82DD-7C4E-A557-1BDA3B6A20E6}" srcOrd="0" destOrd="0" presId="urn:microsoft.com/office/officeart/2005/8/layout/venn1"/>
    <dgm:cxn modelId="{639FBC53-F462-2A44-A551-78FA994D52D6}" type="presParOf" srcId="{C595E0EB-82DD-7C4E-A557-1BDA3B6A20E6}" destId="{8294152B-8191-D849-A9CD-0010FD42869C}" srcOrd="0"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B0C09-B3AA-4BAB-B4CB-3717957B128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4CF7E6EC-EB6C-4843-A095-72CD4EB48DAC}">
      <dgm:prSet custT="1"/>
      <dgm:spPr/>
      <dgm:t>
        <a:bodyPr/>
        <a:lstStyle/>
        <a:p>
          <a:r>
            <a:rPr lang="bg-BG" sz="2000"/>
            <a:t>Технически ограничения</a:t>
          </a:r>
          <a:endParaRPr lang="en-GB" sz="2000"/>
        </a:p>
      </dgm:t>
    </dgm:pt>
    <dgm:pt modelId="{613EF65A-79D6-0E4A-AEBF-95AB984E8562}" type="parTrans" cxnId="{958B535C-E6D3-5E4A-89B3-2ED369A19E64}">
      <dgm:prSet/>
      <dgm:spPr/>
      <dgm:t>
        <a:bodyPr/>
        <a:lstStyle/>
        <a:p>
          <a:endParaRPr lang="en-GB" sz="2400"/>
        </a:p>
      </dgm:t>
    </dgm:pt>
    <dgm:pt modelId="{5A47A2E3-2927-FD4B-8866-4EC95500D209}" type="sibTrans" cxnId="{958B535C-E6D3-5E4A-89B3-2ED369A19E64}">
      <dgm:prSet/>
      <dgm:spPr/>
      <dgm:t>
        <a:bodyPr/>
        <a:lstStyle/>
        <a:p>
          <a:endParaRPr lang="en-GB" sz="2400"/>
        </a:p>
      </dgm:t>
    </dgm:pt>
    <dgm:pt modelId="{8AA1266E-E019-564E-A7E6-D01043AC5FF5}">
      <dgm:prSet custT="1"/>
      <dgm:spPr/>
      <dgm:t>
        <a:bodyPr/>
        <a:lstStyle/>
        <a:p>
          <a:r>
            <a:rPr lang="bg-BG" sz="2000"/>
            <a:t>Идентифициране на проблеми</a:t>
          </a:r>
          <a:endParaRPr lang="en-GB" sz="2000"/>
        </a:p>
      </dgm:t>
    </dgm:pt>
    <dgm:pt modelId="{7E0B9109-0B41-0842-9989-5E83A0DE3B1E}" type="parTrans" cxnId="{AB844B2D-EA54-B041-B336-6CFFB00F1444}">
      <dgm:prSet/>
      <dgm:spPr/>
      <dgm:t>
        <a:bodyPr/>
        <a:lstStyle/>
        <a:p>
          <a:endParaRPr lang="en-GB" sz="2400"/>
        </a:p>
      </dgm:t>
    </dgm:pt>
    <dgm:pt modelId="{AF4BE7DB-EB26-244D-AC05-ECD5FEB8477E}" type="sibTrans" cxnId="{AB844B2D-EA54-B041-B336-6CFFB00F1444}">
      <dgm:prSet/>
      <dgm:spPr/>
      <dgm:t>
        <a:bodyPr/>
        <a:lstStyle/>
        <a:p>
          <a:endParaRPr lang="en-GB" sz="2400"/>
        </a:p>
      </dgm:t>
    </dgm:pt>
    <dgm:pt modelId="{FA6B3810-5A04-1842-B8BA-0857EEF68518}">
      <dgm:prSet custT="1"/>
      <dgm:spPr/>
      <dgm:t>
        <a:bodyPr/>
        <a:lstStyle/>
        <a:p>
          <a:r>
            <a:rPr lang="bg-BG" sz="2000"/>
            <a:t>Предварително проучване</a:t>
          </a:r>
          <a:endParaRPr lang="en-GB" sz="2000"/>
        </a:p>
      </dgm:t>
    </dgm:pt>
    <dgm:pt modelId="{27309C8A-77F3-B044-B55D-077411DF4B15}" type="parTrans" cxnId="{784A7A9C-7F63-034C-9C4E-511A6B27FEF3}">
      <dgm:prSet/>
      <dgm:spPr/>
      <dgm:t>
        <a:bodyPr/>
        <a:lstStyle/>
        <a:p>
          <a:endParaRPr lang="en-GB" sz="2400"/>
        </a:p>
      </dgm:t>
    </dgm:pt>
    <dgm:pt modelId="{ABE8782D-F130-0445-9226-22A8DEAE84DF}" type="sibTrans" cxnId="{784A7A9C-7F63-034C-9C4E-511A6B27FEF3}">
      <dgm:prSet/>
      <dgm:spPr/>
      <dgm:t>
        <a:bodyPr/>
        <a:lstStyle/>
        <a:p>
          <a:endParaRPr lang="en-GB" sz="2400"/>
        </a:p>
      </dgm:t>
    </dgm:pt>
    <dgm:pt modelId="{0A7D3192-EA87-3344-81E0-7A1ED5A102A6}">
      <dgm:prSet custT="1"/>
      <dgm:spPr/>
      <dgm:t>
        <a:bodyPr/>
        <a:lstStyle/>
        <a:p>
          <a:r>
            <a:rPr lang="bg-BG" sz="2000"/>
            <a:t>Избор на стратегия за търсене</a:t>
          </a:r>
          <a:endParaRPr lang="en-GB" sz="2000"/>
        </a:p>
      </dgm:t>
    </dgm:pt>
    <dgm:pt modelId="{DE4F567F-5502-4C40-B6C8-3AAF237267EC}" type="parTrans" cxnId="{FD529337-796F-344E-BA89-E6AEDAC860EB}">
      <dgm:prSet/>
      <dgm:spPr/>
      <dgm:t>
        <a:bodyPr/>
        <a:lstStyle/>
        <a:p>
          <a:endParaRPr lang="en-GB" sz="2400"/>
        </a:p>
      </dgm:t>
    </dgm:pt>
    <dgm:pt modelId="{4E8766CE-AD76-6F46-842F-40AF840E0CA0}" type="sibTrans" cxnId="{FD529337-796F-344E-BA89-E6AEDAC860EB}">
      <dgm:prSet/>
      <dgm:spPr/>
      <dgm:t>
        <a:bodyPr/>
        <a:lstStyle/>
        <a:p>
          <a:endParaRPr lang="en-GB" sz="2400"/>
        </a:p>
      </dgm:t>
    </dgm:pt>
    <dgm:pt modelId="{1C26AB7A-7929-F04C-AF24-0704825D175C}">
      <dgm:prSet custT="1"/>
      <dgm:spPr/>
      <dgm:t>
        <a:bodyPr/>
        <a:lstStyle/>
        <a:p>
          <a:r>
            <a:rPr lang="bg-BG" sz="2000" dirty="0"/>
            <a:t>Технология на търсенето</a:t>
          </a:r>
          <a:endParaRPr lang="en-GB" sz="2000" dirty="0"/>
        </a:p>
      </dgm:t>
    </dgm:pt>
    <dgm:pt modelId="{FFC3AE5F-A097-314B-9299-3F6B99E0C076}" type="parTrans" cxnId="{21C68B52-143E-AA40-B311-4FB9B38BFAA3}">
      <dgm:prSet/>
      <dgm:spPr/>
      <dgm:t>
        <a:bodyPr/>
        <a:lstStyle/>
        <a:p>
          <a:endParaRPr lang="en-GB" sz="2400"/>
        </a:p>
      </dgm:t>
    </dgm:pt>
    <dgm:pt modelId="{919CF6EF-C05A-B644-8E2F-4D5BEEF9E735}" type="sibTrans" cxnId="{21C68B52-143E-AA40-B311-4FB9B38BFAA3}">
      <dgm:prSet/>
      <dgm:spPr/>
      <dgm:t>
        <a:bodyPr/>
        <a:lstStyle/>
        <a:p>
          <a:endParaRPr lang="en-GB" sz="2400"/>
        </a:p>
      </dgm:t>
    </dgm:pt>
    <dgm:pt modelId="{CED2EAB9-F4B4-4020-B9BF-02D825E54865}" type="pres">
      <dgm:prSet presAssocID="{336B0C09-B3AA-4BAB-B4CB-3717957B128F}" presName="compositeShape" presStyleCnt="0">
        <dgm:presLayoutVars>
          <dgm:chMax val="7"/>
          <dgm:dir/>
          <dgm:resizeHandles val="exact"/>
        </dgm:presLayoutVars>
      </dgm:prSet>
      <dgm:spPr/>
    </dgm:pt>
    <dgm:pt modelId="{09C38800-73EB-0446-9C52-3DAA1A53DF09}" type="pres">
      <dgm:prSet presAssocID="{336B0C09-B3AA-4BAB-B4CB-3717957B128F}" presName="wedge1" presStyleLbl="node1" presStyleIdx="0" presStyleCnt="5"/>
      <dgm:spPr/>
    </dgm:pt>
    <dgm:pt modelId="{288A7F01-CCD9-3643-81FF-B96400CBD04D}" type="pres">
      <dgm:prSet presAssocID="{336B0C09-B3AA-4BAB-B4CB-3717957B128F}" presName="dummy1a" presStyleCnt="0"/>
      <dgm:spPr/>
    </dgm:pt>
    <dgm:pt modelId="{CA22071E-784A-314F-BDC1-D781387F5D17}" type="pres">
      <dgm:prSet presAssocID="{336B0C09-B3AA-4BAB-B4CB-3717957B128F}" presName="dummy1b" presStyleCnt="0"/>
      <dgm:spPr/>
    </dgm:pt>
    <dgm:pt modelId="{EFA13B33-88C6-9D44-AE86-2836B18C4A67}" type="pres">
      <dgm:prSet presAssocID="{336B0C09-B3AA-4BAB-B4CB-3717957B128F}" presName="wedge1Tx" presStyleLbl="node1" presStyleIdx="0" presStyleCnt="5">
        <dgm:presLayoutVars>
          <dgm:chMax val="0"/>
          <dgm:chPref val="0"/>
          <dgm:bulletEnabled val="1"/>
        </dgm:presLayoutVars>
      </dgm:prSet>
      <dgm:spPr/>
    </dgm:pt>
    <dgm:pt modelId="{798EB796-F2D4-864A-9C47-F4C874ECB39A}" type="pres">
      <dgm:prSet presAssocID="{336B0C09-B3AA-4BAB-B4CB-3717957B128F}" presName="wedge2" presStyleLbl="node1" presStyleIdx="1" presStyleCnt="5"/>
      <dgm:spPr/>
    </dgm:pt>
    <dgm:pt modelId="{08DF39E9-3569-324B-8386-7C0B4CF2A616}" type="pres">
      <dgm:prSet presAssocID="{336B0C09-B3AA-4BAB-B4CB-3717957B128F}" presName="dummy2a" presStyleCnt="0"/>
      <dgm:spPr/>
    </dgm:pt>
    <dgm:pt modelId="{EE2760D3-79B6-1047-8662-D7C01BE5E0E9}" type="pres">
      <dgm:prSet presAssocID="{336B0C09-B3AA-4BAB-B4CB-3717957B128F}" presName="dummy2b" presStyleCnt="0"/>
      <dgm:spPr/>
    </dgm:pt>
    <dgm:pt modelId="{23CDD81B-78C1-7640-8017-34B20EA650AC}" type="pres">
      <dgm:prSet presAssocID="{336B0C09-B3AA-4BAB-B4CB-3717957B128F}" presName="wedge2Tx" presStyleLbl="node1" presStyleIdx="1" presStyleCnt="5">
        <dgm:presLayoutVars>
          <dgm:chMax val="0"/>
          <dgm:chPref val="0"/>
          <dgm:bulletEnabled val="1"/>
        </dgm:presLayoutVars>
      </dgm:prSet>
      <dgm:spPr/>
    </dgm:pt>
    <dgm:pt modelId="{BDB48E5D-679E-074C-B3B6-B13D7E24E5FC}" type="pres">
      <dgm:prSet presAssocID="{336B0C09-B3AA-4BAB-B4CB-3717957B128F}" presName="wedge3" presStyleLbl="node1" presStyleIdx="2" presStyleCnt="5"/>
      <dgm:spPr/>
    </dgm:pt>
    <dgm:pt modelId="{1A29F8E1-2B30-A04C-B811-72DC2F986FA7}" type="pres">
      <dgm:prSet presAssocID="{336B0C09-B3AA-4BAB-B4CB-3717957B128F}" presName="dummy3a" presStyleCnt="0"/>
      <dgm:spPr/>
    </dgm:pt>
    <dgm:pt modelId="{245EAF53-74F2-B346-A9F4-980DFF75F003}" type="pres">
      <dgm:prSet presAssocID="{336B0C09-B3AA-4BAB-B4CB-3717957B128F}" presName="dummy3b" presStyleCnt="0"/>
      <dgm:spPr/>
    </dgm:pt>
    <dgm:pt modelId="{3DA785A9-AFD3-7D4A-BCB3-4097194B4E4F}" type="pres">
      <dgm:prSet presAssocID="{336B0C09-B3AA-4BAB-B4CB-3717957B128F}" presName="wedge3Tx" presStyleLbl="node1" presStyleIdx="2" presStyleCnt="5">
        <dgm:presLayoutVars>
          <dgm:chMax val="0"/>
          <dgm:chPref val="0"/>
          <dgm:bulletEnabled val="1"/>
        </dgm:presLayoutVars>
      </dgm:prSet>
      <dgm:spPr/>
    </dgm:pt>
    <dgm:pt modelId="{7E034B1A-8790-0D4B-BB07-05C689971733}" type="pres">
      <dgm:prSet presAssocID="{336B0C09-B3AA-4BAB-B4CB-3717957B128F}" presName="wedge4" presStyleLbl="node1" presStyleIdx="3" presStyleCnt="5"/>
      <dgm:spPr/>
    </dgm:pt>
    <dgm:pt modelId="{F3BA9822-810F-AF4D-8CD4-B010FFEE2DAA}" type="pres">
      <dgm:prSet presAssocID="{336B0C09-B3AA-4BAB-B4CB-3717957B128F}" presName="dummy4a" presStyleCnt="0"/>
      <dgm:spPr/>
    </dgm:pt>
    <dgm:pt modelId="{4D266F4B-08CD-4045-9879-1FBA53AE9DA0}" type="pres">
      <dgm:prSet presAssocID="{336B0C09-B3AA-4BAB-B4CB-3717957B128F}" presName="dummy4b" presStyleCnt="0"/>
      <dgm:spPr/>
    </dgm:pt>
    <dgm:pt modelId="{379A787B-D0FF-8B4B-9BCA-A25AC22ADE1A}" type="pres">
      <dgm:prSet presAssocID="{336B0C09-B3AA-4BAB-B4CB-3717957B128F}" presName="wedge4Tx" presStyleLbl="node1" presStyleIdx="3" presStyleCnt="5">
        <dgm:presLayoutVars>
          <dgm:chMax val="0"/>
          <dgm:chPref val="0"/>
          <dgm:bulletEnabled val="1"/>
        </dgm:presLayoutVars>
      </dgm:prSet>
      <dgm:spPr/>
    </dgm:pt>
    <dgm:pt modelId="{DF2A48A3-B090-4D40-A174-A74AB4A87EDD}" type="pres">
      <dgm:prSet presAssocID="{336B0C09-B3AA-4BAB-B4CB-3717957B128F}" presName="wedge5" presStyleLbl="node1" presStyleIdx="4" presStyleCnt="5"/>
      <dgm:spPr/>
    </dgm:pt>
    <dgm:pt modelId="{5AA0ADD9-BE19-9B47-909E-FC49B855332D}" type="pres">
      <dgm:prSet presAssocID="{336B0C09-B3AA-4BAB-B4CB-3717957B128F}" presName="dummy5a" presStyleCnt="0"/>
      <dgm:spPr/>
    </dgm:pt>
    <dgm:pt modelId="{331672F6-55C0-7B4E-A8CC-3C4C34CD8131}" type="pres">
      <dgm:prSet presAssocID="{336B0C09-B3AA-4BAB-B4CB-3717957B128F}" presName="dummy5b" presStyleCnt="0"/>
      <dgm:spPr/>
    </dgm:pt>
    <dgm:pt modelId="{1FE9964D-1B90-8845-9E2A-4BD96D89558B}" type="pres">
      <dgm:prSet presAssocID="{336B0C09-B3AA-4BAB-B4CB-3717957B128F}" presName="wedge5Tx" presStyleLbl="node1" presStyleIdx="4" presStyleCnt="5">
        <dgm:presLayoutVars>
          <dgm:chMax val="0"/>
          <dgm:chPref val="0"/>
          <dgm:bulletEnabled val="1"/>
        </dgm:presLayoutVars>
      </dgm:prSet>
      <dgm:spPr/>
    </dgm:pt>
    <dgm:pt modelId="{BC492BD3-2C5D-E342-9B4B-B9B3994C17DA}" type="pres">
      <dgm:prSet presAssocID="{5A47A2E3-2927-FD4B-8866-4EC95500D209}" presName="arrowWedge1" presStyleLbl="fgSibTrans2D1" presStyleIdx="0" presStyleCnt="5"/>
      <dgm:spPr/>
    </dgm:pt>
    <dgm:pt modelId="{9DC6E87C-FF2E-384E-A831-E6F47059EC0A}" type="pres">
      <dgm:prSet presAssocID="{AF4BE7DB-EB26-244D-AC05-ECD5FEB8477E}" presName="arrowWedge2" presStyleLbl="fgSibTrans2D1" presStyleIdx="1" presStyleCnt="5"/>
      <dgm:spPr/>
    </dgm:pt>
    <dgm:pt modelId="{6C0A0A53-C53A-7A4D-B369-CF7A893E3093}" type="pres">
      <dgm:prSet presAssocID="{ABE8782D-F130-0445-9226-22A8DEAE84DF}" presName="arrowWedge3" presStyleLbl="fgSibTrans2D1" presStyleIdx="2" presStyleCnt="5"/>
      <dgm:spPr/>
    </dgm:pt>
    <dgm:pt modelId="{85BC7EBF-301B-5E47-8290-3F03E2D536C9}" type="pres">
      <dgm:prSet presAssocID="{4E8766CE-AD76-6F46-842F-40AF840E0CA0}" presName="arrowWedge4" presStyleLbl="fgSibTrans2D1" presStyleIdx="3" presStyleCnt="5"/>
      <dgm:spPr/>
    </dgm:pt>
    <dgm:pt modelId="{31053EB9-79FE-2841-80F1-CC5018434685}" type="pres">
      <dgm:prSet presAssocID="{919CF6EF-C05A-B644-8E2F-4D5BEEF9E735}" presName="arrowWedge5" presStyleLbl="fgSibTrans2D1" presStyleIdx="4" presStyleCnt="5"/>
      <dgm:spPr/>
    </dgm:pt>
  </dgm:ptLst>
  <dgm:cxnLst>
    <dgm:cxn modelId="{332FB810-AB24-434A-AF38-A55D69EB5600}" type="presOf" srcId="{8AA1266E-E019-564E-A7E6-D01043AC5FF5}" destId="{798EB796-F2D4-864A-9C47-F4C874ECB39A}" srcOrd="0" destOrd="0" presId="urn:microsoft.com/office/officeart/2005/8/layout/cycle8"/>
    <dgm:cxn modelId="{AB844B2D-EA54-B041-B336-6CFFB00F1444}" srcId="{336B0C09-B3AA-4BAB-B4CB-3717957B128F}" destId="{8AA1266E-E019-564E-A7E6-D01043AC5FF5}" srcOrd="1" destOrd="0" parTransId="{7E0B9109-0B41-0842-9989-5E83A0DE3B1E}" sibTransId="{AF4BE7DB-EB26-244D-AC05-ECD5FEB8477E}"/>
    <dgm:cxn modelId="{FD529337-796F-344E-BA89-E6AEDAC860EB}" srcId="{336B0C09-B3AA-4BAB-B4CB-3717957B128F}" destId="{0A7D3192-EA87-3344-81E0-7A1ED5A102A6}" srcOrd="3" destOrd="0" parTransId="{DE4F567F-5502-4C40-B6C8-3AAF237267EC}" sibTransId="{4E8766CE-AD76-6F46-842F-40AF840E0CA0}"/>
    <dgm:cxn modelId="{628A3151-8918-8245-80AC-5ECF24AD2D37}" type="presOf" srcId="{4CF7E6EC-EB6C-4843-A095-72CD4EB48DAC}" destId="{09C38800-73EB-0446-9C52-3DAA1A53DF09}" srcOrd="0" destOrd="0" presId="urn:microsoft.com/office/officeart/2005/8/layout/cycle8"/>
    <dgm:cxn modelId="{21C68B52-143E-AA40-B311-4FB9B38BFAA3}" srcId="{336B0C09-B3AA-4BAB-B4CB-3717957B128F}" destId="{1C26AB7A-7929-F04C-AF24-0704825D175C}" srcOrd="4" destOrd="0" parTransId="{FFC3AE5F-A097-314B-9299-3F6B99E0C076}" sibTransId="{919CF6EF-C05A-B644-8E2F-4D5BEEF9E735}"/>
    <dgm:cxn modelId="{958B535C-E6D3-5E4A-89B3-2ED369A19E64}" srcId="{336B0C09-B3AA-4BAB-B4CB-3717957B128F}" destId="{4CF7E6EC-EB6C-4843-A095-72CD4EB48DAC}" srcOrd="0" destOrd="0" parTransId="{613EF65A-79D6-0E4A-AEBF-95AB984E8562}" sibTransId="{5A47A2E3-2927-FD4B-8866-4EC95500D209}"/>
    <dgm:cxn modelId="{69185F67-5C0F-0945-80FC-121EE3215118}" type="presOf" srcId="{4CF7E6EC-EB6C-4843-A095-72CD4EB48DAC}" destId="{EFA13B33-88C6-9D44-AE86-2836B18C4A67}" srcOrd="1" destOrd="0" presId="urn:microsoft.com/office/officeart/2005/8/layout/cycle8"/>
    <dgm:cxn modelId="{832B7889-8ED7-E449-BE61-63FA8411414C}" type="presOf" srcId="{FA6B3810-5A04-1842-B8BA-0857EEF68518}" destId="{BDB48E5D-679E-074C-B3B6-B13D7E24E5FC}" srcOrd="0" destOrd="0" presId="urn:microsoft.com/office/officeart/2005/8/layout/cycle8"/>
    <dgm:cxn modelId="{784A7A9C-7F63-034C-9C4E-511A6B27FEF3}" srcId="{336B0C09-B3AA-4BAB-B4CB-3717957B128F}" destId="{FA6B3810-5A04-1842-B8BA-0857EEF68518}" srcOrd="2" destOrd="0" parTransId="{27309C8A-77F3-B044-B55D-077411DF4B15}" sibTransId="{ABE8782D-F130-0445-9226-22A8DEAE84DF}"/>
    <dgm:cxn modelId="{E9C2CEBB-471B-5449-9E26-C8C8F9E33FA7}" type="presOf" srcId="{1C26AB7A-7929-F04C-AF24-0704825D175C}" destId="{DF2A48A3-B090-4D40-A174-A74AB4A87EDD}" srcOrd="0" destOrd="0" presId="urn:microsoft.com/office/officeart/2005/8/layout/cycle8"/>
    <dgm:cxn modelId="{DF0D99CD-7F72-47AB-9101-A30173B364CF}" type="presOf" srcId="{336B0C09-B3AA-4BAB-B4CB-3717957B128F}" destId="{CED2EAB9-F4B4-4020-B9BF-02D825E54865}" srcOrd="0" destOrd="0" presId="urn:microsoft.com/office/officeart/2005/8/layout/cycle8"/>
    <dgm:cxn modelId="{2E9C9ECF-CED7-0B46-ACB1-DABED060E2F7}" type="presOf" srcId="{0A7D3192-EA87-3344-81E0-7A1ED5A102A6}" destId="{7E034B1A-8790-0D4B-BB07-05C689971733}" srcOrd="0" destOrd="0" presId="urn:microsoft.com/office/officeart/2005/8/layout/cycle8"/>
    <dgm:cxn modelId="{1C6B5BE0-DCAF-DF44-B430-C6D44EB40643}" type="presOf" srcId="{1C26AB7A-7929-F04C-AF24-0704825D175C}" destId="{1FE9964D-1B90-8845-9E2A-4BD96D89558B}" srcOrd="1" destOrd="0" presId="urn:microsoft.com/office/officeart/2005/8/layout/cycle8"/>
    <dgm:cxn modelId="{516F69E4-29AC-AF4A-8EF1-A917BDB0A922}" type="presOf" srcId="{FA6B3810-5A04-1842-B8BA-0857EEF68518}" destId="{3DA785A9-AFD3-7D4A-BCB3-4097194B4E4F}" srcOrd="1" destOrd="0" presId="urn:microsoft.com/office/officeart/2005/8/layout/cycle8"/>
    <dgm:cxn modelId="{200D6BFC-DA7D-E546-948E-08A677A4995D}" type="presOf" srcId="{0A7D3192-EA87-3344-81E0-7A1ED5A102A6}" destId="{379A787B-D0FF-8B4B-9BCA-A25AC22ADE1A}" srcOrd="1" destOrd="0" presId="urn:microsoft.com/office/officeart/2005/8/layout/cycle8"/>
    <dgm:cxn modelId="{258B26FF-FF54-324C-8B16-658584F0BF04}" type="presOf" srcId="{8AA1266E-E019-564E-A7E6-D01043AC5FF5}" destId="{23CDD81B-78C1-7640-8017-34B20EA650AC}" srcOrd="1" destOrd="0" presId="urn:microsoft.com/office/officeart/2005/8/layout/cycle8"/>
    <dgm:cxn modelId="{874748D8-E13A-8D47-954B-3E202C805F61}" type="presParOf" srcId="{CED2EAB9-F4B4-4020-B9BF-02D825E54865}" destId="{09C38800-73EB-0446-9C52-3DAA1A53DF09}" srcOrd="0" destOrd="0" presId="urn:microsoft.com/office/officeart/2005/8/layout/cycle8"/>
    <dgm:cxn modelId="{27449DA0-9989-A146-AAC2-EC19A4186240}" type="presParOf" srcId="{CED2EAB9-F4B4-4020-B9BF-02D825E54865}" destId="{288A7F01-CCD9-3643-81FF-B96400CBD04D}" srcOrd="1" destOrd="0" presId="urn:microsoft.com/office/officeart/2005/8/layout/cycle8"/>
    <dgm:cxn modelId="{78EAB27B-65DD-634C-8017-CD78F2CE16C7}" type="presParOf" srcId="{CED2EAB9-F4B4-4020-B9BF-02D825E54865}" destId="{CA22071E-784A-314F-BDC1-D781387F5D17}" srcOrd="2" destOrd="0" presId="urn:microsoft.com/office/officeart/2005/8/layout/cycle8"/>
    <dgm:cxn modelId="{CA3FA9B7-D565-3C4A-8410-39764E0373BF}" type="presParOf" srcId="{CED2EAB9-F4B4-4020-B9BF-02D825E54865}" destId="{EFA13B33-88C6-9D44-AE86-2836B18C4A67}" srcOrd="3" destOrd="0" presId="urn:microsoft.com/office/officeart/2005/8/layout/cycle8"/>
    <dgm:cxn modelId="{DF6D53AD-3C86-6D45-B67A-D335A8F0F6C0}" type="presParOf" srcId="{CED2EAB9-F4B4-4020-B9BF-02D825E54865}" destId="{798EB796-F2D4-864A-9C47-F4C874ECB39A}" srcOrd="4" destOrd="0" presId="urn:microsoft.com/office/officeart/2005/8/layout/cycle8"/>
    <dgm:cxn modelId="{6E1C2F54-427D-BC46-891E-A8545FC3BABA}" type="presParOf" srcId="{CED2EAB9-F4B4-4020-B9BF-02D825E54865}" destId="{08DF39E9-3569-324B-8386-7C0B4CF2A616}" srcOrd="5" destOrd="0" presId="urn:microsoft.com/office/officeart/2005/8/layout/cycle8"/>
    <dgm:cxn modelId="{13515DA4-A4BE-8640-B9AC-259F8F289ACB}" type="presParOf" srcId="{CED2EAB9-F4B4-4020-B9BF-02D825E54865}" destId="{EE2760D3-79B6-1047-8662-D7C01BE5E0E9}" srcOrd="6" destOrd="0" presId="urn:microsoft.com/office/officeart/2005/8/layout/cycle8"/>
    <dgm:cxn modelId="{5E892151-1C37-B64E-AF2A-72E4C333CD3B}" type="presParOf" srcId="{CED2EAB9-F4B4-4020-B9BF-02D825E54865}" destId="{23CDD81B-78C1-7640-8017-34B20EA650AC}" srcOrd="7" destOrd="0" presId="urn:microsoft.com/office/officeart/2005/8/layout/cycle8"/>
    <dgm:cxn modelId="{B9519B8C-5B09-804D-BFB9-3E7020F1BD65}" type="presParOf" srcId="{CED2EAB9-F4B4-4020-B9BF-02D825E54865}" destId="{BDB48E5D-679E-074C-B3B6-B13D7E24E5FC}" srcOrd="8" destOrd="0" presId="urn:microsoft.com/office/officeart/2005/8/layout/cycle8"/>
    <dgm:cxn modelId="{BFF0E72C-3CA7-7E4D-9810-39DDA9AACDE2}" type="presParOf" srcId="{CED2EAB9-F4B4-4020-B9BF-02D825E54865}" destId="{1A29F8E1-2B30-A04C-B811-72DC2F986FA7}" srcOrd="9" destOrd="0" presId="urn:microsoft.com/office/officeart/2005/8/layout/cycle8"/>
    <dgm:cxn modelId="{A2307DB3-81E4-9D4B-BE1D-DC5784502576}" type="presParOf" srcId="{CED2EAB9-F4B4-4020-B9BF-02D825E54865}" destId="{245EAF53-74F2-B346-A9F4-980DFF75F003}" srcOrd="10" destOrd="0" presId="urn:microsoft.com/office/officeart/2005/8/layout/cycle8"/>
    <dgm:cxn modelId="{EA7B296C-BC2D-8344-A557-8F7C9D99BACD}" type="presParOf" srcId="{CED2EAB9-F4B4-4020-B9BF-02D825E54865}" destId="{3DA785A9-AFD3-7D4A-BCB3-4097194B4E4F}" srcOrd="11" destOrd="0" presId="urn:microsoft.com/office/officeart/2005/8/layout/cycle8"/>
    <dgm:cxn modelId="{F7E46EA1-C57D-6B4E-A7BF-141F65652736}" type="presParOf" srcId="{CED2EAB9-F4B4-4020-B9BF-02D825E54865}" destId="{7E034B1A-8790-0D4B-BB07-05C689971733}" srcOrd="12" destOrd="0" presId="urn:microsoft.com/office/officeart/2005/8/layout/cycle8"/>
    <dgm:cxn modelId="{20C09189-6A1A-2048-85A4-09A10675C9D0}" type="presParOf" srcId="{CED2EAB9-F4B4-4020-B9BF-02D825E54865}" destId="{F3BA9822-810F-AF4D-8CD4-B010FFEE2DAA}" srcOrd="13" destOrd="0" presId="urn:microsoft.com/office/officeart/2005/8/layout/cycle8"/>
    <dgm:cxn modelId="{95E2ADBF-CB13-5046-AC96-2ABD80BF09A7}" type="presParOf" srcId="{CED2EAB9-F4B4-4020-B9BF-02D825E54865}" destId="{4D266F4B-08CD-4045-9879-1FBA53AE9DA0}" srcOrd="14" destOrd="0" presId="urn:microsoft.com/office/officeart/2005/8/layout/cycle8"/>
    <dgm:cxn modelId="{E329A0B6-693D-9949-8476-1610A5A203C0}" type="presParOf" srcId="{CED2EAB9-F4B4-4020-B9BF-02D825E54865}" destId="{379A787B-D0FF-8B4B-9BCA-A25AC22ADE1A}" srcOrd="15" destOrd="0" presId="urn:microsoft.com/office/officeart/2005/8/layout/cycle8"/>
    <dgm:cxn modelId="{5C4C18A3-7A78-4648-AA1B-C304643439A7}" type="presParOf" srcId="{CED2EAB9-F4B4-4020-B9BF-02D825E54865}" destId="{DF2A48A3-B090-4D40-A174-A74AB4A87EDD}" srcOrd="16" destOrd="0" presId="urn:microsoft.com/office/officeart/2005/8/layout/cycle8"/>
    <dgm:cxn modelId="{E937E1DC-B32F-A841-814F-AC83A9804D30}" type="presParOf" srcId="{CED2EAB9-F4B4-4020-B9BF-02D825E54865}" destId="{5AA0ADD9-BE19-9B47-909E-FC49B855332D}" srcOrd="17" destOrd="0" presId="urn:microsoft.com/office/officeart/2005/8/layout/cycle8"/>
    <dgm:cxn modelId="{017A5E6A-D940-8C46-84A2-787337B7AF40}" type="presParOf" srcId="{CED2EAB9-F4B4-4020-B9BF-02D825E54865}" destId="{331672F6-55C0-7B4E-A8CC-3C4C34CD8131}" srcOrd="18" destOrd="0" presId="urn:microsoft.com/office/officeart/2005/8/layout/cycle8"/>
    <dgm:cxn modelId="{CDFCFE36-A145-D440-86A9-F0EF3FBCCF29}" type="presParOf" srcId="{CED2EAB9-F4B4-4020-B9BF-02D825E54865}" destId="{1FE9964D-1B90-8845-9E2A-4BD96D89558B}" srcOrd="19" destOrd="0" presId="urn:microsoft.com/office/officeart/2005/8/layout/cycle8"/>
    <dgm:cxn modelId="{2A653218-5740-C845-A74C-31DABDB0BC86}" type="presParOf" srcId="{CED2EAB9-F4B4-4020-B9BF-02D825E54865}" destId="{BC492BD3-2C5D-E342-9B4B-B9B3994C17DA}" srcOrd="20" destOrd="0" presId="urn:microsoft.com/office/officeart/2005/8/layout/cycle8"/>
    <dgm:cxn modelId="{03C8947F-8F6C-864D-8239-B0A6D667D2CE}" type="presParOf" srcId="{CED2EAB9-F4B4-4020-B9BF-02D825E54865}" destId="{9DC6E87C-FF2E-384E-A831-E6F47059EC0A}" srcOrd="21" destOrd="0" presId="urn:microsoft.com/office/officeart/2005/8/layout/cycle8"/>
    <dgm:cxn modelId="{770839A4-B890-7E40-8D29-EDFBBA67A7A9}" type="presParOf" srcId="{CED2EAB9-F4B4-4020-B9BF-02D825E54865}" destId="{6C0A0A53-C53A-7A4D-B369-CF7A893E3093}" srcOrd="22" destOrd="0" presId="urn:microsoft.com/office/officeart/2005/8/layout/cycle8"/>
    <dgm:cxn modelId="{50DA17F6-6B51-3B40-A247-4B42A80A5672}" type="presParOf" srcId="{CED2EAB9-F4B4-4020-B9BF-02D825E54865}" destId="{85BC7EBF-301B-5E47-8290-3F03E2D536C9}" srcOrd="23" destOrd="0" presId="urn:microsoft.com/office/officeart/2005/8/layout/cycle8"/>
    <dgm:cxn modelId="{8FA3AF00-B231-6747-B8DB-AD871B67084A}" type="presParOf" srcId="{CED2EAB9-F4B4-4020-B9BF-02D825E54865}" destId="{31053EB9-79FE-2841-80F1-CC501843468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2B49C4-D6D4-3E40-84BF-D45E776DF256}" type="doc">
      <dgm:prSet loTypeId="urn:microsoft.com/office/officeart/2005/8/layout/venn1" loCatId="relationship" qsTypeId="urn:microsoft.com/office/officeart/2005/8/quickstyle/3d1" qsCatId="3D" csTypeId="urn:microsoft.com/office/officeart/2005/8/colors/accent3_5" csCatId="accent3" phldr="1"/>
      <dgm:spPr/>
      <dgm:t>
        <a:bodyPr/>
        <a:lstStyle/>
        <a:p>
          <a:endParaRPr lang="en-GB"/>
        </a:p>
      </dgm:t>
    </dgm:pt>
    <dgm:pt modelId="{74BD300C-5A7D-CD42-8446-0B3075011AC0}">
      <dgm:prSet custT="1"/>
      <dgm:spPr>
        <a:solidFill>
          <a:srgbClr val="00B0F0">
            <a:alpha val="50000"/>
          </a:srgbClr>
        </a:solidFill>
      </dgm:spPr>
      <dgm:t>
        <a:bodyPr/>
        <a:lstStyle/>
        <a:p>
          <a:r>
            <a:rPr lang="bg-BG" sz="2800" i="1" noProof="0" dirty="0">
              <a:solidFill>
                <a:schemeClr val="bg1"/>
              </a:solidFill>
            </a:rPr>
            <a:t>ТЕХНИЧЕСКИ ОГРАНИЧЕНИЯ</a:t>
          </a:r>
          <a:endParaRPr lang="bg-BG" sz="2800" noProof="0" dirty="0">
            <a:solidFill>
              <a:schemeClr val="bg1"/>
            </a:solidFill>
          </a:endParaRPr>
        </a:p>
      </dgm:t>
    </dgm:pt>
    <dgm:pt modelId="{0FDBC331-2345-EB4A-9E52-2C189FE46CED}" type="parTrans" cxnId="{014B6F58-CC94-6348-8B53-2CBC6289080C}">
      <dgm:prSet/>
      <dgm:spPr/>
      <dgm:t>
        <a:bodyPr/>
        <a:lstStyle/>
        <a:p>
          <a:endParaRPr lang="bg-BG" sz="1400" noProof="0"/>
        </a:p>
      </dgm:t>
    </dgm:pt>
    <dgm:pt modelId="{C6238C7F-00FF-C94B-8D1D-3D999396E645}" type="sibTrans" cxnId="{014B6F58-CC94-6348-8B53-2CBC6289080C}">
      <dgm:prSet/>
      <dgm:spPr/>
      <dgm:t>
        <a:bodyPr/>
        <a:lstStyle/>
        <a:p>
          <a:endParaRPr lang="bg-BG" sz="1400" noProof="0"/>
        </a:p>
      </dgm:t>
    </dgm:pt>
    <dgm:pt modelId="{C0AA8BCC-90DA-4C4A-87D7-65136C346CFD}" type="pres">
      <dgm:prSet presAssocID="{292B49C4-D6D4-3E40-84BF-D45E776DF256}" presName="compositeShape" presStyleCnt="0">
        <dgm:presLayoutVars>
          <dgm:chMax val="7"/>
          <dgm:dir/>
          <dgm:resizeHandles val="exact"/>
        </dgm:presLayoutVars>
      </dgm:prSet>
      <dgm:spPr/>
    </dgm:pt>
    <dgm:pt modelId="{40C0C9FB-066B-144B-B107-AF9358E585C7}" type="pres">
      <dgm:prSet presAssocID="{74BD300C-5A7D-CD42-8446-0B3075011AC0}" presName="circ1TxSh" presStyleLbl="vennNode1" presStyleIdx="0" presStyleCnt="1"/>
      <dgm:spPr/>
    </dgm:pt>
  </dgm:ptLst>
  <dgm:cxnLst>
    <dgm:cxn modelId="{8D4D8732-04AE-5A43-8CF7-1D57C2835DBA}" type="presOf" srcId="{292B49C4-D6D4-3E40-84BF-D45E776DF256}" destId="{C0AA8BCC-90DA-4C4A-87D7-65136C346CFD}" srcOrd="0" destOrd="0" presId="urn:microsoft.com/office/officeart/2005/8/layout/venn1"/>
    <dgm:cxn modelId="{014B6F58-CC94-6348-8B53-2CBC6289080C}" srcId="{292B49C4-D6D4-3E40-84BF-D45E776DF256}" destId="{74BD300C-5A7D-CD42-8446-0B3075011AC0}" srcOrd="0" destOrd="0" parTransId="{0FDBC331-2345-EB4A-9E52-2C189FE46CED}" sibTransId="{C6238C7F-00FF-C94B-8D1D-3D999396E645}"/>
    <dgm:cxn modelId="{AB44747C-5043-764F-ADA8-D1E98EE61C6E}" type="presOf" srcId="{74BD300C-5A7D-CD42-8446-0B3075011AC0}" destId="{40C0C9FB-066B-144B-B107-AF9358E585C7}" srcOrd="0" destOrd="0" presId="urn:microsoft.com/office/officeart/2005/8/layout/venn1"/>
    <dgm:cxn modelId="{E7AE6640-787C-4A44-86FD-08D203A9747B}" type="presParOf" srcId="{C0AA8BCC-90DA-4C4A-87D7-65136C346CFD}" destId="{40C0C9FB-066B-144B-B107-AF9358E585C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450758-038F-48B4-8740-D68977C6F1E0}" type="doc">
      <dgm:prSet loTypeId="urn:microsoft.com/office/officeart/2005/8/layout/default" loCatId="list" qsTypeId="urn:microsoft.com/office/officeart/2005/8/quickstyle/3d1" qsCatId="3D" csTypeId="urn:microsoft.com/office/officeart/2005/8/colors/accent3_2" csCatId="accent3" phldr="1"/>
      <dgm:spPr/>
      <dgm:t>
        <a:bodyPr/>
        <a:lstStyle/>
        <a:p>
          <a:endParaRPr lang="en-US"/>
        </a:p>
      </dgm:t>
    </dgm:pt>
    <dgm:pt modelId="{EAC11764-D109-0F4A-B466-82E5B519E1BF}">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Обем на данните</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357D9B37-A642-FE4E-9A16-9C3F45967956}" type="parTrans" cxnId="{C4C3EF9C-54D4-6844-BB30-79941238FA46}">
      <dgm:prSet/>
      <dgm:spPr/>
      <dgm:t>
        <a:bodyPr/>
        <a:lstStyle/>
        <a:p>
          <a:endParaRPr lang="en-GB"/>
        </a:p>
      </dgm:t>
    </dgm:pt>
    <dgm:pt modelId="{D8BBCE49-F1E8-F94E-B151-9D7151E86D90}" type="sibTrans" cxnId="{C4C3EF9C-54D4-6844-BB30-79941238FA46}">
      <dgm:prSet/>
      <dgm:spPr/>
      <dgm:t>
        <a:bodyPr/>
        <a:lstStyle/>
        <a:p>
          <a:endParaRPr lang="en-GB"/>
        </a:p>
      </dgm:t>
    </dgm:pt>
    <dgm:pt modelId="{F36D32DF-5864-2648-BED7-3F77D9A58BFC}">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Скорост на търсачките</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B20F94E2-BBA8-8D4B-9C80-8E3332D88707}" type="parTrans" cxnId="{B8A564F5-A631-ED46-8E30-C32C2379CC1C}">
      <dgm:prSet/>
      <dgm:spPr/>
      <dgm:t>
        <a:bodyPr/>
        <a:lstStyle/>
        <a:p>
          <a:endParaRPr lang="en-GB"/>
        </a:p>
      </dgm:t>
    </dgm:pt>
    <dgm:pt modelId="{490A8581-D464-D645-8F33-E15939BE645D}" type="sibTrans" cxnId="{B8A564F5-A631-ED46-8E30-C32C2379CC1C}">
      <dgm:prSet/>
      <dgm:spPr/>
      <dgm:t>
        <a:bodyPr/>
        <a:lstStyle/>
        <a:p>
          <a:endParaRPr lang="en-GB"/>
        </a:p>
      </dgm:t>
    </dgm:pt>
    <dgm:pt modelId="{BEEBE73E-41D4-9142-AD11-62A74C0F2495}">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Инфраструктурни ограничения</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9F2A5094-D1C2-BD44-800E-8B69C6CD8085}" type="parTrans" cxnId="{E381BC1A-84DB-1B43-9C48-6A7AA38E7BB7}">
      <dgm:prSet/>
      <dgm:spPr/>
      <dgm:t>
        <a:bodyPr/>
        <a:lstStyle/>
        <a:p>
          <a:endParaRPr lang="en-GB"/>
        </a:p>
      </dgm:t>
    </dgm:pt>
    <dgm:pt modelId="{94CADF5A-9880-F141-B758-CC97D9083710}" type="sibTrans" cxnId="{E381BC1A-84DB-1B43-9C48-6A7AA38E7BB7}">
      <dgm:prSet/>
      <dgm:spPr/>
      <dgm:t>
        <a:bodyPr/>
        <a:lstStyle/>
        <a:p>
          <a:endParaRPr lang="en-GB"/>
        </a:p>
      </dgm:t>
    </dgm:pt>
    <dgm:pt modelId="{E5416045-A8B9-644A-BCC4-25D12C607E32}">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Качество на данните</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3A4F0F2D-069D-1343-98B1-A76BC0C9CCB2}" type="parTrans" cxnId="{2816A889-7F98-134B-90C4-0E3BFE6355A0}">
      <dgm:prSet/>
      <dgm:spPr/>
      <dgm:t>
        <a:bodyPr/>
        <a:lstStyle/>
        <a:p>
          <a:endParaRPr lang="en-GB"/>
        </a:p>
      </dgm:t>
    </dgm:pt>
    <dgm:pt modelId="{42480D1D-413F-D849-A5CF-2B347A80A789}" type="sibTrans" cxnId="{2816A889-7F98-134B-90C4-0E3BFE6355A0}">
      <dgm:prSet/>
      <dgm:spPr/>
      <dgm:t>
        <a:bodyPr/>
        <a:lstStyle/>
        <a:p>
          <a:endParaRPr lang="en-GB"/>
        </a:p>
      </dgm:t>
    </dgm:pt>
    <dgm:pt modelId="{F5B45C7D-F4ED-5147-9B38-949B5F6F0E24}">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Ограничения на търсачките</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701F61D9-FFE0-FF4D-A1F2-4F6AB12DDE15}" type="parTrans" cxnId="{67515E7E-E32D-1E46-B913-8CAAE1A3712F}">
      <dgm:prSet/>
      <dgm:spPr/>
      <dgm:t>
        <a:bodyPr/>
        <a:lstStyle/>
        <a:p>
          <a:endParaRPr lang="en-GB"/>
        </a:p>
      </dgm:t>
    </dgm:pt>
    <dgm:pt modelId="{5C492F7B-0C90-1741-88C0-4A1CF73E0E83}" type="sibTrans" cxnId="{67515E7E-E32D-1E46-B913-8CAAE1A3712F}">
      <dgm:prSet/>
      <dgm:spPr/>
      <dgm:t>
        <a:bodyPr/>
        <a:lstStyle/>
        <a:p>
          <a:endParaRPr lang="en-GB"/>
        </a:p>
      </dgm:t>
    </dgm:pt>
    <dgm:pt modelId="{F7A36D24-3773-CD40-87CE-8005C6430D92}">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Езикови бариери</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602C650A-3316-A74A-A987-E6F873F7E5D5}" type="parTrans" cxnId="{88681ABB-617D-3C48-8815-7DC1F835167B}">
      <dgm:prSet/>
      <dgm:spPr/>
      <dgm:t>
        <a:bodyPr/>
        <a:lstStyle/>
        <a:p>
          <a:endParaRPr lang="en-GB"/>
        </a:p>
      </dgm:t>
    </dgm:pt>
    <dgm:pt modelId="{644EC962-DB49-434F-9E1B-1F66224D0AFB}" type="sibTrans" cxnId="{88681ABB-617D-3C48-8815-7DC1F835167B}">
      <dgm:prSet/>
      <dgm:spPr/>
      <dgm:t>
        <a:bodyPr/>
        <a:lstStyle/>
        <a:p>
          <a:endParaRPr lang="en-GB"/>
        </a:p>
      </dgm:t>
    </dgm:pt>
    <dgm:pt modelId="{14EB7EF3-8BDD-0240-8C32-793609144E59}">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Наличие на метаданни</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BB2AB90F-C4F3-834B-BFB2-E9924969E16E}" type="parTrans" cxnId="{9399114F-B3AD-5847-A981-D696E8026352}">
      <dgm:prSet/>
      <dgm:spPr/>
      <dgm:t>
        <a:bodyPr/>
        <a:lstStyle/>
        <a:p>
          <a:endParaRPr lang="en-GB"/>
        </a:p>
      </dgm:t>
    </dgm:pt>
    <dgm:pt modelId="{28B39621-62AB-CA47-9827-E3BB01ED60CE}" type="sibTrans" cxnId="{9399114F-B3AD-5847-A981-D696E8026352}">
      <dgm:prSet/>
      <dgm:spPr/>
      <dgm:t>
        <a:bodyPr/>
        <a:lstStyle/>
        <a:p>
          <a:endParaRPr lang="en-GB"/>
        </a:p>
      </dgm:t>
    </dgm:pt>
    <dgm:pt modelId="{533BAB64-447A-F448-AE77-9307CC9935A0}">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Ограничения на достъпа</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AA2AC40B-E11E-EC45-AEF7-3AB224CA784C}" type="parTrans" cxnId="{B9D2B6E3-6336-2E4F-80CB-C14D9D5168D3}">
      <dgm:prSet/>
      <dgm:spPr/>
      <dgm:t>
        <a:bodyPr/>
        <a:lstStyle/>
        <a:p>
          <a:endParaRPr lang="en-GB"/>
        </a:p>
      </dgm:t>
    </dgm:pt>
    <dgm:pt modelId="{7D7B6E4A-6DDE-A240-AC6F-028465F10300}" type="sibTrans" cxnId="{B9D2B6E3-6336-2E4F-80CB-C14D9D5168D3}">
      <dgm:prSet/>
      <dgm:spPr/>
      <dgm:t>
        <a:bodyPr/>
        <a:lstStyle/>
        <a:p>
          <a:endParaRPr lang="en-GB"/>
        </a:p>
      </dgm:t>
    </dgm:pt>
    <dgm:pt modelId="{E439F3A3-F6B9-E942-84E3-D2183D2D4C6B}">
      <dgm:prSet/>
      <dgm:spPr>
        <a:solidFill>
          <a:srgbClr val="00B0F0"/>
        </a:solidFill>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Недостатъчни резултати</a:t>
          </a:r>
          <a:endParaRPr lang="bg-BG" dirty="0"/>
        </a:p>
      </dgm:t>
    </dgm:pt>
    <dgm:pt modelId="{BA9AE9D0-70BA-B142-A5D9-116B0FDA1BD2}" type="parTrans" cxnId="{E79159BF-A484-104E-96E9-F5BC1D077558}">
      <dgm:prSet/>
      <dgm:spPr/>
      <dgm:t>
        <a:bodyPr/>
        <a:lstStyle/>
        <a:p>
          <a:endParaRPr lang="en-GB"/>
        </a:p>
      </dgm:t>
    </dgm:pt>
    <dgm:pt modelId="{0C82BED1-69F5-514A-9CA7-7985880287F5}" type="sibTrans" cxnId="{E79159BF-A484-104E-96E9-F5BC1D077558}">
      <dgm:prSet/>
      <dgm:spPr/>
      <dgm:t>
        <a:bodyPr/>
        <a:lstStyle/>
        <a:p>
          <a:endParaRPr lang="en-GB"/>
        </a:p>
      </dgm:t>
    </dgm:pt>
    <dgm:pt modelId="{462547A0-905B-5445-AB8E-F6756D95BDA9}" type="pres">
      <dgm:prSet presAssocID="{27450758-038F-48B4-8740-D68977C6F1E0}" presName="diagram" presStyleCnt="0">
        <dgm:presLayoutVars>
          <dgm:dir/>
          <dgm:resizeHandles val="exact"/>
        </dgm:presLayoutVars>
      </dgm:prSet>
      <dgm:spPr/>
    </dgm:pt>
    <dgm:pt modelId="{32F35153-451C-7544-98FA-DF51D0803F81}" type="pres">
      <dgm:prSet presAssocID="{EAC11764-D109-0F4A-B466-82E5B519E1BF}" presName="node" presStyleLbl="node1" presStyleIdx="0" presStyleCnt="9">
        <dgm:presLayoutVars>
          <dgm:bulletEnabled val="1"/>
        </dgm:presLayoutVars>
      </dgm:prSet>
      <dgm:spPr/>
    </dgm:pt>
    <dgm:pt modelId="{BC7AE296-1165-2443-A2A2-F0DA4F631D84}" type="pres">
      <dgm:prSet presAssocID="{D8BBCE49-F1E8-F94E-B151-9D7151E86D90}" presName="sibTrans" presStyleCnt="0"/>
      <dgm:spPr/>
    </dgm:pt>
    <dgm:pt modelId="{A6EEE6BB-638A-5247-A9A3-F1AA5A9C4BB7}" type="pres">
      <dgm:prSet presAssocID="{F36D32DF-5864-2648-BED7-3F77D9A58BFC}" presName="node" presStyleLbl="node1" presStyleIdx="1" presStyleCnt="9">
        <dgm:presLayoutVars>
          <dgm:bulletEnabled val="1"/>
        </dgm:presLayoutVars>
      </dgm:prSet>
      <dgm:spPr/>
    </dgm:pt>
    <dgm:pt modelId="{8163EEB4-50CF-2742-9AFB-F6DB191206DC}" type="pres">
      <dgm:prSet presAssocID="{490A8581-D464-D645-8F33-E15939BE645D}" presName="sibTrans" presStyleCnt="0"/>
      <dgm:spPr/>
    </dgm:pt>
    <dgm:pt modelId="{104BC72C-47A9-774C-AA2B-C55A9498460E}" type="pres">
      <dgm:prSet presAssocID="{BEEBE73E-41D4-9142-AD11-62A74C0F2495}" presName="node" presStyleLbl="node1" presStyleIdx="2" presStyleCnt="9">
        <dgm:presLayoutVars>
          <dgm:bulletEnabled val="1"/>
        </dgm:presLayoutVars>
      </dgm:prSet>
      <dgm:spPr/>
    </dgm:pt>
    <dgm:pt modelId="{6DCE79F7-79C7-C149-8526-B2DBAAF49E3D}" type="pres">
      <dgm:prSet presAssocID="{94CADF5A-9880-F141-B758-CC97D9083710}" presName="sibTrans" presStyleCnt="0"/>
      <dgm:spPr/>
    </dgm:pt>
    <dgm:pt modelId="{45C5650E-09FA-3B4D-BE7B-E0E35D7AAF61}" type="pres">
      <dgm:prSet presAssocID="{E5416045-A8B9-644A-BCC4-25D12C607E32}" presName="node" presStyleLbl="node1" presStyleIdx="3" presStyleCnt="9">
        <dgm:presLayoutVars>
          <dgm:bulletEnabled val="1"/>
        </dgm:presLayoutVars>
      </dgm:prSet>
      <dgm:spPr/>
    </dgm:pt>
    <dgm:pt modelId="{2BA36EF9-3E32-5142-B6EB-68EBCA35E581}" type="pres">
      <dgm:prSet presAssocID="{42480D1D-413F-D849-A5CF-2B347A80A789}" presName="sibTrans" presStyleCnt="0"/>
      <dgm:spPr/>
    </dgm:pt>
    <dgm:pt modelId="{53B41C00-5314-CC4E-AAAD-8289338407E3}" type="pres">
      <dgm:prSet presAssocID="{F5B45C7D-F4ED-5147-9B38-949B5F6F0E24}" presName="node" presStyleLbl="node1" presStyleIdx="4" presStyleCnt="9">
        <dgm:presLayoutVars>
          <dgm:bulletEnabled val="1"/>
        </dgm:presLayoutVars>
      </dgm:prSet>
      <dgm:spPr/>
    </dgm:pt>
    <dgm:pt modelId="{96C3FCCD-0816-3044-AF34-9207F53D755C}" type="pres">
      <dgm:prSet presAssocID="{5C492F7B-0C90-1741-88C0-4A1CF73E0E83}" presName="sibTrans" presStyleCnt="0"/>
      <dgm:spPr/>
    </dgm:pt>
    <dgm:pt modelId="{C3253B40-47A2-BF43-9FB7-FF40767DF4CE}" type="pres">
      <dgm:prSet presAssocID="{F7A36D24-3773-CD40-87CE-8005C6430D92}" presName="node" presStyleLbl="node1" presStyleIdx="5" presStyleCnt="9">
        <dgm:presLayoutVars>
          <dgm:bulletEnabled val="1"/>
        </dgm:presLayoutVars>
      </dgm:prSet>
      <dgm:spPr/>
    </dgm:pt>
    <dgm:pt modelId="{A6502C2E-E94C-E847-8BCE-6CC89747F39A}" type="pres">
      <dgm:prSet presAssocID="{644EC962-DB49-434F-9E1B-1F66224D0AFB}" presName="sibTrans" presStyleCnt="0"/>
      <dgm:spPr/>
    </dgm:pt>
    <dgm:pt modelId="{215B9901-A8D7-564F-83B8-0CCEBD825D69}" type="pres">
      <dgm:prSet presAssocID="{14EB7EF3-8BDD-0240-8C32-793609144E59}" presName="node" presStyleLbl="node1" presStyleIdx="6" presStyleCnt="9">
        <dgm:presLayoutVars>
          <dgm:bulletEnabled val="1"/>
        </dgm:presLayoutVars>
      </dgm:prSet>
      <dgm:spPr/>
    </dgm:pt>
    <dgm:pt modelId="{613857F0-B213-D242-BA60-4CA11F6AE470}" type="pres">
      <dgm:prSet presAssocID="{28B39621-62AB-CA47-9827-E3BB01ED60CE}" presName="sibTrans" presStyleCnt="0"/>
      <dgm:spPr/>
    </dgm:pt>
    <dgm:pt modelId="{A85B9A71-63CD-8344-82C9-76C7248D76AC}" type="pres">
      <dgm:prSet presAssocID="{533BAB64-447A-F448-AE77-9307CC9935A0}" presName="node" presStyleLbl="node1" presStyleIdx="7" presStyleCnt="9">
        <dgm:presLayoutVars>
          <dgm:bulletEnabled val="1"/>
        </dgm:presLayoutVars>
      </dgm:prSet>
      <dgm:spPr/>
    </dgm:pt>
    <dgm:pt modelId="{30451539-5CF0-134E-9E06-A6F5A4A8E08F}" type="pres">
      <dgm:prSet presAssocID="{7D7B6E4A-6DDE-A240-AC6F-028465F10300}" presName="sibTrans" presStyleCnt="0"/>
      <dgm:spPr/>
    </dgm:pt>
    <dgm:pt modelId="{16051938-7093-D147-AAF7-6603CA25A51B}" type="pres">
      <dgm:prSet presAssocID="{E439F3A3-F6B9-E942-84E3-D2183D2D4C6B}" presName="node" presStyleLbl="node1" presStyleIdx="8" presStyleCnt="9">
        <dgm:presLayoutVars>
          <dgm:bulletEnabled val="1"/>
        </dgm:presLayoutVars>
      </dgm:prSet>
      <dgm:spPr/>
    </dgm:pt>
  </dgm:ptLst>
  <dgm:cxnLst>
    <dgm:cxn modelId="{9608C204-C920-094B-8B80-03AE0807C03A}" type="presOf" srcId="{27450758-038F-48B4-8740-D68977C6F1E0}" destId="{462547A0-905B-5445-AB8E-F6756D95BDA9}" srcOrd="0" destOrd="0" presId="urn:microsoft.com/office/officeart/2005/8/layout/default"/>
    <dgm:cxn modelId="{E381BC1A-84DB-1B43-9C48-6A7AA38E7BB7}" srcId="{27450758-038F-48B4-8740-D68977C6F1E0}" destId="{BEEBE73E-41D4-9142-AD11-62A74C0F2495}" srcOrd="2" destOrd="0" parTransId="{9F2A5094-D1C2-BD44-800E-8B69C6CD8085}" sibTransId="{94CADF5A-9880-F141-B758-CC97D9083710}"/>
    <dgm:cxn modelId="{1F28383E-1484-5744-9E1D-5BB1B36B6561}" type="presOf" srcId="{E439F3A3-F6B9-E942-84E3-D2183D2D4C6B}" destId="{16051938-7093-D147-AAF7-6603CA25A51B}" srcOrd="0" destOrd="0" presId="urn:microsoft.com/office/officeart/2005/8/layout/default"/>
    <dgm:cxn modelId="{9399114F-B3AD-5847-A981-D696E8026352}" srcId="{27450758-038F-48B4-8740-D68977C6F1E0}" destId="{14EB7EF3-8BDD-0240-8C32-793609144E59}" srcOrd="6" destOrd="0" parTransId="{BB2AB90F-C4F3-834B-BFB2-E9924969E16E}" sibTransId="{28B39621-62AB-CA47-9827-E3BB01ED60CE}"/>
    <dgm:cxn modelId="{662DCE5A-CC94-9E4E-B57B-783CF2DF6F05}" type="presOf" srcId="{EAC11764-D109-0F4A-B466-82E5B519E1BF}" destId="{32F35153-451C-7544-98FA-DF51D0803F81}" srcOrd="0" destOrd="0" presId="urn:microsoft.com/office/officeart/2005/8/layout/default"/>
    <dgm:cxn modelId="{EBDEC07A-A4EF-9944-A4D7-87F311FAB580}" type="presOf" srcId="{E5416045-A8B9-644A-BCC4-25D12C607E32}" destId="{45C5650E-09FA-3B4D-BE7B-E0E35D7AAF61}" srcOrd="0" destOrd="0" presId="urn:microsoft.com/office/officeart/2005/8/layout/default"/>
    <dgm:cxn modelId="{67515E7E-E32D-1E46-B913-8CAAE1A3712F}" srcId="{27450758-038F-48B4-8740-D68977C6F1E0}" destId="{F5B45C7D-F4ED-5147-9B38-949B5F6F0E24}" srcOrd="4" destOrd="0" parTransId="{701F61D9-FFE0-FF4D-A1F2-4F6AB12DDE15}" sibTransId="{5C492F7B-0C90-1741-88C0-4A1CF73E0E83}"/>
    <dgm:cxn modelId="{2816A889-7F98-134B-90C4-0E3BFE6355A0}" srcId="{27450758-038F-48B4-8740-D68977C6F1E0}" destId="{E5416045-A8B9-644A-BCC4-25D12C607E32}" srcOrd="3" destOrd="0" parTransId="{3A4F0F2D-069D-1343-98B1-A76BC0C9CCB2}" sibTransId="{42480D1D-413F-D849-A5CF-2B347A80A789}"/>
    <dgm:cxn modelId="{C4C3EF9C-54D4-6844-BB30-79941238FA46}" srcId="{27450758-038F-48B4-8740-D68977C6F1E0}" destId="{EAC11764-D109-0F4A-B466-82E5B519E1BF}" srcOrd="0" destOrd="0" parTransId="{357D9B37-A642-FE4E-9A16-9C3F45967956}" sibTransId="{D8BBCE49-F1E8-F94E-B151-9D7151E86D90}"/>
    <dgm:cxn modelId="{88681ABB-617D-3C48-8815-7DC1F835167B}" srcId="{27450758-038F-48B4-8740-D68977C6F1E0}" destId="{F7A36D24-3773-CD40-87CE-8005C6430D92}" srcOrd="5" destOrd="0" parTransId="{602C650A-3316-A74A-A987-E6F873F7E5D5}" sibTransId="{644EC962-DB49-434F-9E1B-1F66224D0AFB}"/>
    <dgm:cxn modelId="{E79159BF-A484-104E-96E9-F5BC1D077558}" srcId="{27450758-038F-48B4-8740-D68977C6F1E0}" destId="{E439F3A3-F6B9-E942-84E3-D2183D2D4C6B}" srcOrd="8" destOrd="0" parTransId="{BA9AE9D0-70BA-B142-A5D9-116B0FDA1BD2}" sibTransId="{0C82BED1-69F5-514A-9CA7-7985880287F5}"/>
    <dgm:cxn modelId="{518560C5-1972-9B49-82F7-93EA54EF7B2B}" type="presOf" srcId="{BEEBE73E-41D4-9142-AD11-62A74C0F2495}" destId="{104BC72C-47A9-774C-AA2B-C55A9498460E}" srcOrd="0" destOrd="0" presId="urn:microsoft.com/office/officeart/2005/8/layout/default"/>
    <dgm:cxn modelId="{847BE7D9-A5E1-A249-A334-C90C1040AABA}" type="presOf" srcId="{533BAB64-447A-F448-AE77-9307CC9935A0}" destId="{A85B9A71-63CD-8344-82C9-76C7248D76AC}" srcOrd="0" destOrd="0" presId="urn:microsoft.com/office/officeart/2005/8/layout/default"/>
    <dgm:cxn modelId="{27E604E1-3EDB-8C43-A57D-8814139B38C1}" type="presOf" srcId="{F36D32DF-5864-2648-BED7-3F77D9A58BFC}" destId="{A6EEE6BB-638A-5247-A9A3-F1AA5A9C4BB7}" srcOrd="0" destOrd="0" presId="urn:microsoft.com/office/officeart/2005/8/layout/default"/>
    <dgm:cxn modelId="{B9D2B6E3-6336-2E4F-80CB-C14D9D5168D3}" srcId="{27450758-038F-48B4-8740-D68977C6F1E0}" destId="{533BAB64-447A-F448-AE77-9307CC9935A0}" srcOrd="7" destOrd="0" parTransId="{AA2AC40B-E11E-EC45-AEF7-3AB224CA784C}" sibTransId="{7D7B6E4A-6DDE-A240-AC6F-028465F10300}"/>
    <dgm:cxn modelId="{5AFDACE7-86CC-7040-8E66-8BACE3D054E9}" type="presOf" srcId="{F5B45C7D-F4ED-5147-9B38-949B5F6F0E24}" destId="{53B41C00-5314-CC4E-AAAD-8289338407E3}" srcOrd="0" destOrd="0" presId="urn:microsoft.com/office/officeart/2005/8/layout/default"/>
    <dgm:cxn modelId="{B8A564F5-A631-ED46-8E30-C32C2379CC1C}" srcId="{27450758-038F-48B4-8740-D68977C6F1E0}" destId="{F36D32DF-5864-2648-BED7-3F77D9A58BFC}" srcOrd="1" destOrd="0" parTransId="{B20F94E2-BBA8-8D4B-9C80-8E3332D88707}" sibTransId="{490A8581-D464-D645-8F33-E15939BE645D}"/>
    <dgm:cxn modelId="{045C73F7-CFC5-FE46-8AFF-D4881F7ADBAC}" type="presOf" srcId="{14EB7EF3-8BDD-0240-8C32-793609144E59}" destId="{215B9901-A8D7-564F-83B8-0CCEBD825D69}" srcOrd="0" destOrd="0" presId="urn:microsoft.com/office/officeart/2005/8/layout/default"/>
    <dgm:cxn modelId="{F8184EFE-F4A6-0F42-AE0D-C62A0518DD19}" type="presOf" srcId="{F7A36D24-3773-CD40-87CE-8005C6430D92}" destId="{C3253B40-47A2-BF43-9FB7-FF40767DF4CE}" srcOrd="0" destOrd="0" presId="urn:microsoft.com/office/officeart/2005/8/layout/default"/>
    <dgm:cxn modelId="{6AA39DB4-3AA0-8D45-A5B1-8DD5468AEAEC}" type="presParOf" srcId="{462547A0-905B-5445-AB8E-F6756D95BDA9}" destId="{32F35153-451C-7544-98FA-DF51D0803F81}" srcOrd="0" destOrd="0" presId="urn:microsoft.com/office/officeart/2005/8/layout/default"/>
    <dgm:cxn modelId="{AB5270BB-90E6-8D44-BDC1-F9FB68140B0C}" type="presParOf" srcId="{462547A0-905B-5445-AB8E-F6756D95BDA9}" destId="{BC7AE296-1165-2443-A2A2-F0DA4F631D84}" srcOrd="1" destOrd="0" presId="urn:microsoft.com/office/officeart/2005/8/layout/default"/>
    <dgm:cxn modelId="{1991EDF2-7E37-3744-8F7C-05EC0EAEB455}" type="presParOf" srcId="{462547A0-905B-5445-AB8E-F6756D95BDA9}" destId="{A6EEE6BB-638A-5247-A9A3-F1AA5A9C4BB7}" srcOrd="2" destOrd="0" presId="urn:microsoft.com/office/officeart/2005/8/layout/default"/>
    <dgm:cxn modelId="{270B1968-E954-E240-9499-2C9F6A62562C}" type="presParOf" srcId="{462547A0-905B-5445-AB8E-F6756D95BDA9}" destId="{8163EEB4-50CF-2742-9AFB-F6DB191206DC}" srcOrd="3" destOrd="0" presId="urn:microsoft.com/office/officeart/2005/8/layout/default"/>
    <dgm:cxn modelId="{574234F6-774A-424B-9BC4-5C4266574FE8}" type="presParOf" srcId="{462547A0-905B-5445-AB8E-F6756D95BDA9}" destId="{104BC72C-47A9-774C-AA2B-C55A9498460E}" srcOrd="4" destOrd="0" presId="urn:microsoft.com/office/officeart/2005/8/layout/default"/>
    <dgm:cxn modelId="{EBB6EE0E-462F-1B4E-9D43-37E906E05AD4}" type="presParOf" srcId="{462547A0-905B-5445-AB8E-F6756D95BDA9}" destId="{6DCE79F7-79C7-C149-8526-B2DBAAF49E3D}" srcOrd="5" destOrd="0" presId="urn:microsoft.com/office/officeart/2005/8/layout/default"/>
    <dgm:cxn modelId="{3381B881-1837-1347-9B70-B41DD093B4F5}" type="presParOf" srcId="{462547A0-905B-5445-AB8E-F6756D95BDA9}" destId="{45C5650E-09FA-3B4D-BE7B-E0E35D7AAF61}" srcOrd="6" destOrd="0" presId="urn:microsoft.com/office/officeart/2005/8/layout/default"/>
    <dgm:cxn modelId="{2DE586DD-989A-6D45-96C4-FF81788BDC9A}" type="presParOf" srcId="{462547A0-905B-5445-AB8E-F6756D95BDA9}" destId="{2BA36EF9-3E32-5142-B6EB-68EBCA35E581}" srcOrd="7" destOrd="0" presId="urn:microsoft.com/office/officeart/2005/8/layout/default"/>
    <dgm:cxn modelId="{35749060-8CB0-E94D-8A6A-2968C22068D1}" type="presParOf" srcId="{462547A0-905B-5445-AB8E-F6756D95BDA9}" destId="{53B41C00-5314-CC4E-AAAD-8289338407E3}" srcOrd="8" destOrd="0" presId="urn:microsoft.com/office/officeart/2005/8/layout/default"/>
    <dgm:cxn modelId="{3559B7C3-4E52-714E-BCD7-4B556163682D}" type="presParOf" srcId="{462547A0-905B-5445-AB8E-F6756D95BDA9}" destId="{96C3FCCD-0816-3044-AF34-9207F53D755C}" srcOrd="9" destOrd="0" presId="urn:microsoft.com/office/officeart/2005/8/layout/default"/>
    <dgm:cxn modelId="{B6D78FF4-3841-CB47-9B0E-32D43D0BD7B9}" type="presParOf" srcId="{462547A0-905B-5445-AB8E-F6756D95BDA9}" destId="{C3253B40-47A2-BF43-9FB7-FF40767DF4CE}" srcOrd="10" destOrd="0" presId="urn:microsoft.com/office/officeart/2005/8/layout/default"/>
    <dgm:cxn modelId="{EADD704B-6FC1-B741-8886-459627B9682C}" type="presParOf" srcId="{462547A0-905B-5445-AB8E-F6756D95BDA9}" destId="{A6502C2E-E94C-E847-8BCE-6CC89747F39A}" srcOrd="11" destOrd="0" presId="urn:microsoft.com/office/officeart/2005/8/layout/default"/>
    <dgm:cxn modelId="{D983A532-CD4C-8C4A-AFF0-9C578EFC402C}" type="presParOf" srcId="{462547A0-905B-5445-AB8E-F6756D95BDA9}" destId="{215B9901-A8D7-564F-83B8-0CCEBD825D69}" srcOrd="12" destOrd="0" presId="urn:microsoft.com/office/officeart/2005/8/layout/default"/>
    <dgm:cxn modelId="{EA034E19-0555-C94A-9AA3-C6F93EE5DD75}" type="presParOf" srcId="{462547A0-905B-5445-AB8E-F6756D95BDA9}" destId="{613857F0-B213-D242-BA60-4CA11F6AE470}" srcOrd="13" destOrd="0" presId="urn:microsoft.com/office/officeart/2005/8/layout/default"/>
    <dgm:cxn modelId="{1EB0B6FB-3232-0A4B-8953-39A03647D477}" type="presParOf" srcId="{462547A0-905B-5445-AB8E-F6756D95BDA9}" destId="{A85B9A71-63CD-8344-82C9-76C7248D76AC}" srcOrd="14" destOrd="0" presId="urn:microsoft.com/office/officeart/2005/8/layout/default"/>
    <dgm:cxn modelId="{491C85DA-A45F-5F4A-B685-E09C20A1F12F}" type="presParOf" srcId="{462547A0-905B-5445-AB8E-F6756D95BDA9}" destId="{30451539-5CF0-134E-9E06-A6F5A4A8E08F}" srcOrd="15" destOrd="0" presId="urn:microsoft.com/office/officeart/2005/8/layout/default"/>
    <dgm:cxn modelId="{3863FE39-0FF1-2B41-AA9C-98D178E236BF}" type="presParOf" srcId="{462547A0-905B-5445-AB8E-F6756D95BDA9}" destId="{16051938-7093-D147-AAF7-6603CA25A51B}" srcOrd="16" destOrd="0" presId="urn:microsoft.com/office/officeart/2005/8/layout/default"/>
  </dgm:cxnLst>
  <dgm:bg>
    <a:no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C6805F-0C01-CD4B-A0E0-4A74B49DA2C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7153564-F97E-224B-A1E0-599E1B769DF0}">
      <dgm:prSet/>
      <dgm:spPr>
        <a:solidFill>
          <a:srgbClr val="C00000"/>
        </a:solidFill>
      </dgm:spPr>
      <dgm:t>
        <a:bodyPr/>
        <a:lstStyle/>
        <a:p>
          <a:r>
            <a:rPr lang="bg-BG"/>
            <a:t>Проблеми, произтичащи от техническите ограничения</a:t>
          </a:r>
          <a:endParaRPr lang="en-GB"/>
        </a:p>
      </dgm:t>
    </dgm:pt>
    <dgm:pt modelId="{F66F783B-E417-D640-90E0-6ECE32937633}" type="parTrans" cxnId="{0AEFBEE1-C5FC-394E-B098-2A4482725363}">
      <dgm:prSet/>
      <dgm:spPr/>
      <dgm:t>
        <a:bodyPr/>
        <a:lstStyle/>
        <a:p>
          <a:endParaRPr lang="en-GB"/>
        </a:p>
      </dgm:t>
    </dgm:pt>
    <dgm:pt modelId="{2A1797BD-9FFC-C84F-9FB6-BB6E149D173E}" type="sibTrans" cxnId="{0AEFBEE1-C5FC-394E-B098-2A4482725363}">
      <dgm:prSet/>
      <dgm:spPr/>
      <dgm:t>
        <a:bodyPr/>
        <a:lstStyle/>
        <a:p>
          <a:endParaRPr lang="en-GB"/>
        </a:p>
      </dgm:t>
    </dgm:pt>
    <dgm:pt modelId="{012E97AC-DE21-164F-8B79-E47B7DF9630C}">
      <dgm:prSet/>
      <dgm:spPr>
        <a:solidFill>
          <a:srgbClr val="C00000"/>
        </a:solidFill>
      </dgm:spPr>
      <dgm:t>
        <a:bodyPr/>
        <a:lstStyle/>
        <a:p>
          <a:r>
            <a:rPr lang="bg-BG" dirty="0"/>
            <a:t>Правни и етични ограничения</a:t>
          </a:r>
          <a:endParaRPr lang="en-GB" dirty="0"/>
        </a:p>
      </dgm:t>
    </dgm:pt>
    <dgm:pt modelId="{A01D59BD-B702-5043-98C5-937F915C079F}" type="parTrans" cxnId="{A3F1DFFD-36D8-694A-A5CB-EE7C567F7AB2}">
      <dgm:prSet/>
      <dgm:spPr/>
      <dgm:t>
        <a:bodyPr/>
        <a:lstStyle/>
        <a:p>
          <a:endParaRPr lang="en-GB"/>
        </a:p>
      </dgm:t>
    </dgm:pt>
    <dgm:pt modelId="{63622CDA-FA77-1B4C-8A35-CC3A8430A54D}" type="sibTrans" cxnId="{A3F1DFFD-36D8-694A-A5CB-EE7C567F7AB2}">
      <dgm:prSet/>
      <dgm:spPr/>
      <dgm:t>
        <a:bodyPr/>
        <a:lstStyle/>
        <a:p>
          <a:endParaRPr lang="en-GB"/>
        </a:p>
      </dgm:t>
    </dgm:pt>
    <dgm:pt modelId="{15F0AD08-777E-4647-B4F7-4A9308DE9BC5}">
      <dgm:prSet/>
      <dgm:spPr>
        <a:solidFill>
          <a:srgbClr val="C00000"/>
        </a:solidFill>
      </dgm:spPr>
      <dgm:t>
        <a:bodyPr/>
        <a:lstStyle/>
        <a:p>
          <a:r>
            <a:rPr lang="bg-BG"/>
            <a:t>Проблеми, произтичащи от намереното</a:t>
          </a:r>
          <a:endParaRPr lang="en-GB"/>
        </a:p>
      </dgm:t>
    </dgm:pt>
    <dgm:pt modelId="{67C21FE2-BE78-914A-82A4-79EBF5903F1D}" type="parTrans" cxnId="{F25A2D08-0094-E148-85DF-F093986F6BCB}">
      <dgm:prSet/>
      <dgm:spPr/>
      <dgm:t>
        <a:bodyPr/>
        <a:lstStyle/>
        <a:p>
          <a:endParaRPr lang="en-GB"/>
        </a:p>
      </dgm:t>
    </dgm:pt>
    <dgm:pt modelId="{5CE15882-ED9F-1B41-A193-B750841BD463}" type="sibTrans" cxnId="{F25A2D08-0094-E148-85DF-F093986F6BCB}">
      <dgm:prSet/>
      <dgm:spPr/>
      <dgm:t>
        <a:bodyPr/>
        <a:lstStyle/>
        <a:p>
          <a:endParaRPr lang="en-GB"/>
        </a:p>
      </dgm:t>
    </dgm:pt>
    <dgm:pt modelId="{D643C1A0-AD5A-ED4A-A6DD-86560F7A9ED1}" type="pres">
      <dgm:prSet presAssocID="{1BC6805F-0C01-CD4B-A0E0-4A74B49DA2CE}" presName="Name0" presStyleCnt="0">
        <dgm:presLayoutVars>
          <dgm:chMax val="7"/>
          <dgm:chPref val="7"/>
          <dgm:dir/>
        </dgm:presLayoutVars>
      </dgm:prSet>
      <dgm:spPr/>
    </dgm:pt>
    <dgm:pt modelId="{7050D213-E5D2-C646-9D4C-DB29610AF049}" type="pres">
      <dgm:prSet presAssocID="{1BC6805F-0C01-CD4B-A0E0-4A74B49DA2CE}" presName="Name1" presStyleCnt="0"/>
      <dgm:spPr/>
    </dgm:pt>
    <dgm:pt modelId="{844D8E43-DBEA-1E49-8267-0FDF36000F9D}" type="pres">
      <dgm:prSet presAssocID="{1BC6805F-0C01-CD4B-A0E0-4A74B49DA2CE}" presName="cycle" presStyleCnt="0"/>
      <dgm:spPr/>
    </dgm:pt>
    <dgm:pt modelId="{78795B28-FE88-A745-B834-FB90342FEBF1}" type="pres">
      <dgm:prSet presAssocID="{1BC6805F-0C01-CD4B-A0E0-4A74B49DA2CE}" presName="srcNode" presStyleLbl="node1" presStyleIdx="0" presStyleCnt="3"/>
      <dgm:spPr/>
    </dgm:pt>
    <dgm:pt modelId="{4D14FE1E-9175-6F4B-8426-B1DAE36D663C}" type="pres">
      <dgm:prSet presAssocID="{1BC6805F-0C01-CD4B-A0E0-4A74B49DA2CE}" presName="conn" presStyleLbl="parChTrans1D2" presStyleIdx="0" presStyleCnt="1"/>
      <dgm:spPr/>
    </dgm:pt>
    <dgm:pt modelId="{3254A64A-FB98-BD47-8C16-B86D7770CBCA}" type="pres">
      <dgm:prSet presAssocID="{1BC6805F-0C01-CD4B-A0E0-4A74B49DA2CE}" presName="extraNode" presStyleLbl="node1" presStyleIdx="0" presStyleCnt="3"/>
      <dgm:spPr/>
    </dgm:pt>
    <dgm:pt modelId="{F1D35F2A-016A-C548-AEA5-6D9BED7642D5}" type="pres">
      <dgm:prSet presAssocID="{1BC6805F-0C01-CD4B-A0E0-4A74B49DA2CE}" presName="dstNode" presStyleLbl="node1" presStyleIdx="0" presStyleCnt="3"/>
      <dgm:spPr/>
    </dgm:pt>
    <dgm:pt modelId="{B4F21BBA-562E-ED4C-AF6C-9525AAB94C2E}" type="pres">
      <dgm:prSet presAssocID="{E7153564-F97E-224B-A1E0-599E1B769DF0}" presName="text_1" presStyleLbl="node1" presStyleIdx="0" presStyleCnt="3">
        <dgm:presLayoutVars>
          <dgm:bulletEnabled val="1"/>
        </dgm:presLayoutVars>
      </dgm:prSet>
      <dgm:spPr/>
    </dgm:pt>
    <dgm:pt modelId="{BE5AB729-EF7D-374A-8E6A-C7C4F9EF126A}" type="pres">
      <dgm:prSet presAssocID="{E7153564-F97E-224B-A1E0-599E1B769DF0}" presName="accent_1" presStyleCnt="0"/>
      <dgm:spPr/>
    </dgm:pt>
    <dgm:pt modelId="{19257B64-2C59-704B-8228-82412969A9F2}" type="pres">
      <dgm:prSet presAssocID="{E7153564-F97E-224B-A1E0-599E1B769DF0}" presName="accentRepeatNode" presStyleLbl="solidFgAcc1" presStyleIdx="0" presStyleCnt="3"/>
      <dgm:spPr/>
    </dgm:pt>
    <dgm:pt modelId="{3929AA21-2FC6-B146-870F-A486A02AB6E7}" type="pres">
      <dgm:prSet presAssocID="{012E97AC-DE21-164F-8B79-E47B7DF9630C}" presName="text_2" presStyleLbl="node1" presStyleIdx="1" presStyleCnt="3">
        <dgm:presLayoutVars>
          <dgm:bulletEnabled val="1"/>
        </dgm:presLayoutVars>
      </dgm:prSet>
      <dgm:spPr/>
    </dgm:pt>
    <dgm:pt modelId="{C55ADD8C-D148-9A4E-AA32-70FF174A1509}" type="pres">
      <dgm:prSet presAssocID="{012E97AC-DE21-164F-8B79-E47B7DF9630C}" presName="accent_2" presStyleCnt="0"/>
      <dgm:spPr/>
    </dgm:pt>
    <dgm:pt modelId="{AFF6AB31-F7B4-EF4B-8BEA-52AC8E52C30F}" type="pres">
      <dgm:prSet presAssocID="{012E97AC-DE21-164F-8B79-E47B7DF9630C}" presName="accentRepeatNode" presStyleLbl="solidFgAcc1" presStyleIdx="1" presStyleCnt="3"/>
      <dgm:spPr/>
    </dgm:pt>
    <dgm:pt modelId="{23305EE3-964E-7E46-82AA-1E0C4D32C467}" type="pres">
      <dgm:prSet presAssocID="{15F0AD08-777E-4647-B4F7-4A9308DE9BC5}" presName="text_3" presStyleLbl="node1" presStyleIdx="2" presStyleCnt="3">
        <dgm:presLayoutVars>
          <dgm:bulletEnabled val="1"/>
        </dgm:presLayoutVars>
      </dgm:prSet>
      <dgm:spPr/>
    </dgm:pt>
    <dgm:pt modelId="{54665897-47A5-C446-BEF0-54B05B2C8854}" type="pres">
      <dgm:prSet presAssocID="{15F0AD08-777E-4647-B4F7-4A9308DE9BC5}" presName="accent_3" presStyleCnt="0"/>
      <dgm:spPr/>
    </dgm:pt>
    <dgm:pt modelId="{66E795C5-849F-744D-BCEA-8ABF6C4746C8}" type="pres">
      <dgm:prSet presAssocID="{15F0AD08-777E-4647-B4F7-4A9308DE9BC5}" presName="accentRepeatNode" presStyleLbl="solidFgAcc1" presStyleIdx="2" presStyleCnt="3"/>
      <dgm:spPr/>
    </dgm:pt>
  </dgm:ptLst>
  <dgm:cxnLst>
    <dgm:cxn modelId="{F25A2D08-0094-E148-85DF-F093986F6BCB}" srcId="{1BC6805F-0C01-CD4B-A0E0-4A74B49DA2CE}" destId="{15F0AD08-777E-4647-B4F7-4A9308DE9BC5}" srcOrd="2" destOrd="0" parTransId="{67C21FE2-BE78-914A-82A4-79EBF5903F1D}" sibTransId="{5CE15882-ED9F-1B41-A193-B750841BD463}"/>
    <dgm:cxn modelId="{10ABFE34-C61E-B54E-A11E-2EE41E6C3C91}" type="presOf" srcId="{15F0AD08-777E-4647-B4F7-4A9308DE9BC5}" destId="{23305EE3-964E-7E46-82AA-1E0C4D32C467}" srcOrd="0" destOrd="0" presId="urn:microsoft.com/office/officeart/2008/layout/VerticalCurvedList"/>
    <dgm:cxn modelId="{AFA99155-A78E-F140-8A52-8C780DFB6178}" type="presOf" srcId="{2A1797BD-9FFC-C84F-9FB6-BB6E149D173E}" destId="{4D14FE1E-9175-6F4B-8426-B1DAE36D663C}" srcOrd="0" destOrd="0" presId="urn:microsoft.com/office/officeart/2008/layout/VerticalCurvedList"/>
    <dgm:cxn modelId="{6C4A999E-5FFF-A444-AF49-5491206E1B76}" type="presOf" srcId="{012E97AC-DE21-164F-8B79-E47B7DF9630C}" destId="{3929AA21-2FC6-B146-870F-A486A02AB6E7}" srcOrd="0" destOrd="0" presId="urn:microsoft.com/office/officeart/2008/layout/VerticalCurvedList"/>
    <dgm:cxn modelId="{0AEFBEE1-C5FC-394E-B098-2A4482725363}" srcId="{1BC6805F-0C01-CD4B-A0E0-4A74B49DA2CE}" destId="{E7153564-F97E-224B-A1E0-599E1B769DF0}" srcOrd="0" destOrd="0" parTransId="{F66F783B-E417-D640-90E0-6ECE32937633}" sibTransId="{2A1797BD-9FFC-C84F-9FB6-BB6E149D173E}"/>
    <dgm:cxn modelId="{7FEA37F2-F5DF-B44F-9599-33565310F385}" type="presOf" srcId="{E7153564-F97E-224B-A1E0-599E1B769DF0}" destId="{B4F21BBA-562E-ED4C-AF6C-9525AAB94C2E}" srcOrd="0" destOrd="0" presId="urn:microsoft.com/office/officeart/2008/layout/VerticalCurvedList"/>
    <dgm:cxn modelId="{7A95E4F2-FCC0-8E48-9732-A530BCE9B6A1}" type="presOf" srcId="{1BC6805F-0C01-CD4B-A0E0-4A74B49DA2CE}" destId="{D643C1A0-AD5A-ED4A-A6DD-86560F7A9ED1}" srcOrd="0" destOrd="0" presId="urn:microsoft.com/office/officeart/2008/layout/VerticalCurvedList"/>
    <dgm:cxn modelId="{A3F1DFFD-36D8-694A-A5CB-EE7C567F7AB2}" srcId="{1BC6805F-0C01-CD4B-A0E0-4A74B49DA2CE}" destId="{012E97AC-DE21-164F-8B79-E47B7DF9630C}" srcOrd="1" destOrd="0" parTransId="{A01D59BD-B702-5043-98C5-937F915C079F}" sibTransId="{63622CDA-FA77-1B4C-8A35-CC3A8430A54D}"/>
    <dgm:cxn modelId="{0BC93F99-920D-A24B-9557-370818EB9069}" type="presParOf" srcId="{D643C1A0-AD5A-ED4A-A6DD-86560F7A9ED1}" destId="{7050D213-E5D2-C646-9D4C-DB29610AF049}" srcOrd="0" destOrd="0" presId="urn:microsoft.com/office/officeart/2008/layout/VerticalCurvedList"/>
    <dgm:cxn modelId="{6218CEDC-6CCA-D74B-9674-4EAEE6C51FE1}" type="presParOf" srcId="{7050D213-E5D2-C646-9D4C-DB29610AF049}" destId="{844D8E43-DBEA-1E49-8267-0FDF36000F9D}" srcOrd="0" destOrd="0" presId="urn:microsoft.com/office/officeart/2008/layout/VerticalCurvedList"/>
    <dgm:cxn modelId="{FB9338B1-2CAE-F84F-8083-AA84BA6E080C}" type="presParOf" srcId="{844D8E43-DBEA-1E49-8267-0FDF36000F9D}" destId="{78795B28-FE88-A745-B834-FB90342FEBF1}" srcOrd="0" destOrd="0" presId="urn:microsoft.com/office/officeart/2008/layout/VerticalCurvedList"/>
    <dgm:cxn modelId="{A64CC33A-C82E-8A4D-8C20-84748F340302}" type="presParOf" srcId="{844D8E43-DBEA-1E49-8267-0FDF36000F9D}" destId="{4D14FE1E-9175-6F4B-8426-B1DAE36D663C}" srcOrd="1" destOrd="0" presId="urn:microsoft.com/office/officeart/2008/layout/VerticalCurvedList"/>
    <dgm:cxn modelId="{448C9BEF-1E77-BA49-B5C6-AFA12F2EB7E9}" type="presParOf" srcId="{844D8E43-DBEA-1E49-8267-0FDF36000F9D}" destId="{3254A64A-FB98-BD47-8C16-B86D7770CBCA}" srcOrd="2" destOrd="0" presId="urn:microsoft.com/office/officeart/2008/layout/VerticalCurvedList"/>
    <dgm:cxn modelId="{931A3021-246E-204C-A1F0-5C043B191B69}" type="presParOf" srcId="{844D8E43-DBEA-1E49-8267-0FDF36000F9D}" destId="{F1D35F2A-016A-C548-AEA5-6D9BED7642D5}" srcOrd="3" destOrd="0" presId="urn:microsoft.com/office/officeart/2008/layout/VerticalCurvedList"/>
    <dgm:cxn modelId="{0BA474B2-A40D-DA44-9024-6B7BEE064CD6}" type="presParOf" srcId="{7050D213-E5D2-C646-9D4C-DB29610AF049}" destId="{B4F21BBA-562E-ED4C-AF6C-9525AAB94C2E}" srcOrd="1" destOrd="0" presId="urn:microsoft.com/office/officeart/2008/layout/VerticalCurvedList"/>
    <dgm:cxn modelId="{50953FF5-A0A2-4F44-BA6C-8BC2EFF39D5C}" type="presParOf" srcId="{7050D213-E5D2-C646-9D4C-DB29610AF049}" destId="{BE5AB729-EF7D-374A-8E6A-C7C4F9EF126A}" srcOrd="2" destOrd="0" presId="urn:microsoft.com/office/officeart/2008/layout/VerticalCurvedList"/>
    <dgm:cxn modelId="{0F723B02-594E-0348-B204-161795DE12C2}" type="presParOf" srcId="{BE5AB729-EF7D-374A-8E6A-C7C4F9EF126A}" destId="{19257B64-2C59-704B-8228-82412969A9F2}" srcOrd="0" destOrd="0" presId="urn:microsoft.com/office/officeart/2008/layout/VerticalCurvedList"/>
    <dgm:cxn modelId="{21DE775F-26FD-DF4C-8F4A-B7CA6A13A3B9}" type="presParOf" srcId="{7050D213-E5D2-C646-9D4C-DB29610AF049}" destId="{3929AA21-2FC6-B146-870F-A486A02AB6E7}" srcOrd="3" destOrd="0" presId="urn:microsoft.com/office/officeart/2008/layout/VerticalCurvedList"/>
    <dgm:cxn modelId="{E7D3A891-2477-2B43-A520-08618F992A7C}" type="presParOf" srcId="{7050D213-E5D2-C646-9D4C-DB29610AF049}" destId="{C55ADD8C-D148-9A4E-AA32-70FF174A1509}" srcOrd="4" destOrd="0" presId="urn:microsoft.com/office/officeart/2008/layout/VerticalCurvedList"/>
    <dgm:cxn modelId="{B89AB00B-9D3C-8B43-B898-AF26CB81232A}" type="presParOf" srcId="{C55ADD8C-D148-9A4E-AA32-70FF174A1509}" destId="{AFF6AB31-F7B4-EF4B-8BEA-52AC8E52C30F}" srcOrd="0" destOrd="0" presId="urn:microsoft.com/office/officeart/2008/layout/VerticalCurvedList"/>
    <dgm:cxn modelId="{12F9059B-16F9-BE41-98D0-9823F36E59D4}" type="presParOf" srcId="{7050D213-E5D2-C646-9D4C-DB29610AF049}" destId="{23305EE3-964E-7E46-82AA-1E0C4D32C467}" srcOrd="5" destOrd="0" presId="urn:microsoft.com/office/officeart/2008/layout/VerticalCurvedList"/>
    <dgm:cxn modelId="{1635318D-38B9-7648-9D7A-F057C38D31E5}" type="presParOf" srcId="{7050D213-E5D2-C646-9D4C-DB29610AF049}" destId="{54665897-47A5-C446-BEF0-54B05B2C8854}" srcOrd="6" destOrd="0" presId="urn:microsoft.com/office/officeart/2008/layout/VerticalCurvedList"/>
    <dgm:cxn modelId="{224F9EFA-D563-1C40-99DD-1007488EC081}" type="presParOf" srcId="{54665897-47A5-C446-BEF0-54B05B2C8854}" destId="{66E795C5-849F-744D-BCEA-8ABF6C4746C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7432C8-71B2-EE48-9DB8-4A85AF5A880F}"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2E53126B-08B3-434E-9532-3AE0F2AF371F}">
      <dgm:prSet/>
      <dgm:spPr>
        <a:solidFill>
          <a:srgbClr val="C00000">
            <a:alpha val="50000"/>
          </a:srgbClr>
        </a:solidFill>
      </dgm:spPr>
      <dgm:t>
        <a:bodyPr/>
        <a:lstStyle/>
        <a:p>
          <a:r>
            <a:rPr lang="bg-BG" i="1" noProof="0" dirty="0">
              <a:solidFill>
                <a:schemeClr val="bg1"/>
              </a:solidFill>
            </a:rPr>
            <a:t>ИДЕНТИФИЦИРАНЕ НА ПРОБЛЕМИ</a:t>
          </a:r>
          <a:endParaRPr lang="bg-BG" noProof="0" dirty="0">
            <a:solidFill>
              <a:schemeClr val="bg1"/>
            </a:solidFill>
          </a:endParaRPr>
        </a:p>
      </dgm:t>
    </dgm:pt>
    <dgm:pt modelId="{82811728-A68A-6C43-A1F9-43AE2FE4B30A}" type="parTrans" cxnId="{30A30475-B666-E240-9A49-4B2371B1E02D}">
      <dgm:prSet/>
      <dgm:spPr/>
      <dgm:t>
        <a:bodyPr/>
        <a:lstStyle/>
        <a:p>
          <a:endParaRPr lang="bg-BG" noProof="0" dirty="0"/>
        </a:p>
      </dgm:t>
    </dgm:pt>
    <dgm:pt modelId="{1DDB2DA2-2039-3D4E-BB46-69AACEE3FCB7}" type="sibTrans" cxnId="{30A30475-B666-E240-9A49-4B2371B1E02D}">
      <dgm:prSet/>
      <dgm:spPr/>
      <dgm:t>
        <a:bodyPr/>
        <a:lstStyle/>
        <a:p>
          <a:endParaRPr lang="bg-BG" noProof="0" dirty="0"/>
        </a:p>
      </dgm:t>
    </dgm:pt>
    <dgm:pt modelId="{5160442B-6F04-EF41-A18B-295EAE3490ED}" type="pres">
      <dgm:prSet presAssocID="{D47432C8-71B2-EE48-9DB8-4A85AF5A880F}" presName="compositeShape" presStyleCnt="0">
        <dgm:presLayoutVars>
          <dgm:chMax val="7"/>
          <dgm:dir/>
          <dgm:resizeHandles val="exact"/>
        </dgm:presLayoutVars>
      </dgm:prSet>
      <dgm:spPr/>
    </dgm:pt>
    <dgm:pt modelId="{7EC8D3D6-3825-F64D-9F33-88D21A18DBDF}" type="pres">
      <dgm:prSet presAssocID="{2E53126B-08B3-434E-9532-3AE0F2AF371F}" presName="circ1TxSh" presStyleLbl="vennNode1" presStyleIdx="0" presStyleCnt="1"/>
      <dgm:spPr/>
    </dgm:pt>
  </dgm:ptLst>
  <dgm:cxnLst>
    <dgm:cxn modelId="{959F5134-AC18-3F47-AD9A-BE0067A22A67}" type="presOf" srcId="{D47432C8-71B2-EE48-9DB8-4A85AF5A880F}" destId="{5160442B-6F04-EF41-A18B-295EAE3490ED}" srcOrd="0" destOrd="0" presId="urn:microsoft.com/office/officeart/2005/8/layout/venn1"/>
    <dgm:cxn modelId="{30A30475-B666-E240-9A49-4B2371B1E02D}" srcId="{D47432C8-71B2-EE48-9DB8-4A85AF5A880F}" destId="{2E53126B-08B3-434E-9532-3AE0F2AF371F}" srcOrd="0" destOrd="0" parTransId="{82811728-A68A-6C43-A1F9-43AE2FE4B30A}" sibTransId="{1DDB2DA2-2039-3D4E-BB46-69AACEE3FCB7}"/>
    <dgm:cxn modelId="{EA8708C7-9CD0-704A-8DFC-843BFB2830DE}" type="presOf" srcId="{2E53126B-08B3-434E-9532-3AE0F2AF371F}" destId="{7EC8D3D6-3825-F64D-9F33-88D21A18DBDF}" srcOrd="0" destOrd="0" presId="urn:microsoft.com/office/officeart/2005/8/layout/venn1"/>
    <dgm:cxn modelId="{E74F2CAB-5325-7442-B187-8E4B5700800F}" type="presParOf" srcId="{5160442B-6F04-EF41-A18B-295EAE3490ED}" destId="{7EC8D3D6-3825-F64D-9F33-88D21A18DBDF}"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92157D-CABD-5E44-A8C6-0F42C9847531}" type="doc">
      <dgm:prSet loTypeId="urn:microsoft.com/office/officeart/2005/8/layout/lProcess2" loCatId="relationship" qsTypeId="urn:microsoft.com/office/officeart/2005/8/quickstyle/simple1" qsCatId="simple" csTypeId="urn:microsoft.com/office/officeart/2005/8/colors/accent6_2" csCatId="accent6" phldr="1"/>
      <dgm:spPr/>
      <dgm:t>
        <a:bodyPr/>
        <a:lstStyle/>
        <a:p>
          <a:endParaRPr lang="en-GB"/>
        </a:p>
      </dgm:t>
    </dgm:pt>
    <dgm:pt modelId="{C73AAA71-8876-744C-8C3D-887CDE3AD22A}">
      <dgm:prSet/>
      <dgm:spPr/>
      <dgm:t>
        <a:bodyPr/>
        <a:lstStyle/>
        <a:p>
          <a:r>
            <a:rPr lang="bg-BG" dirty="0"/>
            <a:t>Предварителното проучване има за цел да установи:</a:t>
          </a:r>
          <a:endParaRPr lang="en-BG" dirty="0"/>
        </a:p>
      </dgm:t>
    </dgm:pt>
    <dgm:pt modelId="{4DF98F98-28C1-8941-B582-898E876D4132}" type="parTrans" cxnId="{BC29FB4F-0783-8944-B813-0DCFE70A0B7D}">
      <dgm:prSet/>
      <dgm:spPr/>
      <dgm:t>
        <a:bodyPr/>
        <a:lstStyle/>
        <a:p>
          <a:endParaRPr lang="en-GB"/>
        </a:p>
      </dgm:t>
    </dgm:pt>
    <dgm:pt modelId="{9BCFF182-7DC4-B346-856A-1448B537C653}" type="sibTrans" cxnId="{BC29FB4F-0783-8944-B813-0DCFE70A0B7D}">
      <dgm:prSet/>
      <dgm:spPr/>
      <dgm:t>
        <a:bodyPr/>
        <a:lstStyle/>
        <a:p>
          <a:endParaRPr lang="en-GB"/>
        </a:p>
      </dgm:t>
    </dgm:pt>
    <dgm:pt modelId="{35F4C313-92F4-E944-A61E-8814ECA7B05C}">
      <dgm:prSet/>
      <dgm:spPr/>
      <dgm:t>
        <a:bodyPr/>
        <a:lstStyle/>
        <a:p>
          <a:pPr>
            <a:buFont typeface="Symbol" pitchFamily="2" charset="2"/>
            <a:buChar char=""/>
          </a:pPr>
          <a:r>
            <a:rPr lang="bg-BG">
              <a:effectLst/>
              <a:latin typeface="Cambria" panose="02040503050406030204" pitchFamily="18" charset="0"/>
              <a:ea typeface="Times New Roman" panose="02020603050405020304" pitchFamily="18" charset="0"/>
              <a:cs typeface="Times New Roman" panose="02020603050405020304" pitchFamily="18" charset="0"/>
            </a:rPr>
            <a:t>Какво ще търсим?</a:t>
          </a:r>
          <a:endParaRPr lang="en-BG" dirty="0"/>
        </a:p>
      </dgm:t>
    </dgm:pt>
    <dgm:pt modelId="{4F2F0DC6-E7EB-1D44-A694-9A35B529F721}" type="parTrans" cxnId="{F60512B5-9885-4B46-B8A3-029EEB38E953}">
      <dgm:prSet/>
      <dgm:spPr/>
      <dgm:t>
        <a:bodyPr/>
        <a:lstStyle/>
        <a:p>
          <a:endParaRPr lang="en-GB"/>
        </a:p>
      </dgm:t>
    </dgm:pt>
    <dgm:pt modelId="{BCC9C456-6C76-2046-811D-4C3FEB68298A}" type="sibTrans" cxnId="{F60512B5-9885-4B46-B8A3-029EEB38E953}">
      <dgm:prSet/>
      <dgm:spPr/>
      <dgm:t>
        <a:bodyPr/>
        <a:lstStyle/>
        <a:p>
          <a:endParaRPr lang="en-GB"/>
        </a:p>
      </dgm:t>
    </dgm:pt>
    <dgm:pt modelId="{C4CE8860-07B2-6D47-BBB4-9ABBFE3B7B68}">
      <dgm:prSet/>
      <dgm:spPr/>
      <dgm:t>
        <a:bodyPr/>
        <a:lstStyle/>
        <a:p>
          <a:r>
            <a:rPr lang="bg-BG">
              <a:effectLst/>
              <a:latin typeface="Cambria" panose="02040503050406030204" pitchFamily="18" charset="0"/>
              <a:ea typeface="Times New Roman" panose="02020603050405020304" pitchFamily="18" charset="0"/>
              <a:cs typeface="Times New Roman" panose="02020603050405020304" pitchFamily="18" charset="0"/>
            </a:rPr>
            <a:t>Къде точно ще го търсим и какви ограничения произтичат от това?</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dgm:t>
    </dgm:pt>
    <dgm:pt modelId="{A58FED41-5668-1D45-9EB1-8AE57369C8B1}" type="parTrans" cxnId="{8AA36722-84DD-F443-9D72-766C086F90AF}">
      <dgm:prSet/>
      <dgm:spPr/>
      <dgm:t>
        <a:bodyPr/>
        <a:lstStyle/>
        <a:p>
          <a:endParaRPr lang="en-GB"/>
        </a:p>
      </dgm:t>
    </dgm:pt>
    <dgm:pt modelId="{64974EA9-CED9-4A49-96C9-75378CED6F06}" type="sibTrans" cxnId="{8AA36722-84DD-F443-9D72-766C086F90AF}">
      <dgm:prSet/>
      <dgm:spPr/>
      <dgm:t>
        <a:bodyPr/>
        <a:lstStyle/>
        <a:p>
          <a:endParaRPr lang="en-GB"/>
        </a:p>
      </dgm:t>
    </dgm:pt>
    <dgm:pt modelId="{FCE6186C-7ED4-0045-8CD2-8D6C5D6AB2A7}">
      <dgm:prSet/>
      <dgm:spPr/>
      <dgm:t>
        <a:bodyPr/>
        <a:lstStyle/>
        <a:p>
          <a:r>
            <a:rPr lang="bg-BG">
              <a:effectLst/>
              <a:latin typeface="Cambria" panose="02040503050406030204" pitchFamily="18" charset="0"/>
              <a:ea typeface="Times New Roman" panose="02020603050405020304" pitchFamily="18" charset="0"/>
              <a:cs typeface="Times New Roman" panose="02020603050405020304" pitchFamily="18" charset="0"/>
            </a:rPr>
            <a:t>Как точно ще го търсим и какви ограничения и проблеми произтичат от това?</a:t>
          </a:r>
          <a:endParaRPr lang="bg-BG"/>
        </a:p>
      </dgm:t>
    </dgm:pt>
    <dgm:pt modelId="{82CC9D27-3097-F14F-8AC2-FDFD32858F58}" type="parTrans" cxnId="{EE00CB3B-C009-5748-9902-14F2FB37A012}">
      <dgm:prSet/>
      <dgm:spPr/>
      <dgm:t>
        <a:bodyPr/>
        <a:lstStyle/>
        <a:p>
          <a:endParaRPr lang="en-GB"/>
        </a:p>
      </dgm:t>
    </dgm:pt>
    <dgm:pt modelId="{46ABCA58-F49D-2D4B-A234-D69CD072188F}" type="sibTrans" cxnId="{EE00CB3B-C009-5748-9902-14F2FB37A012}">
      <dgm:prSet/>
      <dgm:spPr/>
      <dgm:t>
        <a:bodyPr/>
        <a:lstStyle/>
        <a:p>
          <a:endParaRPr lang="en-GB"/>
        </a:p>
      </dgm:t>
    </dgm:pt>
    <dgm:pt modelId="{07B61A15-7A5E-2940-877D-536E4FF1D89D}" type="pres">
      <dgm:prSet presAssocID="{F792157D-CABD-5E44-A8C6-0F42C9847531}" presName="theList" presStyleCnt="0">
        <dgm:presLayoutVars>
          <dgm:dir/>
          <dgm:animLvl val="lvl"/>
          <dgm:resizeHandles val="exact"/>
        </dgm:presLayoutVars>
      </dgm:prSet>
      <dgm:spPr/>
    </dgm:pt>
    <dgm:pt modelId="{113900CF-2360-A74B-A5E7-9943BB50FF6A}" type="pres">
      <dgm:prSet presAssocID="{C73AAA71-8876-744C-8C3D-887CDE3AD22A}" presName="compNode" presStyleCnt="0"/>
      <dgm:spPr/>
    </dgm:pt>
    <dgm:pt modelId="{06E29E3F-5820-8547-A229-E47788C9C994}" type="pres">
      <dgm:prSet presAssocID="{C73AAA71-8876-744C-8C3D-887CDE3AD22A}" presName="aNode" presStyleLbl="bgShp" presStyleIdx="0" presStyleCnt="1"/>
      <dgm:spPr/>
    </dgm:pt>
    <dgm:pt modelId="{03872D0D-FA21-6641-A60C-E1B5F61F545F}" type="pres">
      <dgm:prSet presAssocID="{C73AAA71-8876-744C-8C3D-887CDE3AD22A}" presName="textNode" presStyleLbl="bgShp" presStyleIdx="0" presStyleCnt="1"/>
      <dgm:spPr/>
    </dgm:pt>
    <dgm:pt modelId="{80C2A046-0AA6-7646-B988-E44796E25ABA}" type="pres">
      <dgm:prSet presAssocID="{C73AAA71-8876-744C-8C3D-887CDE3AD22A}" presName="compChildNode" presStyleCnt="0"/>
      <dgm:spPr/>
    </dgm:pt>
    <dgm:pt modelId="{1EAF23D1-E621-A04F-BCC9-C040F1B97A0D}" type="pres">
      <dgm:prSet presAssocID="{C73AAA71-8876-744C-8C3D-887CDE3AD22A}" presName="theInnerList" presStyleCnt="0"/>
      <dgm:spPr/>
    </dgm:pt>
    <dgm:pt modelId="{7632F8F1-5D60-4A49-8254-497A7CFD5DC8}" type="pres">
      <dgm:prSet presAssocID="{35F4C313-92F4-E944-A61E-8814ECA7B05C}" presName="childNode" presStyleLbl="node1" presStyleIdx="0" presStyleCnt="3">
        <dgm:presLayoutVars>
          <dgm:bulletEnabled val="1"/>
        </dgm:presLayoutVars>
      </dgm:prSet>
      <dgm:spPr/>
    </dgm:pt>
    <dgm:pt modelId="{A4C6E477-37C8-2A42-A680-14D5E2ECC190}" type="pres">
      <dgm:prSet presAssocID="{35F4C313-92F4-E944-A61E-8814ECA7B05C}" presName="aSpace2" presStyleCnt="0"/>
      <dgm:spPr/>
    </dgm:pt>
    <dgm:pt modelId="{6F7A1772-E183-6843-B274-A1F297E491EE}" type="pres">
      <dgm:prSet presAssocID="{C4CE8860-07B2-6D47-BBB4-9ABBFE3B7B68}" presName="childNode" presStyleLbl="node1" presStyleIdx="1" presStyleCnt="3">
        <dgm:presLayoutVars>
          <dgm:bulletEnabled val="1"/>
        </dgm:presLayoutVars>
      </dgm:prSet>
      <dgm:spPr/>
    </dgm:pt>
    <dgm:pt modelId="{D0E1A22D-E275-434F-A0E3-48E853AAF594}" type="pres">
      <dgm:prSet presAssocID="{C4CE8860-07B2-6D47-BBB4-9ABBFE3B7B68}" presName="aSpace2" presStyleCnt="0"/>
      <dgm:spPr/>
    </dgm:pt>
    <dgm:pt modelId="{40FE24F2-6C71-A044-A037-068EE123D1FB}" type="pres">
      <dgm:prSet presAssocID="{FCE6186C-7ED4-0045-8CD2-8D6C5D6AB2A7}" presName="childNode" presStyleLbl="node1" presStyleIdx="2" presStyleCnt="3">
        <dgm:presLayoutVars>
          <dgm:bulletEnabled val="1"/>
        </dgm:presLayoutVars>
      </dgm:prSet>
      <dgm:spPr/>
    </dgm:pt>
  </dgm:ptLst>
  <dgm:cxnLst>
    <dgm:cxn modelId="{8AA36722-84DD-F443-9D72-766C086F90AF}" srcId="{C73AAA71-8876-744C-8C3D-887CDE3AD22A}" destId="{C4CE8860-07B2-6D47-BBB4-9ABBFE3B7B68}" srcOrd="1" destOrd="0" parTransId="{A58FED41-5668-1D45-9EB1-8AE57369C8B1}" sibTransId="{64974EA9-CED9-4A49-96C9-75378CED6F06}"/>
    <dgm:cxn modelId="{C298DE2B-3F14-E04B-A082-FF41CA9DD0D6}" type="presOf" srcId="{C73AAA71-8876-744C-8C3D-887CDE3AD22A}" destId="{03872D0D-FA21-6641-A60C-E1B5F61F545F}" srcOrd="1" destOrd="0" presId="urn:microsoft.com/office/officeart/2005/8/layout/lProcess2"/>
    <dgm:cxn modelId="{EE00CB3B-C009-5748-9902-14F2FB37A012}" srcId="{C73AAA71-8876-744C-8C3D-887CDE3AD22A}" destId="{FCE6186C-7ED4-0045-8CD2-8D6C5D6AB2A7}" srcOrd="2" destOrd="0" parTransId="{82CC9D27-3097-F14F-8AC2-FDFD32858F58}" sibTransId="{46ABCA58-F49D-2D4B-A234-D69CD072188F}"/>
    <dgm:cxn modelId="{FC79E93C-08AB-C84A-9A7F-6946B3E486ED}" type="presOf" srcId="{C4CE8860-07B2-6D47-BBB4-9ABBFE3B7B68}" destId="{6F7A1772-E183-6843-B274-A1F297E491EE}" srcOrd="0" destOrd="0" presId="urn:microsoft.com/office/officeart/2005/8/layout/lProcess2"/>
    <dgm:cxn modelId="{25069E4F-0EE4-4642-A4DB-5AB1829366F0}" type="presOf" srcId="{FCE6186C-7ED4-0045-8CD2-8D6C5D6AB2A7}" destId="{40FE24F2-6C71-A044-A037-068EE123D1FB}" srcOrd="0" destOrd="0" presId="urn:microsoft.com/office/officeart/2005/8/layout/lProcess2"/>
    <dgm:cxn modelId="{BC29FB4F-0783-8944-B813-0DCFE70A0B7D}" srcId="{F792157D-CABD-5E44-A8C6-0F42C9847531}" destId="{C73AAA71-8876-744C-8C3D-887CDE3AD22A}" srcOrd="0" destOrd="0" parTransId="{4DF98F98-28C1-8941-B582-898E876D4132}" sibTransId="{9BCFF182-7DC4-B346-856A-1448B537C653}"/>
    <dgm:cxn modelId="{CFB9489E-3028-6045-AE1D-EB1E43249686}" type="presOf" srcId="{F792157D-CABD-5E44-A8C6-0F42C9847531}" destId="{07B61A15-7A5E-2940-877D-536E4FF1D89D}" srcOrd="0" destOrd="0" presId="urn:microsoft.com/office/officeart/2005/8/layout/lProcess2"/>
    <dgm:cxn modelId="{F60512B5-9885-4B46-B8A3-029EEB38E953}" srcId="{C73AAA71-8876-744C-8C3D-887CDE3AD22A}" destId="{35F4C313-92F4-E944-A61E-8814ECA7B05C}" srcOrd="0" destOrd="0" parTransId="{4F2F0DC6-E7EB-1D44-A694-9A35B529F721}" sibTransId="{BCC9C456-6C76-2046-811D-4C3FEB68298A}"/>
    <dgm:cxn modelId="{EF5D69E4-B6C0-1E48-B22F-8F16F355D671}" type="presOf" srcId="{C73AAA71-8876-744C-8C3D-887CDE3AD22A}" destId="{06E29E3F-5820-8547-A229-E47788C9C994}" srcOrd="0" destOrd="0" presId="urn:microsoft.com/office/officeart/2005/8/layout/lProcess2"/>
    <dgm:cxn modelId="{8612D6EB-B94F-7F43-BEBF-DE09B527C037}" type="presOf" srcId="{35F4C313-92F4-E944-A61E-8814ECA7B05C}" destId="{7632F8F1-5D60-4A49-8254-497A7CFD5DC8}" srcOrd="0" destOrd="0" presId="urn:microsoft.com/office/officeart/2005/8/layout/lProcess2"/>
    <dgm:cxn modelId="{ECD08A9B-09DC-8140-B125-D91E5ED152D0}" type="presParOf" srcId="{07B61A15-7A5E-2940-877D-536E4FF1D89D}" destId="{113900CF-2360-A74B-A5E7-9943BB50FF6A}" srcOrd="0" destOrd="0" presId="urn:microsoft.com/office/officeart/2005/8/layout/lProcess2"/>
    <dgm:cxn modelId="{E30FA569-589F-B443-A5D3-FB2DA4897816}" type="presParOf" srcId="{113900CF-2360-A74B-A5E7-9943BB50FF6A}" destId="{06E29E3F-5820-8547-A229-E47788C9C994}" srcOrd="0" destOrd="0" presId="urn:microsoft.com/office/officeart/2005/8/layout/lProcess2"/>
    <dgm:cxn modelId="{6A84AC10-9B52-BA41-A4C6-CCBD2B6AB1DB}" type="presParOf" srcId="{113900CF-2360-A74B-A5E7-9943BB50FF6A}" destId="{03872D0D-FA21-6641-A60C-E1B5F61F545F}" srcOrd="1" destOrd="0" presId="urn:microsoft.com/office/officeart/2005/8/layout/lProcess2"/>
    <dgm:cxn modelId="{9EE84D7D-7810-8C41-BE9C-2DD665006AFE}" type="presParOf" srcId="{113900CF-2360-A74B-A5E7-9943BB50FF6A}" destId="{80C2A046-0AA6-7646-B988-E44796E25ABA}" srcOrd="2" destOrd="0" presId="urn:microsoft.com/office/officeart/2005/8/layout/lProcess2"/>
    <dgm:cxn modelId="{0C954CA7-6E69-214E-BBC9-84233C958612}" type="presParOf" srcId="{80C2A046-0AA6-7646-B988-E44796E25ABA}" destId="{1EAF23D1-E621-A04F-BCC9-C040F1B97A0D}" srcOrd="0" destOrd="0" presId="urn:microsoft.com/office/officeart/2005/8/layout/lProcess2"/>
    <dgm:cxn modelId="{3F90C23E-6804-644F-B430-CB9FD5A4E992}" type="presParOf" srcId="{1EAF23D1-E621-A04F-BCC9-C040F1B97A0D}" destId="{7632F8F1-5D60-4A49-8254-497A7CFD5DC8}" srcOrd="0" destOrd="0" presId="urn:microsoft.com/office/officeart/2005/8/layout/lProcess2"/>
    <dgm:cxn modelId="{7ABA38FA-33BE-8844-8B87-DE89B7EEDE1A}" type="presParOf" srcId="{1EAF23D1-E621-A04F-BCC9-C040F1B97A0D}" destId="{A4C6E477-37C8-2A42-A680-14D5E2ECC190}" srcOrd="1" destOrd="0" presId="urn:microsoft.com/office/officeart/2005/8/layout/lProcess2"/>
    <dgm:cxn modelId="{AB27E65A-B621-854D-B6C3-28B962CAF2D2}" type="presParOf" srcId="{1EAF23D1-E621-A04F-BCC9-C040F1B97A0D}" destId="{6F7A1772-E183-6843-B274-A1F297E491EE}" srcOrd="2" destOrd="0" presId="urn:microsoft.com/office/officeart/2005/8/layout/lProcess2"/>
    <dgm:cxn modelId="{B3E11CFB-65B0-F847-87AD-09FD71DA0CE7}" type="presParOf" srcId="{1EAF23D1-E621-A04F-BCC9-C040F1B97A0D}" destId="{D0E1A22D-E275-434F-A0E3-48E853AAF594}" srcOrd="3" destOrd="0" presId="urn:microsoft.com/office/officeart/2005/8/layout/lProcess2"/>
    <dgm:cxn modelId="{784DBE0E-BE5D-A946-9EA0-DF2B62F20597}" type="presParOf" srcId="{1EAF23D1-E621-A04F-BCC9-C040F1B97A0D}" destId="{40FE24F2-6C71-A044-A037-068EE123D1F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CBEA-ED16-FF40-A32E-CEF6E1CA2F77}">
      <dsp:nvSpPr>
        <dsp:cNvPr id="0" name=""/>
        <dsp:cNvSpPr/>
      </dsp:nvSpPr>
      <dsp:spPr>
        <a:xfrm>
          <a:off x="-5691243" y="-871324"/>
          <a:ext cx="6777096" cy="6777096"/>
        </a:xfrm>
        <a:prstGeom prst="blockArc">
          <a:avLst>
            <a:gd name="adj1" fmla="val 18900000"/>
            <a:gd name="adj2" fmla="val 2700000"/>
            <a:gd name="adj3" fmla="val 319"/>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07A07-D918-774D-A775-EC6B6C45E9BB}">
      <dsp:nvSpPr>
        <dsp:cNvPr id="0" name=""/>
        <dsp:cNvSpPr/>
      </dsp:nvSpPr>
      <dsp:spPr>
        <a:xfrm>
          <a:off x="698781" y="264368"/>
          <a:ext cx="7184865" cy="1485041"/>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9218" tIns="35560" rIns="35560" bIns="35560" numCol="1" spcCol="1270" anchor="ctr" anchorCtr="0">
          <a:noAutofit/>
        </a:bodyPr>
        <a:lstStyle/>
        <a:p>
          <a:pPr marL="0" lvl="0" indent="0" algn="l" defTabSz="622300">
            <a:lnSpc>
              <a:spcPct val="90000"/>
            </a:lnSpc>
            <a:spcBef>
              <a:spcPct val="0"/>
            </a:spcBef>
            <a:spcAft>
              <a:spcPct val="35000"/>
            </a:spcAft>
            <a:buNone/>
          </a:pPr>
          <a:r>
            <a:rPr lang="bg-BG" sz="1400" kern="1200" dirty="0">
              <a:effectLst/>
              <a:latin typeface="Cambria" panose="02040503050406030204" pitchFamily="18" charset="0"/>
              <a:ea typeface="Times New Roman" panose="02020603050405020304" pitchFamily="18" charset="0"/>
              <a:cs typeface="Times New Roman" panose="02020603050405020304" pitchFamily="18" charset="0"/>
            </a:rPr>
            <a:t>Разпознава проблемите свързани с търсенето на специализирано дигитално съдържание, информация и данни от вътрешни и външни източници, предлага организационни стратегии, методи и подходи, създава стратегии и решения за подобряване на организационните процеси за ефективно търсене и достъп до информация, (вкл. подобрява подходите за борба с фалшиви новини и други).</a:t>
          </a:r>
          <a:endParaRPr lang="en-US" sz="1400" kern="1200" dirty="0"/>
        </a:p>
      </dsp:txBody>
      <dsp:txXfrm>
        <a:off x="698781" y="264368"/>
        <a:ext cx="7184865" cy="1485041"/>
      </dsp:txXfrm>
    </dsp:sp>
    <dsp:sp modelId="{98D01210-94B3-0A4B-9466-E255190728D9}">
      <dsp:nvSpPr>
        <dsp:cNvPr id="0" name=""/>
        <dsp:cNvSpPr/>
      </dsp:nvSpPr>
      <dsp:spPr>
        <a:xfrm>
          <a:off x="69475" y="377583"/>
          <a:ext cx="1258611" cy="125861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F8A64BC-471D-9540-B1A2-C9E1541E4E23}">
      <dsp:nvSpPr>
        <dsp:cNvPr id="0" name=""/>
        <dsp:cNvSpPr/>
      </dsp:nvSpPr>
      <dsp:spPr>
        <a:xfrm>
          <a:off x="1064785" y="1873292"/>
          <a:ext cx="6818861" cy="1287861"/>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9218" tIns="35560" rIns="35560" bIns="35560" numCol="1" spcCol="1270" anchor="ctr" anchorCtr="0">
          <a:noAutofit/>
        </a:bodyPr>
        <a:lstStyle/>
        <a:p>
          <a:pPr marL="0" lvl="0" indent="0" algn="l" defTabSz="622300">
            <a:lnSpc>
              <a:spcPct val="90000"/>
            </a:lnSpc>
            <a:spcBef>
              <a:spcPct val="0"/>
            </a:spcBef>
            <a:spcAft>
              <a:spcPct val="35000"/>
            </a:spcAft>
            <a:buNone/>
          </a:pPr>
          <a:r>
            <a:rPr lang="en-BG" sz="1400" kern="1200" dirty="0">
              <a:effectLst/>
              <a:latin typeface="Cambria" panose="02040503050406030204" pitchFamily="18" charset="0"/>
              <a:ea typeface="Times New Roman" panose="02020603050405020304" pitchFamily="18" charset="0"/>
              <a:cs typeface="Times New Roman" panose="02020603050405020304" pitchFamily="18" charset="0"/>
            </a:rPr>
            <a:t>М</a:t>
          </a:r>
          <a:r>
            <a:rPr lang="bg-BG" sz="1400" kern="1200" dirty="0" err="1">
              <a:effectLst/>
              <a:latin typeface="Cambria" panose="02040503050406030204" pitchFamily="18" charset="0"/>
              <a:ea typeface="Times New Roman" panose="02020603050405020304" pitchFamily="18" charset="0"/>
              <a:cs typeface="Times New Roman" panose="02020603050405020304" pitchFamily="18" charset="0"/>
            </a:rPr>
            <a:t>оже</a:t>
          </a:r>
          <a:r>
            <a:rPr lang="bg-BG" sz="1400" kern="1200" dirty="0">
              <a:effectLst/>
              <a:latin typeface="Cambria" panose="02040503050406030204" pitchFamily="18" charset="0"/>
              <a:ea typeface="Times New Roman" panose="02020603050405020304" pitchFamily="18" charset="0"/>
              <a:cs typeface="Times New Roman" panose="02020603050405020304" pitchFamily="18" charset="0"/>
            </a:rPr>
            <a:t> да предлага и разработва системи, методи и подходи за организационни практики за ефективно търсене и анализ на дигитално съдържание и информация, предлага използване на иновативни технологии, за подпомагане на достъп и анализ на съдържание и подобрява взаимодействието с дигитално съдържание на различни заинтересовани страни (напр. RPA, невронни мрежи и други).</a:t>
          </a:r>
          <a:endParaRPr lang="en-US" sz="1400" kern="1200" dirty="0"/>
        </a:p>
      </dsp:txBody>
      <dsp:txXfrm>
        <a:off x="1064785" y="1873292"/>
        <a:ext cx="6818861" cy="1287861"/>
      </dsp:txXfrm>
    </dsp:sp>
    <dsp:sp modelId="{D675DCAD-8979-2D40-B3CC-32F2333D759B}">
      <dsp:nvSpPr>
        <dsp:cNvPr id="0" name=""/>
        <dsp:cNvSpPr/>
      </dsp:nvSpPr>
      <dsp:spPr>
        <a:xfrm>
          <a:off x="435479" y="1887917"/>
          <a:ext cx="1258611" cy="125861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02FBB70-9E9B-AE4F-BE5D-DE159F81F23A}">
      <dsp:nvSpPr>
        <dsp:cNvPr id="0" name=""/>
        <dsp:cNvSpPr/>
      </dsp:nvSpPr>
      <dsp:spPr>
        <a:xfrm>
          <a:off x="698781" y="3524112"/>
          <a:ext cx="7184865" cy="1006889"/>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9218" tIns="35560" rIns="35560" bIns="35560" numCol="1" spcCol="1270" anchor="ctr" anchorCtr="0">
          <a:noAutofit/>
        </a:bodyPr>
        <a:lstStyle/>
        <a:p>
          <a:pPr marL="0" lvl="0" indent="0" algn="l" defTabSz="622300">
            <a:lnSpc>
              <a:spcPct val="90000"/>
            </a:lnSpc>
            <a:spcBef>
              <a:spcPct val="0"/>
            </a:spcBef>
            <a:spcAft>
              <a:spcPct val="35000"/>
            </a:spcAft>
            <a:buNone/>
          </a:pPr>
          <a:r>
            <a:rPr lang="bg-BG" sz="1400" kern="1200" dirty="0">
              <a:effectLst/>
              <a:latin typeface="Cambria" panose="02040503050406030204" pitchFamily="18" charset="0"/>
              <a:ea typeface="Times New Roman" panose="02020603050405020304" pitchFamily="18" charset="0"/>
              <a:cs typeface="Times New Roman" panose="02020603050405020304" pitchFamily="18" charset="0"/>
            </a:rPr>
            <a:t>оптимизационни стратегии и подходи за търсене и намиране на дигитално съдържание и информация</a:t>
          </a:r>
          <a:endParaRPr lang="en-US" sz="1400" kern="1200" dirty="0"/>
        </a:p>
      </dsp:txBody>
      <dsp:txXfrm>
        <a:off x="698781" y="3524112"/>
        <a:ext cx="7184865" cy="1006889"/>
      </dsp:txXfrm>
    </dsp:sp>
    <dsp:sp modelId="{59A4D77A-ADF0-C745-94C2-5D9EF3847CFE}">
      <dsp:nvSpPr>
        <dsp:cNvPr id="0" name=""/>
        <dsp:cNvSpPr/>
      </dsp:nvSpPr>
      <dsp:spPr>
        <a:xfrm>
          <a:off x="69475" y="3398251"/>
          <a:ext cx="1258611" cy="125861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59642-5FCB-064D-AF88-AC68C44E1E66}">
      <dsp:nvSpPr>
        <dsp:cNvPr id="0" name=""/>
        <dsp:cNvSpPr/>
      </dsp:nvSpPr>
      <dsp:spPr>
        <a:xfrm>
          <a:off x="0" y="146591"/>
          <a:ext cx="3605646" cy="3605646"/>
        </a:xfrm>
        <a:prstGeom prst="ellipse">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i="1" kern="1200" noProof="0" dirty="0"/>
            <a:t>ПРЕДВАРИТЕЛНО ПРОУЧВАНЕ</a:t>
          </a:r>
          <a:endParaRPr lang="bg-BG" sz="2500" kern="1200" noProof="0" dirty="0"/>
        </a:p>
      </dsp:txBody>
      <dsp:txXfrm>
        <a:off x="528035" y="674626"/>
        <a:ext cx="2549576" cy="25495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7516-590B-CF42-8A10-0E01B3E02D46}">
      <dsp:nvSpPr>
        <dsp:cNvPr id="0" name=""/>
        <dsp:cNvSpPr/>
      </dsp:nvSpPr>
      <dsp:spPr>
        <a:xfrm>
          <a:off x="2190621" y="786898"/>
          <a:ext cx="472320" cy="91440"/>
        </a:xfrm>
        <a:custGeom>
          <a:avLst/>
          <a:gdLst/>
          <a:ahLst/>
          <a:cxnLst/>
          <a:rect l="0" t="0" r="0" b="0"/>
          <a:pathLst>
            <a:path>
              <a:moveTo>
                <a:pt x="0" y="45720"/>
              </a:moveTo>
              <a:lnTo>
                <a:pt x="472320"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p>
      </dsp:txBody>
      <dsp:txXfrm>
        <a:off x="2414208" y="830103"/>
        <a:ext cx="25146" cy="5029"/>
      </dsp:txXfrm>
    </dsp:sp>
    <dsp:sp modelId="{65CE46B1-B3B5-F74B-A39A-1ADE91425ECB}">
      <dsp:nvSpPr>
        <dsp:cNvPr id="0" name=""/>
        <dsp:cNvSpPr/>
      </dsp:nvSpPr>
      <dsp:spPr>
        <a:xfrm>
          <a:off x="5808" y="176634"/>
          <a:ext cx="2186612" cy="13119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Анализиране на нуждите и целите на търсенето</a:t>
          </a:r>
          <a:endParaRPr lang="en-BG" sz="1800" kern="1200" dirty="0"/>
        </a:p>
      </dsp:txBody>
      <dsp:txXfrm>
        <a:off x="5808" y="176634"/>
        <a:ext cx="2186612" cy="1311967"/>
      </dsp:txXfrm>
    </dsp:sp>
    <dsp:sp modelId="{C7AD77EE-EADA-5F48-820D-E0F4F9FDA8F8}">
      <dsp:nvSpPr>
        <dsp:cNvPr id="0" name=""/>
        <dsp:cNvSpPr/>
      </dsp:nvSpPr>
      <dsp:spPr>
        <a:xfrm>
          <a:off x="4880154" y="786898"/>
          <a:ext cx="472320" cy="91440"/>
        </a:xfrm>
        <a:custGeom>
          <a:avLst/>
          <a:gdLst/>
          <a:ahLst/>
          <a:cxnLst/>
          <a:rect l="0" t="0" r="0" b="0"/>
          <a:pathLst>
            <a:path>
              <a:moveTo>
                <a:pt x="0" y="45720"/>
              </a:moveTo>
              <a:lnTo>
                <a:pt x="472320"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p>
      </dsp:txBody>
      <dsp:txXfrm>
        <a:off x="5103741" y="830103"/>
        <a:ext cx="25146" cy="5029"/>
      </dsp:txXfrm>
    </dsp:sp>
    <dsp:sp modelId="{2B70F417-D969-364F-9EB9-905469CDD665}">
      <dsp:nvSpPr>
        <dsp:cNvPr id="0" name=""/>
        <dsp:cNvSpPr/>
      </dsp:nvSpPr>
      <dsp:spPr>
        <a:xfrm>
          <a:off x="2695341" y="176634"/>
          <a:ext cx="2186612" cy="13119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вътрешните и външни източници</a:t>
          </a:r>
          <a:endParaRPr lang="en-BG" sz="18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2695341" y="176634"/>
        <a:ext cx="2186612" cy="1311967"/>
      </dsp:txXfrm>
    </dsp:sp>
    <dsp:sp modelId="{18D618A3-1151-0445-AA77-0150F43E30FF}">
      <dsp:nvSpPr>
        <dsp:cNvPr id="0" name=""/>
        <dsp:cNvSpPr/>
      </dsp:nvSpPr>
      <dsp:spPr>
        <a:xfrm>
          <a:off x="1099114" y="1486801"/>
          <a:ext cx="5379066" cy="472320"/>
        </a:xfrm>
        <a:custGeom>
          <a:avLst/>
          <a:gdLst/>
          <a:ahLst/>
          <a:cxnLst/>
          <a:rect l="0" t="0" r="0" b="0"/>
          <a:pathLst>
            <a:path>
              <a:moveTo>
                <a:pt x="5379066" y="0"/>
              </a:moveTo>
              <a:lnTo>
                <a:pt x="5379066" y="253260"/>
              </a:lnTo>
              <a:lnTo>
                <a:pt x="0" y="253260"/>
              </a:lnTo>
              <a:lnTo>
                <a:pt x="0" y="4723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p>
      </dsp:txBody>
      <dsp:txXfrm>
        <a:off x="3653584" y="1720447"/>
        <a:ext cx="270126" cy="5029"/>
      </dsp:txXfrm>
    </dsp:sp>
    <dsp:sp modelId="{46DE3219-B1CA-D147-B6E4-8AABE20EE466}">
      <dsp:nvSpPr>
        <dsp:cNvPr id="0" name=""/>
        <dsp:cNvSpPr/>
      </dsp:nvSpPr>
      <dsp:spPr>
        <a:xfrm>
          <a:off x="5384874" y="176634"/>
          <a:ext cx="2186612" cy="13119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Оценка на качеството на източниците</a:t>
          </a:r>
          <a:endParaRPr lang="en-BG" sz="18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384874" y="176634"/>
        <a:ext cx="2186612" cy="1311967"/>
      </dsp:txXfrm>
    </dsp:sp>
    <dsp:sp modelId="{3F918FEC-9088-9A4C-8E45-0393C91889D3}">
      <dsp:nvSpPr>
        <dsp:cNvPr id="0" name=""/>
        <dsp:cNvSpPr/>
      </dsp:nvSpPr>
      <dsp:spPr>
        <a:xfrm>
          <a:off x="2190621" y="2601786"/>
          <a:ext cx="472320" cy="91440"/>
        </a:xfrm>
        <a:custGeom>
          <a:avLst/>
          <a:gdLst/>
          <a:ahLst/>
          <a:cxnLst/>
          <a:rect l="0" t="0" r="0" b="0"/>
          <a:pathLst>
            <a:path>
              <a:moveTo>
                <a:pt x="0" y="45720"/>
              </a:moveTo>
              <a:lnTo>
                <a:pt x="472320"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p>
      </dsp:txBody>
      <dsp:txXfrm>
        <a:off x="2414208" y="2644991"/>
        <a:ext cx="25146" cy="5029"/>
      </dsp:txXfrm>
    </dsp:sp>
    <dsp:sp modelId="{C2348067-55F5-5E40-8585-7154EC1CD1D2}">
      <dsp:nvSpPr>
        <dsp:cNvPr id="0" name=""/>
        <dsp:cNvSpPr/>
      </dsp:nvSpPr>
      <dsp:spPr>
        <a:xfrm>
          <a:off x="5808" y="1991522"/>
          <a:ext cx="2186612" cy="13119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проблеми при проведено „пробно“ търсене</a:t>
          </a:r>
          <a:endParaRPr lang="en-BG" sz="18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808" y="1991522"/>
        <a:ext cx="2186612" cy="1311967"/>
      </dsp:txXfrm>
    </dsp:sp>
    <dsp:sp modelId="{F9E97D3D-571C-4E4C-B7AD-A9448FD6A6A9}">
      <dsp:nvSpPr>
        <dsp:cNvPr id="0" name=""/>
        <dsp:cNvSpPr/>
      </dsp:nvSpPr>
      <dsp:spPr>
        <a:xfrm>
          <a:off x="4880154" y="2601786"/>
          <a:ext cx="472320" cy="91440"/>
        </a:xfrm>
        <a:custGeom>
          <a:avLst/>
          <a:gdLst/>
          <a:ahLst/>
          <a:cxnLst/>
          <a:rect l="0" t="0" r="0" b="0"/>
          <a:pathLst>
            <a:path>
              <a:moveTo>
                <a:pt x="0" y="45720"/>
              </a:moveTo>
              <a:lnTo>
                <a:pt x="472320"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p>
      </dsp:txBody>
      <dsp:txXfrm>
        <a:off x="5103741" y="2644991"/>
        <a:ext cx="25146" cy="5029"/>
      </dsp:txXfrm>
    </dsp:sp>
    <dsp:sp modelId="{9F4A87CD-3263-A54E-A4D4-F670396CA0E0}">
      <dsp:nvSpPr>
        <dsp:cNvPr id="0" name=""/>
        <dsp:cNvSpPr/>
      </dsp:nvSpPr>
      <dsp:spPr>
        <a:xfrm>
          <a:off x="2695341" y="1991522"/>
          <a:ext cx="2186612" cy="13119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Консултиране се с експерти/колеги</a:t>
          </a:r>
          <a:endParaRPr lang="en-BG" sz="18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2695341" y="1991522"/>
        <a:ext cx="2186612" cy="1311967"/>
      </dsp:txXfrm>
    </dsp:sp>
    <dsp:sp modelId="{CA99C2AF-DF19-D940-8226-7E0EAF7E17FE}">
      <dsp:nvSpPr>
        <dsp:cNvPr id="0" name=""/>
        <dsp:cNvSpPr/>
      </dsp:nvSpPr>
      <dsp:spPr>
        <a:xfrm>
          <a:off x="1099114" y="3301690"/>
          <a:ext cx="5379066" cy="472320"/>
        </a:xfrm>
        <a:custGeom>
          <a:avLst/>
          <a:gdLst/>
          <a:ahLst/>
          <a:cxnLst/>
          <a:rect l="0" t="0" r="0" b="0"/>
          <a:pathLst>
            <a:path>
              <a:moveTo>
                <a:pt x="5379066" y="0"/>
              </a:moveTo>
              <a:lnTo>
                <a:pt x="5379066" y="253260"/>
              </a:lnTo>
              <a:lnTo>
                <a:pt x="0" y="253260"/>
              </a:lnTo>
              <a:lnTo>
                <a:pt x="0" y="4723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p>
      </dsp:txBody>
      <dsp:txXfrm>
        <a:off x="3653584" y="3535335"/>
        <a:ext cx="270126" cy="5029"/>
      </dsp:txXfrm>
    </dsp:sp>
    <dsp:sp modelId="{843DE872-708C-C34A-8BF1-0BDC5E3A902E}">
      <dsp:nvSpPr>
        <dsp:cNvPr id="0" name=""/>
        <dsp:cNvSpPr/>
      </dsp:nvSpPr>
      <dsp:spPr>
        <a:xfrm>
          <a:off x="5384874" y="1991522"/>
          <a:ext cx="2186612" cy="13119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Защита на личните данни</a:t>
          </a:r>
          <a:endParaRPr lang="en-BG" sz="18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384874" y="1991522"/>
        <a:ext cx="2186612" cy="1311967"/>
      </dsp:txXfrm>
    </dsp:sp>
    <dsp:sp modelId="{A13BC5C0-2AF3-3746-9989-D6D90BAE0C7D}">
      <dsp:nvSpPr>
        <dsp:cNvPr id="0" name=""/>
        <dsp:cNvSpPr/>
      </dsp:nvSpPr>
      <dsp:spPr>
        <a:xfrm>
          <a:off x="5808" y="3806411"/>
          <a:ext cx="2186612" cy="13119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чужд опит за сходна задача</a:t>
          </a:r>
          <a:endParaRPr lang="bg-BG" sz="1800" kern="1200" dirty="0"/>
        </a:p>
      </dsp:txBody>
      <dsp:txXfrm>
        <a:off x="5808" y="3806411"/>
        <a:ext cx="2186612" cy="13119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59642-5FCB-064D-AF88-AC68C44E1E66}">
      <dsp:nvSpPr>
        <dsp:cNvPr id="0" name=""/>
        <dsp:cNvSpPr/>
      </dsp:nvSpPr>
      <dsp:spPr>
        <a:xfrm>
          <a:off x="0" y="146591"/>
          <a:ext cx="3605646" cy="3605646"/>
        </a:xfrm>
        <a:prstGeom prst="ellipse">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i="1" kern="1200" noProof="0" dirty="0"/>
            <a:t>ПРЕДВАРИТЕЛНО ПРОУЧВАНЕ</a:t>
          </a:r>
          <a:endParaRPr lang="bg-BG" sz="2500" kern="1200" noProof="0" dirty="0"/>
        </a:p>
      </dsp:txBody>
      <dsp:txXfrm>
        <a:off x="528035" y="674626"/>
        <a:ext cx="2549576" cy="25495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4FE1E-9175-6F4B-8426-B1DAE36D663C}">
      <dsp:nvSpPr>
        <dsp:cNvPr id="0" name=""/>
        <dsp:cNvSpPr/>
      </dsp:nvSpPr>
      <dsp:spPr>
        <a:xfrm>
          <a:off x="-6407572" y="-987833"/>
          <a:ext cx="7687492" cy="7687492"/>
        </a:xfrm>
        <a:prstGeom prst="blockArc">
          <a:avLst>
            <a:gd name="adj1" fmla="val 18900000"/>
            <a:gd name="adj2" fmla="val 2700000"/>
            <a:gd name="adj3" fmla="val 28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21BBA-562E-ED4C-AF6C-9525AAB94C2E}">
      <dsp:nvSpPr>
        <dsp:cNvPr id="0" name=""/>
        <dsp:cNvSpPr/>
      </dsp:nvSpPr>
      <dsp:spPr>
        <a:xfrm>
          <a:off x="1049976" y="815991"/>
          <a:ext cx="6498618" cy="1631754"/>
        </a:xfrm>
        <a:prstGeom prst="rect">
          <a:avLst/>
        </a:prstGeom>
        <a:solidFill>
          <a:srgbClr val="E5AC03">
            <a:alpha val="81961"/>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205" tIns="81280" rIns="81280" bIns="81280" numCol="1" spcCol="1270" anchor="ctr" anchorCtr="0">
          <a:noAutofit/>
        </a:bodyPr>
        <a:lstStyle/>
        <a:p>
          <a:pPr marL="0" lvl="0" indent="0" algn="l" defTabSz="1422400">
            <a:lnSpc>
              <a:spcPct val="90000"/>
            </a:lnSpc>
            <a:spcBef>
              <a:spcPct val="0"/>
            </a:spcBef>
            <a:spcAft>
              <a:spcPct val="35000"/>
            </a:spcAft>
            <a:buNone/>
          </a:pPr>
          <a:r>
            <a:rPr lang="bg-BG" sz="3200" kern="1200" noProof="0" dirty="0">
              <a:solidFill>
                <a:srgbClr val="002060"/>
              </a:solidFill>
              <a:effectLst/>
              <a:latin typeface="Cambria" panose="02040503050406030204" pitchFamily="18" charset="0"/>
              <a:ea typeface="Times New Roman" panose="02020603050405020304" pitchFamily="18" charset="0"/>
              <a:cs typeface="Times New Roman" panose="02020603050405020304" pitchFamily="18" charset="0"/>
            </a:rPr>
            <a:t>Какво ще използваме, за да получим необходимите данни и информация ?</a:t>
          </a:r>
          <a:endParaRPr lang="bg-BG" sz="3200" kern="1200" noProof="0" dirty="0">
            <a:solidFill>
              <a:srgbClr val="002060"/>
            </a:solidFill>
          </a:endParaRPr>
        </a:p>
      </dsp:txBody>
      <dsp:txXfrm>
        <a:off x="1049976" y="815991"/>
        <a:ext cx="6498618" cy="1631754"/>
      </dsp:txXfrm>
    </dsp:sp>
    <dsp:sp modelId="{19257B64-2C59-704B-8228-82412969A9F2}">
      <dsp:nvSpPr>
        <dsp:cNvPr id="0" name=""/>
        <dsp:cNvSpPr/>
      </dsp:nvSpPr>
      <dsp:spPr>
        <a:xfrm>
          <a:off x="30129" y="612022"/>
          <a:ext cx="2039692" cy="203969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9AA21-2FC6-B146-870F-A486A02AB6E7}">
      <dsp:nvSpPr>
        <dsp:cNvPr id="0" name=""/>
        <dsp:cNvSpPr/>
      </dsp:nvSpPr>
      <dsp:spPr>
        <a:xfrm>
          <a:off x="1049976" y="3264079"/>
          <a:ext cx="6498618" cy="1631754"/>
        </a:xfrm>
        <a:prstGeom prst="rect">
          <a:avLst/>
        </a:prstGeom>
        <a:solidFill>
          <a:srgbClr val="E5AC03">
            <a:alpha val="81961"/>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205" tIns="81280" rIns="81280" bIns="81280" numCol="1" spcCol="1270" anchor="t" anchorCtr="0">
          <a:noAutofit/>
        </a:bodyPr>
        <a:lstStyle/>
        <a:p>
          <a:pPr marL="0" lvl="0" indent="0" algn="l" defTabSz="1422400">
            <a:lnSpc>
              <a:spcPct val="90000"/>
            </a:lnSpc>
            <a:spcBef>
              <a:spcPct val="0"/>
            </a:spcBef>
            <a:spcAft>
              <a:spcPct val="35000"/>
            </a:spcAft>
            <a:buNone/>
          </a:pPr>
          <a:r>
            <a:rPr lang="bg-BG" sz="3200" kern="1200" noProof="0" dirty="0">
              <a:solidFill>
                <a:srgbClr val="002060"/>
              </a:solidFill>
            </a:rPr>
            <a:t>Какъв тип са източниците?</a:t>
          </a:r>
        </a:p>
        <a:p>
          <a:pPr marL="228600" lvl="1" indent="-228600" algn="l" defTabSz="1111250">
            <a:lnSpc>
              <a:spcPct val="90000"/>
            </a:lnSpc>
            <a:spcBef>
              <a:spcPct val="0"/>
            </a:spcBef>
            <a:spcAft>
              <a:spcPct val="15000"/>
            </a:spcAft>
            <a:buChar char="•"/>
          </a:pPr>
          <a:r>
            <a:rPr lang="bg-BG" sz="2500" kern="1200" noProof="0" dirty="0">
              <a:solidFill>
                <a:srgbClr val="002060"/>
              </a:solidFill>
            </a:rPr>
            <a:t>вътрешни</a:t>
          </a:r>
        </a:p>
        <a:p>
          <a:pPr marL="228600" lvl="1" indent="-228600" algn="l" defTabSz="1111250">
            <a:lnSpc>
              <a:spcPct val="90000"/>
            </a:lnSpc>
            <a:spcBef>
              <a:spcPct val="0"/>
            </a:spcBef>
            <a:spcAft>
              <a:spcPct val="15000"/>
            </a:spcAft>
            <a:buChar char="•"/>
          </a:pPr>
          <a:r>
            <a:rPr lang="bg-BG" sz="2500" kern="1200" noProof="0" dirty="0">
              <a:solidFill>
                <a:srgbClr val="002060"/>
              </a:solidFill>
            </a:rPr>
            <a:t>външни</a:t>
          </a:r>
        </a:p>
      </dsp:txBody>
      <dsp:txXfrm>
        <a:off x="1049976" y="3264079"/>
        <a:ext cx="6498618" cy="1631754"/>
      </dsp:txXfrm>
    </dsp:sp>
    <dsp:sp modelId="{AFF6AB31-F7B4-EF4B-8BEA-52AC8E52C30F}">
      <dsp:nvSpPr>
        <dsp:cNvPr id="0" name=""/>
        <dsp:cNvSpPr/>
      </dsp:nvSpPr>
      <dsp:spPr>
        <a:xfrm>
          <a:off x="30129" y="3060110"/>
          <a:ext cx="2039692" cy="203969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8D3D6-3825-F64D-9F33-88D21A18DBDF}">
      <dsp:nvSpPr>
        <dsp:cNvPr id="0" name=""/>
        <dsp:cNvSpPr/>
      </dsp:nvSpPr>
      <dsp:spPr>
        <a:xfrm>
          <a:off x="0" y="146591"/>
          <a:ext cx="3605646" cy="3605646"/>
        </a:xfrm>
        <a:prstGeom prst="ellipse">
          <a:avLst/>
        </a:prstGeom>
        <a:solidFill>
          <a:srgbClr val="FFC000">
            <a:alpha val="85098"/>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i="1" kern="1200" noProof="0" dirty="0">
              <a:solidFill>
                <a:schemeClr val="bg1"/>
              </a:solidFill>
            </a:rPr>
            <a:t>И</a:t>
          </a:r>
          <a:r>
            <a:rPr lang="en-BG" sz="2400" i="1" kern="1200" noProof="0" dirty="0">
              <a:solidFill>
                <a:schemeClr val="bg1"/>
              </a:solidFill>
            </a:rPr>
            <a:t>ЗБОР НА СТРАТЕГИЯ</a:t>
          </a:r>
          <a:endParaRPr lang="bg-BG" sz="2400" kern="1200" noProof="0" dirty="0">
            <a:solidFill>
              <a:schemeClr val="bg1"/>
            </a:solidFill>
          </a:endParaRPr>
        </a:p>
      </dsp:txBody>
      <dsp:txXfrm>
        <a:off x="528035" y="674626"/>
        <a:ext cx="2549576" cy="25495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EEE95-FA1D-DD4B-A0C9-8C1D8DD7614E}">
      <dsp:nvSpPr>
        <dsp:cNvPr id="0" name=""/>
        <dsp:cNvSpPr/>
      </dsp:nvSpPr>
      <dsp:spPr>
        <a:xfrm rot="5400000">
          <a:off x="-548974" y="2213812"/>
          <a:ext cx="2421378" cy="29241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AF8AE-1281-B144-AE3B-7F4FD56B719D}">
      <dsp:nvSpPr>
        <dsp:cNvPr id="0" name=""/>
        <dsp:cNvSpPr/>
      </dsp:nvSpPr>
      <dsp:spPr>
        <a:xfrm>
          <a:off x="4181" y="662781"/>
          <a:ext cx="3249082" cy="194944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bg-BG" sz="2300" kern="1200" dirty="0">
              <a:effectLst/>
              <a:latin typeface="Cambria" panose="02040503050406030204" pitchFamily="18" charset="0"/>
              <a:ea typeface="Times New Roman" panose="02020603050405020304" pitchFamily="18" charset="0"/>
              <a:cs typeface="Times New Roman" panose="02020603050405020304" pitchFamily="18" charset="0"/>
            </a:rPr>
            <a:t>Използваните ключови думи </a:t>
          </a:r>
          <a:r>
            <a:rPr lang="bg-BG" sz="2300" kern="1200">
              <a:effectLst/>
              <a:latin typeface="Cambria" panose="02040503050406030204" pitchFamily="18" charset="0"/>
              <a:ea typeface="Times New Roman" panose="02020603050405020304" pitchFamily="18" charset="0"/>
              <a:cs typeface="Times New Roman" panose="02020603050405020304" pitchFamily="18" charset="0"/>
            </a:rPr>
            <a:t>и фрази</a:t>
          </a:r>
          <a:endParaRPr lang="en-BG" sz="23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61278" y="719878"/>
        <a:ext cx="3134888" cy="1835255"/>
      </dsp:txXfrm>
    </dsp:sp>
    <dsp:sp modelId="{091CE5FB-A2B3-0F47-AA5E-3C5935ABDACA}">
      <dsp:nvSpPr>
        <dsp:cNvPr id="0" name=""/>
        <dsp:cNvSpPr/>
      </dsp:nvSpPr>
      <dsp:spPr>
        <a:xfrm>
          <a:off x="669431" y="3432218"/>
          <a:ext cx="4305845" cy="29241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6B4FF9-48D2-C04B-9EBE-437D04B40C27}">
      <dsp:nvSpPr>
        <dsp:cNvPr id="0" name=""/>
        <dsp:cNvSpPr/>
      </dsp:nvSpPr>
      <dsp:spPr>
        <a:xfrm>
          <a:off x="4181" y="3099593"/>
          <a:ext cx="3249082" cy="194944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bg-BG" sz="2300" kern="1200" dirty="0">
              <a:effectLst/>
              <a:latin typeface="Cambria" panose="02040503050406030204" pitchFamily="18" charset="0"/>
              <a:ea typeface="Times New Roman" panose="02020603050405020304" pitchFamily="18" charset="0"/>
              <a:cs typeface="Times New Roman" panose="02020603050405020304" pitchFamily="18" charset="0"/>
            </a:rPr>
            <a:t>Филтриране на резултатите</a:t>
          </a:r>
          <a:endParaRPr lang="en-BG" sz="23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61278" y="3156690"/>
        <a:ext cx="3134888" cy="1835255"/>
      </dsp:txXfrm>
    </dsp:sp>
    <dsp:sp modelId="{1ADDBE82-2DC3-AD4B-B49C-F4E39D5E0428}">
      <dsp:nvSpPr>
        <dsp:cNvPr id="0" name=""/>
        <dsp:cNvSpPr/>
      </dsp:nvSpPr>
      <dsp:spPr>
        <a:xfrm rot="16200000">
          <a:off x="3772305" y="2213812"/>
          <a:ext cx="2421378" cy="29241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248BCF-C780-8C48-902D-F0089D5E8262}">
      <dsp:nvSpPr>
        <dsp:cNvPr id="0" name=""/>
        <dsp:cNvSpPr/>
      </dsp:nvSpPr>
      <dsp:spPr>
        <a:xfrm>
          <a:off x="4325461" y="3099593"/>
          <a:ext cx="3249082" cy="194944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bg-BG" sz="2300" kern="12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точни изрази</a:t>
          </a:r>
          <a:endParaRPr lang="en-BG" sz="23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4382558" y="3156690"/>
        <a:ext cx="3134888" cy="1835255"/>
      </dsp:txXfrm>
    </dsp:sp>
    <dsp:sp modelId="{897C253B-4CEC-2448-AB1A-732122CDDF96}">
      <dsp:nvSpPr>
        <dsp:cNvPr id="0" name=""/>
        <dsp:cNvSpPr/>
      </dsp:nvSpPr>
      <dsp:spPr>
        <a:xfrm>
          <a:off x="4325461" y="662781"/>
          <a:ext cx="3249082" cy="194944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bg-BG" sz="2300" kern="12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оператори за търсене</a:t>
          </a:r>
          <a:endParaRPr lang="en-BG" sz="2300" kern="1200" dirty="0">
            <a:effectLst/>
            <a:latin typeface="Cambria" panose="02040503050406030204" pitchFamily="18"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"AND"</a:t>
          </a:r>
          <a:endParaRPr lang="en-BG" sz="1800" kern="1200" dirty="0">
            <a:effectLst/>
            <a:latin typeface="Cambria" panose="02040503050406030204" pitchFamily="18"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"OR"</a:t>
          </a:r>
          <a:endParaRPr lang="en-BG" sz="1800" kern="1200" dirty="0">
            <a:effectLst/>
            <a:latin typeface="Cambria" panose="02040503050406030204" pitchFamily="18" charset="0"/>
            <a:ea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bg-BG" sz="1800" kern="1200" dirty="0">
              <a:effectLst/>
              <a:latin typeface="Cambria" panose="02040503050406030204" pitchFamily="18" charset="0"/>
              <a:ea typeface="Times New Roman" panose="02020603050405020304" pitchFamily="18" charset="0"/>
              <a:cs typeface="Times New Roman" panose="02020603050405020304" pitchFamily="18" charset="0"/>
            </a:rPr>
            <a:t>"NOT"</a:t>
          </a:r>
          <a:endParaRPr lang="bg-BG" sz="1800" kern="1200" dirty="0"/>
        </a:p>
      </dsp:txBody>
      <dsp:txXfrm>
        <a:off x="4382558" y="719878"/>
        <a:ext cx="3134888" cy="18352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BCA8-387D-2648-936F-1339734A47A6}">
      <dsp:nvSpPr>
        <dsp:cNvPr id="0" name=""/>
        <dsp:cNvSpPr/>
      </dsp:nvSpPr>
      <dsp:spPr>
        <a:xfrm>
          <a:off x="0" y="146591"/>
          <a:ext cx="3605646" cy="3605646"/>
        </a:xfrm>
        <a:prstGeom prst="ellipse">
          <a:avLst/>
        </a:prstGeom>
        <a:solidFill>
          <a:schemeClr val="accent2">
            <a:alpha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i="1" kern="1200">
              <a:solidFill>
                <a:schemeClr val="bg1"/>
              </a:solidFill>
            </a:rPr>
            <a:t>ТЕХНОЛОГИЯ НА ТЪРСЕНЕ</a:t>
          </a:r>
          <a:endParaRPr lang="en-BG" sz="2400" i="1" kern="1200">
            <a:solidFill>
              <a:schemeClr val="bg1"/>
            </a:solidFill>
          </a:endParaRPr>
        </a:p>
      </dsp:txBody>
      <dsp:txXfrm>
        <a:off x="528035" y="674626"/>
        <a:ext cx="2549576" cy="25495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0C9FB-066B-144B-B107-AF9358E585C7}">
      <dsp:nvSpPr>
        <dsp:cNvPr id="0" name=""/>
        <dsp:cNvSpPr/>
      </dsp:nvSpPr>
      <dsp:spPr>
        <a:xfrm>
          <a:off x="0" y="146591"/>
          <a:ext cx="3605646" cy="3605646"/>
        </a:xfrm>
        <a:prstGeom prst="ellipse">
          <a:avLst/>
        </a:prstGeom>
        <a:solidFill>
          <a:schemeClr val="accent1">
            <a:alpha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i="1" kern="1200" noProof="0" dirty="0">
              <a:solidFill>
                <a:schemeClr val="bg1"/>
              </a:solidFill>
            </a:rPr>
            <a:t>КЛАСИФИКАЦИЯ НА СТРАТЕГИИТЕ И ОСНОВНИ ПОНЯТИЯ</a:t>
          </a:r>
          <a:endParaRPr lang="bg-BG" sz="2400" kern="1200" noProof="0" dirty="0">
            <a:solidFill>
              <a:schemeClr val="bg1"/>
            </a:solidFill>
          </a:endParaRPr>
        </a:p>
      </dsp:txBody>
      <dsp:txXfrm>
        <a:off x="528035" y="674626"/>
        <a:ext cx="2549576" cy="25495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5153-451C-7544-98FA-DF51D0803F81}">
      <dsp:nvSpPr>
        <dsp:cNvPr id="0" name=""/>
        <dsp:cNvSpPr/>
      </dsp:nvSpPr>
      <dsp:spPr>
        <a:xfrm>
          <a:off x="0" y="487560"/>
          <a:ext cx="2368351" cy="142101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a:effectLst/>
              <a:latin typeface="Cambria" panose="02040503050406030204" pitchFamily="18" charset="0"/>
              <a:ea typeface="Times New Roman" panose="02020603050405020304" pitchFamily="18" charset="0"/>
              <a:cs typeface="Times New Roman" panose="02020603050405020304" pitchFamily="18" charset="0"/>
            </a:rPr>
            <a:t>RSS четци</a:t>
          </a:r>
          <a:endParaRPr lang="en-BG" sz="24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0" y="487560"/>
        <a:ext cx="2368351" cy="1421010"/>
      </dsp:txXfrm>
    </dsp:sp>
    <dsp:sp modelId="{A6EEE6BB-638A-5247-A9A3-F1AA5A9C4BB7}">
      <dsp:nvSpPr>
        <dsp:cNvPr id="0" name=""/>
        <dsp:cNvSpPr/>
      </dsp:nvSpPr>
      <dsp:spPr>
        <a:xfrm>
          <a:off x="2605186" y="487560"/>
          <a:ext cx="2368351" cy="142101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a:effectLst/>
              <a:latin typeface="Cambria" panose="02040503050406030204" pitchFamily="18" charset="0"/>
              <a:ea typeface="Times New Roman" panose="02020603050405020304" pitchFamily="18" charset="0"/>
              <a:cs typeface="Times New Roman" panose="02020603050405020304" pitchFamily="18" charset="0"/>
            </a:rPr>
            <a:t>Имейл абонаменти</a:t>
          </a:r>
          <a:endParaRPr lang="en-BG" sz="24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2605186" y="487560"/>
        <a:ext cx="2368351" cy="1421010"/>
      </dsp:txXfrm>
    </dsp:sp>
    <dsp:sp modelId="{16051938-7093-D147-AAF7-6603CA25A51B}">
      <dsp:nvSpPr>
        <dsp:cNvPr id="0" name=""/>
        <dsp:cNvSpPr/>
      </dsp:nvSpPr>
      <dsp:spPr>
        <a:xfrm>
          <a:off x="5210373" y="487560"/>
          <a:ext cx="2368351" cy="142101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dirty="0">
              <a:effectLst/>
              <a:latin typeface="Cambria" panose="02040503050406030204" pitchFamily="18" charset="0"/>
              <a:ea typeface="Times New Roman" panose="02020603050405020304" pitchFamily="18" charset="0"/>
              <a:cs typeface="Times New Roman" panose="02020603050405020304" pitchFamily="18" charset="0"/>
            </a:rPr>
            <a:t>Социални медии</a:t>
          </a:r>
          <a:endParaRPr lang="bg-BG" sz="2400" kern="1200" dirty="0"/>
        </a:p>
      </dsp:txBody>
      <dsp:txXfrm>
        <a:off x="5210373" y="487560"/>
        <a:ext cx="2368351" cy="1421010"/>
      </dsp:txXfrm>
    </dsp:sp>
    <dsp:sp modelId="{28EFA8C0-F9B8-4C4E-ABEB-FD5A36071B46}">
      <dsp:nvSpPr>
        <dsp:cNvPr id="0" name=""/>
        <dsp:cNvSpPr/>
      </dsp:nvSpPr>
      <dsp:spPr>
        <a:xfrm>
          <a:off x="0" y="2145407"/>
          <a:ext cx="2368351" cy="1421010"/>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a:effectLst/>
              <a:latin typeface="Cambria" panose="02040503050406030204" pitchFamily="18" charset="0"/>
              <a:ea typeface="Times New Roman" panose="02020603050405020304" pitchFamily="18" charset="0"/>
              <a:cs typeface="Times New Roman" panose="02020603050405020304" pitchFamily="18" charset="0"/>
            </a:rPr>
            <a:t>Агрегатори на новини</a:t>
          </a:r>
          <a:endParaRPr lang="bg-BG" sz="2400" kern="1200" dirty="0"/>
        </a:p>
      </dsp:txBody>
      <dsp:txXfrm>
        <a:off x="0" y="2145407"/>
        <a:ext cx="2368351" cy="1421010"/>
      </dsp:txXfrm>
    </dsp:sp>
    <dsp:sp modelId="{6CA2BE84-ADA1-7946-82D0-09137466B496}">
      <dsp:nvSpPr>
        <dsp:cNvPr id="0" name=""/>
        <dsp:cNvSpPr/>
      </dsp:nvSpPr>
      <dsp:spPr>
        <a:xfrm>
          <a:off x="2605186" y="2145407"/>
          <a:ext cx="2368351" cy="1421010"/>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itchFamily="2" charset="2"/>
            <a:buNone/>
          </a:pPr>
          <a:r>
            <a:rPr lang="bg-BG" sz="2400" b="1" kern="1200" dirty="0">
              <a:effectLst/>
              <a:latin typeface="Cambria" panose="02040503050406030204" pitchFamily="18" charset="0"/>
              <a:ea typeface="Times New Roman" panose="02020603050405020304" pitchFamily="18" charset="0"/>
              <a:cs typeface="Times New Roman" panose="02020603050405020304" pitchFamily="18" charset="0"/>
            </a:rPr>
            <a:t>Абонамент в </a:t>
          </a:r>
          <a:r>
            <a:rPr lang="bg-BG" sz="2400" b="1" kern="1200" dirty="0" err="1">
              <a:effectLst/>
              <a:latin typeface="Cambria" panose="02040503050406030204" pitchFamily="18" charset="0"/>
              <a:ea typeface="Times New Roman" panose="02020603050405020304" pitchFamily="18" charset="0"/>
              <a:cs typeface="Times New Roman" panose="02020603050405020304" pitchFamily="18" charset="0"/>
            </a:rPr>
            <a:t>YouTube</a:t>
          </a:r>
          <a:r>
            <a:rPr lang="bg-BG" sz="2400" b="1" kern="12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2400" b="1" kern="1200" dirty="0" err="1">
              <a:effectLst/>
              <a:latin typeface="Cambria" panose="02040503050406030204" pitchFamily="18" charset="0"/>
              <a:ea typeface="Times New Roman" panose="02020603050405020304" pitchFamily="18" charset="0"/>
              <a:cs typeface="Times New Roman" panose="02020603050405020304" pitchFamily="18" charset="0"/>
            </a:rPr>
            <a:t>подкастове</a:t>
          </a:r>
          <a:endParaRPr lang="bg-BG" sz="2400" kern="1200" dirty="0"/>
        </a:p>
      </dsp:txBody>
      <dsp:txXfrm>
        <a:off x="2605186" y="2145407"/>
        <a:ext cx="2368351" cy="1421010"/>
      </dsp:txXfrm>
    </dsp:sp>
    <dsp:sp modelId="{2AB83A05-B7C4-8E4D-85C9-9CB30A9A3E73}">
      <dsp:nvSpPr>
        <dsp:cNvPr id="0" name=""/>
        <dsp:cNvSpPr/>
      </dsp:nvSpPr>
      <dsp:spPr>
        <a:xfrm>
          <a:off x="5210373" y="2145407"/>
          <a:ext cx="2368351" cy="142101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dirty="0">
              <a:effectLst/>
              <a:latin typeface="Cambria" panose="02040503050406030204" pitchFamily="18" charset="0"/>
              <a:ea typeface="Times New Roman" panose="02020603050405020304" pitchFamily="18" charset="0"/>
              <a:cs typeface="Times New Roman" panose="02020603050405020304" pitchFamily="18" charset="0"/>
            </a:rPr>
            <a:t>Уведомления в браузърите</a:t>
          </a:r>
          <a:endParaRPr lang="en-BG" sz="24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210373" y="2145407"/>
        <a:ext cx="2368351" cy="1421010"/>
      </dsp:txXfrm>
    </dsp:sp>
    <dsp:sp modelId="{5F07E5E9-B289-3646-B8A6-1D4F8191F651}">
      <dsp:nvSpPr>
        <dsp:cNvPr id="0" name=""/>
        <dsp:cNvSpPr/>
      </dsp:nvSpPr>
      <dsp:spPr>
        <a:xfrm>
          <a:off x="2605186" y="3803253"/>
          <a:ext cx="2368351" cy="142101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a:effectLst/>
              <a:latin typeface="Cambria" panose="02040503050406030204" pitchFamily="18" charset="0"/>
              <a:ea typeface="Times New Roman" panose="02020603050405020304" pitchFamily="18" charset="0"/>
              <a:cs typeface="Times New Roman" panose="02020603050405020304" pitchFamily="18" charset="0"/>
            </a:rPr>
            <a:t>Използване на кураторски платформи</a:t>
          </a:r>
          <a:endParaRPr lang="bg-BG" sz="2400" kern="1200"/>
        </a:p>
      </dsp:txBody>
      <dsp:txXfrm>
        <a:off x="2605186" y="3803253"/>
        <a:ext cx="2368351" cy="1421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0FDD7-182D-4C78-8715-37325D000557}">
      <dsp:nvSpPr>
        <dsp:cNvPr id="0" name=""/>
        <dsp:cNvSpPr/>
      </dsp:nvSpPr>
      <dsp:spPr>
        <a:xfrm>
          <a:off x="933449" y="0"/>
          <a:ext cx="5711825" cy="5711825"/>
        </a:xfrm>
        <a:prstGeom prst="diamond">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B0E5CDE-86F8-4F87-9F98-0C97A4B47C61}">
      <dsp:nvSpPr>
        <dsp:cNvPr id="0" name=""/>
        <dsp:cNvSpPr/>
      </dsp:nvSpPr>
      <dsp:spPr>
        <a:xfrm>
          <a:off x="1476073" y="542623"/>
          <a:ext cx="2227611" cy="2227611"/>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0" kern="1200" noProof="0" dirty="0">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RSS клиенти</a:t>
          </a:r>
          <a:endParaRPr lang="bg-BG" sz="2400" b="0" kern="1200" noProof="0" dirty="0">
            <a:solidFill>
              <a:schemeClr val="bg1"/>
            </a:solidFill>
            <a:latin typeface="Calibri"/>
            <a:ea typeface="Calibri"/>
            <a:cs typeface="Calibri"/>
          </a:endParaRPr>
        </a:p>
      </dsp:txBody>
      <dsp:txXfrm>
        <a:off x="1584816" y="651366"/>
        <a:ext cx="2010125" cy="2010125"/>
      </dsp:txXfrm>
    </dsp:sp>
    <dsp:sp modelId="{ED641F47-9CA7-4318-BC91-B90D400357DF}">
      <dsp:nvSpPr>
        <dsp:cNvPr id="0" name=""/>
        <dsp:cNvSpPr/>
      </dsp:nvSpPr>
      <dsp:spPr>
        <a:xfrm>
          <a:off x="3875039" y="542623"/>
          <a:ext cx="2227611" cy="2227611"/>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0" kern="1200" noProof="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Следене на </a:t>
          </a:r>
          <a:r>
            <a:rPr lang="bg-BG" sz="2400" b="0" kern="1200" noProof="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подкасти</a:t>
          </a:r>
          <a:endParaRPr lang="bg-BG" sz="2400" b="0" kern="1200" noProof="0" dirty="0">
            <a:solidFill>
              <a:schemeClr val="bg1"/>
            </a:solidFill>
            <a:latin typeface="Calibri"/>
            <a:ea typeface="Calibri"/>
            <a:cs typeface="Calibri"/>
          </a:endParaRPr>
        </a:p>
      </dsp:txBody>
      <dsp:txXfrm>
        <a:off x="3983782" y="651366"/>
        <a:ext cx="2010125" cy="2010125"/>
      </dsp:txXfrm>
    </dsp:sp>
    <dsp:sp modelId="{49ADC8E9-2B0B-4AF5-990F-3F41D378A985}">
      <dsp:nvSpPr>
        <dsp:cNvPr id="0" name=""/>
        <dsp:cNvSpPr/>
      </dsp:nvSpPr>
      <dsp:spPr>
        <a:xfrm>
          <a:off x="1476073" y="2941589"/>
          <a:ext cx="2227611" cy="2227611"/>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0" kern="1200" noProof="0" dirty="0">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Агрегатори на новини и уеб базирани агрегатори на новини</a:t>
          </a:r>
          <a:endParaRPr lang="bg-BG" sz="2400" b="0" kern="1200" noProof="0" dirty="0">
            <a:solidFill>
              <a:schemeClr val="bg1"/>
            </a:solidFill>
            <a:latin typeface="Calibri"/>
            <a:ea typeface="Calibri"/>
            <a:cs typeface="Calibri"/>
          </a:endParaRPr>
        </a:p>
      </dsp:txBody>
      <dsp:txXfrm>
        <a:off x="1584816" y="3050332"/>
        <a:ext cx="2010125" cy="2010125"/>
      </dsp:txXfrm>
    </dsp:sp>
    <dsp:sp modelId="{E2C62307-BFB0-4AD3-A575-7FD01862D736}">
      <dsp:nvSpPr>
        <dsp:cNvPr id="0" name=""/>
        <dsp:cNvSpPr/>
      </dsp:nvSpPr>
      <dsp:spPr>
        <a:xfrm>
          <a:off x="3875039" y="2941589"/>
          <a:ext cx="2227611" cy="2227611"/>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0" kern="1200" noProof="0" dirty="0" err="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Кураторски</a:t>
          </a:r>
          <a:r>
            <a:rPr lang="bg-BG" sz="2400" b="0" kern="1200" noProof="0" dirty="0">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 платформи</a:t>
          </a:r>
          <a:endParaRPr lang="bg-BG" sz="2400" b="0" kern="1200" noProof="0" dirty="0">
            <a:solidFill>
              <a:schemeClr val="bg1"/>
            </a:solidFill>
            <a:latin typeface="Calibri"/>
            <a:ea typeface="Calibri"/>
            <a:cs typeface="Calibri"/>
          </a:endParaRPr>
        </a:p>
      </dsp:txBody>
      <dsp:txXfrm>
        <a:off x="3983782" y="3050332"/>
        <a:ext cx="2010125" cy="2010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84B01-3EF4-D449-AAAA-2C80A79D7B51}">
      <dsp:nvSpPr>
        <dsp:cNvPr id="0" name=""/>
        <dsp:cNvSpPr/>
      </dsp:nvSpPr>
      <dsp:spPr>
        <a:xfrm>
          <a:off x="755684" y="247815"/>
          <a:ext cx="2094276" cy="209427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b="1" kern="1200"/>
            <a:t>Знания</a:t>
          </a:r>
          <a:endParaRPr lang="en-BG" sz="2500" kern="1200"/>
        </a:p>
      </dsp:txBody>
      <dsp:txXfrm>
        <a:off x="1034921" y="614313"/>
        <a:ext cx="1535802" cy="942424"/>
      </dsp:txXfrm>
    </dsp:sp>
    <dsp:sp modelId="{0CFBF3E7-958B-3C44-ACF8-03BE99782782}">
      <dsp:nvSpPr>
        <dsp:cNvPr id="0" name=""/>
        <dsp:cNvSpPr/>
      </dsp:nvSpPr>
      <dsp:spPr>
        <a:xfrm>
          <a:off x="1511369" y="1556738"/>
          <a:ext cx="2094276" cy="2094276"/>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b="1" kern="1200"/>
            <a:t>Умения</a:t>
          </a:r>
          <a:endParaRPr lang="en-BG" sz="2500" kern="1200"/>
        </a:p>
      </dsp:txBody>
      <dsp:txXfrm>
        <a:off x="2151869" y="2097759"/>
        <a:ext cx="1256565" cy="1151852"/>
      </dsp:txXfrm>
    </dsp:sp>
    <dsp:sp modelId="{CBEE96EF-6AA4-EA4D-A0CB-A3C9AC190059}">
      <dsp:nvSpPr>
        <dsp:cNvPr id="0" name=""/>
        <dsp:cNvSpPr/>
      </dsp:nvSpPr>
      <dsp:spPr>
        <a:xfrm>
          <a:off x="0" y="1556738"/>
          <a:ext cx="2094276" cy="209427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bg-BG" sz="2500" b="1" kern="1200"/>
            <a:t>На</a:t>
          </a:r>
          <a:r>
            <a:rPr lang="en-US" sz="2500" b="1" kern="1200"/>
            <a:t>г</a:t>
          </a:r>
          <a:r>
            <a:rPr lang="bg-BG" sz="2500" b="1" kern="1200"/>
            <a:t>ласи</a:t>
          </a:r>
          <a:endParaRPr lang="en-BG" sz="2500" kern="1200"/>
        </a:p>
      </dsp:txBody>
      <dsp:txXfrm>
        <a:off x="197211" y="2097759"/>
        <a:ext cx="1256565" cy="11518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FD793-33EE-8249-AE8A-BB415C41EB7A}">
      <dsp:nvSpPr>
        <dsp:cNvPr id="0" name=""/>
        <dsp:cNvSpPr/>
      </dsp:nvSpPr>
      <dsp:spPr>
        <a:xfrm>
          <a:off x="0" y="146591"/>
          <a:ext cx="3605646" cy="3605646"/>
        </a:xfrm>
        <a:prstGeom prst="ellipse">
          <a:avLst/>
        </a:prstGeom>
        <a:solidFill>
          <a:srgbClr val="FFC000">
            <a:alpha val="8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BG" sz="2900" i="1" kern="1200" dirty="0"/>
            <a:t>ПРИЛОЖЕНИЯ-КЛИЕНТИ</a:t>
          </a:r>
          <a:endParaRPr lang="en-BG" sz="2900" kern="1200" dirty="0"/>
        </a:p>
      </dsp:txBody>
      <dsp:txXfrm>
        <a:off x="528035" y="674626"/>
        <a:ext cx="2549576" cy="25495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FD793-33EE-8249-AE8A-BB415C41EB7A}">
      <dsp:nvSpPr>
        <dsp:cNvPr id="0" name=""/>
        <dsp:cNvSpPr/>
      </dsp:nvSpPr>
      <dsp:spPr>
        <a:xfrm>
          <a:off x="0" y="146591"/>
          <a:ext cx="3605646" cy="3605646"/>
        </a:xfrm>
        <a:prstGeom prst="ellipse">
          <a:avLst/>
        </a:prstGeom>
        <a:solidFill>
          <a:srgbClr val="FFC000">
            <a:alpha val="8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BG" sz="2900" i="1" kern="1200" dirty="0"/>
            <a:t>ПРИЛОЖЕНИЯ-КЛИЕНТИ</a:t>
          </a:r>
        </a:p>
        <a:p>
          <a:pPr marL="0" lvl="0" indent="0" algn="ctr" defTabSz="1289050">
            <a:lnSpc>
              <a:spcPct val="90000"/>
            </a:lnSpc>
            <a:spcBef>
              <a:spcPct val="0"/>
            </a:spcBef>
            <a:spcAft>
              <a:spcPct val="35000"/>
            </a:spcAft>
            <a:buNone/>
          </a:pPr>
          <a:r>
            <a:rPr lang="en-BG" sz="2900" i="1" kern="1200" dirty="0"/>
            <a:t>/следене на подкасти/</a:t>
          </a:r>
          <a:endParaRPr lang="en-BG" sz="2900" kern="1200" dirty="0"/>
        </a:p>
      </dsp:txBody>
      <dsp:txXfrm>
        <a:off x="528035" y="674626"/>
        <a:ext cx="2549576" cy="25495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F69F5-63CE-0B46-88C3-BD3D934753DF}">
      <dsp:nvSpPr>
        <dsp:cNvPr id="0" name=""/>
        <dsp:cNvSpPr/>
      </dsp:nvSpPr>
      <dsp:spPr>
        <a:xfrm>
          <a:off x="2392251" y="2855912"/>
          <a:ext cx="624322" cy="2379276"/>
        </a:xfrm>
        <a:custGeom>
          <a:avLst/>
          <a:gdLst/>
          <a:ahLst/>
          <a:cxnLst/>
          <a:rect l="0" t="0" r="0" b="0"/>
          <a:pathLst>
            <a:path>
              <a:moveTo>
                <a:pt x="0" y="0"/>
              </a:moveTo>
              <a:lnTo>
                <a:pt x="312161" y="0"/>
              </a:lnTo>
              <a:lnTo>
                <a:pt x="312161" y="2379276"/>
              </a:lnTo>
              <a:lnTo>
                <a:pt x="624322" y="2379276"/>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b="0" kern="1200"/>
        </a:p>
      </dsp:txBody>
      <dsp:txXfrm>
        <a:off x="2642916" y="3984055"/>
        <a:ext cx="122991" cy="122991"/>
      </dsp:txXfrm>
    </dsp:sp>
    <dsp:sp modelId="{33EDBDFA-7B31-3C4F-93C1-87AB774C307C}">
      <dsp:nvSpPr>
        <dsp:cNvPr id="0" name=""/>
        <dsp:cNvSpPr/>
      </dsp:nvSpPr>
      <dsp:spPr>
        <a:xfrm>
          <a:off x="2392251" y="2855912"/>
          <a:ext cx="624322" cy="1189638"/>
        </a:xfrm>
        <a:custGeom>
          <a:avLst/>
          <a:gdLst/>
          <a:ahLst/>
          <a:cxnLst/>
          <a:rect l="0" t="0" r="0" b="0"/>
          <a:pathLst>
            <a:path>
              <a:moveTo>
                <a:pt x="0" y="0"/>
              </a:moveTo>
              <a:lnTo>
                <a:pt x="312161" y="0"/>
              </a:lnTo>
              <a:lnTo>
                <a:pt x="312161" y="1189638"/>
              </a:lnTo>
              <a:lnTo>
                <a:pt x="624322" y="1189638"/>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2670824" y="3417143"/>
        <a:ext cx="67175" cy="67175"/>
      </dsp:txXfrm>
    </dsp:sp>
    <dsp:sp modelId="{9492ACFF-86D0-8D47-94C4-76DBC5912337}">
      <dsp:nvSpPr>
        <dsp:cNvPr id="0" name=""/>
        <dsp:cNvSpPr/>
      </dsp:nvSpPr>
      <dsp:spPr>
        <a:xfrm>
          <a:off x="2392251" y="2810192"/>
          <a:ext cx="624322" cy="91440"/>
        </a:xfrm>
        <a:custGeom>
          <a:avLst/>
          <a:gdLst/>
          <a:ahLst/>
          <a:cxnLst/>
          <a:rect l="0" t="0" r="0" b="0"/>
          <a:pathLst>
            <a:path>
              <a:moveTo>
                <a:pt x="0" y="45720"/>
              </a:moveTo>
              <a:lnTo>
                <a:pt x="624322" y="4572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2688804" y="2840304"/>
        <a:ext cx="31216" cy="31216"/>
      </dsp:txXfrm>
    </dsp:sp>
    <dsp:sp modelId="{6E2AC100-4903-B84C-A119-9363B014D1CF}">
      <dsp:nvSpPr>
        <dsp:cNvPr id="0" name=""/>
        <dsp:cNvSpPr/>
      </dsp:nvSpPr>
      <dsp:spPr>
        <a:xfrm>
          <a:off x="2392251" y="1666274"/>
          <a:ext cx="624322" cy="1189638"/>
        </a:xfrm>
        <a:custGeom>
          <a:avLst/>
          <a:gdLst/>
          <a:ahLst/>
          <a:cxnLst/>
          <a:rect l="0" t="0" r="0" b="0"/>
          <a:pathLst>
            <a:path>
              <a:moveTo>
                <a:pt x="0" y="1189638"/>
              </a:moveTo>
              <a:lnTo>
                <a:pt x="312161" y="1189638"/>
              </a:lnTo>
              <a:lnTo>
                <a:pt x="312161" y="0"/>
              </a:lnTo>
              <a:lnTo>
                <a:pt x="624322"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2670824" y="2227505"/>
        <a:ext cx="67175" cy="67175"/>
      </dsp:txXfrm>
    </dsp:sp>
    <dsp:sp modelId="{9735396F-DD71-9E4D-B03C-D4ECDCFA125C}">
      <dsp:nvSpPr>
        <dsp:cNvPr id="0" name=""/>
        <dsp:cNvSpPr/>
      </dsp:nvSpPr>
      <dsp:spPr>
        <a:xfrm>
          <a:off x="2392251" y="476636"/>
          <a:ext cx="624322" cy="2379276"/>
        </a:xfrm>
        <a:custGeom>
          <a:avLst/>
          <a:gdLst/>
          <a:ahLst/>
          <a:cxnLst/>
          <a:rect l="0" t="0" r="0" b="0"/>
          <a:pathLst>
            <a:path>
              <a:moveTo>
                <a:pt x="0" y="2379276"/>
              </a:moveTo>
              <a:lnTo>
                <a:pt x="312161" y="2379276"/>
              </a:lnTo>
              <a:lnTo>
                <a:pt x="312161" y="0"/>
              </a:lnTo>
              <a:lnTo>
                <a:pt x="624322"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b="0" kern="1200"/>
        </a:p>
      </dsp:txBody>
      <dsp:txXfrm>
        <a:off x="2642916" y="1604778"/>
        <a:ext cx="122991" cy="122991"/>
      </dsp:txXfrm>
    </dsp:sp>
    <dsp:sp modelId="{EDD018E4-C8F4-2943-A6D1-5DA8FC97484A}">
      <dsp:nvSpPr>
        <dsp:cNvPr id="0" name=""/>
        <dsp:cNvSpPr/>
      </dsp:nvSpPr>
      <dsp:spPr>
        <a:xfrm rot="16200000">
          <a:off x="-588105" y="2380057"/>
          <a:ext cx="5009002" cy="95171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BG" sz="4400" b="0" kern="1200">
              <a:effectLst/>
              <a:latin typeface="Cambria" panose="02040503050406030204" pitchFamily="18" charset="0"/>
              <a:ea typeface="Times New Roman" panose="02020603050405020304" pitchFamily="18" charset="0"/>
              <a:cs typeface="Times New Roman" panose="02020603050405020304" pitchFamily="18" charset="0"/>
            </a:rPr>
            <a:t>Примери</a:t>
          </a:r>
          <a:endParaRPr lang="en-BG" sz="44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88105" y="2380057"/>
        <a:ext cx="5009002" cy="951710"/>
      </dsp:txXfrm>
    </dsp:sp>
    <dsp:sp modelId="{54541DF9-864A-1D44-A0D8-29D242F3D4C1}">
      <dsp:nvSpPr>
        <dsp:cNvPr id="0" name=""/>
        <dsp:cNvSpPr/>
      </dsp:nvSpPr>
      <dsp:spPr>
        <a:xfrm>
          <a:off x="3016573" y="780"/>
          <a:ext cx="3121610" cy="95171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b="0" kern="1200">
              <a:effectLst/>
              <a:latin typeface="Cambria" panose="02040503050406030204" pitchFamily="18" charset="0"/>
              <a:ea typeface="Times New Roman" panose="02020603050405020304" pitchFamily="18" charset="0"/>
              <a:cs typeface="Times New Roman" panose="02020603050405020304" pitchFamily="18" charset="0"/>
            </a:rPr>
            <a:t>Обработка на фактури</a:t>
          </a:r>
          <a:endParaRPr lang="en-BG" sz="22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016573" y="780"/>
        <a:ext cx="3121610" cy="951710"/>
      </dsp:txXfrm>
    </dsp:sp>
    <dsp:sp modelId="{7BBF19DE-0CA1-4645-B0C7-938D82C4F816}">
      <dsp:nvSpPr>
        <dsp:cNvPr id="0" name=""/>
        <dsp:cNvSpPr/>
      </dsp:nvSpPr>
      <dsp:spPr>
        <a:xfrm>
          <a:off x="3016573" y="1190419"/>
          <a:ext cx="3121610" cy="95171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b="0" kern="1200">
              <a:effectLst/>
              <a:latin typeface="Cambria" panose="02040503050406030204" pitchFamily="18" charset="0"/>
              <a:ea typeface="Times New Roman" panose="02020603050405020304" pitchFamily="18" charset="0"/>
              <a:cs typeface="Times New Roman" panose="02020603050405020304" pitchFamily="18" charset="0"/>
            </a:rPr>
            <a:t>Обработка на заявления за кредити</a:t>
          </a:r>
          <a:endParaRPr lang="en-BG" sz="22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016573" y="1190419"/>
        <a:ext cx="3121610" cy="951710"/>
      </dsp:txXfrm>
    </dsp:sp>
    <dsp:sp modelId="{ECFF3DAA-C624-934B-957F-69B844543A5C}">
      <dsp:nvSpPr>
        <dsp:cNvPr id="0" name=""/>
        <dsp:cNvSpPr/>
      </dsp:nvSpPr>
      <dsp:spPr>
        <a:xfrm>
          <a:off x="3016573" y="2380057"/>
          <a:ext cx="3121610" cy="95171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b="0" kern="1200">
              <a:effectLst/>
              <a:latin typeface="Cambria" panose="02040503050406030204" pitchFamily="18" charset="0"/>
              <a:ea typeface="Times New Roman" panose="02020603050405020304" pitchFamily="18" charset="0"/>
              <a:cs typeface="Times New Roman" panose="02020603050405020304" pitchFamily="18" charset="0"/>
            </a:rPr>
            <a:t>Обработка на заявки за клиентско обслужване</a:t>
          </a:r>
          <a:endParaRPr lang="en-BG" sz="22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016573" y="2380057"/>
        <a:ext cx="3121610" cy="951710"/>
      </dsp:txXfrm>
    </dsp:sp>
    <dsp:sp modelId="{C85D52B8-BCA6-B14B-8137-6988B9644F18}">
      <dsp:nvSpPr>
        <dsp:cNvPr id="0" name=""/>
        <dsp:cNvSpPr/>
      </dsp:nvSpPr>
      <dsp:spPr>
        <a:xfrm>
          <a:off x="3016573" y="3569695"/>
          <a:ext cx="3121610" cy="95171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b="0" kern="1200">
              <a:effectLst/>
              <a:latin typeface="Cambria" panose="02040503050406030204" pitchFamily="18" charset="0"/>
              <a:ea typeface="Times New Roman" panose="02020603050405020304" pitchFamily="18" charset="0"/>
              <a:cs typeface="Times New Roman" panose="02020603050405020304" pitchFamily="18" charset="0"/>
            </a:rPr>
            <a:t>Извличане на данни от уебсайтове</a:t>
          </a:r>
          <a:endParaRPr lang="en-BG" sz="22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016573" y="3569695"/>
        <a:ext cx="3121610" cy="951710"/>
      </dsp:txXfrm>
    </dsp:sp>
    <dsp:sp modelId="{5F59A78F-F3F3-6044-AF15-ED4FAA2B1168}">
      <dsp:nvSpPr>
        <dsp:cNvPr id="0" name=""/>
        <dsp:cNvSpPr/>
      </dsp:nvSpPr>
      <dsp:spPr>
        <a:xfrm>
          <a:off x="3016573" y="4759333"/>
          <a:ext cx="3121610" cy="951710"/>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bg-BG" sz="2200" b="0" kern="1200">
              <a:effectLst/>
              <a:latin typeface="Cambria" panose="02040503050406030204" pitchFamily="18" charset="0"/>
              <a:ea typeface="Times New Roman" panose="02020603050405020304" pitchFamily="18" charset="0"/>
              <a:cs typeface="Times New Roman" panose="02020603050405020304" pitchFamily="18" charset="0"/>
            </a:rPr>
            <a:t>Автоматизиране на процеси в производството</a:t>
          </a:r>
          <a:endParaRPr lang="bg-BG" sz="2200" b="0" kern="1200" dirty="0"/>
        </a:p>
      </dsp:txBody>
      <dsp:txXfrm>
        <a:off x="3016573" y="4759333"/>
        <a:ext cx="3121610" cy="9517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152B-8191-D849-A9CD-0010FD42869C}">
      <dsp:nvSpPr>
        <dsp:cNvPr id="0" name=""/>
        <dsp:cNvSpPr/>
      </dsp:nvSpPr>
      <dsp:spPr>
        <a:xfrm>
          <a:off x="0" y="146591"/>
          <a:ext cx="3605646" cy="3605646"/>
        </a:xfrm>
        <a:prstGeom prst="ellipse">
          <a:avLst/>
        </a:prstGeom>
        <a:solidFill>
          <a:srgbClr val="F2F2F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bg-BG" sz="3100" kern="1200" dirty="0"/>
            <a:t>Какво е „Автоматичен чат“ или „Автоматична (</a:t>
          </a:r>
          <a:r>
            <a:rPr lang="bg-BG" sz="3100" kern="1200" dirty="0" err="1"/>
            <a:t>ро</a:t>
          </a:r>
          <a:r>
            <a:rPr lang="bg-BG" sz="3100" kern="1200" dirty="0"/>
            <a:t>)бот(на) система“?</a:t>
          </a:r>
          <a:endParaRPr lang="en-BG" sz="3100" kern="1200" dirty="0"/>
        </a:p>
      </dsp:txBody>
      <dsp:txXfrm>
        <a:off x="528035" y="674626"/>
        <a:ext cx="2549576" cy="25495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F69F5-63CE-0B46-88C3-BD3D934753DF}">
      <dsp:nvSpPr>
        <dsp:cNvPr id="0" name=""/>
        <dsp:cNvSpPr/>
      </dsp:nvSpPr>
      <dsp:spPr>
        <a:xfrm>
          <a:off x="2797227" y="2855912"/>
          <a:ext cx="623712" cy="2376952"/>
        </a:xfrm>
        <a:custGeom>
          <a:avLst/>
          <a:gdLst/>
          <a:ahLst/>
          <a:cxnLst/>
          <a:rect l="0" t="0" r="0" b="0"/>
          <a:pathLst>
            <a:path>
              <a:moveTo>
                <a:pt x="0" y="0"/>
              </a:moveTo>
              <a:lnTo>
                <a:pt x="311856" y="0"/>
              </a:lnTo>
              <a:lnTo>
                <a:pt x="311856" y="2376952"/>
              </a:lnTo>
              <a:lnTo>
                <a:pt x="623712" y="2376952"/>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b="0" kern="1200"/>
        </a:p>
      </dsp:txBody>
      <dsp:txXfrm>
        <a:off x="3047647" y="3982953"/>
        <a:ext cx="122871" cy="122871"/>
      </dsp:txXfrm>
    </dsp:sp>
    <dsp:sp modelId="{33EDBDFA-7B31-3C4F-93C1-87AB774C307C}">
      <dsp:nvSpPr>
        <dsp:cNvPr id="0" name=""/>
        <dsp:cNvSpPr/>
      </dsp:nvSpPr>
      <dsp:spPr>
        <a:xfrm>
          <a:off x="2797227" y="2855912"/>
          <a:ext cx="623712" cy="1188476"/>
        </a:xfrm>
        <a:custGeom>
          <a:avLst/>
          <a:gdLst/>
          <a:ahLst/>
          <a:cxnLst/>
          <a:rect l="0" t="0" r="0" b="0"/>
          <a:pathLst>
            <a:path>
              <a:moveTo>
                <a:pt x="0" y="0"/>
              </a:moveTo>
              <a:lnTo>
                <a:pt x="311856" y="0"/>
              </a:lnTo>
              <a:lnTo>
                <a:pt x="311856" y="1188476"/>
              </a:lnTo>
              <a:lnTo>
                <a:pt x="623712" y="1188476"/>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3075528" y="3416595"/>
        <a:ext cx="67109" cy="67109"/>
      </dsp:txXfrm>
    </dsp:sp>
    <dsp:sp modelId="{9492ACFF-86D0-8D47-94C4-76DBC5912337}">
      <dsp:nvSpPr>
        <dsp:cNvPr id="0" name=""/>
        <dsp:cNvSpPr/>
      </dsp:nvSpPr>
      <dsp:spPr>
        <a:xfrm>
          <a:off x="2797227" y="2810192"/>
          <a:ext cx="623712" cy="91440"/>
        </a:xfrm>
        <a:custGeom>
          <a:avLst/>
          <a:gdLst/>
          <a:ahLst/>
          <a:cxnLst/>
          <a:rect l="0" t="0" r="0" b="0"/>
          <a:pathLst>
            <a:path>
              <a:moveTo>
                <a:pt x="0" y="45720"/>
              </a:moveTo>
              <a:lnTo>
                <a:pt x="623712" y="4572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3093490" y="2840319"/>
        <a:ext cx="31185" cy="31185"/>
      </dsp:txXfrm>
    </dsp:sp>
    <dsp:sp modelId="{6E2AC100-4903-B84C-A119-9363B014D1CF}">
      <dsp:nvSpPr>
        <dsp:cNvPr id="0" name=""/>
        <dsp:cNvSpPr/>
      </dsp:nvSpPr>
      <dsp:spPr>
        <a:xfrm>
          <a:off x="2797227" y="1667436"/>
          <a:ext cx="623712" cy="1188476"/>
        </a:xfrm>
        <a:custGeom>
          <a:avLst/>
          <a:gdLst/>
          <a:ahLst/>
          <a:cxnLst/>
          <a:rect l="0" t="0" r="0" b="0"/>
          <a:pathLst>
            <a:path>
              <a:moveTo>
                <a:pt x="0" y="1188476"/>
              </a:moveTo>
              <a:lnTo>
                <a:pt x="311856" y="1188476"/>
              </a:lnTo>
              <a:lnTo>
                <a:pt x="311856" y="0"/>
              </a:lnTo>
              <a:lnTo>
                <a:pt x="623712"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3075528" y="2228119"/>
        <a:ext cx="67109" cy="67109"/>
      </dsp:txXfrm>
    </dsp:sp>
    <dsp:sp modelId="{9735396F-DD71-9E4D-B03C-D4ECDCFA125C}">
      <dsp:nvSpPr>
        <dsp:cNvPr id="0" name=""/>
        <dsp:cNvSpPr/>
      </dsp:nvSpPr>
      <dsp:spPr>
        <a:xfrm>
          <a:off x="2797227" y="478959"/>
          <a:ext cx="623712" cy="2376952"/>
        </a:xfrm>
        <a:custGeom>
          <a:avLst/>
          <a:gdLst/>
          <a:ahLst/>
          <a:cxnLst/>
          <a:rect l="0" t="0" r="0" b="0"/>
          <a:pathLst>
            <a:path>
              <a:moveTo>
                <a:pt x="0" y="2376952"/>
              </a:moveTo>
              <a:lnTo>
                <a:pt x="311856" y="2376952"/>
              </a:lnTo>
              <a:lnTo>
                <a:pt x="311856" y="0"/>
              </a:lnTo>
              <a:lnTo>
                <a:pt x="623712"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b="0" kern="1200"/>
        </a:p>
      </dsp:txBody>
      <dsp:txXfrm>
        <a:off x="3047647" y="1606000"/>
        <a:ext cx="122871" cy="122871"/>
      </dsp:txXfrm>
    </dsp:sp>
    <dsp:sp modelId="{EDD018E4-C8F4-2943-A6D1-5DA8FC97484A}">
      <dsp:nvSpPr>
        <dsp:cNvPr id="0" name=""/>
        <dsp:cNvSpPr/>
      </dsp:nvSpPr>
      <dsp:spPr>
        <a:xfrm rot="16200000">
          <a:off x="-583830" y="1976910"/>
          <a:ext cx="5004111" cy="1758003"/>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bg-BG" sz="3600" kern="1200" dirty="0"/>
            <a:t>RPA софтуерни платформи </a:t>
          </a:r>
          <a:endParaRPr lang="en-BG" sz="36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83830" y="1976910"/>
        <a:ext cx="5004111" cy="1758003"/>
      </dsp:txXfrm>
    </dsp:sp>
    <dsp:sp modelId="{54541DF9-864A-1D44-A0D8-29D242F3D4C1}">
      <dsp:nvSpPr>
        <dsp:cNvPr id="0" name=""/>
        <dsp:cNvSpPr/>
      </dsp:nvSpPr>
      <dsp:spPr>
        <a:xfrm>
          <a:off x="3420939" y="3569"/>
          <a:ext cx="3118562" cy="95078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noProof="0" dirty="0">
              <a:effectLst/>
              <a:latin typeface="Cambria" panose="02040503050406030204" pitchFamily="18" charset="0"/>
              <a:ea typeface="Times New Roman" panose="02020603050405020304" pitchFamily="18" charset="0"/>
              <a:cs typeface="Times New Roman" panose="02020603050405020304" pitchFamily="18" charset="0"/>
            </a:rPr>
            <a:t>UiPath</a:t>
          </a:r>
          <a:endParaRPr lang="en-US" sz="3300" b="0" kern="1200" noProof="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939" y="3569"/>
        <a:ext cx="3118562" cy="950781"/>
      </dsp:txXfrm>
    </dsp:sp>
    <dsp:sp modelId="{7BBF19DE-0CA1-4645-B0C7-938D82C4F816}">
      <dsp:nvSpPr>
        <dsp:cNvPr id="0" name=""/>
        <dsp:cNvSpPr/>
      </dsp:nvSpPr>
      <dsp:spPr>
        <a:xfrm>
          <a:off x="3420939" y="1192045"/>
          <a:ext cx="3118562" cy="95078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noProof="0" dirty="0">
              <a:effectLst/>
              <a:latin typeface="Cambria" panose="02040503050406030204" pitchFamily="18" charset="0"/>
              <a:ea typeface="Times New Roman" panose="02020603050405020304" pitchFamily="18" charset="0"/>
              <a:cs typeface="Times New Roman" panose="02020603050405020304" pitchFamily="18" charset="0"/>
            </a:rPr>
            <a:t>Automation Anywhere </a:t>
          </a:r>
          <a:endParaRPr lang="en-US" sz="3300" b="0" kern="1200" noProof="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939" y="1192045"/>
        <a:ext cx="3118562" cy="950781"/>
      </dsp:txXfrm>
    </dsp:sp>
    <dsp:sp modelId="{ECFF3DAA-C624-934B-957F-69B844543A5C}">
      <dsp:nvSpPr>
        <dsp:cNvPr id="0" name=""/>
        <dsp:cNvSpPr/>
      </dsp:nvSpPr>
      <dsp:spPr>
        <a:xfrm>
          <a:off x="3420939" y="2380521"/>
          <a:ext cx="3118562" cy="95078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noProof="0" dirty="0">
              <a:effectLst/>
              <a:latin typeface="Cambria" panose="02040503050406030204" pitchFamily="18" charset="0"/>
              <a:ea typeface="Times New Roman" panose="02020603050405020304" pitchFamily="18" charset="0"/>
              <a:cs typeface="Times New Roman" panose="02020603050405020304" pitchFamily="18" charset="0"/>
            </a:rPr>
            <a:t>Blue Prism </a:t>
          </a:r>
          <a:endParaRPr lang="en-US" sz="3300" b="0" kern="1200" noProof="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939" y="2380521"/>
        <a:ext cx="3118562" cy="950781"/>
      </dsp:txXfrm>
    </dsp:sp>
    <dsp:sp modelId="{C85D52B8-BCA6-B14B-8137-6988B9644F18}">
      <dsp:nvSpPr>
        <dsp:cNvPr id="0" name=""/>
        <dsp:cNvSpPr/>
      </dsp:nvSpPr>
      <dsp:spPr>
        <a:xfrm>
          <a:off x="3420939" y="3568998"/>
          <a:ext cx="3118562" cy="95078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noProof="0" dirty="0">
              <a:effectLst/>
              <a:latin typeface="Cambria" panose="02040503050406030204" pitchFamily="18" charset="0"/>
              <a:ea typeface="Times New Roman" panose="02020603050405020304" pitchFamily="18" charset="0"/>
              <a:cs typeface="Times New Roman" panose="02020603050405020304" pitchFamily="18" charset="0"/>
            </a:rPr>
            <a:t>Work Fusion</a:t>
          </a:r>
          <a:endParaRPr lang="en-US" sz="3300" b="0" kern="1200" noProof="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939" y="3568998"/>
        <a:ext cx="3118562" cy="950781"/>
      </dsp:txXfrm>
    </dsp:sp>
    <dsp:sp modelId="{5F59A78F-F3F3-6044-AF15-ED4FAA2B1168}">
      <dsp:nvSpPr>
        <dsp:cNvPr id="0" name=""/>
        <dsp:cNvSpPr/>
      </dsp:nvSpPr>
      <dsp:spPr>
        <a:xfrm>
          <a:off x="3420939" y="4757474"/>
          <a:ext cx="3118562" cy="95078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noProof="0" dirty="0">
              <a:effectLst/>
              <a:latin typeface="Cambria" panose="02040503050406030204" pitchFamily="18" charset="0"/>
              <a:ea typeface="Times New Roman" panose="02020603050405020304" pitchFamily="18" charset="0"/>
              <a:cs typeface="Times New Roman" panose="02020603050405020304" pitchFamily="18" charset="0"/>
            </a:rPr>
            <a:t>Kofax</a:t>
          </a:r>
          <a:endParaRPr lang="en-US" sz="3300" b="0" kern="1200" noProof="0" dirty="0"/>
        </a:p>
      </dsp:txBody>
      <dsp:txXfrm>
        <a:off x="3420939" y="4757474"/>
        <a:ext cx="3118562" cy="95078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152B-8191-D849-A9CD-0010FD42869C}">
      <dsp:nvSpPr>
        <dsp:cNvPr id="0" name=""/>
        <dsp:cNvSpPr/>
      </dsp:nvSpPr>
      <dsp:spPr>
        <a:xfrm>
          <a:off x="0" y="146591"/>
          <a:ext cx="3605646" cy="3605646"/>
        </a:xfrm>
        <a:prstGeom prst="ellipse">
          <a:avLst/>
        </a:prstGeom>
        <a:solidFill>
          <a:srgbClr val="F2F2F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bg-BG" sz="3100" kern="1200" dirty="0"/>
            <a:t>Какво е „Автоматичен чат“ или „Автоматична (</a:t>
          </a:r>
          <a:r>
            <a:rPr lang="bg-BG" sz="3100" kern="1200" dirty="0" err="1"/>
            <a:t>ро</a:t>
          </a:r>
          <a:r>
            <a:rPr lang="bg-BG" sz="3100" kern="1200" dirty="0"/>
            <a:t>)бот(на) система“?</a:t>
          </a:r>
          <a:endParaRPr lang="en-BG" sz="3100" kern="1200" dirty="0"/>
        </a:p>
      </dsp:txBody>
      <dsp:txXfrm>
        <a:off x="528035" y="674626"/>
        <a:ext cx="2549576" cy="25495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8307A-8968-C944-9826-5771157FDAD5}">
      <dsp:nvSpPr>
        <dsp:cNvPr id="0" name=""/>
        <dsp:cNvSpPr/>
      </dsp:nvSpPr>
      <dsp:spPr>
        <a:xfrm>
          <a:off x="2656912" y="2855912"/>
          <a:ext cx="711921" cy="2034837"/>
        </a:xfrm>
        <a:custGeom>
          <a:avLst/>
          <a:gdLst/>
          <a:ahLst/>
          <a:cxnLst/>
          <a:rect l="0" t="0" r="0" b="0"/>
          <a:pathLst>
            <a:path>
              <a:moveTo>
                <a:pt x="0" y="0"/>
              </a:moveTo>
              <a:lnTo>
                <a:pt x="355960" y="0"/>
              </a:lnTo>
              <a:lnTo>
                <a:pt x="355960" y="2034837"/>
              </a:lnTo>
              <a:lnTo>
                <a:pt x="711921" y="203483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958979" y="3819436"/>
        <a:ext cx="107789" cy="107789"/>
      </dsp:txXfrm>
    </dsp:sp>
    <dsp:sp modelId="{9A569691-0C5D-5C4A-8DCC-213EA4A8131C}">
      <dsp:nvSpPr>
        <dsp:cNvPr id="0" name=""/>
        <dsp:cNvSpPr/>
      </dsp:nvSpPr>
      <dsp:spPr>
        <a:xfrm>
          <a:off x="2656912" y="2855912"/>
          <a:ext cx="711921" cy="678279"/>
        </a:xfrm>
        <a:custGeom>
          <a:avLst/>
          <a:gdLst/>
          <a:ahLst/>
          <a:cxnLst/>
          <a:rect l="0" t="0" r="0" b="0"/>
          <a:pathLst>
            <a:path>
              <a:moveTo>
                <a:pt x="0" y="0"/>
              </a:moveTo>
              <a:lnTo>
                <a:pt x="355960" y="0"/>
              </a:lnTo>
              <a:lnTo>
                <a:pt x="355960" y="678279"/>
              </a:lnTo>
              <a:lnTo>
                <a:pt x="711921" y="678279"/>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88291" y="3170469"/>
        <a:ext cx="49165" cy="49165"/>
      </dsp:txXfrm>
    </dsp:sp>
    <dsp:sp modelId="{86980F68-F537-C942-8BB8-9694DB3ECD6F}">
      <dsp:nvSpPr>
        <dsp:cNvPr id="0" name=""/>
        <dsp:cNvSpPr/>
      </dsp:nvSpPr>
      <dsp:spPr>
        <a:xfrm>
          <a:off x="2656912" y="2177633"/>
          <a:ext cx="711921" cy="678279"/>
        </a:xfrm>
        <a:custGeom>
          <a:avLst/>
          <a:gdLst/>
          <a:ahLst/>
          <a:cxnLst/>
          <a:rect l="0" t="0" r="0" b="0"/>
          <a:pathLst>
            <a:path>
              <a:moveTo>
                <a:pt x="0" y="678279"/>
              </a:moveTo>
              <a:lnTo>
                <a:pt x="355960" y="678279"/>
              </a:lnTo>
              <a:lnTo>
                <a:pt x="355960" y="0"/>
              </a:lnTo>
              <a:lnTo>
                <a:pt x="711921"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88291" y="2492190"/>
        <a:ext cx="49165" cy="49165"/>
      </dsp:txXfrm>
    </dsp:sp>
    <dsp:sp modelId="{9735396F-DD71-9E4D-B03C-D4ECDCFA125C}">
      <dsp:nvSpPr>
        <dsp:cNvPr id="0" name=""/>
        <dsp:cNvSpPr/>
      </dsp:nvSpPr>
      <dsp:spPr>
        <a:xfrm>
          <a:off x="2656912" y="821074"/>
          <a:ext cx="711921" cy="2034837"/>
        </a:xfrm>
        <a:custGeom>
          <a:avLst/>
          <a:gdLst/>
          <a:ahLst/>
          <a:cxnLst/>
          <a:rect l="0" t="0" r="0" b="0"/>
          <a:pathLst>
            <a:path>
              <a:moveTo>
                <a:pt x="0" y="2034837"/>
              </a:moveTo>
              <a:lnTo>
                <a:pt x="355960" y="2034837"/>
              </a:lnTo>
              <a:lnTo>
                <a:pt x="355960" y="0"/>
              </a:lnTo>
              <a:lnTo>
                <a:pt x="711921"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b="0" kern="1200"/>
        </a:p>
      </dsp:txBody>
      <dsp:txXfrm>
        <a:off x="2958979" y="1784599"/>
        <a:ext cx="107789" cy="107789"/>
      </dsp:txXfrm>
    </dsp:sp>
    <dsp:sp modelId="{EDD018E4-C8F4-2943-A6D1-5DA8FC97484A}">
      <dsp:nvSpPr>
        <dsp:cNvPr id="0" name=""/>
        <dsp:cNvSpPr/>
      </dsp:nvSpPr>
      <dsp:spPr>
        <a:xfrm rot="16200000">
          <a:off x="-1202315" y="1852596"/>
          <a:ext cx="5711825" cy="2006632"/>
        </a:xfrm>
        <a:prstGeom prst="rect">
          <a:avLst/>
        </a:prstGeom>
        <a:solidFill>
          <a:schemeClr val="bg1">
            <a:lumMod val="75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BG" sz="3600" kern="1200" dirty="0"/>
            <a:t>Взаимодействие чрез</a:t>
          </a:r>
          <a:endParaRPr lang="en-BG" sz="36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1202315" y="1852596"/>
        <a:ext cx="5711825" cy="2006632"/>
      </dsp:txXfrm>
    </dsp:sp>
    <dsp:sp modelId="{54541DF9-864A-1D44-A0D8-29D242F3D4C1}">
      <dsp:nvSpPr>
        <dsp:cNvPr id="0" name=""/>
        <dsp:cNvSpPr/>
      </dsp:nvSpPr>
      <dsp:spPr>
        <a:xfrm>
          <a:off x="3368834" y="278451"/>
          <a:ext cx="3559609" cy="1085246"/>
        </a:xfrm>
        <a:prstGeom prst="rect">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Symbol" pitchFamily="2" charset="2"/>
            <a:buNone/>
          </a:pPr>
          <a:r>
            <a:rPr lang="bg-BG" sz="2600" b="0" kern="1200" dirty="0">
              <a:effectLst/>
              <a:latin typeface="Cambria" panose="02040503050406030204" pitchFamily="18" charset="0"/>
              <a:ea typeface="Times New Roman" panose="02020603050405020304" pitchFamily="18" charset="0"/>
              <a:cs typeface="Times New Roman" panose="02020603050405020304" pitchFamily="18" charset="0"/>
            </a:rPr>
            <a:t>Създаване на процеси и задачи</a:t>
          </a:r>
          <a:endParaRPr lang="en-US" sz="2600" b="0" kern="1200" noProof="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368834" y="278451"/>
        <a:ext cx="3559609" cy="1085246"/>
      </dsp:txXfrm>
    </dsp:sp>
    <dsp:sp modelId="{DB49030C-1807-3648-B0C5-559AE0428D1E}">
      <dsp:nvSpPr>
        <dsp:cNvPr id="0" name=""/>
        <dsp:cNvSpPr/>
      </dsp:nvSpPr>
      <dsp:spPr>
        <a:xfrm>
          <a:off x="3368834" y="1635009"/>
          <a:ext cx="3559609" cy="1085246"/>
        </a:xfrm>
        <a:prstGeom prst="rect">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bg-BG" sz="2600" b="0" kern="1200" dirty="0">
              <a:effectLst/>
              <a:latin typeface="Cambria" panose="02040503050406030204" pitchFamily="18" charset="0"/>
              <a:ea typeface="Times New Roman" panose="02020603050405020304" pitchFamily="18" charset="0"/>
              <a:cs typeface="Times New Roman" panose="02020603050405020304" pitchFamily="18" charset="0"/>
            </a:rPr>
            <a:t>Програмиране на роботите</a:t>
          </a:r>
          <a:endParaRPr lang="en-BG" sz="26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368834" y="1635009"/>
        <a:ext cx="3559609" cy="1085246"/>
      </dsp:txXfrm>
    </dsp:sp>
    <dsp:sp modelId="{E91D19C2-C582-8F4E-8A5E-091525FD24FD}">
      <dsp:nvSpPr>
        <dsp:cNvPr id="0" name=""/>
        <dsp:cNvSpPr/>
      </dsp:nvSpPr>
      <dsp:spPr>
        <a:xfrm>
          <a:off x="3368834" y="2991568"/>
          <a:ext cx="3559609" cy="1085246"/>
        </a:xfrm>
        <a:prstGeom prst="rect">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bg-BG" sz="2600" b="0" kern="1200" dirty="0">
              <a:effectLst/>
              <a:latin typeface="Cambria" panose="02040503050406030204" pitchFamily="18" charset="0"/>
              <a:ea typeface="Times New Roman" panose="02020603050405020304" pitchFamily="18" charset="0"/>
              <a:cs typeface="Times New Roman" panose="02020603050405020304" pitchFamily="18" charset="0"/>
            </a:rPr>
            <a:t>Тестване и отстраняване на проблеми</a:t>
          </a:r>
          <a:endParaRPr lang="en-BG" sz="2600" b="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368834" y="2991568"/>
        <a:ext cx="3559609" cy="1085246"/>
      </dsp:txXfrm>
    </dsp:sp>
    <dsp:sp modelId="{030D1CA7-D77E-0742-8F1B-5E3F1A9D811F}">
      <dsp:nvSpPr>
        <dsp:cNvPr id="0" name=""/>
        <dsp:cNvSpPr/>
      </dsp:nvSpPr>
      <dsp:spPr>
        <a:xfrm>
          <a:off x="3368834" y="4348126"/>
          <a:ext cx="3559609" cy="1085246"/>
        </a:xfrm>
        <a:prstGeom prst="rect">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bg-BG" sz="2600" b="0" kern="1200">
              <a:effectLst/>
              <a:latin typeface="Cambria" panose="02040503050406030204" pitchFamily="18" charset="0"/>
              <a:ea typeface="Times New Roman" panose="02020603050405020304" pitchFamily="18" charset="0"/>
              <a:cs typeface="Times New Roman" panose="02020603050405020304" pitchFamily="18" charset="0"/>
            </a:rPr>
            <a:t>Мониторинг и поддръжка</a:t>
          </a:r>
          <a:endParaRPr lang="bg-BG" sz="2600" b="0" kern="1200"/>
        </a:p>
      </dsp:txBody>
      <dsp:txXfrm>
        <a:off x="3368834" y="4348126"/>
        <a:ext cx="3559609" cy="10852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152B-8191-D849-A9CD-0010FD42869C}">
      <dsp:nvSpPr>
        <dsp:cNvPr id="0" name=""/>
        <dsp:cNvSpPr/>
      </dsp:nvSpPr>
      <dsp:spPr>
        <a:xfrm>
          <a:off x="0" y="146591"/>
          <a:ext cx="3605646" cy="3605646"/>
        </a:xfrm>
        <a:prstGeom prst="ellipse">
          <a:avLst/>
        </a:prstGeom>
        <a:solidFill>
          <a:schemeClr val="bg1">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i="1" kern="1200" dirty="0"/>
            <a:t>ПРИНЦИПИ НА ИЗГРАЖДАНЕ НА </a:t>
          </a:r>
          <a:r>
            <a:rPr lang="en-GB" sz="2400" i="1" kern="1200" dirty="0"/>
            <a:t>RPA</a:t>
          </a:r>
          <a:endParaRPr lang="en-BG" sz="2400" i="1" kern="1200" dirty="0"/>
        </a:p>
      </dsp:txBody>
      <dsp:txXfrm>
        <a:off x="528035" y="674626"/>
        <a:ext cx="2549576" cy="25495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6CC33-7740-7847-AE8C-68A7A03661B9}">
      <dsp:nvSpPr>
        <dsp:cNvPr id="0" name=""/>
        <dsp:cNvSpPr/>
      </dsp:nvSpPr>
      <dsp:spPr>
        <a:xfrm>
          <a:off x="2796257" y="2855912"/>
          <a:ext cx="624322" cy="2379276"/>
        </a:xfrm>
        <a:custGeom>
          <a:avLst/>
          <a:gdLst/>
          <a:ahLst/>
          <a:cxnLst/>
          <a:rect l="0" t="0" r="0" b="0"/>
          <a:pathLst>
            <a:path>
              <a:moveTo>
                <a:pt x="0" y="0"/>
              </a:moveTo>
              <a:lnTo>
                <a:pt x="312161" y="0"/>
              </a:lnTo>
              <a:lnTo>
                <a:pt x="312161" y="2379276"/>
              </a:lnTo>
              <a:lnTo>
                <a:pt x="624322" y="2379276"/>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046922" y="3984055"/>
        <a:ext cx="122991" cy="122991"/>
      </dsp:txXfrm>
    </dsp:sp>
    <dsp:sp modelId="{C478E6BE-8523-C94A-8B6B-BF49AEF3B965}">
      <dsp:nvSpPr>
        <dsp:cNvPr id="0" name=""/>
        <dsp:cNvSpPr/>
      </dsp:nvSpPr>
      <dsp:spPr>
        <a:xfrm>
          <a:off x="2796257" y="2855912"/>
          <a:ext cx="624322" cy="1189638"/>
        </a:xfrm>
        <a:custGeom>
          <a:avLst/>
          <a:gdLst/>
          <a:ahLst/>
          <a:cxnLst/>
          <a:rect l="0" t="0" r="0" b="0"/>
          <a:pathLst>
            <a:path>
              <a:moveTo>
                <a:pt x="0" y="0"/>
              </a:moveTo>
              <a:lnTo>
                <a:pt x="312161" y="0"/>
              </a:lnTo>
              <a:lnTo>
                <a:pt x="312161" y="1189638"/>
              </a:lnTo>
              <a:lnTo>
                <a:pt x="624322" y="1189638"/>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4830" y="3417143"/>
        <a:ext cx="67175" cy="67175"/>
      </dsp:txXfrm>
    </dsp:sp>
    <dsp:sp modelId="{3CBB5A7E-027A-6F49-830F-FF696DA376FF}">
      <dsp:nvSpPr>
        <dsp:cNvPr id="0" name=""/>
        <dsp:cNvSpPr/>
      </dsp:nvSpPr>
      <dsp:spPr>
        <a:xfrm>
          <a:off x="2796257" y="2810192"/>
          <a:ext cx="624322" cy="91440"/>
        </a:xfrm>
        <a:custGeom>
          <a:avLst/>
          <a:gdLst/>
          <a:ahLst/>
          <a:cxnLst/>
          <a:rect l="0" t="0" r="0" b="0"/>
          <a:pathLst>
            <a:path>
              <a:moveTo>
                <a:pt x="0" y="45720"/>
              </a:moveTo>
              <a:lnTo>
                <a:pt x="624322" y="4572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92810" y="2840304"/>
        <a:ext cx="31216" cy="31216"/>
      </dsp:txXfrm>
    </dsp:sp>
    <dsp:sp modelId="{E2DD42C0-61E2-DE41-B567-DA28452DC363}">
      <dsp:nvSpPr>
        <dsp:cNvPr id="0" name=""/>
        <dsp:cNvSpPr/>
      </dsp:nvSpPr>
      <dsp:spPr>
        <a:xfrm>
          <a:off x="2796257" y="1666274"/>
          <a:ext cx="624322" cy="1189638"/>
        </a:xfrm>
        <a:custGeom>
          <a:avLst/>
          <a:gdLst/>
          <a:ahLst/>
          <a:cxnLst/>
          <a:rect l="0" t="0" r="0" b="0"/>
          <a:pathLst>
            <a:path>
              <a:moveTo>
                <a:pt x="0" y="1189638"/>
              </a:moveTo>
              <a:lnTo>
                <a:pt x="312161" y="1189638"/>
              </a:lnTo>
              <a:lnTo>
                <a:pt x="312161" y="0"/>
              </a:lnTo>
              <a:lnTo>
                <a:pt x="624322"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4830" y="2227505"/>
        <a:ext cx="67175" cy="67175"/>
      </dsp:txXfrm>
    </dsp:sp>
    <dsp:sp modelId="{0204379F-B2A9-3A45-8741-8019298F2194}">
      <dsp:nvSpPr>
        <dsp:cNvPr id="0" name=""/>
        <dsp:cNvSpPr/>
      </dsp:nvSpPr>
      <dsp:spPr>
        <a:xfrm>
          <a:off x="2796257" y="476636"/>
          <a:ext cx="624322" cy="2379276"/>
        </a:xfrm>
        <a:custGeom>
          <a:avLst/>
          <a:gdLst/>
          <a:ahLst/>
          <a:cxnLst/>
          <a:rect l="0" t="0" r="0" b="0"/>
          <a:pathLst>
            <a:path>
              <a:moveTo>
                <a:pt x="0" y="2379276"/>
              </a:moveTo>
              <a:lnTo>
                <a:pt x="312161" y="2379276"/>
              </a:lnTo>
              <a:lnTo>
                <a:pt x="312161" y="0"/>
              </a:lnTo>
              <a:lnTo>
                <a:pt x="624322" y="0"/>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046922" y="1604778"/>
        <a:ext cx="122991" cy="122991"/>
      </dsp:txXfrm>
    </dsp:sp>
    <dsp:sp modelId="{EDD018E4-C8F4-2943-A6D1-5DA8FC97484A}">
      <dsp:nvSpPr>
        <dsp:cNvPr id="0" name=""/>
        <dsp:cNvSpPr/>
      </dsp:nvSpPr>
      <dsp:spPr>
        <a:xfrm rot="16200000">
          <a:off x="-588105" y="1976051"/>
          <a:ext cx="5009002" cy="1759722"/>
        </a:xfrm>
        <a:prstGeom prst="rect">
          <a:avLst/>
        </a:prstGeom>
        <a:solidFill>
          <a:schemeClr val="tx1">
            <a:lumMod val="50000"/>
            <a:lumOff val="50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BG" sz="3600" b="0" kern="1200" dirty="0">
              <a:solidFill>
                <a:schemeClr val="bg1"/>
              </a:solidFill>
            </a:rPr>
            <a:t>Взаимодействие чрез</a:t>
          </a:r>
          <a:endParaRPr lang="en-BG" sz="36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88105" y="1976051"/>
        <a:ext cx="5009002" cy="1759722"/>
      </dsp:txXfrm>
    </dsp:sp>
    <dsp:sp modelId="{4C604C58-CEA0-9F40-89FD-83C3620FAF1C}">
      <dsp:nvSpPr>
        <dsp:cNvPr id="0" name=""/>
        <dsp:cNvSpPr/>
      </dsp:nvSpPr>
      <dsp:spPr>
        <a:xfrm>
          <a:off x="3420579" y="780"/>
          <a:ext cx="3121610" cy="951710"/>
        </a:xfrm>
        <a:prstGeom prst="rect">
          <a:avLst/>
        </a:prstGeom>
        <a:solidFill>
          <a:schemeClr val="tx1">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Symbol" pitchFamily="2" charset="2"/>
            <a:buNone/>
          </a:pPr>
          <a:r>
            <a:rPr lang="bg-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Задаване на заявки</a:t>
          </a:r>
          <a:endParaRPr lang="en-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579" y="780"/>
        <a:ext cx="3121610" cy="951710"/>
      </dsp:txXfrm>
    </dsp:sp>
    <dsp:sp modelId="{C475B4C1-F986-5D49-B539-C67DC0AD56E9}">
      <dsp:nvSpPr>
        <dsp:cNvPr id="0" name=""/>
        <dsp:cNvSpPr/>
      </dsp:nvSpPr>
      <dsp:spPr>
        <a:xfrm>
          <a:off x="3420579" y="1190419"/>
          <a:ext cx="3121610" cy="951710"/>
        </a:xfrm>
        <a:prstGeom prst="rect">
          <a:avLst/>
        </a:prstGeom>
        <a:solidFill>
          <a:schemeClr val="tx1">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g-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Обработка на документи</a:t>
          </a:r>
          <a:endParaRPr lang="en-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579" y="1190419"/>
        <a:ext cx="3121610" cy="951710"/>
      </dsp:txXfrm>
    </dsp:sp>
    <dsp:sp modelId="{0B18B87F-FD40-044C-A4F4-0881F0D4BA78}">
      <dsp:nvSpPr>
        <dsp:cNvPr id="0" name=""/>
        <dsp:cNvSpPr/>
      </dsp:nvSpPr>
      <dsp:spPr>
        <a:xfrm>
          <a:off x="3420579" y="2380057"/>
          <a:ext cx="3121610" cy="951710"/>
        </a:xfrm>
        <a:prstGeom prst="rect">
          <a:avLst/>
        </a:prstGeom>
        <a:solidFill>
          <a:schemeClr val="tx1">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g-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Интерактивни уеб форми</a:t>
          </a:r>
          <a:endParaRPr lang="en-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579" y="2380057"/>
        <a:ext cx="3121610" cy="951710"/>
      </dsp:txXfrm>
    </dsp:sp>
    <dsp:sp modelId="{CAD79792-0927-674B-BD72-B36E566F6E27}">
      <dsp:nvSpPr>
        <dsp:cNvPr id="0" name=""/>
        <dsp:cNvSpPr/>
      </dsp:nvSpPr>
      <dsp:spPr>
        <a:xfrm>
          <a:off x="3420579" y="3569695"/>
          <a:ext cx="3121610" cy="951710"/>
        </a:xfrm>
        <a:prstGeom prst="rect">
          <a:avLst/>
        </a:prstGeom>
        <a:solidFill>
          <a:schemeClr val="tx1">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g-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Интеракция с виртуални асистенти</a:t>
          </a:r>
          <a:endParaRPr lang="en-BG" sz="2400" b="0" kern="12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3420579" y="3569695"/>
        <a:ext cx="3121610" cy="951710"/>
      </dsp:txXfrm>
    </dsp:sp>
    <dsp:sp modelId="{169506EB-F115-E04E-BCED-41EDC1A0B66C}">
      <dsp:nvSpPr>
        <dsp:cNvPr id="0" name=""/>
        <dsp:cNvSpPr/>
      </dsp:nvSpPr>
      <dsp:spPr>
        <a:xfrm>
          <a:off x="3420579" y="4759333"/>
          <a:ext cx="3121610" cy="951710"/>
        </a:xfrm>
        <a:prstGeom prst="rect">
          <a:avLst/>
        </a:prstGeom>
        <a:solidFill>
          <a:schemeClr val="tx1">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g-BG" sz="2400" b="0" kern="12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Следене на статуса на задачите</a:t>
          </a:r>
          <a:endParaRPr lang="bg-BG" sz="2400" b="0" kern="1200">
            <a:solidFill>
              <a:schemeClr val="bg1"/>
            </a:solidFill>
          </a:endParaRPr>
        </a:p>
      </dsp:txBody>
      <dsp:txXfrm>
        <a:off x="3420579" y="4759333"/>
        <a:ext cx="3121610" cy="9517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152B-8191-D849-A9CD-0010FD42869C}">
      <dsp:nvSpPr>
        <dsp:cNvPr id="0" name=""/>
        <dsp:cNvSpPr/>
      </dsp:nvSpPr>
      <dsp:spPr>
        <a:xfrm>
          <a:off x="0" y="146591"/>
          <a:ext cx="3605646" cy="3605646"/>
        </a:xfrm>
        <a:prstGeom prst="ellipse">
          <a:avLst/>
        </a:prstGeom>
        <a:solidFill>
          <a:schemeClr val="tx1">
            <a:lumMod val="50000"/>
            <a:lumOff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i="1" kern="1200" dirty="0">
              <a:solidFill>
                <a:schemeClr val="bg1"/>
              </a:solidFill>
            </a:rPr>
            <a:t>ПРИНЦИПИ НА ВЗАИМОДЕЙСТВИЕ С КЛИЕНТИ НА СИСТЕМИТЕ</a:t>
          </a:r>
          <a:endParaRPr lang="en-BG" sz="2400" i="1" kern="1200" dirty="0">
            <a:solidFill>
              <a:schemeClr val="bg1"/>
            </a:solidFill>
          </a:endParaRPr>
        </a:p>
      </dsp:txBody>
      <dsp:txXfrm>
        <a:off x="528035" y="674626"/>
        <a:ext cx="2549576" cy="2549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CC1C0-D9A9-1D45-845F-2DA016AAAAB3}">
      <dsp:nvSpPr>
        <dsp:cNvPr id="0" name=""/>
        <dsp:cNvSpPr/>
      </dsp:nvSpPr>
      <dsp:spPr>
        <a:xfrm>
          <a:off x="0" y="0"/>
          <a:ext cx="75787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3418A-178C-B848-B3CA-50664EE428C6}">
      <dsp:nvSpPr>
        <dsp:cNvPr id="0" name=""/>
        <dsp:cNvSpPr/>
      </dsp:nvSpPr>
      <dsp:spPr>
        <a:xfrm>
          <a:off x="0" y="0"/>
          <a:ext cx="7578725" cy="14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bg-BG" sz="2900" kern="1200" dirty="0"/>
            <a:t>Търсене на специализирано дигитално съдържание, информация и данни от вътрешни и външни източници</a:t>
          </a:r>
          <a:endParaRPr lang="en-GB" sz="2900" kern="1200" dirty="0"/>
        </a:p>
      </dsp:txBody>
      <dsp:txXfrm>
        <a:off x="0" y="0"/>
        <a:ext cx="7578725" cy="1427956"/>
      </dsp:txXfrm>
    </dsp:sp>
    <dsp:sp modelId="{0F7119D0-50B0-1D4E-9F75-D8448D5F943D}">
      <dsp:nvSpPr>
        <dsp:cNvPr id="0" name=""/>
        <dsp:cNvSpPr/>
      </dsp:nvSpPr>
      <dsp:spPr>
        <a:xfrm>
          <a:off x="0" y="1427956"/>
          <a:ext cx="75787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98AEF-8977-8943-88D0-E6C07B377CFD}">
      <dsp:nvSpPr>
        <dsp:cNvPr id="0" name=""/>
        <dsp:cNvSpPr/>
      </dsp:nvSpPr>
      <dsp:spPr>
        <a:xfrm>
          <a:off x="0" y="1427956"/>
          <a:ext cx="7578725" cy="14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bg-BG" sz="2900" kern="1200"/>
            <a:t>Стратегии за следене и извличане на новини от професионални и специализирани сайтове и форуми</a:t>
          </a:r>
          <a:endParaRPr lang="en-GB" sz="2900" kern="1200"/>
        </a:p>
      </dsp:txBody>
      <dsp:txXfrm>
        <a:off x="0" y="1427956"/>
        <a:ext cx="7578725" cy="1427956"/>
      </dsp:txXfrm>
    </dsp:sp>
    <dsp:sp modelId="{80C4AB54-1E64-2B45-9339-3A2BA5183FBC}">
      <dsp:nvSpPr>
        <dsp:cNvPr id="0" name=""/>
        <dsp:cNvSpPr/>
      </dsp:nvSpPr>
      <dsp:spPr>
        <a:xfrm>
          <a:off x="0" y="2855912"/>
          <a:ext cx="75787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B6F13-EA78-8A48-8741-BA972F951C9D}">
      <dsp:nvSpPr>
        <dsp:cNvPr id="0" name=""/>
        <dsp:cNvSpPr/>
      </dsp:nvSpPr>
      <dsp:spPr>
        <a:xfrm>
          <a:off x="0" y="2855912"/>
          <a:ext cx="7578725" cy="14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bg-BG" sz="2900" kern="1200"/>
            <a:t>Взаимодействие с автоматични чат системи</a:t>
          </a:r>
          <a:endParaRPr lang="en-GB" sz="2900" kern="1200"/>
        </a:p>
      </dsp:txBody>
      <dsp:txXfrm>
        <a:off x="0" y="2855912"/>
        <a:ext cx="7578725" cy="1427956"/>
      </dsp:txXfrm>
    </dsp:sp>
    <dsp:sp modelId="{7A2A947A-CA52-AE4F-884D-BB3395C951C7}">
      <dsp:nvSpPr>
        <dsp:cNvPr id="0" name=""/>
        <dsp:cNvSpPr/>
      </dsp:nvSpPr>
      <dsp:spPr>
        <a:xfrm>
          <a:off x="0" y="4283868"/>
          <a:ext cx="75787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84B35-A0A2-6048-A667-C0637283D4DE}">
      <dsp:nvSpPr>
        <dsp:cNvPr id="0" name=""/>
        <dsp:cNvSpPr/>
      </dsp:nvSpPr>
      <dsp:spPr>
        <a:xfrm>
          <a:off x="0" y="4283868"/>
          <a:ext cx="7578725" cy="142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bg-BG" sz="2900" kern="1200" dirty="0"/>
            <a:t>Чат </a:t>
          </a:r>
          <a:r>
            <a:rPr lang="en-GB" sz="2900" kern="1200" dirty="0"/>
            <a:t>GPT – </a:t>
          </a:r>
          <a:r>
            <a:rPr lang="bg-BG" sz="2900" kern="1200" dirty="0"/>
            <a:t>съвременният чат бот въз основа изкуствен интелект</a:t>
          </a:r>
          <a:endParaRPr lang="en-GB" sz="2900" kern="1200" dirty="0"/>
        </a:p>
      </dsp:txBody>
      <dsp:txXfrm>
        <a:off x="0" y="4283868"/>
        <a:ext cx="7578725" cy="142795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00DA2-CD34-1442-A883-6D727720CFEB}">
      <dsp:nvSpPr>
        <dsp:cNvPr id="0" name=""/>
        <dsp:cNvSpPr/>
      </dsp:nvSpPr>
      <dsp:spPr>
        <a:xfrm>
          <a:off x="0" y="111092"/>
          <a:ext cx="7578725" cy="2098980"/>
        </a:xfrm>
        <a:prstGeom prst="roundRect">
          <a:avLst/>
        </a:prstGeom>
        <a:solidFill>
          <a:schemeClr val="tx1">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bg-BG" sz="3900" kern="1200" dirty="0"/>
            <a:t>Популярни уеб сайтове, които имат интегрирани чат бот системи</a:t>
          </a:r>
          <a:endParaRPr lang="en-BG" sz="3900" kern="1200" dirty="0"/>
        </a:p>
      </dsp:txBody>
      <dsp:txXfrm>
        <a:off x="102464" y="213556"/>
        <a:ext cx="7373797" cy="1894052"/>
      </dsp:txXfrm>
    </dsp:sp>
    <dsp:sp modelId="{D81A194C-F4C2-EA4F-9B08-91320991E74B}">
      <dsp:nvSpPr>
        <dsp:cNvPr id="0" name=""/>
        <dsp:cNvSpPr/>
      </dsp:nvSpPr>
      <dsp:spPr>
        <a:xfrm>
          <a:off x="0" y="2210072"/>
          <a:ext cx="7578725" cy="339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25"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BG" sz="3000" kern="1200" dirty="0"/>
            <a:t>Booking.com</a:t>
          </a:r>
        </a:p>
        <a:p>
          <a:pPr marL="285750" lvl="1" indent="-285750" algn="l" defTabSz="1333500">
            <a:lnSpc>
              <a:spcPct val="90000"/>
            </a:lnSpc>
            <a:spcBef>
              <a:spcPct val="0"/>
            </a:spcBef>
            <a:spcAft>
              <a:spcPct val="20000"/>
            </a:spcAft>
            <a:buChar char="•"/>
          </a:pPr>
          <a:r>
            <a:rPr lang="en-BG" sz="3000" kern="1200" dirty="0"/>
            <a:t>eBay</a:t>
          </a:r>
        </a:p>
        <a:p>
          <a:pPr marL="285750" lvl="1" indent="-285750" algn="l" defTabSz="1333500">
            <a:lnSpc>
              <a:spcPct val="90000"/>
            </a:lnSpc>
            <a:spcBef>
              <a:spcPct val="0"/>
            </a:spcBef>
            <a:spcAft>
              <a:spcPct val="20000"/>
            </a:spcAft>
            <a:buChar char="•"/>
          </a:pPr>
          <a:r>
            <a:rPr lang="en-BG" sz="3000" kern="1200" dirty="0"/>
            <a:t>Портали за новини</a:t>
          </a:r>
        </a:p>
        <a:p>
          <a:pPr marL="285750" lvl="1" indent="-285750" algn="l" defTabSz="1333500">
            <a:lnSpc>
              <a:spcPct val="90000"/>
            </a:lnSpc>
            <a:spcBef>
              <a:spcPct val="0"/>
            </a:spcBef>
            <a:spcAft>
              <a:spcPct val="20000"/>
            </a:spcAft>
            <a:buChar char="•"/>
          </a:pPr>
          <a:r>
            <a:rPr lang="en-BG" sz="3000" kern="1200" dirty="0"/>
            <a:t>Онлайн магазини (</a:t>
          </a:r>
          <a:r>
            <a:rPr lang="en-US" sz="3000" kern="1200" dirty="0" err="1"/>
            <a:t>Технополис</a:t>
          </a:r>
          <a:r>
            <a:rPr lang="en-US" sz="3000" kern="1200" dirty="0"/>
            <a:t>)</a:t>
          </a:r>
          <a:endParaRPr lang="en-BG" sz="3000" kern="1200" dirty="0"/>
        </a:p>
        <a:p>
          <a:pPr marL="285750" lvl="1" indent="-285750" algn="l" defTabSz="1333500">
            <a:lnSpc>
              <a:spcPct val="90000"/>
            </a:lnSpc>
            <a:spcBef>
              <a:spcPct val="0"/>
            </a:spcBef>
            <a:spcAft>
              <a:spcPct val="20000"/>
            </a:spcAft>
            <a:buChar char="•"/>
          </a:pPr>
          <a:r>
            <a:rPr lang="en-BG" sz="3000" kern="1200" dirty="0"/>
            <a:t>Уеб сайтове на финансови институции (</a:t>
          </a:r>
          <a:r>
            <a:rPr lang="en-US" sz="3000" kern="1200" dirty="0" err="1"/>
            <a:t>ПариБа</a:t>
          </a:r>
          <a:r>
            <a:rPr lang="en-US" sz="3000" kern="1200" dirty="0"/>
            <a:t> </a:t>
          </a:r>
          <a:r>
            <a:rPr lang="en-US" sz="3000" kern="1200" dirty="0" err="1"/>
            <a:t>Лични</a:t>
          </a:r>
          <a:r>
            <a:rPr lang="en-US" sz="3000" kern="1200" dirty="0"/>
            <a:t> </a:t>
          </a:r>
          <a:r>
            <a:rPr lang="en-US" sz="3000" kern="1200" dirty="0" err="1"/>
            <a:t>Финанси</a:t>
          </a:r>
          <a:r>
            <a:rPr lang="en-US" sz="3000" kern="1200" dirty="0"/>
            <a:t>)</a:t>
          </a:r>
          <a:endParaRPr lang="en-BG" sz="3000" kern="1200" dirty="0"/>
        </a:p>
        <a:p>
          <a:pPr marL="285750" lvl="1" indent="-285750" algn="l" defTabSz="1333500">
            <a:lnSpc>
              <a:spcPct val="90000"/>
            </a:lnSpc>
            <a:spcBef>
              <a:spcPct val="0"/>
            </a:spcBef>
            <a:spcAft>
              <a:spcPct val="20000"/>
            </a:spcAft>
            <a:buChar char="•"/>
          </a:pPr>
          <a:r>
            <a:rPr lang="en-BG" sz="3000" kern="1200" dirty="0"/>
            <a:t>Уеб сайтове за услуги (А1)</a:t>
          </a:r>
          <a:endParaRPr lang="bg-BG" sz="3000" kern="1200" dirty="0"/>
        </a:p>
      </dsp:txBody>
      <dsp:txXfrm>
        <a:off x="0" y="2210072"/>
        <a:ext cx="7578725" cy="33906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152B-8191-D849-A9CD-0010FD42869C}">
      <dsp:nvSpPr>
        <dsp:cNvPr id="0" name=""/>
        <dsp:cNvSpPr/>
      </dsp:nvSpPr>
      <dsp:spPr>
        <a:xfrm>
          <a:off x="0" y="146591"/>
          <a:ext cx="3605646" cy="3605646"/>
        </a:xfrm>
        <a:prstGeom prst="ellipse">
          <a:avLst/>
        </a:prstGeom>
        <a:solidFill>
          <a:schemeClr val="tx1">
            <a:lumMod val="50000"/>
            <a:lumOff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i="1" kern="1200" dirty="0">
              <a:solidFill>
                <a:schemeClr val="bg1"/>
              </a:solidFill>
            </a:rPr>
            <a:t>ПРИНЦИПИ НА ВЗАИМОДЕЙСТВИЕ С КЛИЕНТИ НА СИСТЕМИТЕ</a:t>
          </a:r>
          <a:endParaRPr lang="en-BG" sz="2400" i="1" kern="1200" dirty="0">
            <a:solidFill>
              <a:schemeClr val="bg1"/>
            </a:solidFill>
          </a:endParaRPr>
        </a:p>
      </dsp:txBody>
      <dsp:txXfrm>
        <a:off x="528035" y="674626"/>
        <a:ext cx="2549576" cy="254957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717A5-9F67-4D9A-BE84-F018FA9D0FB5}">
      <dsp:nvSpPr>
        <dsp:cNvPr id="0" name=""/>
        <dsp:cNvSpPr/>
      </dsp:nvSpPr>
      <dsp:spPr>
        <a:xfrm>
          <a:off x="0" y="513482"/>
          <a:ext cx="7578725" cy="8154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bg-BG" sz="3400" b="1" kern="120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За какво може да използваме чат бота?</a:t>
          </a:r>
          <a:endParaRPr lang="bg-BG" sz="3400" kern="1200" noProof="0" dirty="0">
            <a:latin typeface="+mj-lt"/>
          </a:endParaRPr>
        </a:p>
      </dsp:txBody>
      <dsp:txXfrm>
        <a:off x="39809" y="553291"/>
        <a:ext cx="7499107" cy="735872"/>
      </dsp:txXfrm>
    </dsp:sp>
    <dsp:sp modelId="{8A76F76E-52ED-4A3F-9879-855936B9F40B}">
      <dsp:nvSpPr>
        <dsp:cNvPr id="0" name=""/>
        <dsp:cNvSpPr/>
      </dsp:nvSpPr>
      <dsp:spPr>
        <a:xfrm>
          <a:off x="0" y="1426892"/>
          <a:ext cx="7578725" cy="81549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bg-BG" sz="3400" b="1" kern="120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Какво е </a:t>
          </a:r>
          <a:r>
            <a:rPr lang="en-US" sz="3400" b="1" kern="120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GPT?</a:t>
          </a:r>
          <a:endParaRPr lang="bg-BG" sz="3400" kern="1200" noProof="0" dirty="0">
            <a:latin typeface="+mj-lt"/>
          </a:endParaRPr>
        </a:p>
      </dsp:txBody>
      <dsp:txXfrm>
        <a:off x="39809" y="1466701"/>
        <a:ext cx="7499107" cy="735872"/>
      </dsp:txXfrm>
    </dsp:sp>
    <dsp:sp modelId="{E829A3D0-643F-8241-9B27-861D0C265DBA}">
      <dsp:nvSpPr>
        <dsp:cNvPr id="0" name=""/>
        <dsp:cNvSpPr/>
      </dsp:nvSpPr>
      <dsp:spPr>
        <a:xfrm>
          <a:off x="0" y="2242382"/>
          <a:ext cx="7578725"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25"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bg-BG" sz="2700" kern="1200" dirty="0" err="1">
              <a:effectLst/>
              <a:latin typeface="Cambria" panose="02040503050406030204" pitchFamily="18" charset="0"/>
              <a:ea typeface="Times New Roman" panose="02020603050405020304" pitchFamily="18" charset="0"/>
              <a:cs typeface="Times New Roman" panose="02020603050405020304" pitchFamily="18" charset="0"/>
            </a:rPr>
            <a:t>Г</a:t>
          </a:r>
          <a:r>
            <a:rPr lang="en-BG" sz="2700" kern="1200" dirty="0">
              <a:effectLst/>
              <a:latin typeface="Cambria" panose="02040503050406030204" pitchFamily="18" charset="0"/>
              <a:ea typeface="Times New Roman" panose="02020603050405020304" pitchFamily="18" charset="0"/>
              <a:cs typeface="Times New Roman" panose="02020603050405020304" pitchFamily="18" charset="0"/>
            </a:rPr>
            <a:t>олям езиков </a:t>
          </a:r>
          <a:r>
            <a:rPr lang="bg-BG" sz="2700" kern="1200" dirty="0">
              <a:effectLst/>
              <a:latin typeface="Cambria" panose="02040503050406030204" pitchFamily="18" charset="0"/>
              <a:ea typeface="Times New Roman" panose="02020603050405020304" pitchFamily="18" charset="0"/>
              <a:cs typeface="Times New Roman" panose="02020603050405020304" pitchFamily="18" charset="0"/>
            </a:rPr>
            <a:t>модел за изкуствен интелект</a:t>
          </a:r>
          <a:endParaRPr lang="bg-BG" sz="2700" kern="1200" noProof="0" dirty="0">
            <a:latin typeface="+mj-lt"/>
          </a:endParaRPr>
        </a:p>
        <a:p>
          <a:pPr marL="228600" lvl="1" indent="-228600" algn="l" defTabSz="1200150">
            <a:lnSpc>
              <a:spcPct val="90000"/>
            </a:lnSpc>
            <a:spcBef>
              <a:spcPct val="0"/>
            </a:spcBef>
            <a:spcAft>
              <a:spcPct val="20000"/>
            </a:spcAft>
            <a:buChar char="•"/>
          </a:pPr>
          <a:r>
            <a:rPr lang="en-BG" sz="2700" kern="1200" dirty="0">
              <a:effectLst/>
              <a:latin typeface="Cambria" panose="02040503050406030204" pitchFamily="18" charset="0"/>
              <a:ea typeface="Times New Roman" panose="02020603050405020304" pitchFamily="18" charset="0"/>
              <a:cs typeface="Times New Roman" panose="02020603050405020304" pitchFamily="18" charset="0"/>
            </a:rPr>
            <a:t>Р</a:t>
          </a:r>
          <a:r>
            <a:rPr lang="bg-BG" sz="2700" kern="1200" dirty="0" err="1">
              <a:effectLst/>
              <a:latin typeface="Cambria" panose="02040503050406030204" pitchFamily="18" charset="0"/>
              <a:ea typeface="Times New Roman" panose="02020603050405020304" pitchFamily="18" charset="0"/>
              <a:cs typeface="Times New Roman" panose="02020603050405020304" pitchFamily="18" charset="0"/>
            </a:rPr>
            <a:t>азработен</a:t>
          </a:r>
          <a:r>
            <a:rPr lang="bg-BG" sz="2700" kern="1200" dirty="0">
              <a:effectLst/>
              <a:latin typeface="Cambria" panose="02040503050406030204" pitchFamily="18" charset="0"/>
              <a:ea typeface="Times New Roman" panose="02020603050405020304" pitchFamily="18" charset="0"/>
              <a:cs typeface="Times New Roman" panose="02020603050405020304" pitchFamily="18" charset="0"/>
            </a:rPr>
            <a:t> от </a:t>
          </a:r>
          <a:r>
            <a:rPr lang="bg-BG" sz="2700" kern="1200" dirty="0" err="1">
              <a:effectLst/>
              <a:latin typeface="Cambria" panose="02040503050406030204" pitchFamily="18" charset="0"/>
              <a:ea typeface="Times New Roman" panose="02020603050405020304" pitchFamily="18" charset="0"/>
              <a:cs typeface="Times New Roman" panose="02020603050405020304" pitchFamily="18" charset="0"/>
            </a:rPr>
            <a:t>OpenAI</a:t>
          </a:r>
          <a:endParaRPr lang="bg-BG" sz="2700" kern="1200" noProof="0" dirty="0">
            <a:latin typeface="+mj-lt"/>
          </a:endParaRPr>
        </a:p>
        <a:p>
          <a:pPr marL="228600" lvl="1" indent="-228600" algn="l" defTabSz="1200150">
            <a:lnSpc>
              <a:spcPct val="90000"/>
            </a:lnSpc>
            <a:spcBef>
              <a:spcPct val="0"/>
            </a:spcBef>
            <a:spcAft>
              <a:spcPct val="20000"/>
            </a:spcAft>
            <a:buChar char="•"/>
          </a:pPr>
          <a:r>
            <a:rPr lang="en-BG" sz="2700" kern="1200" dirty="0">
              <a:effectLst/>
              <a:latin typeface="Cambria" panose="02040503050406030204" pitchFamily="18" charset="0"/>
              <a:ea typeface="Times New Roman" panose="02020603050405020304" pitchFamily="18" charset="0"/>
              <a:cs typeface="Times New Roman" panose="02020603050405020304" pitchFamily="18" charset="0"/>
            </a:rPr>
            <a:t>О</a:t>
          </a:r>
          <a:r>
            <a:rPr lang="bg-BG" sz="2700" kern="1200" dirty="0">
              <a:effectLst/>
              <a:latin typeface="Cambria" panose="02040503050406030204" pitchFamily="18" charset="0"/>
              <a:ea typeface="Times New Roman" panose="02020603050405020304" pitchFamily="18" charset="0"/>
              <a:cs typeface="Times New Roman" panose="02020603050405020304" pitchFamily="18" charset="0"/>
            </a:rPr>
            <a:t>бучен чрез алгоритми, които анализират структури от текстове и улавят вероятностни връзки между думите</a:t>
          </a:r>
          <a:endParaRPr lang="bg-BG" sz="2700" kern="1200" noProof="0" dirty="0">
            <a:latin typeface="+mj-lt"/>
          </a:endParaRPr>
        </a:p>
        <a:p>
          <a:pPr marL="228600" lvl="1" indent="-228600" algn="l" defTabSz="1200150">
            <a:lnSpc>
              <a:spcPct val="90000"/>
            </a:lnSpc>
            <a:spcBef>
              <a:spcPct val="0"/>
            </a:spcBef>
            <a:spcAft>
              <a:spcPct val="20000"/>
            </a:spcAft>
            <a:buChar char="•"/>
          </a:pPr>
          <a:r>
            <a:rPr lang="bg-BG" sz="2700" kern="1200" noProof="0" dirty="0" err="1">
              <a:latin typeface="+mj-lt"/>
            </a:rPr>
            <a:t>П</a:t>
          </a:r>
          <a:r>
            <a:rPr lang="en-BG" sz="2700" kern="1200" noProof="0" dirty="0">
              <a:latin typeface="+mj-lt"/>
            </a:rPr>
            <a:t>рез 2023 г. </a:t>
          </a:r>
          <a:r>
            <a:rPr lang="bg-BG" sz="2700" kern="1200" noProof="0" dirty="0">
              <a:latin typeface="+mj-lt"/>
            </a:rPr>
            <a:t>И</a:t>
          </a:r>
          <a:r>
            <a:rPr lang="en-BG" sz="2700" kern="1200" noProof="0" dirty="0">
              <a:latin typeface="+mj-lt"/>
            </a:rPr>
            <a:t>ндустриалният стандартът е GPT 3.5</a:t>
          </a:r>
          <a:endParaRPr lang="bg-BG" sz="2700" kern="1200" noProof="0" dirty="0">
            <a:latin typeface="+mj-lt"/>
          </a:endParaRPr>
        </a:p>
      </dsp:txBody>
      <dsp:txXfrm>
        <a:off x="0" y="2242382"/>
        <a:ext cx="7578725" cy="29559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565F0-B6EA-214F-99B7-8A8026B20A64}">
      <dsp:nvSpPr>
        <dsp:cNvPr id="0" name=""/>
        <dsp:cNvSpPr/>
      </dsp:nvSpPr>
      <dsp:spPr>
        <a:xfrm>
          <a:off x="2220" y="477939"/>
          <a:ext cx="1761461" cy="1056876"/>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g-BG" sz="1700" kern="1200">
              <a:effectLst/>
              <a:latin typeface="Cambria" panose="02040503050406030204" pitchFamily="18" charset="0"/>
              <a:ea typeface="Times New Roman" panose="02020603050405020304" pitchFamily="18" charset="0"/>
              <a:cs typeface="Times New Roman" panose="02020603050405020304" pitchFamily="18" charset="0"/>
            </a:rPr>
            <a:t>Максимален Брой токени</a:t>
          </a:r>
          <a:endParaRPr lang="bg-BG" sz="1700" kern="1200"/>
        </a:p>
      </dsp:txBody>
      <dsp:txXfrm>
        <a:off x="2220" y="477939"/>
        <a:ext cx="1761461" cy="1056876"/>
      </dsp:txXfrm>
    </dsp:sp>
    <dsp:sp modelId="{884D6E5D-9F4C-6A47-969E-2C7149E591D5}">
      <dsp:nvSpPr>
        <dsp:cNvPr id="0" name=""/>
        <dsp:cNvSpPr/>
      </dsp:nvSpPr>
      <dsp:spPr>
        <a:xfrm>
          <a:off x="1939827" y="477939"/>
          <a:ext cx="1761461" cy="1056876"/>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Мултимодални възможности</a:t>
          </a:r>
          <a:endParaRPr lang="bg-BG" sz="1700" kern="1200" dirty="0"/>
        </a:p>
      </dsp:txBody>
      <dsp:txXfrm>
        <a:off x="1939827" y="477939"/>
        <a:ext cx="1761461" cy="1056876"/>
      </dsp:txXfrm>
    </dsp:sp>
    <dsp:sp modelId="{C253C424-E7A9-D14E-BB4A-1AB00FE641E5}">
      <dsp:nvSpPr>
        <dsp:cNvPr id="0" name=""/>
        <dsp:cNvSpPr/>
      </dsp:nvSpPr>
      <dsp:spPr>
        <a:xfrm>
          <a:off x="3877435" y="477939"/>
          <a:ext cx="1761461" cy="1056876"/>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Скорост и точност на модела</a:t>
          </a:r>
          <a:endParaRPr lang="bg-BG" sz="1700" kern="1200" dirty="0"/>
        </a:p>
      </dsp:txBody>
      <dsp:txXfrm>
        <a:off x="3877435" y="477939"/>
        <a:ext cx="1761461" cy="1056876"/>
      </dsp:txXfrm>
    </dsp:sp>
    <dsp:sp modelId="{AB1ED854-DE98-424D-A5CF-1049EEBA9D3A}">
      <dsp:nvSpPr>
        <dsp:cNvPr id="0" name=""/>
        <dsp:cNvSpPr/>
      </dsp:nvSpPr>
      <dsp:spPr>
        <a:xfrm>
          <a:off x="5815043" y="477939"/>
          <a:ext cx="1761461" cy="1056876"/>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Езиков финес</a:t>
          </a:r>
          <a:endParaRPr lang="bg-BG" sz="1700" kern="1200" dirty="0"/>
        </a:p>
      </dsp:txBody>
      <dsp:txXfrm>
        <a:off x="5815043" y="477939"/>
        <a:ext cx="1761461" cy="1056876"/>
      </dsp:txXfrm>
    </dsp:sp>
    <dsp:sp modelId="{2D95CB95-FAAC-D346-B7F3-00BF263FD71B}">
      <dsp:nvSpPr>
        <dsp:cNvPr id="0" name=""/>
        <dsp:cNvSpPr/>
      </dsp:nvSpPr>
      <dsp:spPr>
        <a:xfrm>
          <a:off x="2220" y="1710962"/>
          <a:ext cx="1761461" cy="1056876"/>
        </a:xfrm>
        <a:prstGeom prst="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Синтез на информация</a:t>
          </a:r>
          <a:endParaRPr lang="bg-BG" sz="1700" kern="1200" dirty="0"/>
        </a:p>
      </dsp:txBody>
      <dsp:txXfrm>
        <a:off x="2220" y="1710962"/>
        <a:ext cx="1761461" cy="1056876"/>
      </dsp:txXfrm>
    </dsp:sp>
    <dsp:sp modelId="{97CA28D2-97DE-924D-8C7E-683D69F25EC0}">
      <dsp:nvSpPr>
        <dsp:cNvPr id="0" name=""/>
        <dsp:cNvSpPr/>
      </dsp:nvSpPr>
      <dsp:spPr>
        <a:xfrm>
          <a:off x="1939827" y="1710962"/>
          <a:ext cx="1761461" cy="1056876"/>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Цитиране на източници</a:t>
          </a:r>
          <a:endParaRPr lang="bg-BG" sz="1700" kern="1200" dirty="0"/>
        </a:p>
      </dsp:txBody>
      <dsp:txXfrm>
        <a:off x="1939827" y="1710962"/>
        <a:ext cx="1761461" cy="1056876"/>
      </dsp:txXfrm>
    </dsp:sp>
    <dsp:sp modelId="{29FE3F90-5D89-FF4A-B2CA-7B1EB9B523F0}">
      <dsp:nvSpPr>
        <dsp:cNvPr id="0" name=""/>
        <dsp:cNvSpPr/>
      </dsp:nvSpPr>
      <dsp:spPr>
        <a:xfrm>
          <a:off x="3877435" y="1710962"/>
          <a:ext cx="1761461" cy="1056876"/>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Креативност и съгласуваност</a:t>
          </a:r>
          <a:endParaRPr lang="bg-BG" sz="1700" kern="1200" dirty="0"/>
        </a:p>
      </dsp:txBody>
      <dsp:txXfrm>
        <a:off x="3877435" y="1710962"/>
        <a:ext cx="1761461" cy="1056876"/>
      </dsp:txXfrm>
    </dsp:sp>
    <dsp:sp modelId="{289C3DC5-26EE-C14F-BAE6-57E32F4835B7}">
      <dsp:nvSpPr>
        <dsp:cNvPr id="0" name=""/>
        <dsp:cNvSpPr/>
      </dsp:nvSpPr>
      <dsp:spPr>
        <a:xfrm>
          <a:off x="5815043" y="1710962"/>
          <a:ext cx="1761461" cy="1056876"/>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Използване на интернет в реално време</a:t>
          </a:r>
          <a:endParaRPr lang="bg-BG" sz="1700" kern="1200" dirty="0"/>
        </a:p>
      </dsp:txBody>
      <dsp:txXfrm>
        <a:off x="5815043" y="1710962"/>
        <a:ext cx="1761461" cy="1056876"/>
      </dsp:txXfrm>
    </dsp:sp>
    <dsp:sp modelId="{31537CDA-3A0C-CE42-9B6C-72029734E74A}">
      <dsp:nvSpPr>
        <dsp:cNvPr id="0" name=""/>
        <dsp:cNvSpPr/>
      </dsp:nvSpPr>
      <dsp:spPr>
        <a:xfrm>
          <a:off x="2220" y="2943985"/>
          <a:ext cx="1761461" cy="1056876"/>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Решаване на сложни математически задачи</a:t>
          </a:r>
          <a:endParaRPr lang="bg-BG" sz="1700" kern="1200" dirty="0"/>
        </a:p>
      </dsp:txBody>
      <dsp:txXfrm>
        <a:off x="2220" y="2943985"/>
        <a:ext cx="1761461" cy="1056876"/>
      </dsp:txXfrm>
    </dsp:sp>
    <dsp:sp modelId="{619E69C5-9E24-6546-8F53-90838C542C44}">
      <dsp:nvSpPr>
        <dsp:cNvPr id="0" name=""/>
        <dsp:cNvSpPr/>
      </dsp:nvSpPr>
      <dsp:spPr>
        <a:xfrm>
          <a:off x="1939827" y="2943985"/>
          <a:ext cx="1761461" cy="1056876"/>
        </a:xfrm>
        <a:prstGeom prst="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Програмиране</a:t>
          </a:r>
          <a:endParaRPr lang="bg-BG" sz="1700" kern="1200" dirty="0"/>
        </a:p>
      </dsp:txBody>
      <dsp:txXfrm>
        <a:off x="1939827" y="2943985"/>
        <a:ext cx="1761461" cy="1056876"/>
      </dsp:txXfrm>
    </dsp:sp>
    <dsp:sp modelId="{AB976EED-5485-9443-A60F-471E60D5043C}">
      <dsp:nvSpPr>
        <dsp:cNvPr id="0" name=""/>
        <dsp:cNvSpPr/>
      </dsp:nvSpPr>
      <dsp:spPr>
        <a:xfrm>
          <a:off x="3877435" y="2943985"/>
          <a:ext cx="1761461" cy="1056876"/>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Разбиране на изображения и графики</a:t>
          </a:r>
          <a:endParaRPr lang="bg-BG" sz="1700" kern="1200" dirty="0"/>
        </a:p>
      </dsp:txBody>
      <dsp:txXfrm>
        <a:off x="3877435" y="2943985"/>
        <a:ext cx="1761461" cy="1056876"/>
      </dsp:txXfrm>
    </dsp:sp>
    <dsp:sp modelId="{6C4F31B7-1EB2-AC48-AE2D-D3DBC9351810}">
      <dsp:nvSpPr>
        <dsp:cNvPr id="0" name=""/>
        <dsp:cNvSpPr/>
      </dsp:nvSpPr>
      <dsp:spPr>
        <a:xfrm>
          <a:off x="5815043" y="2943985"/>
          <a:ext cx="1761461" cy="1056876"/>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Намаляване на неподходящи или пристрасни отговори</a:t>
          </a:r>
          <a:endParaRPr lang="bg-BG" sz="1700" kern="1200" dirty="0"/>
        </a:p>
      </dsp:txBody>
      <dsp:txXfrm>
        <a:off x="5815043" y="2943985"/>
        <a:ext cx="1761461" cy="1056876"/>
      </dsp:txXfrm>
    </dsp:sp>
    <dsp:sp modelId="{22F8BF62-02F3-DB43-AC11-12B44F451CEF}">
      <dsp:nvSpPr>
        <dsp:cNvPr id="0" name=""/>
        <dsp:cNvSpPr/>
      </dsp:nvSpPr>
      <dsp:spPr>
        <a:xfrm>
          <a:off x="2908631" y="4177008"/>
          <a:ext cx="1761461" cy="1056876"/>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BG" sz="1700" kern="1200" dirty="0"/>
            <a:t>Използване на добавки</a:t>
          </a:r>
          <a:endParaRPr lang="bg-BG" sz="1700" kern="1200" dirty="0"/>
        </a:p>
      </dsp:txBody>
      <dsp:txXfrm>
        <a:off x="2908631" y="4177008"/>
        <a:ext cx="1761461" cy="105687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C96C-523C-7542-B073-016553D76D58}">
      <dsp:nvSpPr>
        <dsp:cNvPr id="0" name=""/>
        <dsp:cNvSpPr/>
      </dsp:nvSpPr>
      <dsp:spPr>
        <a:xfrm>
          <a:off x="0" y="146591"/>
          <a:ext cx="3605646" cy="3605646"/>
        </a:xfrm>
        <a:prstGeom prst="ellipse">
          <a:avLst/>
        </a:prstGeom>
        <a:gradFill rotWithShape="0">
          <a:gsLst>
            <a:gs pos="0">
              <a:schemeClr val="bg2">
                <a:lumMod val="75000"/>
              </a:schemeClr>
            </a:gs>
            <a:gs pos="52000">
              <a:srgbClr val="F2F2F2"/>
            </a:gs>
            <a:gs pos="100000">
              <a:srgbClr val="FF0000"/>
            </a:gs>
          </a:gsLst>
          <a:lin ang="0" scaled="0"/>
        </a:gra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bg-BG" sz="2800" b="1" i="1" kern="120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Сравнение на </a:t>
          </a:r>
          <a:endParaRPr lang="en-US" sz="2800" b="1" i="1" kern="120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marL="0" lvl="0" indent="0" algn="ctr" defTabSz="1244600">
            <a:lnSpc>
              <a:spcPct val="90000"/>
            </a:lnSpc>
            <a:spcBef>
              <a:spcPct val="0"/>
            </a:spcBef>
            <a:spcAft>
              <a:spcPct val="35000"/>
            </a:spcAft>
            <a:buNone/>
          </a:pPr>
          <a:r>
            <a:rPr lang="bg-BG" sz="2800" b="1" i="1" kern="120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GPT 3.5 с GPT 4.0</a:t>
          </a:r>
          <a:endParaRPr lang="en-BG" sz="2800" i="1" kern="1200" dirty="0"/>
        </a:p>
      </dsp:txBody>
      <dsp:txXfrm>
        <a:off x="528035" y="674626"/>
        <a:ext cx="2549576" cy="254957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152B-8191-D849-A9CD-0010FD42869C}">
      <dsp:nvSpPr>
        <dsp:cNvPr id="0" name=""/>
        <dsp:cNvSpPr/>
      </dsp:nvSpPr>
      <dsp:spPr>
        <a:xfrm>
          <a:off x="0" y="146591"/>
          <a:ext cx="3605646" cy="3605646"/>
        </a:xfrm>
        <a:prstGeom prst="ellipse">
          <a:avLst/>
        </a:prstGeom>
        <a:solidFill>
          <a:schemeClr val="tx1">
            <a:lumMod val="50000"/>
            <a:lumOff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i="1" kern="1200" dirty="0">
              <a:solidFill>
                <a:schemeClr val="bg1"/>
              </a:solidFill>
            </a:rPr>
            <a:t>ДРУГИ ИНТЕЛИГЕНТНИ ЧАТ БОТОВЕ И </a:t>
          </a:r>
          <a:r>
            <a:rPr lang="en-GB" sz="2400" i="1" kern="1200" dirty="0">
              <a:solidFill>
                <a:schemeClr val="bg1"/>
              </a:solidFill>
            </a:rPr>
            <a:t>RPA </a:t>
          </a:r>
          <a:r>
            <a:rPr lang="bg-BG" sz="2400" i="1" kern="1200" dirty="0">
              <a:solidFill>
                <a:schemeClr val="bg1"/>
              </a:solidFill>
            </a:rPr>
            <a:t>МОДЕЛИ</a:t>
          </a:r>
          <a:endParaRPr lang="en-BG" sz="2400" i="1" kern="1200" dirty="0">
            <a:solidFill>
              <a:schemeClr val="bg1"/>
            </a:solidFill>
          </a:endParaRPr>
        </a:p>
      </dsp:txBody>
      <dsp:txXfrm>
        <a:off x="528035" y="674626"/>
        <a:ext cx="2549576" cy="2549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38800-73EB-0446-9C52-3DAA1A53DF09}">
      <dsp:nvSpPr>
        <dsp:cNvPr id="0" name=""/>
        <dsp:cNvSpPr/>
      </dsp:nvSpPr>
      <dsp:spPr>
        <a:xfrm>
          <a:off x="1182710" y="417543"/>
          <a:ext cx="5666184" cy="5666184"/>
        </a:xfrm>
        <a:prstGeom prst="pie">
          <a:avLst>
            <a:gd name="adj1" fmla="val 16200000"/>
            <a:gd name="adj2" fmla="val 205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Технически ограничения</a:t>
          </a:r>
          <a:endParaRPr lang="en-GB" sz="2000" kern="1200"/>
        </a:p>
      </dsp:txBody>
      <dsp:txXfrm>
        <a:off x="4138569" y="1370002"/>
        <a:ext cx="1821273" cy="1214182"/>
      </dsp:txXfrm>
    </dsp:sp>
    <dsp:sp modelId="{798EB796-F2D4-864A-9C47-F4C874ECB39A}">
      <dsp:nvSpPr>
        <dsp:cNvPr id="0" name=""/>
        <dsp:cNvSpPr/>
      </dsp:nvSpPr>
      <dsp:spPr>
        <a:xfrm>
          <a:off x="1231277" y="568642"/>
          <a:ext cx="5666184" cy="5666184"/>
        </a:xfrm>
        <a:prstGeom prst="pie">
          <a:avLst>
            <a:gd name="adj1" fmla="val 20520000"/>
            <a:gd name="adj2" fmla="val 32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Идентифициране на проблеми</a:t>
          </a:r>
          <a:endParaRPr lang="en-GB" sz="2000" kern="1200"/>
        </a:p>
      </dsp:txBody>
      <dsp:txXfrm>
        <a:off x="4880570" y="3157548"/>
        <a:ext cx="1686364" cy="1349091"/>
      </dsp:txXfrm>
    </dsp:sp>
    <dsp:sp modelId="{BDB48E5D-679E-074C-B3B6-B13D7E24E5FC}">
      <dsp:nvSpPr>
        <dsp:cNvPr id="0" name=""/>
        <dsp:cNvSpPr/>
      </dsp:nvSpPr>
      <dsp:spPr>
        <a:xfrm>
          <a:off x="1103113" y="661729"/>
          <a:ext cx="5666184" cy="5666184"/>
        </a:xfrm>
        <a:prstGeom prst="pie">
          <a:avLst>
            <a:gd name="adj1" fmla="val 3240000"/>
            <a:gd name="adj2" fmla="val 756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Предварително проучване</a:t>
          </a:r>
          <a:endParaRPr lang="en-GB" sz="2000" kern="1200"/>
        </a:p>
      </dsp:txBody>
      <dsp:txXfrm>
        <a:off x="3126751" y="4641549"/>
        <a:ext cx="1618909" cy="1484000"/>
      </dsp:txXfrm>
    </dsp:sp>
    <dsp:sp modelId="{7E034B1A-8790-0D4B-BB07-05C689971733}">
      <dsp:nvSpPr>
        <dsp:cNvPr id="0" name=""/>
        <dsp:cNvSpPr/>
      </dsp:nvSpPr>
      <dsp:spPr>
        <a:xfrm>
          <a:off x="974949" y="568642"/>
          <a:ext cx="5666184" cy="5666184"/>
        </a:xfrm>
        <a:prstGeom prst="pie">
          <a:avLst>
            <a:gd name="adj1" fmla="val 7560000"/>
            <a:gd name="adj2" fmla="val 1188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a:t>Избор на стратегия за търсене</a:t>
          </a:r>
          <a:endParaRPr lang="en-GB" sz="2000" kern="1200"/>
        </a:p>
      </dsp:txBody>
      <dsp:txXfrm>
        <a:off x="1305477" y="3157548"/>
        <a:ext cx="1686364" cy="1349091"/>
      </dsp:txXfrm>
    </dsp:sp>
    <dsp:sp modelId="{DF2A48A3-B090-4D40-A174-A74AB4A87EDD}">
      <dsp:nvSpPr>
        <dsp:cNvPr id="0" name=""/>
        <dsp:cNvSpPr/>
      </dsp:nvSpPr>
      <dsp:spPr>
        <a:xfrm>
          <a:off x="1023517" y="417543"/>
          <a:ext cx="5666184" cy="5666184"/>
        </a:xfrm>
        <a:prstGeom prst="pie">
          <a:avLst>
            <a:gd name="adj1" fmla="val 1188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g-BG" sz="2000" kern="1200" dirty="0"/>
            <a:t>Технология на търсенето</a:t>
          </a:r>
          <a:endParaRPr lang="en-GB" sz="2000" kern="1200" dirty="0"/>
        </a:p>
      </dsp:txBody>
      <dsp:txXfrm>
        <a:off x="1912568" y="1370002"/>
        <a:ext cx="1821273" cy="1214182"/>
      </dsp:txXfrm>
    </dsp:sp>
    <dsp:sp modelId="{BC492BD3-2C5D-E342-9B4B-B9B3994C17DA}">
      <dsp:nvSpPr>
        <dsp:cNvPr id="0" name=""/>
        <dsp:cNvSpPr/>
      </dsp:nvSpPr>
      <dsp:spPr>
        <a:xfrm>
          <a:off x="831679" y="66780"/>
          <a:ext cx="6367712" cy="6367712"/>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6E87C-FF2E-384E-A831-E6F47059EC0A}">
      <dsp:nvSpPr>
        <dsp:cNvPr id="0" name=""/>
        <dsp:cNvSpPr/>
      </dsp:nvSpPr>
      <dsp:spPr>
        <a:xfrm>
          <a:off x="880905" y="217828"/>
          <a:ext cx="6367712" cy="6367712"/>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0A0A53-C53A-7A4D-B369-CF7A893E3093}">
      <dsp:nvSpPr>
        <dsp:cNvPr id="0" name=""/>
        <dsp:cNvSpPr/>
      </dsp:nvSpPr>
      <dsp:spPr>
        <a:xfrm>
          <a:off x="752349" y="311200"/>
          <a:ext cx="6367712" cy="6367712"/>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C7EBF-301B-5E47-8290-3F03E2D536C9}">
      <dsp:nvSpPr>
        <dsp:cNvPr id="0" name=""/>
        <dsp:cNvSpPr/>
      </dsp:nvSpPr>
      <dsp:spPr>
        <a:xfrm>
          <a:off x="623794" y="217828"/>
          <a:ext cx="6367712" cy="6367712"/>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053EB9-79FE-2841-80F1-CC5018434685}">
      <dsp:nvSpPr>
        <dsp:cNvPr id="0" name=""/>
        <dsp:cNvSpPr/>
      </dsp:nvSpPr>
      <dsp:spPr>
        <a:xfrm>
          <a:off x="673020" y="66780"/>
          <a:ext cx="6367712" cy="6367712"/>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0C9FB-066B-144B-B107-AF9358E585C7}">
      <dsp:nvSpPr>
        <dsp:cNvPr id="0" name=""/>
        <dsp:cNvSpPr/>
      </dsp:nvSpPr>
      <dsp:spPr>
        <a:xfrm>
          <a:off x="0" y="146591"/>
          <a:ext cx="3605646" cy="3605646"/>
        </a:xfrm>
        <a:prstGeom prst="ellipse">
          <a:avLst/>
        </a:prstGeom>
        <a:solidFill>
          <a:srgbClr val="00B0F0">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bg-BG" sz="2800" i="1" kern="1200" noProof="0" dirty="0">
              <a:solidFill>
                <a:schemeClr val="bg1"/>
              </a:solidFill>
            </a:rPr>
            <a:t>ТЕХНИЧЕСКИ ОГРАНИЧЕНИЯ</a:t>
          </a:r>
          <a:endParaRPr lang="bg-BG" sz="2800" kern="1200" noProof="0" dirty="0">
            <a:solidFill>
              <a:schemeClr val="bg1"/>
            </a:solidFill>
          </a:endParaRPr>
        </a:p>
      </dsp:txBody>
      <dsp:txXfrm>
        <a:off x="528035" y="674626"/>
        <a:ext cx="2549576" cy="2549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5153-451C-7544-98FA-DF51D0803F81}">
      <dsp:nvSpPr>
        <dsp:cNvPr id="0" name=""/>
        <dsp:cNvSpPr/>
      </dsp:nvSpPr>
      <dsp:spPr>
        <a:xfrm>
          <a:off x="0" y="487560"/>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Обем на данните</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0" y="487560"/>
        <a:ext cx="2368351" cy="1421010"/>
      </dsp:txXfrm>
    </dsp:sp>
    <dsp:sp modelId="{A6EEE6BB-638A-5247-A9A3-F1AA5A9C4BB7}">
      <dsp:nvSpPr>
        <dsp:cNvPr id="0" name=""/>
        <dsp:cNvSpPr/>
      </dsp:nvSpPr>
      <dsp:spPr>
        <a:xfrm>
          <a:off x="2605186" y="487560"/>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Скорост на търсачките</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2605186" y="487560"/>
        <a:ext cx="2368351" cy="1421010"/>
      </dsp:txXfrm>
    </dsp:sp>
    <dsp:sp modelId="{104BC72C-47A9-774C-AA2B-C55A9498460E}">
      <dsp:nvSpPr>
        <dsp:cNvPr id="0" name=""/>
        <dsp:cNvSpPr/>
      </dsp:nvSpPr>
      <dsp:spPr>
        <a:xfrm>
          <a:off x="5210373" y="487560"/>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Инфраструктурни ограничения</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210373" y="487560"/>
        <a:ext cx="2368351" cy="1421010"/>
      </dsp:txXfrm>
    </dsp:sp>
    <dsp:sp modelId="{45C5650E-09FA-3B4D-BE7B-E0E35D7AAF61}">
      <dsp:nvSpPr>
        <dsp:cNvPr id="0" name=""/>
        <dsp:cNvSpPr/>
      </dsp:nvSpPr>
      <dsp:spPr>
        <a:xfrm>
          <a:off x="0" y="2145407"/>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Качество на данните</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0" y="2145407"/>
        <a:ext cx="2368351" cy="1421010"/>
      </dsp:txXfrm>
    </dsp:sp>
    <dsp:sp modelId="{53B41C00-5314-CC4E-AAAD-8289338407E3}">
      <dsp:nvSpPr>
        <dsp:cNvPr id="0" name=""/>
        <dsp:cNvSpPr/>
      </dsp:nvSpPr>
      <dsp:spPr>
        <a:xfrm>
          <a:off x="2605186" y="2145407"/>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Ограничения на търсачките</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2605186" y="2145407"/>
        <a:ext cx="2368351" cy="1421010"/>
      </dsp:txXfrm>
    </dsp:sp>
    <dsp:sp modelId="{C3253B40-47A2-BF43-9FB7-FF40767DF4CE}">
      <dsp:nvSpPr>
        <dsp:cNvPr id="0" name=""/>
        <dsp:cNvSpPr/>
      </dsp:nvSpPr>
      <dsp:spPr>
        <a:xfrm>
          <a:off x="5210373" y="2145407"/>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Езикови бариери</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5210373" y="2145407"/>
        <a:ext cx="2368351" cy="1421010"/>
      </dsp:txXfrm>
    </dsp:sp>
    <dsp:sp modelId="{215B9901-A8D7-564F-83B8-0CCEBD825D69}">
      <dsp:nvSpPr>
        <dsp:cNvPr id="0" name=""/>
        <dsp:cNvSpPr/>
      </dsp:nvSpPr>
      <dsp:spPr>
        <a:xfrm>
          <a:off x="0" y="3803253"/>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Наличие на метаданни</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0" y="3803253"/>
        <a:ext cx="2368351" cy="1421010"/>
      </dsp:txXfrm>
    </dsp:sp>
    <dsp:sp modelId="{A85B9A71-63CD-8344-82C9-76C7248D76AC}">
      <dsp:nvSpPr>
        <dsp:cNvPr id="0" name=""/>
        <dsp:cNvSpPr/>
      </dsp:nvSpPr>
      <dsp:spPr>
        <a:xfrm>
          <a:off x="2605186" y="3803253"/>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Ограничения на достъпа</a:t>
          </a:r>
          <a:endParaRPr lang="en-BG" sz="20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2605186" y="3803253"/>
        <a:ext cx="2368351" cy="1421010"/>
      </dsp:txXfrm>
    </dsp:sp>
    <dsp:sp modelId="{16051938-7093-D147-AAF7-6603CA25A51B}">
      <dsp:nvSpPr>
        <dsp:cNvPr id="0" name=""/>
        <dsp:cNvSpPr/>
      </dsp:nvSpPr>
      <dsp:spPr>
        <a:xfrm>
          <a:off x="5210373" y="3803253"/>
          <a:ext cx="2368351" cy="1421010"/>
        </a:xfrm>
        <a:prstGeom prst="rect">
          <a:avLst/>
        </a:prstGeom>
        <a:solidFill>
          <a:srgbClr val="00B0F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kern="1200" dirty="0">
              <a:effectLst/>
              <a:latin typeface="Cambria" panose="02040503050406030204" pitchFamily="18" charset="0"/>
              <a:ea typeface="Times New Roman" panose="02020603050405020304" pitchFamily="18" charset="0"/>
              <a:cs typeface="Times New Roman" panose="02020603050405020304" pitchFamily="18" charset="0"/>
            </a:rPr>
            <a:t>Недостатъчни резултати</a:t>
          </a:r>
          <a:endParaRPr lang="bg-BG" sz="2000" kern="1200" dirty="0"/>
        </a:p>
      </dsp:txBody>
      <dsp:txXfrm>
        <a:off x="5210373" y="3803253"/>
        <a:ext cx="2368351" cy="1421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4FE1E-9175-6F4B-8426-B1DAE36D663C}">
      <dsp:nvSpPr>
        <dsp:cNvPr id="0" name=""/>
        <dsp:cNvSpPr/>
      </dsp:nvSpPr>
      <dsp:spPr>
        <a:xfrm>
          <a:off x="-6456265" y="-987833"/>
          <a:ext cx="7687492" cy="7687492"/>
        </a:xfrm>
        <a:prstGeom prst="blockArc">
          <a:avLst>
            <a:gd name="adj1" fmla="val 18900000"/>
            <a:gd name="adj2" fmla="val 2700000"/>
            <a:gd name="adj3" fmla="val 28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21BBA-562E-ED4C-AF6C-9525AAB94C2E}">
      <dsp:nvSpPr>
        <dsp:cNvPr id="0" name=""/>
        <dsp:cNvSpPr/>
      </dsp:nvSpPr>
      <dsp:spPr>
        <a:xfrm>
          <a:off x="792801" y="571182"/>
          <a:ext cx="6707100" cy="1142365"/>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52" tIns="88900" rIns="88900" bIns="88900" numCol="1" spcCol="1270" anchor="ctr" anchorCtr="0">
          <a:noAutofit/>
        </a:bodyPr>
        <a:lstStyle/>
        <a:p>
          <a:pPr marL="0" lvl="0" indent="0" algn="l" defTabSz="1555750">
            <a:lnSpc>
              <a:spcPct val="90000"/>
            </a:lnSpc>
            <a:spcBef>
              <a:spcPct val="0"/>
            </a:spcBef>
            <a:spcAft>
              <a:spcPct val="35000"/>
            </a:spcAft>
            <a:buNone/>
          </a:pPr>
          <a:r>
            <a:rPr lang="bg-BG" sz="3500" kern="1200"/>
            <a:t>Проблеми, произтичащи от техническите ограничения</a:t>
          </a:r>
          <a:endParaRPr lang="en-GB" sz="3500" kern="1200"/>
        </a:p>
      </dsp:txBody>
      <dsp:txXfrm>
        <a:off x="792801" y="571182"/>
        <a:ext cx="6707100" cy="1142365"/>
      </dsp:txXfrm>
    </dsp:sp>
    <dsp:sp modelId="{19257B64-2C59-704B-8228-82412969A9F2}">
      <dsp:nvSpPr>
        <dsp:cNvPr id="0" name=""/>
        <dsp:cNvSpPr/>
      </dsp:nvSpPr>
      <dsp:spPr>
        <a:xfrm>
          <a:off x="78823" y="428386"/>
          <a:ext cx="1427956" cy="142795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9AA21-2FC6-B146-870F-A486A02AB6E7}">
      <dsp:nvSpPr>
        <dsp:cNvPr id="0" name=""/>
        <dsp:cNvSpPr/>
      </dsp:nvSpPr>
      <dsp:spPr>
        <a:xfrm>
          <a:off x="1208050" y="2284730"/>
          <a:ext cx="6291850" cy="1142365"/>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52" tIns="88900" rIns="88900" bIns="88900" numCol="1" spcCol="1270" anchor="ctr" anchorCtr="0">
          <a:noAutofit/>
        </a:bodyPr>
        <a:lstStyle/>
        <a:p>
          <a:pPr marL="0" lvl="0" indent="0" algn="l" defTabSz="1555750">
            <a:lnSpc>
              <a:spcPct val="90000"/>
            </a:lnSpc>
            <a:spcBef>
              <a:spcPct val="0"/>
            </a:spcBef>
            <a:spcAft>
              <a:spcPct val="35000"/>
            </a:spcAft>
            <a:buNone/>
          </a:pPr>
          <a:r>
            <a:rPr lang="bg-BG" sz="3500" kern="1200" dirty="0"/>
            <a:t>Правни и етични ограничения</a:t>
          </a:r>
          <a:endParaRPr lang="en-GB" sz="3500" kern="1200" dirty="0"/>
        </a:p>
      </dsp:txBody>
      <dsp:txXfrm>
        <a:off x="1208050" y="2284730"/>
        <a:ext cx="6291850" cy="1142365"/>
      </dsp:txXfrm>
    </dsp:sp>
    <dsp:sp modelId="{AFF6AB31-F7B4-EF4B-8BEA-52AC8E52C30F}">
      <dsp:nvSpPr>
        <dsp:cNvPr id="0" name=""/>
        <dsp:cNvSpPr/>
      </dsp:nvSpPr>
      <dsp:spPr>
        <a:xfrm>
          <a:off x="494072" y="2141934"/>
          <a:ext cx="1427956" cy="142795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05EE3-964E-7E46-82AA-1E0C4D32C467}">
      <dsp:nvSpPr>
        <dsp:cNvPr id="0" name=""/>
        <dsp:cNvSpPr/>
      </dsp:nvSpPr>
      <dsp:spPr>
        <a:xfrm>
          <a:off x="792801" y="3998277"/>
          <a:ext cx="6707100" cy="1142365"/>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52" tIns="88900" rIns="88900" bIns="88900" numCol="1" spcCol="1270" anchor="ctr" anchorCtr="0">
          <a:noAutofit/>
        </a:bodyPr>
        <a:lstStyle/>
        <a:p>
          <a:pPr marL="0" lvl="0" indent="0" algn="l" defTabSz="1555750">
            <a:lnSpc>
              <a:spcPct val="90000"/>
            </a:lnSpc>
            <a:spcBef>
              <a:spcPct val="0"/>
            </a:spcBef>
            <a:spcAft>
              <a:spcPct val="35000"/>
            </a:spcAft>
            <a:buNone/>
          </a:pPr>
          <a:r>
            <a:rPr lang="bg-BG" sz="3500" kern="1200"/>
            <a:t>Проблеми, произтичащи от намереното</a:t>
          </a:r>
          <a:endParaRPr lang="en-GB" sz="3500" kern="1200"/>
        </a:p>
      </dsp:txBody>
      <dsp:txXfrm>
        <a:off x="792801" y="3998277"/>
        <a:ext cx="6707100" cy="1142365"/>
      </dsp:txXfrm>
    </dsp:sp>
    <dsp:sp modelId="{66E795C5-849F-744D-BCEA-8ABF6C4746C8}">
      <dsp:nvSpPr>
        <dsp:cNvPr id="0" name=""/>
        <dsp:cNvSpPr/>
      </dsp:nvSpPr>
      <dsp:spPr>
        <a:xfrm>
          <a:off x="78823" y="3855481"/>
          <a:ext cx="1427956" cy="142795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8D3D6-3825-F64D-9F33-88D21A18DBDF}">
      <dsp:nvSpPr>
        <dsp:cNvPr id="0" name=""/>
        <dsp:cNvSpPr/>
      </dsp:nvSpPr>
      <dsp:spPr>
        <a:xfrm>
          <a:off x="0" y="146591"/>
          <a:ext cx="3605646" cy="3605646"/>
        </a:xfrm>
        <a:prstGeom prst="ellipse">
          <a:avLst/>
        </a:prstGeom>
        <a:solidFill>
          <a:srgbClr val="C00000">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bg-BG" sz="2200" i="1" kern="1200" noProof="0" dirty="0">
              <a:solidFill>
                <a:schemeClr val="bg1"/>
              </a:solidFill>
            </a:rPr>
            <a:t>ИДЕНТИФИЦИРАНЕ НА ПРОБЛЕМИ</a:t>
          </a:r>
          <a:endParaRPr lang="bg-BG" sz="2200" kern="1200" noProof="0" dirty="0">
            <a:solidFill>
              <a:schemeClr val="bg1"/>
            </a:solidFill>
          </a:endParaRPr>
        </a:p>
      </dsp:txBody>
      <dsp:txXfrm>
        <a:off x="528035" y="674626"/>
        <a:ext cx="2549576" cy="2549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29E3F-5820-8547-A229-E47788C9C994}">
      <dsp:nvSpPr>
        <dsp:cNvPr id="0" name=""/>
        <dsp:cNvSpPr/>
      </dsp:nvSpPr>
      <dsp:spPr>
        <a:xfrm>
          <a:off x="0" y="0"/>
          <a:ext cx="7578725" cy="571182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bg-BG" sz="4300" kern="1200" dirty="0"/>
            <a:t>Предварителното проучване има за цел да установи:</a:t>
          </a:r>
          <a:endParaRPr lang="en-BG" sz="4300" kern="1200" dirty="0"/>
        </a:p>
      </dsp:txBody>
      <dsp:txXfrm>
        <a:off x="0" y="0"/>
        <a:ext cx="7578725" cy="1713547"/>
      </dsp:txXfrm>
    </dsp:sp>
    <dsp:sp modelId="{7632F8F1-5D60-4A49-8254-497A7CFD5DC8}">
      <dsp:nvSpPr>
        <dsp:cNvPr id="0" name=""/>
        <dsp:cNvSpPr/>
      </dsp:nvSpPr>
      <dsp:spPr>
        <a:xfrm>
          <a:off x="757872" y="1714035"/>
          <a:ext cx="6062980" cy="112214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Font typeface="Symbol" pitchFamily="2" charset="2"/>
            <a:buNone/>
          </a:pPr>
          <a:r>
            <a:rPr lang="bg-BG" sz="2400" kern="1200">
              <a:effectLst/>
              <a:latin typeface="Cambria" panose="02040503050406030204" pitchFamily="18" charset="0"/>
              <a:ea typeface="Times New Roman" panose="02020603050405020304" pitchFamily="18" charset="0"/>
              <a:cs typeface="Times New Roman" panose="02020603050405020304" pitchFamily="18" charset="0"/>
            </a:rPr>
            <a:t>Какво ще търсим?</a:t>
          </a:r>
          <a:endParaRPr lang="en-BG" sz="2400" kern="1200" dirty="0"/>
        </a:p>
      </dsp:txBody>
      <dsp:txXfrm>
        <a:off x="790738" y="1746901"/>
        <a:ext cx="5997248" cy="1056412"/>
      </dsp:txXfrm>
    </dsp:sp>
    <dsp:sp modelId="{6F7A1772-E183-6843-B274-A1F297E491EE}">
      <dsp:nvSpPr>
        <dsp:cNvPr id="0" name=""/>
        <dsp:cNvSpPr/>
      </dsp:nvSpPr>
      <dsp:spPr>
        <a:xfrm>
          <a:off x="757872" y="3008818"/>
          <a:ext cx="6062980" cy="112214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bg-BG" sz="2400" kern="1200">
              <a:effectLst/>
              <a:latin typeface="Cambria" panose="02040503050406030204" pitchFamily="18" charset="0"/>
              <a:ea typeface="Times New Roman" panose="02020603050405020304" pitchFamily="18" charset="0"/>
              <a:cs typeface="Times New Roman" panose="02020603050405020304" pitchFamily="18" charset="0"/>
            </a:rPr>
            <a:t>Къде точно ще го търсим и какви ограничения произтичат от това?</a:t>
          </a:r>
          <a:endParaRPr lang="en-BG" sz="2400" kern="1200" dirty="0">
            <a:effectLst/>
            <a:latin typeface="Cambria" panose="02040503050406030204" pitchFamily="18" charset="0"/>
            <a:ea typeface="Times New Roman" panose="02020603050405020304" pitchFamily="18" charset="0"/>
            <a:cs typeface="Times New Roman" panose="02020603050405020304" pitchFamily="18" charset="0"/>
          </a:endParaRPr>
        </a:p>
      </dsp:txBody>
      <dsp:txXfrm>
        <a:off x="790738" y="3041684"/>
        <a:ext cx="5997248" cy="1056412"/>
      </dsp:txXfrm>
    </dsp:sp>
    <dsp:sp modelId="{40FE24F2-6C71-A044-A037-068EE123D1FB}">
      <dsp:nvSpPr>
        <dsp:cNvPr id="0" name=""/>
        <dsp:cNvSpPr/>
      </dsp:nvSpPr>
      <dsp:spPr>
        <a:xfrm>
          <a:off x="757872" y="4303600"/>
          <a:ext cx="6062980" cy="112214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bg-BG" sz="2400" kern="1200">
              <a:effectLst/>
              <a:latin typeface="Cambria" panose="02040503050406030204" pitchFamily="18" charset="0"/>
              <a:ea typeface="Times New Roman" panose="02020603050405020304" pitchFamily="18" charset="0"/>
              <a:cs typeface="Times New Roman" panose="02020603050405020304" pitchFamily="18" charset="0"/>
            </a:rPr>
            <a:t>Как точно ще го търсим и какви ограничения и проблеми произтичат от това?</a:t>
          </a:r>
          <a:endParaRPr lang="bg-BG" sz="2400" kern="1200"/>
        </a:p>
      </dsp:txBody>
      <dsp:txXfrm>
        <a:off x="790738" y="4336466"/>
        <a:ext cx="5997248" cy="105641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3CE7F-8DF7-2A49-97D7-5C59A8DE9C28}" type="datetimeFigureOut">
              <a:rPr lang="bg-BG" smtClean="0"/>
              <a:t>25.09.23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9E94A-9914-8045-BB88-D0C3924ECAA8}" type="slidenum">
              <a:rPr lang="bg-BG" smtClean="0"/>
              <a:t>‹#›</a:t>
            </a:fld>
            <a:endParaRPr lang="bg-BG"/>
          </a:p>
        </p:txBody>
      </p:sp>
    </p:spTree>
    <p:extLst>
      <p:ext uri="{BB962C8B-B14F-4D97-AF65-F5344CB8AC3E}">
        <p14:creationId xmlns:p14="http://schemas.microsoft.com/office/powerpoint/2010/main" val="123134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iweekly.co/"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owardsdatascience.com/tagged/ai-trend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echnopolis.bg/bg/faq"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a1.bg/chastni-klienti" TargetMode="External"/><Relationship Id="rId4" Type="http://schemas.openxmlformats.org/officeDocument/2006/relationships/hyperlink" Target="https://www.pbpf.bg/cha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pplewebdata://BD0649BA-9B95-4D5E-85A8-BEB0A20E7F77/#_Toc141570509"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applewebdata://BD0649BA-9B95-4D5E-85A8-BEB0A20E7F77/#_Toc141570534" TargetMode="External"/><Relationship Id="rId5" Type="http://schemas.openxmlformats.org/officeDocument/2006/relationships/hyperlink" Target="applewebdata://BD0649BA-9B95-4D5E-85A8-BEB0A20E7F77/#_Toc141570530" TargetMode="External"/><Relationship Id="rId4" Type="http://schemas.openxmlformats.org/officeDocument/2006/relationships/hyperlink" Target="applewebdata://BD0649BA-9B95-4D5E-85A8-BEB0A20E7F77/#_Toc141570515"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altLang="en-US" noProof="0" dirty="0"/>
              <a:t>Мултимедийна презентация за Нив</a:t>
            </a:r>
            <a:r>
              <a:rPr lang="en-BG" altLang="en-US" noProof="0" dirty="0"/>
              <a:t>о</a:t>
            </a:r>
            <a:r>
              <a:rPr lang="bg-BG" altLang="en-US" noProof="0" dirty="0"/>
              <a:t> </a:t>
            </a:r>
            <a:r>
              <a:rPr lang="en-US" altLang="en-US" noProof="0" dirty="0"/>
              <a:t>7 </a:t>
            </a:r>
            <a:r>
              <a:rPr lang="en-US" altLang="en-US" noProof="0" dirty="0" err="1"/>
              <a:t>и</a:t>
            </a:r>
            <a:r>
              <a:rPr lang="en-US" altLang="en-US" noProof="0" dirty="0"/>
              <a:t> 8</a:t>
            </a:r>
            <a:r>
              <a:rPr lang="bg-BG" altLang="en-US" noProof="0" dirty="0"/>
              <a:t>, по Тема </a:t>
            </a:r>
            <a:r>
              <a:rPr lang="en-BG" altLang="en-US" noProof="0" dirty="0"/>
              <a:t>“едно едно”:</a:t>
            </a:r>
            <a:r>
              <a:rPr lang="bg-BG" altLang="en-US" noProof="0" dirty="0"/>
              <a:t> </a:t>
            </a:r>
            <a:r>
              <a:rPr lang="bg-BG" sz="1200" dirty="0">
                <a:ea typeface="+mj-lt"/>
                <a:cs typeface="+mj-lt"/>
              </a:rPr>
              <a:t>Стратегии за следене и извличане на новини от професионални и специализирани сайтове и форуми, принципи на работа на агрегатори на новини като </a:t>
            </a:r>
            <a:r>
              <a:rPr lang="en-GB" sz="1200" dirty="0">
                <a:ea typeface="+mj-lt"/>
                <a:cs typeface="+mj-lt"/>
              </a:rPr>
              <a:t>RSS, Atom </a:t>
            </a:r>
            <a:r>
              <a:rPr lang="bg-BG" sz="1200" dirty="0">
                <a:ea typeface="+mj-lt"/>
                <a:cs typeface="+mj-lt"/>
              </a:rPr>
              <a:t>и други.</a:t>
            </a:r>
            <a:r>
              <a:rPr lang="en-US" sz="1200" dirty="0">
                <a:ea typeface="+mj-lt"/>
                <a:cs typeface="+mj-lt"/>
              </a:rPr>
              <a:t> </a:t>
            </a:r>
            <a:r>
              <a:rPr lang="bg-BG" sz="1200" dirty="0">
                <a:ea typeface="+mj-lt"/>
                <a:cs typeface="+mj-lt"/>
              </a:rPr>
              <a:t>Принцип на работа на автоматични чат системи (</a:t>
            </a:r>
            <a:r>
              <a:rPr lang="en-GB" sz="1200" dirty="0">
                <a:ea typeface="+mj-lt"/>
                <a:cs typeface="+mj-lt"/>
              </a:rPr>
              <a:t>RPA - Robot Process Automation) </a:t>
            </a:r>
            <a:r>
              <a:rPr lang="bg-BG" sz="1200" dirty="0">
                <a:ea typeface="+mj-lt"/>
                <a:cs typeface="+mj-lt"/>
              </a:rPr>
              <a:t>и други</a:t>
            </a:r>
            <a:endParaRPr lang="bg-BG" sz="1200" noProof="0" dirty="0">
              <a:ea typeface="+mj-lt"/>
              <a:cs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bg-BG" altLang="en-US" noProof="0" dirty="0"/>
              <a:t>От </a:t>
            </a:r>
            <a:r>
              <a:rPr lang="bg-BG" noProof="0" dirty="0"/>
              <a:t> Европейска Рамка на дигиталните компетентности с петте области на дигитална компетентност</a:t>
            </a:r>
            <a:r>
              <a:rPr lang="en-BG" noProof="0" dirty="0"/>
              <a:t> </a:t>
            </a:r>
            <a:r>
              <a:rPr lang="bg-BG" noProof="0" dirty="0"/>
              <a:t>и 21 дигитални умения/ компетентности (</a:t>
            </a:r>
            <a:r>
              <a:rPr lang="bg-BG" noProof="0" dirty="0" err="1"/>
              <a:t>DigComp</a:t>
            </a:r>
            <a:r>
              <a:rPr lang="bg-BG" noProof="0" dirty="0"/>
              <a:t> 2.1)</a:t>
            </a:r>
          </a:p>
          <a:p>
            <a:pPr marL="0" marR="0" lvl="0" indent="0" algn="l" defTabSz="914400" rtl="0" eaLnBrk="1" fontAlgn="auto" latinLnBrk="0" hangingPunct="1">
              <a:lnSpc>
                <a:spcPct val="100000"/>
              </a:lnSpc>
              <a:spcBef>
                <a:spcPct val="0"/>
              </a:spcBef>
              <a:spcAft>
                <a:spcPts val="0"/>
              </a:spcAft>
              <a:buClrTx/>
              <a:buSzTx/>
              <a:buFontTx/>
              <a:buNone/>
              <a:tabLst/>
              <a:defRPr/>
            </a:pPr>
            <a:r>
              <a:rPr lang="bg-BG" noProof="0" dirty="0"/>
              <a:t>По програма “Развитие на човешките ресурси” към Министерството на труда и социалната политика, съфинансирана от Европейския съюз.</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B4A5DE2C-CB0C-49AF-BB9A-E6691F717CA8}"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86543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Стратегията или наборът от стратегии, които ще изберем са пряко обвързани с предварителното проучване. Стратегията означава какво ще използваме, за да получим необходимите данни и информация. Когато източниците на информация са вътрешни, това ще означава, че ще използваме конкретна информационна система, която може да ни предостави това. Типичен пример са счетоводните софтуери и различните справки, които те генерират. Когато става въпрос за събиране на данни и информация от външни източници, тогава можем да използваме както техники за търсене на информация и данни в уеб пространството чрез различни търсачки (включително специализирани по дадена тема), така и (когато това е подходящо) стратегия/и за следене и извличане на новини от професионални и специализирани сайтове и форуми.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10</a:t>
            </a:fld>
            <a:endParaRPr lang="bg-BG"/>
          </a:p>
        </p:txBody>
      </p:sp>
    </p:spTree>
    <p:extLst>
      <p:ext uri="{BB962C8B-B14F-4D97-AF65-F5344CB8AC3E}">
        <p14:creationId xmlns:p14="http://schemas.microsoft.com/office/powerpoint/2010/main" val="330240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G" sz="1100" dirty="0">
                <a:effectLst/>
                <a:latin typeface="Cambria" panose="02040503050406030204" pitchFamily="18" charset="0"/>
                <a:ea typeface="Times New Roman" panose="02020603050405020304" pitchFamily="18" charset="0"/>
                <a:cs typeface="Times New Roman" panose="02020603050405020304" pitchFamily="18" charset="0"/>
              </a:rPr>
              <a:t>Технологията на търсене се обуславя от някои о</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бщи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правила за ефективно търсене и достъп до информация можем да използваме различни уеб търсачки, като следва да се обърне внимание на: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Използваните ключови думи и фрази: Изберете подходящи ключови думи и фрази, които са свързани с вашата тема или търсене, за да получите по-точни резултати. Пробвайте различни варианти и синоними.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Филтриране на резултатите: Използвайте филтри и опции за сортиране, предоставени от търсачката или базата данни, за да ограничите и прецизирате резултатите според вашите нужди.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точни изрази: Ако търсите специфична информация, използвайте кавички, за да ограничите търсенето до точни изрази.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оператори за търсене: Например: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"AND" когато и двете ключови думи трябва да присъстват в резултатите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"OR" за да намерите резултати, които съдържат поне една от двете ключови думи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"NOT" за да изключите дадена ключова дума.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11</a:t>
            </a:fld>
            <a:endParaRPr lang="bg-BG"/>
          </a:p>
        </p:txBody>
      </p:sp>
    </p:spTree>
    <p:extLst>
      <p:ext uri="{BB962C8B-B14F-4D97-AF65-F5344CB8AC3E}">
        <p14:creationId xmlns:p14="http://schemas.microsoft.com/office/powerpoint/2010/main" val="224290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a:t>Стратегии за следене и извличане на новини от професионални и специализирани сайтове и форуми</a:t>
            </a:r>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12</a:t>
            </a:fld>
            <a:endParaRPr lang="bg-BG"/>
          </a:p>
        </p:txBody>
      </p:sp>
    </p:spTree>
    <p:extLst>
      <p:ext uri="{BB962C8B-B14F-4D97-AF65-F5344CB8AC3E}">
        <p14:creationId xmlns:p14="http://schemas.microsoft.com/office/powerpoint/2010/main" val="117378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Bef>
                <a:spcPts val="1800"/>
              </a:spcBef>
              <a:buFont typeface="+mj-lt"/>
              <a:buNone/>
            </a:pPr>
            <a:r>
              <a:rPr lang="bg-BG" sz="1400" b="1" u="sng"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Класификация на стратегиите и основни понятия</a:t>
            </a:r>
            <a:endParaRPr lang="en-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За следене и извличане на новини от професионални и специализирани сайтове и форуми има няколко стратегии и инструмента, които могат да бъдат използвани. Ето няколко от тях:</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RSS четци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RSS четците са софтуерни приложения или онлайн услуги, които се използват за абониране и следене на RSS потоци от уеб сайтове и блогове. Много професионални и специализирани сайтове предлагат RSS потоци, които съдържат техните последни новини и публикации. RSS е съкращение от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Really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Simple</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Syndication</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(Най-наистина просто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синдикиране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представлява формат за уеб поток, използван за публикуване на редовно обновявано съдържание. Тук под термина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синдикиране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на съдържание“ следва да се разбира създаване на интернет линк към някакво групирано множество от публикации, което периодично се обновява, т.е. добавят се нови публикации в същата група. Целта на RSS потоците е да позволят на потребителите да получават актуализации от техни любими уеб сайтове или блогове, без да е необходимо да посещават сайтовете директно. Това опростява процеса на проследяване на актуално съдържание от множество уеб сайтове, като го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агрегира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представя в стандартизиран формат.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457200" algn="just">
              <a:lnSpc>
                <a:spcPct val="107000"/>
              </a:lnSpc>
            </a:pPr>
            <a:br>
              <a:rPr lang="bg-BG" sz="1100" dirty="0">
                <a:effectLst/>
                <a:latin typeface="Cambria" panose="02040503050406030204" pitchFamily="18" charset="0"/>
                <a:ea typeface="Times New Roman" panose="02020603050405020304" pitchFamily="18" charset="0"/>
                <a:cs typeface="Times New Roman" panose="02020603050405020304" pitchFamily="18" charset="0"/>
              </a:rPr>
            </a:b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Ето как функционират RSS потоците: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Публикуващите съдържание уеб сайтове, предоставят редовно обновявано съдържание. Това могат да бъдат новинарски сайтове, блогове или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подкастове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Те създават RSS потоци за публикуваните материали, обикновено групирани по някакъв признак. Тези потоци съдържат списък с най-новите статии, блог публикации или други мулти медийни елементи.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RSS четци: Потребителите, които искат да следят актуализации от различни уеб сайтове, могат да използват RSS четци или т.нар. „агрегатори“. Те могат да бъдат самостоятелни софтуерни приложения, разширения за браузъри или интегрирани функции в някои уеб браузъри или имейл клиенти. RSS четците проверяват абонираните RSS потоци на редовни интервали, обикновено на всеки няколко часа, и събират всяко ново съдържание.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Абонамент: За да се абонират за RSS поток, потребителите просто трябва да копират URL адреса на потока (обикновено обозначен с оранжев икона за RSS) и да го добавят към своя RSS четец. Някои уеб сайтове предлагат и опция за абониране с един клик.</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Показване на съдържанието: След това RSS четеца показва най-новото съдържание от всички абонирани потоци в един списък, подреден по хронологичен ред. Потребителите могат бързо да преглеждат заглавията и резюметата и да кликнат върху тези, които ги интересуват, за да прочетат цялата статия или да видят медията.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457200"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Ползата от RSS потоците е, че те позволяват на потребителите да консумират съдържание от множество източници на едно централизирано място. Това улеснява проследяването на актуализации, без да е необходимо да се посещава всеки уеб сайт индивидуално, спестява време и оптимизира процеса на събиране на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Имейл абонаменти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Много уеб сайтове предоставят възможност за абониране чрез имейл за получаване на новини и актуализации. Потребителите могат да се абонират за електронни бюлетини или новини от сайтове, които са от интерес за тях, и да получават редовни имейли с най-новата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Социални медии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Професионални и специализирани сайтове често споделят свои новини и статии в социалните мрежи. Следенето на профили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хаштагове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на такива сайтове в социалните мрежи може да бъде допълнителен начин за получаване на актуални новини.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Агрегатори на новини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Има онлайн агрегатори на новини, които събират и предоставят последните заглавия и статии от различни източници (т.е. от различни медии/сайтове). Те могат да бъдат настройвани да показват новини от специфични категории или сайтове, които интересуват потребителя. В по-широк смисъл за агрегатори на нови се приемат и всички клиентски приложения за получаване на новини, като и-мейл клиенти (когато се абонираме по мейла за новини) и RSS клиенти.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Абонамент в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YouTube</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подкастове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За видео и аудио съдържание, професионални и специализирани сайтове създават канали в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YouTube</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или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подкастове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които може да се абонирате за да получавате новите им видеа или епизоди.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Уведомления в браузърите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Съвременните уеб браузъри предлагат възможност за уведомления от уеб сайтове, които потребителите могат да активират, за да бъдат известени за нови новини или публикации в реално време. Този начин на информиране вече доминира пред използването имейл абонамент и RSS известяването.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кураторски</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платформи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Някои платформи и уебсайтове предоставят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услуги, които </a:t>
            </a:r>
            <a:r>
              <a:rPr lang="bg-BG" sz="1100" i="1" dirty="0">
                <a:effectLst/>
                <a:latin typeface="Cambria" panose="02040503050406030204" pitchFamily="18" charset="0"/>
                <a:ea typeface="Times New Roman" panose="02020603050405020304" pitchFamily="18" charset="0"/>
                <a:cs typeface="Times New Roman" panose="02020603050405020304" pitchFamily="18" charset="0"/>
              </a:rPr>
              <a:t>събират</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i="1" dirty="0">
                <a:effectLst/>
                <a:latin typeface="Cambria" panose="02040503050406030204" pitchFamily="18" charset="0"/>
                <a:ea typeface="Times New Roman" panose="02020603050405020304" pitchFamily="18" charset="0"/>
                <a:cs typeface="Times New Roman" panose="02020603050405020304" pitchFamily="18" charset="0"/>
              </a:rPr>
              <a:t>проверяват</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i="1" dirty="0">
                <a:effectLst/>
                <a:latin typeface="Cambria" panose="02040503050406030204" pitchFamily="18" charset="0"/>
                <a:ea typeface="Times New Roman" panose="02020603050405020304" pitchFamily="18" charset="0"/>
                <a:cs typeface="Times New Roman" panose="02020603050405020304" pitchFamily="18" charset="0"/>
              </a:rPr>
              <a:t>предоставят</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най-добрите новини и статии от различни източници, филтрирани по тематика или интереси на потребителя.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Кураторската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е онлайн инструмент или уебсайт, който събира и предоставя съдържание от различни източници на едно място, след тематични, интересни или релевантни критерии. Тези платформи се използват за събиране и показване на информация, съдържание, статии, видеоклипове или други материали, които са подходящи за определена аудитория или интереси. Една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може да предоставя персонализирани избрани материали, които се подбират ръчно от екип или куратори, или използва алгоритми и изкуствен интелект, за да предложи съдържание, което отговаря на интересите на потребителя. Това позволява на потребителите да получават обогатено и релевантно съдържание, съобразено с техните предпочитания и тематични интереси. Примери за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платформи включват уебсайтове като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Flipboard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Pocket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Pinterest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които позволяват на потребителите да събират и организират интересуващо ги съдържание от интернет, както и да откриват нови материали според техните тематични интереси.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Кураторските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платформи са полезен инструмент за намиране на качествено и релевантно съдържание в бързо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разраствашата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се информационна среда на интернет. Други интересни примери за такива платформи са свързаните с изкуствен интелект: AI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Weekly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https://aiweekly.co/</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AI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Trends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https://towardsdatascience.com/tagged/ai-trends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 е раздел в сайта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Towards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Data Science".</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Тези стратегии позволяват на потребителите да получават новините, които ги интересуват, от професионални и специализирани източници, без да бъде необходимо да търсят информацията всяка отделна страница. Те могат да изберат най-удобния начин за получаване на актуална информация според своите предпочитания и нужди.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13</a:t>
            </a:fld>
            <a:endParaRPr lang="bg-BG"/>
          </a:p>
        </p:txBody>
      </p:sp>
    </p:spTree>
    <p:extLst>
      <p:ext uri="{BB962C8B-B14F-4D97-AF65-F5344CB8AC3E}">
        <p14:creationId xmlns:p14="http://schemas.microsoft.com/office/powerpoint/2010/main" val="336309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lnSpc>
                <a:spcPct val="107000"/>
              </a:lnSpc>
              <a:spcBef>
                <a:spcPts val="1000"/>
              </a:spcBef>
              <a:buFont typeface="+mj-lt"/>
              <a:buNone/>
            </a:pPr>
            <a:r>
              <a:rPr lang="en-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1. </a:t>
            </a:r>
            <a:r>
              <a:rPr lang="bg-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RSS клиенти</a:t>
            </a:r>
            <a:endParaRPr lang="en-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Списък на 5-тте най-популярни RSS четци: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Feedly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един от най-популярните и удобни RSS клиенти, предоставящ богат набор от функции и лесен за използване интерфейс. Предлага синхронизация между различни устройства и поддържа множество платформи - уеб браузъри,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Android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Feedly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ви позволява да организирате и следите вашите любими сайтове и блогове в различни тематични категории.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Inoreader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мощен RSS четец, подходящ както за начинаещи, така и за напреднали потребители. Предлага широк спектър от функции, включително филтриране на съдържание, маркиране на статии, създаване на правила за автоматично организиране и много други. Този RSS клиент е наличен на уеб браузъри,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Android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NewsBlur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отличава се с удобния си дизайн и интуитивен интерфейс. Той предлага социални функции, като споделяне на любими статии с приятели и обсъждане на новини в реално време.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NewsBlur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наличен на уеб браузъри и има мобилни приложения за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Android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The</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Old</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Reader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чудесен избор за тези, които предпочитат по-традиционен вид на четене на RSS. Той предоставя интерфейс, подобен на класически RSS четци, с акцент върху четенето на съдържание без излишни функционалности. Поддържа импорт и експорт на данни и е достъпен чрез уеб браузъри.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Reeder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един от най-популярните RSS четци за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macOS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Този клиент предлага елегантен дизайн, лесен за използване интерфейс и интеграция с различни услуги като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Feedly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Inoreader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други.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Reeder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има много фенове сред потребителите на Apple устройства, заради своята стилна визия и ефективност при управление на информацията.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Всеки от тези RSS клиенти има свои уникални предимства, така че изборът зависи от вашите нужди и предпочитания. Ако искате уеб базирано решение,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Feedly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Inoreader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са чудесни опции. За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macOS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Reeder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изключителен избор. Независимо от избора ви, RSS клиентите са полезни инструменти за организиране и следене на интересната за вас информация и новини.</a:t>
            </a:r>
            <a:r>
              <a:rPr lang="en-BG" dirty="0">
                <a:effectLst/>
              </a:rPr>
              <a:t> </a:t>
            </a:r>
          </a:p>
          <a:p>
            <a:pPr marL="0" indent="0">
              <a:buFont typeface="+mj-lt"/>
              <a:buNone/>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2.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Приложения за следене на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подкасти</a:t>
            </a:r>
            <a:r>
              <a:rPr lang="en-BG" b="1" dirty="0">
                <a:effectLst/>
              </a:rPr>
              <a:t> </a:t>
            </a:r>
          </a:p>
          <a:p>
            <a:pPr marL="914400" lvl="2" indent="0" algn="just">
              <a:lnSpc>
                <a:spcPct val="107000"/>
              </a:lnSpc>
              <a:spcBef>
                <a:spcPts val="1000"/>
              </a:spcBef>
              <a:buFont typeface="+mj-lt"/>
              <a:buNone/>
            </a:pPr>
            <a:r>
              <a:rPr lang="en-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3. </a:t>
            </a:r>
            <a:r>
              <a:rPr lang="bg-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Приложения-агрегатори на новини и уеб базирани агрегатори на новини</a:t>
            </a:r>
            <a:endParaRPr lang="en-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Тук са дадени 5-те най-популярни приложения-агрегатори на новини.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Flipboard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един от най-популярните приложения-агрегатори на новини със стилен и интерактивен интерфейс. Потребителите могат да персонализират своята лента с новини, като избират интересите и изданията, които ги интересуват.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Flipboard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предлага и богата графика, която прави преживяването на новините забавно и визуално привлекателно.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Feedly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не е само уеб базирана платформа, но и мобилно приложение, което позволява лесно следене на любимите новини и блогове. То предоставя организация на съдържанието в различни категории и има вградена възможност за бързо споделяне на интересни статии.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SmartNews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приложение-</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агрегатор</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което използва алгоритми и AI за да достави персонализирани новини според предпочитанията на потребителя. То се отличава с бързо зареждане на статиите и оптимална оптимизация за мобилни устройства.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Apple News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вградено приложение в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което предоставя избрани новини от различни издания и теми. То предлага и категоризирани раздели, съчетани с ръчна и автоматична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дейност, което го прави удобен и лесен за използване.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News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събира новини от различни източници и ги предоставя във визуално атрактивен начин. Приложението използва алгоритми, за да персонализира новините за потребителя и го държи в крак с последните събития и теми.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News.bg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news.bg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News.bg</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популярен български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агрегатор</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на новини, който предоставя актуални статии от различни новинарски източници в България и по света.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Dnevnik.bg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www.dnevnik.bg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Dnevnik.bg</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новинарски портал, но предоставя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агрегирани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новини от различни източници, което го прави един от големите агрегатори в България.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Actualno.com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www.actualno.com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Actualno.com</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също предлага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агрегирани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новини от различни медии, както и свои собствени статии по различни теми.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Frognews.bg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frognews.bg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Frognews.bg</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агрегатор</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на новини, фокусиран предимно върху новини от политическата и икономическа сфера.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Mediapool.bg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www.mediapool.bg</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Mediapool.bg</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още един новинарски портал, който предоставя съдържание от различни новинарски източници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агрегира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новини по различни категории.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914400" lvl="2" indent="0" algn="just">
              <a:lnSpc>
                <a:spcPct val="107000"/>
              </a:lnSpc>
              <a:spcBef>
                <a:spcPts val="1000"/>
              </a:spcBef>
              <a:buFont typeface="+mj-lt"/>
              <a:buNone/>
            </a:pPr>
            <a:r>
              <a:rPr lang="en-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4. </a:t>
            </a:r>
            <a:r>
              <a:rPr lang="bg-BG" sz="1100" b="1" dirty="0" err="1">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Кураторски</a:t>
            </a:r>
            <a:r>
              <a:rPr lang="bg-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 платформи</a:t>
            </a:r>
            <a:endParaRPr lang="en-BG" sz="1100" b="1"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Често пъти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кураторските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платформи представляват мултимедийни уеб сайтове и разполагат със собствено приложение –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агрегатор</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на новини. Възможно е да поддържат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RSS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новини, уведомления в браузъра и известяване по и-мейл. Затова и част от изброените платформи вече ги видяхме и по-рано: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Flipboard</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flipboard.com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една от най-популярните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кураторски</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платформи, която предоставя персонализирани списъци с новини, статии и съдържание по интереси и теми. Има визуално привлекателен интерфейс, който прави четенето на новини забавно и лесно.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Pocket</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getpocket.com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която позволява на потребителите да запазват и организират статии, видео и друго съдържание за по-късно четене или гледане. Това го прави идеално приложение за съхранение на интересни статии и материали.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Mix</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mix.com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която събира съдържание от различни уебсайтове и блогове и го предоставя на потребителите по тематични категории. Потребителите могат да избират своите интереси и да получават персонализирани списъци със съдържание.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Feedly</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feedly.com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за следене на любими блогове и новини от различни източници. Потребителите могат да организират съдържанието по категории и да го четат в единен интерфейс.</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Inoreader</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www.inoreader.com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RSS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агрегатор</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която предлага богати възможности за филтриране, организиране и персонализация на новините и съдържанието.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News360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://news360.com/):</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която използва AI и машинно обучение, за да предоставя персонализирани новини и съдържание според интересите на потребителите.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Pocket</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Casts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www.pocketcasts.com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за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подкастове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която предоставя хиляди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подкастове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по различни теми и интереси.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Raindrop.io</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raindrop.io</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приложение за заключване на линкове, което позволява на потребителите да съхраняват и организират интересни статии и ресурси.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Refind</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refind.com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кураторска</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платформа, която предоставя списъци с интересни статии и ресурси, които са селектирани от експерти и потребители.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StumbleUpon</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b="1" dirty="0" err="1">
                <a:effectLst/>
                <a:latin typeface="Cambria" panose="02040503050406030204" pitchFamily="18" charset="0"/>
                <a:ea typeface="Times New Roman" panose="02020603050405020304" pitchFamily="18" charset="0"/>
                <a:cs typeface="Times New Roman" panose="02020603050405020304" pitchFamily="18" charset="0"/>
              </a:rPr>
              <a:t>www.stumbleupon.com</a:t>
            </a:r>
            <a:r>
              <a:rPr lang="bg-BG" sz="11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предоставя на потребителите случайно избрани статии, снимки и видео по теми, които ги интересуват.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Font typeface="+mj-lt"/>
              <a:buNone/>
            </a:pPr>
            <a:endParaRPr lang="bg-BG" b="1" dirty="0"/>
          </a:p>
        </p:txBody>
      </p:sp>
      <p:sp>
        <p:nvSpPr>
          <p:cNvPr id="4" name="Slide Number Placeholder 3"/>
          <p:cNvSpPr>
            <a:spLocks noGrp="1"/>
          </p:cNvSpPr>
          <p:nvPr>
            <p:ph type="sldNum" sz="quarter" idx="5"/>
          </p:nvPr>
        </p:nvSpPr>
        <p:spPr/>
        <p:txBody>
          <a:bodyPr/>
          <a:lstStyle/>
          <a:p>
            <a:fld id="{CFD9E94A-9914-8045-BB88-D0C3924ECAA8}" type="slidenum">
              <a:rPr lang="bg-BG" smtClean="0"/>
              <a:t>14</a:t>
            </a:fld>
            <a:endParaRPr lang="bg-BG"/>
          </a:p>
        </p:txBody>
      </p:sp>
    </p:spTree>
    <p:extLst>
      <p:ext uri="{BB962C8B-B14F-4D97-AF65-F5344CB8AC3E}">
        <p14:creationId xmlns:p14="http://schemas.microsoft.com/office/powerpoint/2010/main" val="320588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BG" b="1" dirty="0"/>
              <a:t>Приложения-клиенти за следене на подкасти:</a:t>
            </a: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Grover</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pro</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Платено приложение</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Mobile</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Xbox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console</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Surface</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Hub</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HoloLens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Spotify</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Безплатно приложение,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iOS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macOS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Android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Stitcher</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Платено приложение</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Android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iOS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Sonos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Alexa</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Pocket</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casts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Платено приложение</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Android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iOS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Sonos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Alexa</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iTunes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Безплатно приложение,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iOS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macOS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Podcast</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App</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Безплатно приложение,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Google</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Play</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Apple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store</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TuneIn</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Безплатно приложение, Достъпно за, Windows,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Android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iOS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macOS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Castro</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Безплатно приложение, Достъпно за, Apple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store</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AudioCloud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Безплатно приложение,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Android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Surface</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Hub</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Xbox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console</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HoloLens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Google</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Podcast</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Безплатно приложение, Достъпно за,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Android</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iOS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err="1">
                <a:effectLst/>
                <a:latin typeface="Times New Roman" panose="02020603050405020304" pitchFamily="18" charset="0"/>
                <a:ea typeface="Times New Roman" panose="02020603050405020304" pitchFamily="18" charset="0"/>
                <a:cs typeface="Times New Roman" panose="02020603050405020304" pitchFamily="18" charset="0"/>
              </a:rPr>
              <a:t>macOS</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Windows</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Font typeface="+mj-lt"/>
              <a:buNone/>
            </a:pPr>
            <a:endParaRPr lang="bg-BG" b="1" dirty="0"/>
          </a:p>
        </p:txBody>
      </p:sp>
      <p:sp>
        <p:nvSpPr>
          <p:cNvPr id="4" name="Slide Number Placeholder 3"/>
          <p:cNvSpPr>
            <a:spLocks noGrp="1"/>
          </p:cNvSpPr>
          <p:nvPr>
            <p:ph type="sldNum" sz="quarter" idx="5"/>
          </p:nvPr>
        </p:nvSpPr>
        <p:spPr/>
        <p:txBody>
          <a:bodyPr/>
          <a:lstStyle/>
          <a:p>
            <a:fld id="{CFD9E94A-9914-8045-BB88-D0C3924ECAA8}" type="slidenum">
              <a:rPr lang="bg-BG" smtClean="0"/>
              <a:t>15</a:t>
            </a:fld>
            <a:endParaRPr lang="bg-BG"/>
          </a:p>
        </p:txBody>
      </p:sp>
    </p:spTree>
    <p:extLst>
      <p:ext uri="{BB962C8B-B14F-4D97-AF65-F5344CB8AC3E}">
        <p14:creationId xmlns:p14="http://schemas.microsoft.com/office/powerpoint/2010/main" val="217560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a:t>ВЗАИМОДЕЙСТВИЕ С АВТОМАТИЧНИ ЧАТ СИСТЕМИ</a:t>
            </a:r>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16</a:t>
            </a:fld>
            <a:endParaRPr lang="bg-BG"/>
          </a:p>
        </p:txBody>
      </p:sp>
    </p:spTree>
    <p:extLst>
      <p:ext uri="{BB962C8B-B14F-4D97-AF65-F5344CB8AC3E}">
        <p14:creationId xmlns:p14="http://schemas.microsoft.com/office/powerpoint/2010/main" val="17247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Английският термин за „автоматични чат/бот системи“ 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robot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process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automation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RPA. Превежда се още и като роботизиран процес на автоматизация. Това е технология, която използва софтуерни роботи (ботове) или изкуствен интелект (AI), за да автоматизира задачи и процеси, които обикновено се извършват от хора.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 RPA, компютърните роботи се програмират да симулират и изпълняват дейности, които включват взаимодействие с различни софтуерни системи, приложения и уебсайтове. Те могат да изпълняват рутинни, повтарящи се задачи, като обработка на данни, въвеждане на информация, генериране на отчети, комуникация с други системи и много други.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Предимствата на RPA включват повишаване на ефективността и точността на процесите, намаляване на човешките грешки, ускоряване на работния процес и освобождаване на човешки ресурси за по-високо ниво задачи. RPA се използва в различни сектори и индустрии, като финанси, здравеопазване, образование, производство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Една от ключовите характеристики на RPA е, че тя може да бъде настроена за автоматизиране на процеси, без да изисква съществени промени в съществуващите информационни системи. Това прави RPA изключително гъвкава и лесна за внедряване технология за автоматизация.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Ето и няколко примера за RPA приложения: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Обработка на фактури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RPA ботовете могат да бъдат програмирани да автоматизират обработката на фактури. Те могат да извличат информацията от фактурите, като номер на фактурата, дата, сума и др., и да я въведат автоматично в счетоводната система.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Обработка на заявления за кредити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банковия сектор, RPA може да се използва за автоматизиране на процеса на обработка на заявления за кредити. Ботовете могат да анализират заявленията, да проверят кредитната история на клиентите и да генерират одобрение или отказ за кредит.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Обработка на заявки за клиентско обслужване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RPA ботовете могат да се използват в клиентското обслужване за автоматично отговаряне на често задавани въпроси от клиентите или за обработка на заявки за справки, за промени в абонамента или услугите.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Извличане на данни от уебсайтове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RPA може да се използва за извличане на информация от уебсайтове. Например, ботове могат да изтеглят цени на продукти от различни онлайн магазини, които после могат да се анализират за целите на конкурентен анализ.</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Автоматизиране на процеси в производството</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RPA ботовете могат да се използват за автоматизиране на различни производствени процеси. Например, те могат да контролират роботи или машини, които се използват за производство на продукти.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Съществуват готови софтуерни решения за RPA, които могат да бъдат използвани за автоматизиране на различни процеси, включително обработка на фактури. Тези софтуерни платформи предлагат визуални инструменти за създаване и програмиране на роботите, които да изпълняват задачите въз основа на зададени правила или настройки.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17</a:t>
            </a:fld>
            <a:endParaRPr lang="bg-BG"/>
          </a:p>
        </p:txBody>
      </p:sp>
    </p:spTree>
    <p:extLst>
      <p:ext uri="{BB962C8B-B14F-4D97-AF65-F5344CB8AC3E}">
        <p14:creationId xmlns:p14="http://schemas.microsoft.com/office/powerpoint/2010/main" val="175922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Някои от най-популярните RPA софтуерни платформи са: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UiPath</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www.uipath.com</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UiPath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един от най-популярните RPA софтуерни платформи, която предлага широк спектър от инструменти за автоматизация на различни задачи, включително обработка на фактури.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Automation</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Anywhere</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www.automationanywhere.com</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Automation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Anywhere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още един известен RPA софтуер, който предоставя решения за автоматизация на бизнес процеси, включително фактурирането.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Blue</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Prism</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www.blueprism.com</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Blue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Prism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RPA софтуер, специализиран в автоматизацията на повтарящи се задачи и процеси.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WorkFusion</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www.workfusion.com</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WorkFusion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софтуер за автоматизация на процеси, който съчетава RPA с изкуствен интелект, за да предостави комплексни решения за автоматизация.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Kofax</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www.kofax.com</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Kofax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RPA софтуер, който се фокусира върху автоматизацията на бизнес процеси и работи с фактури, данни и други видове документи.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Тези RPA софтуерни платформи предлагат готови интеграции с различни бизнес приложения и системи, което улеснява внедряването и използването им. Тези софтуерни решения са платени и често изискват лицензиране в зависимост от обхвата на използване. При избора на подходящ RPA софтуер е важно да се проучат функционалностите, цената и съвместимостта му със съществуващите в организацията системи и процеси.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18</a:t>
            </a:fld>
            <a:endParaRPr lang="bg-BG"/>
          </a:p>
        </p:txBody>
      </p:sp>
    </p:spTree>
    <p:extLst>
      <p:ext uri="{BB962C8B-B14F-4D97-AF65-F5344CB8AC3E}">
        <p14:creationId xmlns:p14="http://schemas.microsoft.com/office/powerpoint/2010/main" val="301412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Изграждането и поддръжката на система, включваща RPA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Robotic</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Process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Automation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са свързани с програмирането и настройката на софтуерните роботи (ботове), които изпълняват автоматизираните задачи. Взаимодействието може да се осъществи по следните начини: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Създаване на процеси и задачи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(обикновено бизнес анализатори или програмисти) определят процесите и задачите, които трябва да бъдат автоматизирани. Те анализират текущите процеси, идентифицират задачите, които могат да бъдат автоматизирани, и създават подробен план за това как роботите ще изпълняват тези задачи.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Програмиране на роботите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програмират роботите с помощта на специални RPA софтуерни платформи, които предоставят визуални инструменти за създаване на сценарии и настройки за автоматизация. С помощта на тези инструменти потребителите могат да програмират роботите да изпълняват определени действия, като въвеждане на данни, обработка на информация, изпращане на електронни съобщения и други.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Тестване и отстраняване на проблеми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След като роботите са програмирани, потребителите ги тестват и проверяват дали изпълняват задачите правилно. Ако има проблеми или грешки, те се отстраняват и роботите се настройват за по-добра ефективност.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Мониторинг и поддръжка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Роботите се следят и наблюдават, за да се гарантира правилното им функциониране. Ако възникнат проблеми или се появят нови задачи за автоматизация, потребителите трябва да предприемат действия за реагиране.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Важно е да се отбележи, че много RPA платформи са създадени така, че да бъдат достъпни и за не-програмисти, които могат да създават автоматизирани задачи чрез визуално програмиране, без да е необходимо да пишат код. Това прави процеса на взаимодействие с RPA достъпен за по-широк кръг от потребители, като бизнес анализатори и оператори, които могат да създават и управляват автоматизирани процеси в своите сфери на дейност.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19</a:t>
            </a:fld>
            <a:endParaRPr lang="bg-BG"/>
          </a:p>
        </p:txBody>
      </p:sp>
    </p:spTree>
    <p:extLst>
      <p:ext uri="{BB962C8B-B14F-4D97-AF65-F5344CB8AC3E}">
        <p14:creationId xmlns:p14="http://schemas.microsoft.com/office/powerpoint/2010/main" val="272188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тази тема ще получите следните знания, умения и компетенции: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Знания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Разпознава проблемите свързани с търсенето на специализирано дигитално съдържание, информация и данни от вътрешни и външни източници, предлага организационни стратегии, методи и подходи, създава стратегии и решения за подобряване на организационните процеси за ефективно търсене и достъп до информация, (вкл. подобрява подходите за борба с фалшиви новини и други).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Умения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М</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оже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да предлага и разработва системи, методи и подходи за организационни практики за ефективно търсене и анализ на дигитално съдържание и информация, предлага използване на иновативни технологии, за подпомагане на достъп и анализ на съдържание и подобрява взаимодействието с дигитално съдържание на различни заинтересовани страни (напр. RPA, невронни мрежи и други).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Нагласи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оптимизационни стратегии и подходи за търсене и намиране на дигитално съдържание и информация</a:t>
            </a:r>
            <a:r>
              <a:rPr lang="en-BG" sz="2800" dirty="0">
                <a:effectLst/>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2</a:t>
            </a:fld>
            <a:endParaRPr lang="bg-BG"/>
          </a:p>
        </p:txBody>
      </p:sp>
    </p:spTree>
    <p:extLst>
      <p:ext uri="{BB962C8B-B14F-4D97-AF65-F5344CB8AC3E}">
        <p14:creationId xmlns:p14="http://schemas.microsoft.com/office/powerpoint/2010/main" val="539384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Клиентите взаимодействат с RPA чрез използване на софтуерните роботи (ботове), които са програмирани да изпълняват автоматизирани задачи. Взаимодействието на клиентите с RPA може да се осъществи по следните начини: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Задаване на заявки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Клиентите могат да задават заявки за изпълнение на определени задачи чрез RPA. Това може да стане чрез интерфейс за въвеждане на заявки, електронна поща или други средства за комуникация.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Обработка на документи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Клиентите могат да предоставят документи или данни, които трябва да бъдат обработени, като например фактури, заявления, формуляри и други. RPA ботовете след това обработват тези документи автоматично, като извличат информацията и я въвеждат в съответните системи.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Интерактивни уеб форми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Някои RPA решения могат да бъдат настроени да работят с интерактивни уеб форми. Това позволява на клиентите да въведат информация директно в уеб интерфейса, а RPA ботовете да я обработят и изпълнят съответните задачи.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Интеракция с виртуални асистенти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Все по-често се наблюдава RPA интеграция под формата на виртуални асистенти или чат-ботове, които предоставят удобен начин за взаимодействие с клиентите и стимулират автоматизирането на определени задачи.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Следене на статуса на задачите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Клиентите могат да следят статуса на своите заявки и задачи, които са в процес на обработка от RPA ботове. Това им предоставя прозрачност и информация за напредъка на задачите.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Взаимодействието на клиентите с RPA е обикновено опростено и изисква минимално участие от страна на клиентите след като задачите са заявени или предоставени. RPA цели да улесни и ускори процесите, предлагайки по-ефективни решения за обработка на задачи и операции.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20</a:t>
            </a:fld>
            <a:endParaRPr lang="bg-BG"/>
          </a:p>
        </p:txBody>
      </p:sp>
    </p:spTree>
    <p:extLst>
      <p:ext uri="{BB962C8B-B14F-4D97-AF65-F5344CB8AC3E}">
        <p14:creationId xmlns:p14="http://schemas.microsoft.com/office/powerpoint/2010/main" val="305055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Популярни уеб сайтове, които имат интегрирани чат бот системи: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Booking.com (https://www.booking.com/):</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Booking.com е популярен уеб сайт за резервация на хотели, апартаменти и други места за настаняване. Те използват чат бот, който помага на потребителите да намерят и резервират подходящо място за настаняване, отговаря на въпроси и предоставя информация за налични предложения.</a:t>
            </a:r>
          </a:p>
          <a:p>
            <a:pPr marL="342900" lvl="0" indent="-342900" algn="just">
              <a:lnSpc>
                <a:spcPct val="107000"/>
              </a:lnSpc>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eBay (https://www.ebay.com/):</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eBay е онлайн платформа за търговия с нови и употребявани стоки. Техният уеб сайт използва чат бот, който помага на потребителите да търсят и купуват продукти, да следят поръчките си и да получат съвети за търговията.</a:t>
            </a:r>
          </a:p>
          <a:p>
            <a:pPr marL="342900" lvl="0" indent="-342900" algn="just">
              <a:lnSpc>
                <a:spcPct val="107000"/>
              </a:lnSpc>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Портали за новини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 Уеб сайтове на български медии, които предоставят новини и информация, могат да имат интегрирани чат ботове, които помагат на посетителите да получават актуални новини и отговори на въпроси.</a:t>
            </a:r>
          </a:p>
          <a:p>
            <a:pPr marL="342900" lvl="0" indent="-342900" algn="just">
              <a:lnSpc>
                <a:spcPct val="107000"/>
              </a:lnSpc>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Онлайн магазини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 Уеб сайтове на български онлайн магазини, които предлагат стоки и услуги за продажба, могат също да имат чат ботове, които помагат на потребителите да намерят продукти, да задават въпроси за поръчките си и други.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Пример</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b="1" dirty="0" err="1">
                <a:effectLst/>
                <a:latin typeface="Cambria" panose="02040503050406030204" pitchFamily="18" charset="0"/>
                <a:ea typeface="Times New Roman" panose="02020603050405020304" pitchFamily="18" charset="0"/>
                <a:cs typeface="Times New Roman" panose="02020603050405020304" pitchFamily="18" charset="0"/>
              </a:rPr>
              <a:t>Технополис</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  </a:t>
            </a:r>
            <a:r>
              <a:rPr lang="en-US"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https://www.technopolis.bg/bg/faq</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Уеб сайтове на финансови институции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 Банки, застрахователни компании и други финансови институции могат също да използват чат ботове, за да помагат на клиентите им с различни заявки и въпроси, свързани със сметки, услуги и продукти.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Пример</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b="1" dirty="0" err="1">
                <a:effectLst/>
                <a:latin typeface="Cambria" panose="02040503050406030204" pitchFamily="18" charset="0"/>
                <a:ea typeface="Times New Roman" panose="02020603050405020304" pitchFamily="18" charset="0"/>
                <a:cs typeface="Times New Roman" panose="02020603050405020304" pitchFamily="18" charset="0"/>
              </a:rPr>
              <a:t>ПариБа</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b="1" dirty="0" err="1">
                <a:effectLst/>
                <a:latin typeface="Cambria" panose="02040503050406030204" pitchFamily="18" charset="0"/>
                <a:ea typeface="Times New Roman" panose="02020603050405020304" pitchFamily="18" charset="0"/>
                <a:cs typeface="Times New Roman" panose="02020603050405020304" pitchFamily="18" charset="0"/>
              </a:rPr>
              <a:t>Лични</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b="1" dirty="0" err="1">
                <a:effectLst/>
                <a:latin typeface="Cambria" panose="02040503050406030204" pitchFamily="18" charset="0"/>
                <a:ea typeface="Times New Roman" panose="02020603050405020304" pitchFamily="18" charset="0"/>
                <a:cs typeface="Times New Roman" panose="02020603050405020304" pitchFamily="18" charset="0"/>
              </a:rPr>
              <a:t>Финанси</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  </a:t>
            </a:r>
            <a:r>
              <a:rPr lang="en-US"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https://www.pbpf.bg/chat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BG" sz="1800" b="1" dirty="0">
                <a:effectLst/>
                <a:latin typeface="Cambria" panose="02040503050406030204" pitchFamily="18" charset="0"/>
                <a:ea typeface="Times New Roman" panose="02020603050405020304" pitchFamily="18" charset="0"/>
                <a:cs typeface="Times New Roman" panose="02020603050405020304" pitchFamily="18" charset="0"/>
              </a:rPr>
              <a:t>Уеб сайтове за услуги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 Уеб сайтове на различни компании и организации, които предоставят услуги, като например туризъм, транспорт, образование и др., могат също да имат интегрирани чат ботове за обслужване на клиенти и предоставяне на информация.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Пример</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А1</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 </a:t>
            </a:r>
            <a:r>
              <a:rPr lang="en-US"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5"/>
              </a:rPr>
              <a:t>https://www.a1.bg/chastni-klienti</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21</a:t>
            </a:fld>
            <a:endParaRPr lang="bg-BG"/>
          </a:p>
        </p:txBody>
      </p:sp>
    </p:spTree>
    <p:extLst>
      <p:ext uri="{BB962C8B-B14F-4D97-AF65-F5344CB8AC3E}">
        <p14:creationId xmlns:p14="http://schemas.microsoft.com/office/powerpoint/2010/main" val="256746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Чат GPT – съвременният чат бот въз основа изкуствен интелект</a:t>
            </a:r>
            <a:r>
              <a:rPr lang="en-BG"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Най-нашумелият чат бот за последната година това е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Chat GPT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основата му е залегнал сложен лингвистичен модел, реализиран с методите на изкуствения интелект, наречен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Моделът е разработка на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OpenAI</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към момента има две версии, които чат ботът може да използва: версия 3.5 и версия 4.0. Последната е достъпна срещу 20 американски долара. Чатът може да работи както в онлайн режим – за това е необходима интернет свързаност и браузър, така и офлайн – необходима е инсталация.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22</a:t>
            </a:fld>
            <a:endParaRPr lang="bg-BG"/>
          </a:p>
        </p:txBody>
      </p:sp>
    </p:spTree>
    <p:extLst>
      <p:ext uri="{BB962C8B-B14F-4D97-AF65-F5344CB8AC3E}">
        <p14:creationId xmlns:p14="http://schemas.microsoft.com/office/powerpoint/2010/main" val="134904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Bef>
                <a:spcPts val="1800"/>
              </a:spcBef>
              <a:buFont typeface="+mj-lt"/>
              <a:buNone/>
            </a:pPr>
            <a:r>
              <a:rPr lang="bg-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За какво може да използваме чат бота?</a:t>
            </a:r>
            <a:endParaRPr lang="en-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Чат ботът работи в диалогов режим и разпознава естествена писмена реч, дори с липсващ контекст. Потребителят може да задава различни въпроси, като посочва по какъв начин да му бъде представена информацията.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Т.к</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моделът е обучен, и не получава нови данни, затова трябва да се внимава когато се изисква актуална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457200" lvl="1" indent="0">
              <a:lnSpc>
                <a:spcPct val="107000"/>
              </a:lnSpc>
              <a:spcBef>
                <a:spcPts val="1800"/>
              </a:spcBef>
              <a:buFont typeface="+mj-lt"/>
              <a:buNone/>
            </a:pPr>
            <a:r>
              <a:rPr lang="bg-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Какво е </a:t>
            </a:r>
            <a:r>
              <a:rPr lang="en-US"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GPT?</a:t>
            </a:r>
            <a:endParaRPr lang="en-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Generative</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Pre-trained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Transformer</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модел за изкуствен интелект, разработен от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OpenAI</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GPT е базиран на технологията за езиково преобразуване, която е изключително мощен подход в обработката на естествен език. Моделът е обучен над голямо количество текстове от интернет, което му позволява да разпознава и улавя вероятностни връзки между думите и изразите,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т.е</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да разпознава контекст. Моделът позволява генериране на текстове, отговаряне на въпроси, превеждане текстове, създаване на диалози, разгадаване на  задачи, като се стреми да подражава стилове, тонове и езици на различни автори. Работи предимно в диалогов режим, затова и съпътстващо приложение се нарича чат бот. Имитира работа на човешкия мозък като използва огромна изкуствена невронна мрежа, обучена с милиарди (175 във версия 3.5) и стотици билиони (във версия 4.0) параметри. Основният принцип на работа е базиран на т.нар. "машинно учене без учител"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unsupervised</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machine</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learning</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Това означава, че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не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e</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предварително програмиран да разбира определени инструкции или да научи определени задачи. Вместо това е обучен чрез алгоритми, които анализират структури от текстове и улавят вероятностни връзки между думите. Така при прочит на потребителска заявка,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се опитва да предвиди най-вероятния и подходящ отговор, основавайки се на това, което е научил от милионите текстове, с които е трениран. Всяка дума, пунктуационен знак и символ се разглежда като „токен“ от модела. Затова броят на токените зависи от дължината на текста на въпроса или заявката, която получава като запитване.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С помощта на GPT, разработчиците могат да създават интелигентни приложения, ботове и инструменти, които могат да подпомагат потребителите в различни области като образование, медицина, програмиране, създаване на съдържание и много други.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Към момента GPT-3.5 е индустриалният стандарт за езикови модели, точно както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ChatGPT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е индустриалният стандарт за AI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chatbots</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GPT-4.0 е пробив в технологията за изкуствен интелект (AI), която революционно промени начина, по който комуникираме с машините. Тенденциите са GPT-4 да се наложи като новия стандарт в индустрията.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23</a:t>
            </a:fld>
            <a:endParaRPr lang="bg-BG"/>
          </a:p>
        </p:txBody>
      </p:sp>
    </p:spTree>
    <p:extLst>
      <p:ext uri="{BB962C8B-B14F-4D97-AF65-F5344CB8AC3E}">
        <p14:creationId xmlns:p14="http://schemas.microsoft.com/office/powerpoint/2010/main" val="279905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Bef>
                <a:spcPts val="1800"/>
              </a:spcBef>
              <a:buFont typeface="+mj-lt"/>
              <a:buNone/>
            </a:pPr>
            <a:r>
              <a:rPr lang="bg-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Сравнение на GPT 3.5 с GPT 4.0</a:t>
            </a:r>
            <a:endParaRPr lang="en-BG" sz="14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Максимален Брой токени: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може да обработи 4096 токена (среден еквивалент на 3600 думи, като всяка дума е средно се състои от 5 символа)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може да обработи 32 000 токена (среден еквивалент на 25 000 думи, като всяка дума е средно се състои от 5 символа)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Мултимодални възможности</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-3.5 може да обработва само текст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-4.0 може да обработва текст, изображения и видеоклипове, което го прави невероятно гъвкав инструмент за търговци, фирми и физически лица.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Скорост и точност на модела: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-3.5: по-бърз, но по-неточен</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-4.0: по-бавен, но по-точен [4]; „GPT-4 има 82% по-малка вероятност да отговори на заявки за забранено съдържание и 40% по-вероятно да даде отговори с вярна фактология отколкото GPT-3.5 при нашите вътрешни оценки.“ [5] GPT-4 е 10 пъти по-напреднал от своя предшественик GPT-3.5. Това подобрение позволява на модела да разбира по-добре контекста и да разграничава нюансите, което води до по-точни и последователни отговори.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Езиков финес:</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е способен да генерира текст, подобен на писан от човек </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има още по-голяма способност да разбира и генерира различни диалекти и да реагира на емоции, изразени в текста. Например, GPT-4.0 може да разпознае и да реагира със съчувствие на потребителя, изразяващ тъга или разочарование, което прави взаимодействието по-реалистично. Един от най-впечатляващите аспекти на GPT-4 е способността му да работи с диалекти, които са регионални или културни вариации на даден език. Диалектите могат да бъдат изключително трудни за разбиране от езиковите модели, тъй като те често имат уникален речник, граматика и произношение, които може да не присъстват в стандартния език. GPT-4 обаче е специално проектиран да преодолее тези предизвикателства и може точно да генерира и интерпретира текст на различни диалекти.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-4.0 успешно влиза в роля. Например може да поискаме даден текст да бъде написан научно, популярно или с определен стилов изказ, характерен за дадена група от хора (това е различно от диалектите). Пример за последното е добавянето на изречението в заявката „Отговори ми като доктор по медицина.“ В английската терминология това се нарича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steerability</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или „управляемост“.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Синтез на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може да се затрудни да синтезира информация от различни източници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може да отговори на сложни въпроси чрез синтезиране на информация от множество източници. Например, когато бъде попитан за връзката между намаляването на популациите на пчелите и въздействието върху глобалното земеделие, GPT-4.0 може да предостави по-изчерпателен и нюансиран отговор, цитирайки различни проучвания и източници.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Цитиране на източници: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може да използва цитиране на източници, но може и да „халюцинира“. Този термин се използва тогава, когато моделът проявява творчество и създава нова фактология. Т.е. на практика може или твърдението да е грешно, или да не съществува такъв литературен източник.</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включва функция, която му позволява правилно да цитира източници при генериране на текст. Това означава, че когато моделът генерира съдържание, той цитира източниците, които е използвал, което улеснява читателите да проверят точността на представената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Креативност и съгласуваност: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може да генерира творческо съдържание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може да създава истории, стихотворения или есета с подобрена смислова и стилова съгласуваност и креативност. Например, GPT-4.0 може да съчини кратка история с добре развит сюжет и развитие на героите, докато GPT-3.5 може да се затрудни да поддържа последователност и съгласуваност в разказа.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интернет: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моделът е трениран върху данни до Юни 2021 [7] и НЕ МОЖЕ да осъществява моментно претърсване за актуална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моделът е трениран върху разширени по обем данни до Септември 2021 и МОЖЕ да осъществява моментно претърсване за актуална информация чрез използване на търсачка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Bing </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на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Microsoft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Тази е опция е налична чрез добавката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Link Reader [8]</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Решаване на сложни математически задачи и научни проблеми: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може да даде основните насоки за решаването, като за всяка една стъпка/насока може да се наложи да го питате по отделно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демонстрира решаване на сложни математически и научни проблеми, надхвърлящи възможностите на GPT-3.5. Например, GPT-4.0 може да решава сложни изчислителни задачи или да симулира химически реакции по-ефективно от предшественика си, като ще предостави и подробното решение под формата на стъпки, формули и обяснения. GPT-4.0 има способността да решава сложни уравнения и да извършва различни математически операции като пресмятане на изрази, използване на алгебра и геометрия. Освен това GPT-4 може да обработва и научни теми от областите физика, химия, биология и астрономия. Моделът е в състояние да анализира сложни научни текстове и лесно да предоставя прозрения и обяснения.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Програмиране: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-3.5 може да предостави стандартни малки решения под формата на програмен код на различни езици, но не може да напише дълъг код. Освен това, често пъти използва остарели версии на модули и библиотеки, или съдържа грешки в кода.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генерира кодови фрагменти и отстранява грешки в съществуващ код по-ефективно от GPT-3.5, което го прави ценен ресурс за разработчиците на софтуер.</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Разбиране на изображения и графики: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GPT-3.5 се фокусира предимно върху текст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може да анализира и коментира изображения и графики. Например, GPT-4.0 може да опише съдържанието на снимка, да идентифицира тенденции в графика или дори да генерира надписи за изображения, което го прави мощен инструмент за образование и създаване на съдържание.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Намаляване на неподходящи или пристрастни отговори: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GPT-4.0 прилага механизми за минимизиране на нежеланите резултати, като по този начин повишава надеждността и етичната отговорност. Например GPT-4.0 е по-малко вероятно да генерира политически пристрастно, обидно или вредно съдържание в сравнение с GPT-3.5.</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добавки:</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mj-lt"/>
              <a:buAutoNum type="alphaLcPeriod"/>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Възможността за използване на добавки се появи в бета версията на </a:t>
            </a:r>
            <a:r>
              <a:rPr lang="en-US" sz="1100" dirty="0">
                <a:effectLst/>
                <a:latin typeface="Cambria" panose="02040503050406030204" pitchFamily="18" charset="0"/>
                <a:ea typeface="Times New Roman" panose="02020603050405020304" pitchFamily="18" charset="0"/>
                <a:cs typeface="Times New Roman" panose="02020603050405020304" pitchFamily="18" charset="0"/>
              </a:rPr>
              <a:t>GPT</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-4.0. Това дава възможност за много по-широка и масова употреба, </a:t>
            </a:r>
            <a:r>
              <a:rPr lang="bg-BG" sz="1100" dirty="0" err="1">
                <a:effectLst/>
                <a:latin typeface="Cambria" panose="02040503050406030204" pitchFamily="18" charset="0"/>
                <a:ea typeface="Times New Roman" panose="02020603050405020304" pitchFamily="18" charset="0"/>
                <a:cs typeface="Times New Roman" panose="02020603050405020304" pitchFamily="18" charset="0"/>
              </a:rPr>
              <a:t>т.к</a:t>
            </a: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 предполага изграждането на нов тип услуги за автоматизация на процесите по извличане, обработка и съхранение на данните.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24</a:t>
            </a:fld>
            <a:endParaRPr lang="bg-BG"/>
          </a:p>
        </p:txBody>
      </p:sp>
    </p:spTree>
    <p:extLst>
      <p:ext uri="{BB962C8B-B14F-4D97-AF65-F5344CB8AC3E}">
        <p14:creationId xmlns:p14="http://schemas.microsoft.com/office/powerpoint/2010/main" val="840941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Актуалността на темата предизвиква както програмистите и учените да създават нови и различни подобни модели и платформи за тяхното използване, така и потребителите и критиците да съставят обзори по тематиката.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придобиване на обща представа върху какви данни са обучени най-известните модели може да разгледаме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фигурата от слайда.</a:t>
            </a:r>
          </a:p>
          <a:p>
            <a:pPr marL="0" marR="0" lvl="0" indent="0" algn="l" defTabSz="914400" rtl="0" eaLnBrk="1" fontAlgn="auto" latinLnBrk="0" hangingPunct="1">
              <a:lnSpc>
                <a:spcPct val="100000"/>
              </a:lnSpc>
              <a:spcBef>
                <a:spcPts val="0"/>
              </a:spcBef>
              <a:spcAft>
                <a:spcPts val="0"/>
              </a:spcAft>
              <a:buClrTx/>
              <a:buSzTx/>
              <a:buFontTx/>
              <a:buNone/>
              <a:tabLst/>
              <a:defRPr/>
            </a:pP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От нея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става ясно, че разликата в модели</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дължи освен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на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метода на обучение (трениране)</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 но и на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състава на данните. Това на практика означава, че различните модели в една или друга степен ще бъдат по-пригодни за използване в конкретна област.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25</a:t>
            </a:fld>
            <a:endParaRPr lang="bg-BG"/>
          </a:p>
        </p:txBody>
      </p:sp>
    </p:spTree>
    <p:extLst>
      <p:ext uri="{BB962C8B-B14F-4D97-AF65-F5344CB8AC3E}">
        <p14:creationId xmlns:p14="http://schemas.microsoft.com/office/powerpoint/2010/main" val="81965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Тук предлагаме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три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обобщения за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RPA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приложенията на различни автори, намерени в интернет. Ако желаете да разгледате по-подробно снимките, моля посетете линковете от източниците.</a:t>
            </a:r>
            <a:r>
              <a:rPr lang="en-BG" sz="2800" dirty="0">
                <a:effectLst/>
              </a:rPr>
              <a:t> </a:t>
            </a:r>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26</a:t>
            </a:fld>
            <a:endParaRPr lang="bg-BG"/>
          </a:p>
        </p:txBody>
      </p:sp>
    </p:spTree>
    <p:extLst>
      <p:ext uri="{BB962C8B-B14F-4D97-AF65-F5344CB8AC3E}">
        <p14:creationId xmlns:p14="http://schemas.microsoft.com/office/powerpoint/2010/main" val="420920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Приложения на изкуствения интелект в различни области </a:t>
            </a:r>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27</a:t>
            </a:fld>
            <a:endParaRPr lang="bg-BG"/>
          </a:p>
        </p:txBody>
      </p:sp>
    </p:spTree>
    <p:extLst>
      <p:ext uri="{BB962C8B-B14F-4D97-AF65-F5344CB8AC3E}">
        <p14:creationId xmlns:p14="http://schemas.microsoft.com/office/powerpoint/2010/main" val="1106951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a:t>Приложения на изкуствения за работа с текст </a:t>
            </a:r>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28</a:t>
            </a:fld>
            <a:endParaRPr lang="bg-BG"/>
          </a:p>
        </p:txBody>
      </p:sp>
    </p:spTree>
    <p:extLst>
      <p:ext uri="{BB962C8B-B14F-4D97-AF65-F5344CB8AC3E}">
        <p14:creationId xmlns:p14="http://schemas.microsoft.com/office/powerpoint/2010/main" val="3402097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a:effectLst/>
                <a:latin typeface="Cambria" panose="02040503050406030204" pitchFamily="18" charset="0"/>
                <a:ea typeface="Times New Roman" panose="02020603050405020304" pitchFamily="18" charset="0"/>
                <a:cs typeface="Times New Roman" panose="02020603050405020304" pitchFamily="18" charset="0"/>
              </a:rPr>
              <a:t>25 инструмента, използващи изкуствен интелект, според областта им на приложение </a:t>
            </a:r>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29</a:t>
            </a:fld>
            <a:endParaRPr lang="bg-BG"/>
          </a:p>
        </p:txBody>
      </p:sp>
    </p:spTree>
    <p:extLst>
      <p:ext uri="{BB962C8B-B14F-4D97-AF65-F5344CB8AC3E}">
        <p14:creationId xmlns:p14="http://schemas.microsoft.com/office/powerpoint/2010/main" val="23383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Съдържание</a:t>
            </a:r>
            <a:r>
              <a:rPr lang="en-US" dirty="0"/>
              <a:t> </a:t>
            </a:r>
            <a:r>
              <a:rPr lang="en-US" dirty="0" err="1"/>
              <a:t>на</a:t>
            </a:r>
            <a:r>
              <a:rPr lang="en-US" dirty="0"/>
              <a:t> </a:t>
            </a:r>
            <a:r>
              <a:rPr lang="en-US" dirty="0" err="1"/>
              <a:t>презентацията</a:t>
            </a:r>
            <a:r>
              <a:rPr lang="en-US" dirty="0"/>
              <a:t>:</a:t>
            </a:r>
          </a:p>
          <a:p>
            <a:pPr marL="274320" indent="-274320">
              <a:lnSpc>
                <a:spcPct val="107000"/>
              </a:lnSpc>
              <a:spcBef>
                <a:spcPts val="1800"/>
              </a:spcBef>
              <a:spcAft>
                <a:spcPts val="800"/>
              </a:spcAft>
            </a:pPr>
            <a:endParaRPr lang="en-BG" sz="1800" b="1"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p>
            <a:pPr marL="342900" indent="-342900">
              <a:lnSpc>
                <a:spcPct val="107000"/>
              </a:lnSpc>
              <a:spcAft>
                <a:spcPts val="800"/>
              </a:spcAft>
              <a:buFont typeface="+mj-lt"/>
              <a:buAutoNum type="arabicPeriod"/>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3"/>
              </a:rPr>
              <a:t>Търсене на специализирано дигитално съдържание, информация и данни от вътрешни и външни източниц</a:t>
            </a:r>
            <a:r>
              <a:rPr lang="en-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rPr>
              <a:t>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4"/>
              </a:rPr>
              <a:t>Стратегии за следене и извличане на новини от професионални и специализирани сайтове и форуми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5"/>
              </a:rPr>
              <a:t>Взаимодействие с автоматични чат системи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a:tabLst>
                <a:tab pos="266700" algn="l"/>
                <a:tab pos="5725160" algn="r"/>
              </a:tabLst>
            </a:pPr>
            <a:r>
              <a:rPr lang="bg-BG" sz="1800" u="sng" dirty="0">
                <a:solidFill>
                  <a:srgbClr val="0563C1"/>
                </a:solidFill>
                <a:effectLst/>
                <a:latin typeface="Cambria" panose="02040503050406030204" pitchFamily="18" charset="0"/>
                <a:ea typeface="Times New Roman" panose="02020603050405020304" pitchFamily="18" charset="0"/>
                <a:cs typeface="Times New Roman" panose="02020603050405020304" pitchFamily="18" charset="0"/>
                <a:hlinkClick r:id="rId6"/>
              </a:rPr>
              <a:t>Чат GPT – съвременният чат бот въз основа изкуствен интелект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3</a:t>
            </a:fld>
            <a:endParaRPr lang="bg-BG"/>
          </a:p>
        </p:txBody>
      </p:sp>
    </p:spTree>
    <p:extLst>
      <p:ext uri="{BB962C8B-B14F-4D97-AF65-F5344CB8AC3E}">
        <p14:creationId xmlns:p14="http://schemas.microsoft.com/office/powerpoint/2010/main" val="1321616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altLang="en-US" noProof="0" dirty="0"/>
              <a:t>Край на мултимедийната презентация за Нив</a:t>
            </a:r>
            <a:r>
              <a:rPr lang="en-BG" altLang="en-US" noProof="0" dirty="0"/>
              <a:t>о</a:t>
            </a:r>
            <a:r>
              <a:rPr lang="bg-BG" altLang="en-US" noProof="0" dirty="0"/>
              <a:t> </a:t>
            </a:r>
            <a:r>
              <a:rPr lang="en-US" altLang="en-US" noProof="0" dirty="0"/>
              <a:t>7 </a:t>
            </a:r>
            <a:r>
              <a:rPr lang="en-US" altLang="en-US" noProof="0" dirty="0" err="1"/>
              <a:t>и</a:t>
            </a:r>
            <a:r>
              <a:rPr lang="en-US" altLang="en-US" noProof="0" dirty="0"/>
              <a:t> 8</a:t>
            </a:r>
            <a:r>
              <a:rPr lang="bg-BG" altLang="en-US" noProof="0" dirty="0"/>
              <a:t>, по Тема </a:t>
            </a:r>
            <a:r>
              <a:rPr lang="en-BG" altLang="en-US" noProof="0"/>
              <a:t>“едно едно”:</a:t>
            </a:r>
            <a:r>
              <a:rPr lang="bg-BG" altLang="en-US" noProof="0"/>
              <a:t> </a:t>
            </a:r>
            <a:r>
              <a:rPr lang="bg-BG" sz="1200" dirty="0">
                <a:ea typeface="+mj-lt"/>
                <a:cs typeface="+mj-lt"/>
              </a:rPr>
              <a:t>Стратегии за следене и извличане на новини от професионални и специализирани сайтове и форуми, принципи на работа на агрегатори на новини като </a:t>
            </a:r>
            <a:r>
              <a:rPr lang="en-GB" sz="1200" dirty="0">
                <a:ea typeface="+mj-lt"/>
                <a:cs typeface="+mj-lt"/>
              </a:rPr>
              <a:t>RSS, Atom </a:t>
            </a:r>
            <a:r>
              <a:rPr lang="bg-BG" sz="1200" dirty="0">
                <a:ea typeface="+mj-lt"/>
                <a:cs typeface="+mj-lt"/>
              </a:rPr>
              <a:t>и други.</a:t>
            </a:r>
            <a:r>
              <a:rPr lang="en-US" sz="1200" dirty="0">
                <a:ea typeface="+mj-lt"/>
                <a:cs typeface="+mj-lt"/>
              </a:rPr>
              <a:t> </a:t>
            </a:r>
            <a:r>
              <a:rPr lang="bg-BG" sz="1200" dirty="0">
                <a:ea typeface="+mj-lt"/>
                <a:cs typeface="+mj-lt"/>
              </a:rPr>
              <a:t>Принцип на работа на автоматични чат системи (</a:t>
            </a:r>
            <a:r>
              <a:rPr lang="en-GB" sz="1200" dirty="0">
                <a:ea typeface="+mj-lt"/>
                <a:cs typeface="+mj-lt"/>
              </a:rPr>
              <a:t>RPA - Robot Process Automation) </a:t>
            </a:r>
            <a:r>
              <a:rPr lang="bg-BG" sz="1200" dirty="0">
                <a:ea typeface="+mj-lt"/>
                <a:cs typeface="+mj-lt"/>
              </a:rPr>
              <a:t>и други</a:t>
            </a:r>
            <a:endParaRPr lang="bg-BG" sz="1200" noProof="0" dirty="0">
              <a:ea typeface="+mj-lt"/>
              <a:cs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bg-BG" altLang="en-US" noProof="0" dirty="0"/>
              <a:t>От </a:t>
            </a:r>
            <a:r>
              <a:rPr lang="bg-BG" noProof="0" dirty="0"/>
              <a:t> Европейска Рамка на дигиталните компетентности с петте области на дигитална компетентност и 21 дигитални умения/ компетентности (</a:t>
            </a:r>
            <a:r>
              <a:rPr lang="bg-BG" noProof="0" dirty="0" err="1"/>
              <a:t>DigComp</a:t>
            </a:r>
            <a:r>
              <a:rPr lang="bg-BG" noProof="0" dirty="0"/>
              <a:t> 2.1)</a:t>
            </a:r>
          </a:p>
          <a:p>
            <a:pPr marL="0" marR="0" lvl="0" indent="0" algn="l" defTabSz="914400" rtl="0" eaLnBrk="1" fontAlgn="auto" latinLnBrk="0" hangingPunct="1">
              <a:lnSpc>
                <a:spcPct val="100000"/>
              </a:lnSpc>
              <a:spcBef>
                <a:spcPct val="0"/>
              </a:spcBef>
              <a:spcAft>
                <a:spcPts val="0"/>
              </a:spcAft>
              <a:buClrTx/>
              <a:buSzTx/>
              <a:buFontTx/>
              <a:buNone/>
              <a:tabLst/>
              <a:defRPr/>
            </a:pPr>
            <a:r>
              <a:rPr lang="bg-BG" noProof="0" dirty="0"/>
              <a:t>По програма “Развитие на човешките ресурси” към Министерството на труда и социалната политика, съфинансирана от Европейския съюз.</a:t>
            </a:r>
            <a:endParaRPr lang="bg-BG" altLang="en-US" noProof="0"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B4A5DE2C-CB0C-49AF-BB9A-E6691F717CA8}" type="slidenum">
              <a:rPr lang="en-GB" altLang="en-US" smtClean="0">
                <a:latin typeface="Calibri" panose="020F0502020204030204" pitchFamily="34" charset="0"/>
              </a:rPr>
              <a:pPr fontAlgn="base">
                <a:spcBef>
                  <a:spcPct val="0"/>
                </a:spcBef>
                <a:spcAft>
                  <a:spcPct val="0"/>
                </a:spcAft>
              </a:pPr>
              <a:t>30</a:t>
            </a:fld>
            <a:endParaRPr lang="en-GB" altLang="en-US">
              <a:latin typeface="Calibri" panose="020F0502020204030204" pitchFamily="34" charset="0"/>
            </a:endParaRPr>
          </a:p>
        </p:txBody>
      </p:sp>
    </p:spTree>
    <p:extLst>
      <p:ext uri="{BB962C8B-B14F-4D97-AF65-F5344CB8AC3E}">
        <p14:creationId xmlns:p14="http://schemas.microsoft.com/office/powerpoint/2010/main" val="86543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a:t>Търсене на специализирано дигитално съдържание, информация и данни от вътрешни и външни източници</a:t>
            </a:r>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4</a:t>
            </a:fld>
            <a:endParaRPr lang="bg-BG"/>
          </a:p>
        </p:txBody>
      </p:sp>
    </p:spTree>
    <p:extLst>
      <p:ext uri="{BB962C8B-B14F-4D97-AF65-F5344CB8AC3E}">
        <p14:creationId xmlns:p14="http://schemas.microsoft.com/office/powerpoint/2010/main" val="202620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Когато говорим за търсене на специализирано дигитално съдържание, информация и данни от вътрешни и външни източници, следва да разгледаме минимум 4 аспекта: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Технически ограничения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проблеми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Предварително проучване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Избор на стратегия за търсене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Технология на търсенето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5</a:t>
            </a:fld>
            <a:endParaRPr lang="bg-BG"/>
          </a:p>
        </p:txBody>
      </p:sp>
    </p:spTree>
    <p:extLst>
      <p:ext uri="{BB962C8B-B14F-4D97-AF65-F5344CB8AC3E}">
        <p14:creationId xmlns:p14="http://schemas.microsoft.com/office/powerpoint/2010/main" val="17194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 търсене на информация съществуват различни технически ограничения, които могат да затруднят или ограничат процеса на търсене и достъп до информация. Някои от тези ограничения включват: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Обем на данните: Много информация е достъпна онлайн, което може да доведе до големи обеми от резултати при търсене. Това може да натовари търсачките и да забави процеса на търсене.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Скорост на търсачките: Бързото и ефективно търсене изисква мощни и бързи търсачки, които да могат да обработват големи обеми данни в кратки срокове.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Инфраструктурни ограничения: За използване на онлайн търсачки е необходима стабилна интернет връзка, която да позволява бързо сваляне на резултатите.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Качество на данните: Възможно е намерените данни да не са винаги в оптимален формат или да бъдат с ниско качество, което може да затрудни тяхната употреба и анализ.</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Ограничения на търсачките: Различните търсачки могат да имат различни ограничения върху броя резултати, които могат да покажат, както и върху типовете съдържание, които могат да индексират.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Езикови бариери: Ако информацията е на различни езици, това може да затрудни търсенето, особено ако не сте запознати със съответния език.</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Наличие на метаданни: Метаданните (например, тагове, ключови думи и описания) са важни за по-лесно откриване и организация на информацията. Въпреки това, не винаги всички ресурси разполагат с подходящи метаданни.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Ограничения на достъпа: Някои информационни източници може да бъдат ограничени за достъп само от определени потребители или групи, което ограничава достъпа до тях.</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Недостатъчни резултати: Някои теми може да бъдат толкова специализирани или рядко срещани, че трудно ще намерите достатъчно информация за тях.</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Познаването на тези технически ограничения и използването на подходящи техники за обработка и управление на информацията помагат да се подобри ефективността на търсенето и достъпа до специализирано дигитално съдържание и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6</a:t>
            </a:fld>
            <a:endParaRPr lang="bg-BG"/>
          </a:p>
        </p:txBody>
      </p:sp>
    </p:spTree>
    <p:extLst>
      <p:ext uri="{BB962C8B-B14F-4D97-AF65-F5344CB8AC3E}">
        <p14:creationId xmlns:p14="http://schemas.microsoft.com/office/powerpoint/2010/main" val="178554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BG" sz="1100" dirty="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проблеми</a:t>
            </a: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При търсенето на специализирано дигитално съдържание, информация и данни от вътрешни и външни източници могат да възникнат различни проблеми и предизвикателства. Някои от тези проблеми включват:</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Проблеми, произтичащи от техническите ограничения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Правни и етични ограничения: В зависимост от типа на търсената информация и данни, може да съществуват правни или етични ограничения, които да затруднят достъпа до тях.</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Проблеми, произтичащи от намереното: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Ограничен достъп до информация: Възможно е да се окажете, че специализираната информация, която търсите, е ограничена или платена, което може да затрудни или попречи на достъпа ви до нея.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Обем на информацията: В зависимост от темата и областта на интерес, може да има изключително голям обем на информацията и данните, които да претоварят вашите търсачки или да затруднят намирането на точната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Непроверени или ненадеждни източници: В интернет има много информация, която може да не бъде проверена или да произлиза от ненадеждни източници. Това може да доведе до проблеми с достоверността на намерената информация.</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Разнообразие на форматите на данните: Данните могат да се предоставят в различни формати и структури, което може да затрудни тяхното обработване и анализ.</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Съпоставяне на информация от различни източници: Ако търсите информация от различни източници, може да се наложи да съпоставите, сравните и анализирате различни данни, което може да бъде времеемко и трудоемко.</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Остаряла информация: В интернет се публикуват новини и статии с висока скорост, което може да доведе до наличие на остаряла информация, която не е актуална или приложима.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Търсене на нестандартни или рядко срещани теми: За някои специализирани теми може да има по-малко информация и данни, което затруднява тяхното търсене и намиране.</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100" dirty="0">
                <a:effectLst/>
                <a:latin typeface="Cambria" panose="02040503050406030204" pitchFamily="18" charset="0"/>
                <a:ea typeface="Times New Roman" panose="02020603050405020304" pitchFamily="18" charset="0"/>
                <a:cs typeface="Times New Roman" panose="02020603050405020304" pitchFamily="18" charset="0"/>
              </a:rPr>
              <a:t>Разбирането на тези проблеми е важно, за да можете да използвате подходящите стратегии и методи за ефективно търсене и достъп до специализираната информация и данни, необходими за вашите нужди и проекти. Част от идентифицираните проблеми в хода на търсенето са резултат от липсата на предварително проучване</a:t>
            </a:r>
            <a:r>
              <a:rPr lang="en-BG" sz="11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D9E94A-9914-8045-BB88-D0C3924ECAA8}" type="slidenum">
              <a:rPr lang="bg-BG" smtClean="0"/>
              <a:t>7</a:t>
            </a:fld>
            <a:endParaRPr lang="bg-BG"/>
          </a:p>
        </p:txBody>
      </p:sp>
    </p:spTree>
    <p:extLst>
      <p:ext uri="{BB962C8B-B14F-4D97-AF65-F5344CB8AC3E}">
        <p14:creationId xmlns:p14="http://schemas.microsoft.com/office/powerpoint/2010/main" val="244098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Предварителното проучване има за цел да установи: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Какво ще търсим?</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Къде точно ще го търсим и какви ограничения произтичат от това?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 точно ще го търсим и какви ограничения и проблеми произтичат от това?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8</a:t>
            </a:fld>
            <a:endParaRPr lang="bg-BG"/>
          </a:p>
        </p:txBody>
      </p:sp>
    </p:spTree>
    <p:extLst>
      <p:ext uri="{BB962C8B-B14F-4D97-AF65-F5344CB8AC3E}">
        <p14:creationId xmlns:p14="http://schemas.microsoft.com/office/powerpoint/2010/main" val="130564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Стъпките, свързани с предварителното проучване за търсенето на специализирано дигитално съдържание, информация и данни от вътрешни и външни източници, обикновено включват: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Анализиране на нуждите и целите на търсенето: Разберете какви са специфичните нужди и цели на конкретното търсене, за да можете да определите каква информация и данни ви са необходими.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вътрешните и външни източници: Определете с какви вътрешни ресурси и бази от данни разполагате и къде можете да намерите външни източници на информация и данни, свързани с конкретното търсене.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Оценка на качеството на източниците: Проучете надеждността и авторитетността на външните източници, от които се подават информация и данни. Внимавайте с фалшиви новини и непроверени източници.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Идентифициране на проблеми при проведено „пробно“ търсене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Консултиране се с експерти/колеги: Ако се затруднявате да разпознаете проблемите, потърсете съвет от експерти в съответната област, които могат да ви помогнат да идентифицирате пропуски и слабости.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Защита на личните данни: Ако събирате или обработвате лични данни, уверете се, че спазвате принципите на защита на данните и нормативните изисквания.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Използване на чужд опит за сходна задача: обикновено хората, които могат да ни помогнат са наши колеги с повече опит и/или квалификация. Те могат да ни дадат ноу-хау</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bg-BG" dirty="0"/>
          </a:p>
        </p:txBody>
      </p:sp>
      <p:sp>
        <p:nvSpPr>
          <p:cNvPr id="4" name="Slide Number Placeholder 3"/>
          <p:cNvSpPr>
            <a:spLocks noGrp="1"/>
          </p:cNvSpPr>
          <p:nvPr>
            <p:ph type="sldNum" sz="quarter" idx="5"/>
          </p:nvPr>
        </p:nvSpPr>
        <p:spPr/>
        <p:txBody>
          <a:bodyPr/>
          <a:lstStyle/>
          <a:p>
            <a:fld id="{CFD9E94A-9914-8045-BB88-D0C3924ECAA8}" type="slidenum">
              <a:rPr lang="bg-BG" smtClean="0"/>
              <a:t>9</a:t>
            </a:fld>
            <a:endParaRPr lang="bg-BG"/>
          </a:p>
        </p:txBody>
      </p:sp>
    </p:spTree>
    <p:extLst>
      <p:ext uri="{BB962C8B-B14F-4D97-AF65-F5344CB8AC3E}">
        <p14:creationId xmlns:p14="http://schemas.microsoft.com/office/powerpoint/2010/main" val="1378487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3536087"/>
          </a:xfrm>
          <a:noFill/>
        </p:spPr>
        <p:txBody>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45473" y="5294046"/>
            <a:ext cx="8363516" cy="53317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defRPr>
            </a:lvl1pPr>
          </a:lstStyle>
          <a:p>
            <a:fld id="{51B785E3-51D0-49B5-A3F2-7F4742E743D6}" type="slidenum">
              <a:rPr lang="en-US" smtClean="0"/>
              <a:t>‹#›</a:t>
            </a:fld>
            <a:endParaRPr lang="en-US"/>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endParaRPr lang="en-US"/>
          </a:p>
        </p:txBody>
      </p:sp>
      <p:pic>
        <p:nvPicPr>
          <p:cNvPr id="4" name="Picture 3"/>
          <p:cNvPicPr>
            <a:picLocks noChangeAspect="1"/>
          </p:cNvPicPr>
          <p:nvPr/>
        </p:nvPicPr>
        <p:blipFill>
          <a:blip r:embed="rId3"/>
          <a:stretch>
            <a:fillRect/>
          </a:stretch>
        </p:blipFill>
        <p:spPr>
          <a:xfrm>
            <a:off x="152400" y="114300"/>
            <a:ext cx="4724809" cy="713294"/>
          </a:xfrm>
          <a:prstGeom prst="rect">
            <a:avLst/>
          </a:prstGeom>
        </p:spPr>
      </p:pic>
    </p:spTree>
    <p:extLst>
      <p:ext uri="{BB962C8B-B14F-4D97-AF65-F5344CB8AC3E}">
        <p14:creationId xmlns:p14="http://schemas.microsoft.com/office/powerpoint/2010/main" val="939144184"/>
      </p:ext>
    </p:extLst>
  </p:cSld>
  <p:clrMapOvr>
    <a:masterClrMapping/>
  </p:clrMapOvr>
  <p:extLst>
    <p:ext uri="{DCECCB84-F9BA-43D5-87BE-67443E8EF086}">
      <p15:sldGuideLst xmlns:p15="http://schemas.microsoft.com/office/powerpoint/2012/main">
        <p15:guide id="1" orient="horz" pos="72">
          <p15:clr>
            <a:srgbClr val="FBAE40"/>
          </p15:clr>
        </p15:guide>
        <p15:guide id="2" pos="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184201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7"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81062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02518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4925" y="6400800"/>
            <a:ext cx="12188825"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87297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5" name="Rectangle 4"/>
          <p:cNvSpPr/>
          <p:nvPr/>
        </p:nvSpPr>
        <p:spPr>
          <a:xfrm>
            <a:off x="0" y="6400800"/>
            <a:ext cx="12192000"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0" y="1621226"/>
            <a:ext cx="6035039" cy="468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9"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124221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9050" y="1638232"/>
            <a:ext cx="6035040" cy="736282"/>
          </a:xfrm>
          <a:solidFill>
            <a:srgbClr val="256C8D"/>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98870" y="1638232"/>
            <a:ext cx="5974080" cy="736282"/>
          </a:xfrm>
          <a:solidFill>
            <a:srgbClr val="256C8D"/>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69582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121924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6350" y="6400800"/>
            <a:ext cx="12188825"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5"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83985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bg1"/>
                </a:solidFill>
              </a:defRPr>
            </a:lvl1pPr>
          </a:lstStyle>
          <a:p>
            <a:r>
              <a:rPr lang="en-GB"/>
              <a:t>Click to edit Master title style</a:t>
            </a:r>
            <a:endParaRPr lang="en-US" dirty="0"/>
          </a:p>
        </p:txBody>
      </p:sp>
      <p:sp>
        <p:nvSpPr>
          <p:cNvPr id="3" name="Content Placeholder 2"/>
          <p:cNvSpPr>
            <a:spLocks noGrp="1"/>
          </p:cNvSpPr>
          <p:nvPr>
            <p:ph idx="1"/>
          </p:nvPr>
        </p:nvSpPr>
        <p:spPr>
          <a:xfrm>
            <a:off x="4320295" y="594359"/>
            <a:ext cx="7577296" cy="57108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fld id="{51B785E3-51D0-49B5-A3F2-7F4742E743D6}" type="slidenum">
              <a:rPr lang="en-US" smtClean="0"/>
              <a:t>‹#›</a:t>
            </a:fld>
            <a:endParaRPr lang="en-US"/>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bg1"/>
                </a:solidFill>
              </a:defRPr>
            </a:lvl1pPr>
          </a:lstStyle>
          <a:p>
            <a:endParaRPr lang="en-US"/>
          </a:p>
        </p:txBody>
      </p:sp>
    </p:spTree>
    <p:extLst>
      <p:ext uri="{BB962C8B-B14F-4D97-AF65-F5344CB8AC3E}">
        <p14:creationId xmlns:p14="http://schemas.microsoft.com/office/powerpoint/2010/main" val="55876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bg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411888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bg1"/>
                </a:solidFill>
                <a:latin typeface="+mn-lt"/>
              </a:defRPr>
            </a:lvl1pPr>
          </a:lstStyle>
          <a:p>
            <a:endParaRPr lang="en-US"/>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bg1"/>
                </a:solidFill>
                <a:latin typeface="+mn-lt"/>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1054356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2pPr>
      <a:lvl3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3pPr>
      <a:lvl4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4pPr>
      <a:lvl5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5pPr>
      <a:lvl6pPr marL="4572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6pPr>
      <a:lvl7pPr marL="9144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7pPr>
      <a:lvl8pPr marL="13716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8pPr>
      <a:lvl9pPr marL="18288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1440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6.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6.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8.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8.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12.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12.pn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image" Target="../media/image12.png"/><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12.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image" Target="../media/image12.png"/><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image" Target="../media/image18.png"/><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 Id="rId14" Type="http://schemas.openxmlformats.org/officeDocument/2006/relationships/image" Target="../media/image19.svg"/></Relationships>
</file>

<file path=ppt/slides/_rels/slide25.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20.png"/><Relationship Id="rId7" Type="http://schemas.openxmlformats.org/officeDocument/2006/relationships/diagramColors" Target="../diagrams/colors35.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QuickStyle" Target="../diagrams/quickStyle35.xml"/><Relationship Id="rId5" Type="http://schemas.openxmlformats.org/officeDocument/2006/relationships/diagramLayout" Target="../diagrams/layout35.xml"/><Relationship Id="rId10" Type="http://schemas.openxmlformats.org/officeDocument/2006/relationships/image" Target="../media/image19.svg"/><Relationship Id="rId4" Type="http://schemas.openxmlformats.org/officeDocument/2006/relationships/diagramData" Target="../diagrams/data35.xml"/><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bg-BG" sz="3200" dirty="0">
                <a:ea typeface="+mj-lt"/>
                <a:cs typeface="+mj-lt"/>
              </a:rPr>
              <a:t>Нива</a:t>
            </a:r>
            <a:r>
              <a:rPr lang="en-BG" sz="3200" dirty="0">
                <a:ea typeface="+mj-lt"/>
                <a:cs typeface="+mj-lt"/>
              </a:rPr>
              <a:t> </a:t>
            </a:r>
            <a:r>
              <a:rPr lang="en-US" sz="3200" dirty="0">
                <a:ea typeface="+mj-lt"/>
                <a:cs typeface="+mj-lt"/>
              </a:rPr>
              <a:t>7-8</a:t>
            </a:r>
            <a:r>
              <a:rPr lang="bg-BG" sz="3200" dirty="0">
                <a:ea typeface="+mj-lt"/>
                <a:cs typeface="+mj-lt"/>
              </a:rPr>
              <a:t> Тема 1.1 </a:t>
            </a:r>
            <a:br>
              <a:rPr lang="en-BG" sz="3200" dirty="0">
                <a:ea typeface="+mj-lt"/>
                <a:cs typeface="+mj-lt"/>
              </a:rPr>
            </a:br>
            <a:br>
              <a:rPr lang="en-BG" sz="3200" dirty="0">
                <a:ea typeface="+mj-lt"/>
                <a:cs typeface="+mj-lt"/>
              </a:rPr>
            </a:br>
            <a:r>
              <a:rPr lang="bg-BG" sz="3200" dirty="0">
                <a:ea typeface="+mj-lt"/>
                <a:cs typeface="+mj-lt"/>
              </a:rPr>
              <a:t>Стратегии за следене и извличане на новини от професионални и специализирани сайтове и форуми, принципи на работа на агрегатори на новини като </a:t>
            </a:r>
            <a:r>
              <a:rPr lang="en-GB" sz="3200" dirty="0">
                <a:ea typeface="+mj-lt"/>
                <a:cs typeface="+mj-lt"/>
              </a:rPr>
              <a:t>RSS, Atom </a:t>
            </a:r>
            <a:r>
              <a:rPr lang="bg-BG" sz="3200" dirty="0">
                <a:ea typeface="+mj-lt"/>
                <a:cs typeface="+mj-lt"/>
              </a:rPr>
              <a:t>и други.</a:t>
            </a:r>
            <a:r>
              <a:rPr lang="en-US" sz="3200" dirty="0">
                <a:ea typeface="+mj-lt"/>
                <a:cs typeface="+mj-lt"/>
              </a:rPr>
              <a:t> </a:t>
            </a:r>
            <a:r>
              <a:rPr lang="bg-BG" sz="3200" dirty="0">
                <a:ea typeface="+mj-lt"/>
                <a:cs typeface="+mj-lt"/>
              </a:rPr>
              <a:t>Принцип на работа на автоматични чат системи (</a:t>
            </a:r>
            <a:r>
              <a:rPr lang="en-GB" sz="3200" dirty="0">
                <a:ea typeface="+mj-lt"/>
                <a:cs typeface="+mj-lt"/>
              </a:rPr>
              <a:t>RPA - Robot Process Automation) </a:t>
            </a:r>
            <a:r>
              <a:rPr lang="bg-BG" sz="3200" dirty="0">
                <a:ea typeface="+mj-lt"/>
                <a:cs typeface="+mj-lt"/>
              </a:rPr>
              <a:t>и други</a:t>
            </a:r>
            <a:endParaRPr lang="en-US" sz="3200" dirty="0"/>
          </a:p>
        </p:txBody>
      </p:sp>
      <p:sp>
        <p:nvSpPr>
          <p:cNvPr id="6" name="Subtitle 5"/>
          <p:cNvSpPr>
            <a:spLocks noGrp="1"/>
          </p:cNvSpPr>
          <p:nvPr>
            <p:ph type="subTitle" idx="1"/>
          </p:nvPr>
        </p:nvSpPr>
        <p:spPr/>
        <p:txBody>
          <a:bodyPr/>
          <a:lstStyle/>
          <a:p>
            <a:r>
              <a:rPr lang="bg-BG"/>
              <a:t>МУЛТИМЕДИЙНА ПРЕЗЕНТАЦИЯ</a:t>
            </a:r>
            <a:endParaRPr lang="en-US"/>
          </a:p>
        </p:txBody>
      </p:sp>
      <p:sp>
        <p:nvSpPr>
          <p:cNvPr id="4" name="Footer Placeholder 3"/>
          <p:cNvSpPr>
            <a:spLocks noGrp="1"/>
          </p:cNvSpPr>
          <p:nvPr>
            <p:ph type="ftr" sz="quarter" idx="11"/>
          </p:nvPr>
        </p:nvSpPr>
        <p:spPr/>
        <p:txBody>
          <a:bodyPr/>
          <a:lstStyle/>
          <a:p>
            <a:pPr>
              <a:defRPr/>
            </a:pPr>
            <a:r>
              <a:rPr lang="ru-RU" dirty="0"/>
              <a:t> </a:t>
            </a:r>
            <a:r>
              <a:rPr lang="ru-RU" dirty="0" err="1"/>
              <a:t>Европейска</a:t>
            </a:r>
            <a:r>
              <a:rPr lang="ru-RU" dirty="0"/>
              <a:t> Рамка на </a:t>
            </a:r>
            <a:r>
              <a:rPr lang="ru-RU" dirty="0" err="1"/>
              <a:t>дигиталните</a:t>
            </a:r>
            <a:r>
              <a:rPr lang="ru-RU" dirty="0"/>
              <a:t> компетентности с </a:t>
            </a:r>
            <a:r>
              <a:rPr lang="ru-RU" dirty="0" err="1"/>
              <a:t>петте</a:t>
            </a:r>
            <a:r>
              <a:rPr lang="ru-RU" dirty="0"/>
              <a:t> области на </a:t>
            </a:r>
            <a:r>
              <a:rPr lang="ru-RU" dirty="0" err="1"/>
              <a:t>дигитална</a:t>
            </a:r>
            <a:r>
              <a:rPr lang="ru-RU" dirty="0"/>
              <a:t> </a:t>
            </a:r>
            <a:r>
              <a:rPr lang="ru-RU" dirty="0" err="1"/>
              <a:t>компетентност</a:t>
            </a:r>
            <a:br>
              <a:rPr lang="en-GB" dirty="0"/>
            </a:br>
            <a:r>
              <a:rPr lang="ru-RU" dirty="0"/>
              <a:t>и 21 </a:t>
            </a:r>
            <a:r>
              <a:rPr lang="ru-RU" dirty="0" err="1"/>
              <a:t>дигитални</a:t>
            </a:r>
            <a:r>
              <a:rPr lang="ru-RU" dirty="0"/>
              <a:t> умения/ компетентности (</a:t>
            </a:r>
            <a:r>
              <a:rPr lang="ru-RU" dirty="0" err="1"/>
              <a:t>DigComp</a:t>
            </a:r>
            <a:r>
              <a:rPr lang="ru-RU" dirty="0"/>
              <a:t>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bg-BG" sz="3200" dirty="0"/>
              <a:t>Търсене на специализирано дигитално съдържание</a:t>
            </a:r>
            <a:r>
              <a:rPr lang="en-BG" sz="3200" dirty="0"/>
              <a:t>…</a:t>
            </a:r>
            <a:endParaRPr lang="bg-BG" sz="3200" i="1" dirty="0">
              <a:solidFill>
                <a:srgbClr val="FFFFFF"/>
              </a:solidFill>
              <a:cs typeface="Calibri Light"/>
            </a:endParaRPr>
          </a:p>
        </p:txBody>
      </p:sp>
      <p:graphicFrame>
        <p:nvGraphicFramePr>
          <p:cNvPr id="6" name="Content Placeholder 5">
            <a:extLst>
              <a:ext uri="{FF2B5EF4-FFF2-40B4-BE49-F238E27FC236}">
                <a16:creationId xmlns:a16="http://schemas.microsoft.com/office/drawing/2014/main" id="{FCEA2504-1919-C7E0-DA81-DB86A37B030E}"/>
              </a:ext>
            </a:extLst>
          </p:cNvPr>
          <p:cNvGraphicFramePr>
            <a:graphicFrameLocks noGrp="1"/>
          </p:cNvGraphicFramePr>
          <p:nvPr>
            <p:ph idx="1"/>
            <p:extLst>
              <p:ext uri="{D42A27DB-BD31-4B8C-83A1-F6EECF244321}">
                <p14:modId xmlns:p14="http://schemas.microsoft.com/office/powerpoint/2010/main" val="4248420764"/>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91E7F74-E866-1C2A-CEFD-3760878A3DEA}"/>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5" name="Diagram 4">
            <a:extLst>
              <a:ext uri="{FF2B5EF4-FFF2-40B4-BE49-F238E27FC236}">
                <a16:creationId xmlns:a16="http://schemas.microsoft.com/office/drawing/2014/main" id="{9748A9A6-6D5D-7B9E-626E-E6EF1AA9C852}"/>
              </a:ext>
            </a:extLst>
          </p:cNvPr>
          <p:cNvGraphicFramePr/>
          <p:nvPr>
            <p:extLst>
              <p:ext uri="{D42A27DB-BD31-4B8C-83A1-F6EECF244321}">
                <p14:modId xmlns:p14="http://schemas.microsoft.com/office/powerpoint/2010/main" val="3264517901"/>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Magnifying glass outline">
            <a:extLst>
              <a:ext uri="{FF2B5EF4-FFF2-40B4-BE49-F238E27FC236}">
                <a16:creationId xmlns:a16="http://schemas.microsoft.com/office/drawing/2014/main" id="{3B226E06-4130-6287-BFB7-D6F06A5EA2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55498" y="5811838"/>
            <a:ext cx="914400" cy="914400"/>
          </a:xfrm>
          <a:prstGeom prst="rect">
            <a:avLst/>
          </a:prstGeom>
        </p:spPr>
      </p:pic>
    </p:spTree>
    <p:extLst>
      <p:ext uri="{BB962C8B-B14F-4D97-AF65-F5344CB8AC3E}">
        <p14:creationId xmlns:p14="http://schemas.microsoft.com/office/powerpoint/2010/main" val="1430086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30E-F31E-4482-B972-8DEB1F3C73F9}"/>
              </a:ext>
            </a:extLst>
          </p:cNvPr>
          <p:cNvSpPr>
            <a:spLocks noGrp="1"/>
          </p:cNvSpPr>
          <p:nvPr>
            <p:ph type="title"/>
          </p:nvPr>
        </p:nvSpPr>
        <p:spPr/>
        <p:txBody>
          <a:bodyPr>
            <a:noAutofit/>
          </a:bodyPr>
          <a:lstStyle/>
          <a:p>
            <a:r>
              <a:rPr lang="bg-BG" sz="3200" dirty="0"/>
              <a:t>Търсене на специализирано дигитално съдържание</a:t>
            </a:r>
            <a:r>
              <a:rPr lang="en-BG" sz="3200" dirty="0"/>
              <a:t>…</a:t>
            </a:r>
            <a:endParaRPr lang="bg-BG" sz="3200" dirty="0">
              <a:ea typeface="+mj-lt"/>
              <a:cs typeface="+mj-lt"/>
            </a:endParaRPr>
          </a:p>
        </p:txBody>
      </p:sp>
      <p:graphicFrame>
        <p:nvGraphicFramePr>
          <p:cNvPr id="6" name="Content Placeholder 2">
            <a:extLst>
              <a:ext uri="{FF2B5EF4-FFF2-40B4-BE49-F238E27FC236}">
                <a16:creationId xmlns:a16="http://schemas.microsoft.com/office/drawing/2014/main" id="{01420820-CB03-A887-5708-0089C284602D}"/>
              </a:ext>
            </a:extLst>
          </p:cNvPr>
          <p:cNvGraphicFramePr>
            <a:graphicFrameLocks noGrp="1"/>
          </p:cNvGraphicFramePr>
          <p:nvPr>
            <p:ph idx="1"/>
            <p:extLst>
              <p:ext uri="{D42A27DB-BD31-4B8C-83A1-F6EECF244321}">
                <p14:modId xmlns:p14="http://schemas.microsoft.com/office/powerpoint/2010/main" val="1556936968"/>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a:extLst>
              <a:ext uri="{FF2B5EF4-FFF2-40B4-BE49-F238E27FC236}">
                <a16:creationId xmlns:a16="http://schemas.microsoft.com/office/drawing/2014/main" id="{D38E9E02-0535-D329-3D0D-B5F2A868B3F3}"/>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5" name="Diagram 4">
            <a:extLst>
              <a:ext uri="{FF2B5EF4-FFF2-40B4-BE49-F238E27FC236}">
                <a16:creationId xmlns:a16="http://schemas.microsoft.com/office/drawing/2014/main" id="{03B8C80F-F71C-9EC7-F735-82068D86C9BB}"/>
              </a:ext>
            </a:extLst>
          </p:cNvPr>
          <p:cNvGraphicFramePr/>
          <p:nvPr>
            <p:extLst>
              <p:ext uri="{D42A27DB-BD31-4B8C-83A1-F6EECF244321}">
                <p14:modId xmlns:p14="http://schemas.microsoft.com/office/powerpoint/2010/main" val="3176002889"/>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Graphic 6" descr="Magnifying glass outline">
            <a:extLst>
              <a:ext uri="{FF2B5EF4-FFF2-40B4-BE49-F238E27FC236}">
                <a16:creationId xmlns:a16="http://schemas.microsoft.com/office/drawing/2014/main" id="{612A8AB7-EC59-2E2A-AF03-9021A525C0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55498" y="5811838"/>
            <a:ext cx="914400" cy="914400"/>
          </a:xfrm>
          <a:prstGeom prst="rect">
            <a:avLst/>
          </a:prstGeom>
        </p:spPr>
      </p:pic>
    </p:spTree>
    <p:extLst>
      <p:ext uri="{BB962C8B-B14F-4D97-AF65-F5344CB8AC3E}">
        <p14:creationId xmlns:p14="http://schemas.microsoft.com/office/powerpoint/2010/main" val="269071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ECC9-164B-C64D-F539-3A04C1ECA05C}"/>
              </a:ext>
            </a:extLst>
          </p:cNvPr>
          <p:cNvSpPr>
            <a:spLocks noGrp="1"/>
          </p:cNvSpPr>
          <p:nvPr>
            <p:ph type="title"/>
          </p:nvPr>
        </p:nvSpPr>
        <p:spPr>
          <a:xfrm>
            <a:off x="1097280" y="758952"/>
            <a:ext cx="10058400" cy="2493334"/>
          </a:xfrm>
        </p:spPr>
        <p:txBody>
          <a:bodyPr>
            <a:noAutofit/>
          </a:bodyPr>
          <a:lstStyle/>
          <a:p>
            <a:r>
              <a:rPr lang="bg-BG" sz="3200" dirty="0"/>
              <a:t>СТРАТЕГИИ ЗА СЛЕДЕНЕ И ИЗВЛИЧАНЕ НА НОВИНИ ОТ ПРОФЕСИОНАЛНИ И СПЕЦИАЛИЗИРАНИ САЙТОВЕ И ФОРУМИ</a:t>
            </a:r>
          </a:p>
        </p:txBody>
      </p:sp>
      <p:sp>
        <p:nvSpPr>
          <p:cNvPr id="3" name="Text Placeholder 2">
            <a:extLst>
              <a:ext uri="{FF2B5EF4-FFF2-40B4-BE49-F238E27FC236}">
                <a16:creationId xmlns:a16="http://schemas.microsoft.com/office/drawing/2014/main" id="{B553A9C7-A21C-9DD9-090F-C7AB5666B328}"/>
              </a:ext>
            </a:extLst>
          </p:cNvPr>
          <p:cNvSpPr>
            <a:spLocks noGrp="1"/>
          </p:cNvSpPr>
          <p:nvPr>
            <p:ph type="body" idx="1"/>
          </p:nvPr>
        </p:nvSpPr>
        <p:spPr/>
        <p:txBody>
          <a:bodyPr/>
          <a:lstStyle/>
          <a:p>
            <a:endParaRPr lang="bg-BG" dirty="0"/>
          </a:p>
        </p:txBody>
      </p:sp>
      <p:pic>
        <p:nvPicPr>
          <p:cNvPr id="6" name="Graphic 5" descr="Badge Follow outline">
            <a:extLst>
              <a:ext uri="{FF2B5EF4-FFF2-40B4-BE49-F238E27FC236}">
                <a16:creationId xmlns:a16="http://schemas.microsoft.com/office/drawing/2014/main" id="{4898838E-2CA7-0B36-FD8E-93931C611D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1280" y="3277378"/>
            <a:ext cx="914400" cy="914400"/>
          </a:xfrm>
          <a:prstGeom prst="rect">
            <a:avLst/>
          </a:prstGeom>
        </p:spPr>
      </p:pic>
      <p:pic>
        <p:nvPicPr>
          <p:cNvPr id="9" name="Graphic 8" descr="Footprints with solid fill">
            <a:extLst>
              <a:ext uri="{FF2B5EF4-FFF2-40B4-BE49-F238E27FC236}">
                <a16:creationId xmlns:a16="http://schemas.microsoft.com/office/drawing/2014/main" id="{D5F1BB1E-E541-215B-1BFA-46A065E485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6320" y="3362014"/>
            <a:ext cx="914400" cy="914400"/>
          </a:xfrm>
          <a:prstGeom prst="rect">
            <a:avLst/>
          </a:prstGeom>
        </p:spPr>
      </p:pic>
      <p:sp>
        <p:nvSpPr>
          <p:cNvPr id="10" name="Footer Placeholder 3">
            <a:extLst>
              <a:ext uri="{FF2B5EF4-FFF2-40B4-BE49-F238E27FC236}">
                <a16:creationId xmlns:a16="http://schemas.microsoft.com/office/drawing/2014/main" id="{2614E276-9B4E-3CA4-892F-A59BA06B8D89}"/>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304718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1A5F616-DEEB-9A9F-426F-EE05172359F6}"/>
              </a:ext>
            </a:extLst>
          </p:cNvPr>
          <p:cNvGraphicFramePr/>
          <p:nvPr>
            <p:extLst>
              <p:ext uri="{D42A27DB-BD31-4B8C-83A1-F6EECF244321}">
                <p14:modId xmlns:p14="http://schemas.microsoft.com/office/powerpoint/2010/main" val="2785107242"/>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CD14264C-AE9D-1CC1-B7FE-02978DA40F10}"/>
              </a:ext>
            </a:extLst>
          </p:cNvPr>
          <p:cNvSpPr>
            <a:spLocks noGrp="1"/>
          </p:cNvSpPr>
          <p:nvPr>
            <p:ph type="title"/>
          </p:nvPr>
        </p:nvSpPr>
        <p:spPr/>
        <p:txBody>
          <a:bodyPr>
            <a:normAutofit/>
          </a:bodyPr>
          <a:lstStyle/>
          <a:p>
            <a:r>
              <a:rPr lang="en-US" dirty="0" err="1"/>
              <a:t>Стратегии</a:t>
            </a:r>
            <a:r>
              <a:rPr lang="en-US" dirty="0"/>
              <a:t> </a:t>
            </a:r>
            <a:r>
              <a:rPr lang="en-US" dirty="0" err="1"/>
              <a:t>за</a:t>
            </a:r>
            <a:r>
              <a:rPr lang="en-US" dirty="0"/>
              <a:t> </a:t>
            </a:r>
            <a:r>
              <a:rPr lang="en-US" dirty="0" err="1"/>
              <a:t>следене</a:t>
            </a:r>
            <a:r>
              <a:rPr lang="en-BG" sz="3600" dirty="0"/>
              <a:t>…</a:t>
            </a:r>
            <a:endParaRPr lang="bg-BG" dirty="0"/>
          </a:p>
        </p:txBody>
      </p:sp>
      <p:graphicFrame>
        <p:nvGraphicFramePr>
          <p:cNvPr id="5" name="Content Placeholder">
            <a:extLst>
              <a:ext uri="{FF2B5EF4-FFF2-40B4-BE49-F238E27FC236}">
                <a16:creationId xmlns:a16="http://schemas.microsoft.com/office/drawing/2014/main" id="{E5AAC280-A681-9900-82B1-7479A1ADAE53}"/>
              </a:ext>
            </a:extLst>
          </p:cNvPr>
          <p:cNvGraphicFramePr>
            <a:graphicFrameLocks noGrp="1"/>
          </p:cNvGraphicFramePr>
          <p:nvPr>
            <p:ph idx="1"/>
            <p:extLst>
              <p:ext uri="{D42A27DB-BD31-4B8C-83A1-F6EECF244321}">
                <p14:modId xmlns:p14="http://schemas.microsoft.com/office/powerpoint/2010/main" val="3720244427"/>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3">
            <a:extLst>
              <a:ext uri="{FF2B5EF4-FFF2-40B4-BE49-F238E27FC236}">
                <a16:creationId xmlns:a16="http://schemas.microsoft.com/office/drawing/2014/main" id="{6B7E71C3-19A1-0F9B-7888-79DF882A5390}"/>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2" name="Graphic 1" descr="Badge Follow outline">
            <a:extLst>
              <a:ext uri="{FF2B5EF4-FFF2-40B4-BE49-F238E27FC236}">
                <a16:creationId xmlns:a16="http://schemas.microsoft.com/office/drawing/2014/main" id="{718F8BD2-6652-1265-73E3-AF63BEFBAF7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83191" y="5806441"/>
            <a:ext cx="914400" cy="914400"/>
          </a:xfrm>
          <a:prstGeom prst="rect">
            <a:avLst/>
          </a:prstGeom>
        </p:spPr>
      </p:pic>
    </p:spTree>
    <p:extLst>
      <p:ext uri="{BB962C8B-B14F-4D97-AF65-F5344CB8AC3E}">
        <p14:creationId xmlns:p14="http://schemas.microsoft.com/office/powerpoint/2010/main" val="256627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t">
            <a:normAutofit/>
          </a:bodyPr>
          <a:lstStyle/>
          <a:p>
            <a:r>
              <a:rPr lang="bg-BG" sz="3200"/>
              <a:t>Стратегии за следене…</a:t>
            </a:r>
            <a:endParaRPr lang="bg-BG" sz="3200" i="1">
              <a:cs typeface="Calibri Light"/>
            </a:endParaRPr>
          </a:p>
        </p:txBody>
      </p:sp>
      <p:graphicFrame>
        <p:nvGraphicFramePr>
          <p:cNvPr id="39" name="Content Placeholder">
            <a:extLst>
              <a:ext uri="{FF2B5EF4-FFF2-40B4-BE49-F238E27FC236}">
                <a16:creationId xmlns:a16="http://schemas.microsoft.com/office/drawing/2014/main" id="{6C087D05-2B00-DA61-993E-E4E67BA4F1B2}"/>
              </a:ext>
            </a:extLst>
          </p:cNvPr>
          <p:cNvGraphicFramePr>
            <a:graphicFrameLocks noGrp="1"/>
          </p:cNvGraphicFramePr>
          <p:nvPr>
            <p:ph idx="1"/>
            <p:extLst>
              <p:ext uri="{D42A27DB-BD31-4B8C-83A1-F6EECF244321}">
                <p14:modId xmlns:p14="http://schemas.microsoft.com/office/powerpoint/2010/main" val="1927991672"/>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029C5E5C-7AB3-03A4-A545-1E8B8232FF20}"/>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7C8746AB-91B3-005E-B11D-C3580E61FC2F}"/>
              </a:ext>
            </a:extLst>
          </p:cNvPr>
          <p:cNvGraphicFramePr/>
          <p:nvPr>
            <p:extLst>
              <p:ext uri="{D42A27DB-BD31-4B8C-83A1-F6EECF244321}">
                <p14:modId xmlns:p14="http://schemas.microsoft.com/office/powerpoint/2010/main" val="3178697160"/>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Badge Follow outline">
            <a:extLst>
              <a:ext uri="{FF2B5EF4-FFF2-40B4-BE49-F238E27FC236}">
                <a16:creationId xmlns:a16="http://schemas.microsoft.com/office/drawing/2014/main" id="{03AC8AE1-9DB0-42AF-ACCC-2E102630CC3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83191" y="5806441"/>
            <a:ext cx="914400" cy="914400"/>
          </a:xfrm>
          <a:prstGeom prst="rect">
            <a:avLst/>
          </a:prstGeom>
        </p:spPr>
      </p:pic>
    </p:spTree>
    <p:extLst>
      <p:ext uri="{BB962C8B-B14F-4D97-AF65-F5344CB8AC3E}">
        <p14:creationId xmlns:p14="http://schemas.microsoft.com/office/powerpoint/2010/main" val="133582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t">
            <a:normAutofit/>
          </a:bodyPr>
          <a:lstStyle/>
          <a:p>
            <a:r>
              <a:rPr lang="bg-BG" sz="3200"/>
              <a:t>Стратегии за следене…</a:t>
            </a:r>
            <a:endParaRPr lang="bg-BG" sz="3200" i="1">
              <a:cs typeface="Calibri Light"/>
            </a:endParaRPr>
          </a:p>
        </p:txBody>
      </p:sp>
      <p:graphicFrame>
        <p:nvGraphicFramePr>
          <p:cNvPr id="8" name="Content Placeholder 7">
            <a:extLst>
              <a:ext uri="{FF2B5EF4-FFF2-40B4-BE49-F238E27FC236}">
                <a16:creationId xmlns:a16="http://schemas.microsoft.com/office/drawing/2014/main" id="{72B894F1-CE27-8303-3D43-9B9B95F7EE89}"/>
              </a:ext>
            </a:extLst>
          </p:cNvPr>
          <p:cNvGraphicFramePr>
            <a:graphicFrameLocks noGrp="1"/>
          </p:cNvGraphicFramePr>
          <p:nvPr>
            <p:ph idx="1"/>
            <p:extLst>
              <p:ext uri="{D42A27DB-BD31-4B8C-83A1-F6EECF244321}">
                <p14:modId xmlns:p14="http://schemas.microsoft.com/office/powerpoint/2010/main" val="1744846453"/>
              </p:ext>
            </p:extLst>
          </p:nvPr>
        </p:nvGraphicFramePr>
        <p:xfrm>
          <a:off x="4319588" y="137159"/>
          <a:ext cx="7578724" cy="6168747"/>
        </p:xfrm>
        <a:graphic>
          <a:graphicData uri="http://schemas.openxmlformats.org/drawingml/2006/table">
            <a:tbl>
              <a:tblPr firstRow="1" firstCol="1" bandRow="1">
                <a:tableStyleId>{5C22544A-7EE6-4342-B048-85BDC9FD1C3A}</a:tableStyleId>
              </a:tblPr>
              <a:tblGrid>
                <a:gridCol w="1461470">
                  <a:extLst>
                    <a:ext uri="{9D8B030D-6E8A-4147-A177-3AD203B41FA5}">
                      <a16:colId xmlns:a16="http://schemas.microsoft.com/office/drawing/2014/main" val="2267404171"/>
                    </a:ext>
                  </a:extLst>
                </a:gridCol>
                <a:gridCol w="1215165">
                  <a:extLst>
                    <a:ext uri="{9D8B030D-6E8A-4147-A177-3AD203B41FA5}">
                      <a16:colId xmlns:a16="http://schemas.microsoft.com/office/drawing/2014/main" val="994040449"/>
                    </a:ext>
                  </a:extLst>
                </a:gridCol>
                <a:gridCol w="956930">
                  <a:extLst>
                    <a:ext uri="{9D8B030D-6E8A-4147-A177-3AD203B41FA5}">
                      <a16:colId xmlns:a16="http://schemas.microsoft.com/office/drawing/2014/main" val="2391703371"/>
                    </a:ext>
                  </a:extLst>
                </a:gridCol>
                <a:gridCol w="1020726">
                  <a:extLst>
                    <a:ext uri="{9D8B030D-6E8A-4147-A177-3AD203B41FA5}">
                      <a16:colId xmlns:a16="http://schemas.microsoft.com/office/drawing/2014/main" val="3960339940"/>
                    </a:ext>
                  </a:extLst>
                </a:gridCol>
                <a:gridCol w="2924433">
                  <a:extLst>
                    <a:ext uri="{9D8B030D-6E8A-4147-A177-3AD203B41FA5}">
                      <a16:colId xmlns:a16="http://schemas.microsoft.com/office/drawing/2014/main" val="524473343"/>
                    </a:ext>
                  </a:extLst>
                </a:gridCol>
              </a:tblGrid>
              <a:tr h="527497">
                <a:tc>
                  <a:txBody>
                    <a:bodyPr/>
                    <a:lstStyle/>
                    <a:p>
                      <a:pPr algn="ctr">
                        <a:lnSpc>
                          <a:spcPct val="107000"/>
                        </a:lnSpc>
                        <a:spcAft>
                          <a:spcPts val="800"/>
                        </a:spcAft>
                      </a:pPr>
                      <a:r>
                        <a:rPr lang="bg-BG" sz="1600">
                          <a:effectLst/>
                        </a:rPr>
                        <a:t>Приложения</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Безплатно (Да/Не)</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Рейтинг</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Windows</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Други ОС и платформи</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630003998"/>
                  </a:ext>
                </a:extLst>
              </a:tr>
              <a:tr h="564125">
                <a:tc>
                  <a:txBody>
                    <a:bodyPr/>
                    <a:lstStyle/>
                    <a:p>
                      <a:pPr algn="ctr">
                        <a:lnSpc>
                          <a:spcPct val="107000"/>
                        </a:lnSpc>
                        <a:spcAft>
                          <a:spcPts val="800"/>
                        </a:spcAft>
                      </a:pPr>
                      <a:r>
                        <a:rPr lang="bg-BG" sz="1600">
                          <a:effectLst/>
                        </a:rPr>
                        <a:t>Grover pro</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Не</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4.5/5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Mobile, Xbox console, Surface Hub, HoloLens</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3269882003"/>
                  </a:ext>
                </a:extLst>
              </a:tr>
              <a:tr h="564125">
                <a:tc>
                  <a:txBody>
                    <a:bodyPr/>
                    <a:lstStyle/>
                    <a:p>
                      <a:pPr algn="ctr">
                        <a:lnSpc>
                          <a:spcPct val="107000"/>
                        </a:lnSpc>
                        <a:spcAft>
                          <a:spcPts val="800"/>
                        </a:spcAft>
                      </a:pPr>
                      <a:r>
                        <a:rPr lang="bg-BG" sz="1600">
                          <a:effectLst/>
                        </a:rPr>
                        <a:t>Spotify</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4.2/5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iOS, macOS, Android</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2650877884"/>
                  </a:ext>
                </a:extLst>
              </a:tr>
              <a:tr h="564125">
                <a:tc>
                  <a:txBody>
                    <a:bodyPr/>
                    <a:lstStyle/>
                    <a:p>
                      <a:pPr algn="ctr">
                        <a:lnSpc>
                          <a:spcPct val="107000"/>
                        </a:lnSpc>
                        <a:spcAft>
                          <a:spcPts val="800"/>
                        </a:spcAft>
                      </a:pPr>
                      <a:r>
                        <a:rPr lang="bg-BG" sz="1600">
                          <a:effectLst/>
                        </a:rPr>
                        <a:t>Stitcher</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Не</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Android, iOS, Sonos, Alexa</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925169015"/>
                  </a:ext>
                </a:extLst>
              </a:tr>
              <a:tr h="564125">
                <a:tc>
                  <a:txBody>
                    <a:bodyPr/>
                    <a:lstStyle/>
                    <a:p>
                      <a:pPr algn="ctr">
                        <a:lnSpc>
                          <a:spcPct val="107000"/>
                        </a:lnSpc>
                        <a:spcAft>
                          <a:spcPts val="800"/>
                        </a:spcAft>
                      </a:pPr>
                      <a:r>
                        <a:rPr lang="bg-BG" sz="1600">
                          <a:effectLst/>
                        </a:rPr>
                        <a:t>Pocket casts</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Не</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Android, iOS, Sonos, Alexa</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451718483"/>
                  </a:ext>
                </a:extLst>
              </a:tr>
              <a:tr h="564125">
                <a:tc>
                  <a:txBody>
                    <a:bodyPr/>
                    <a:lstStyle/>
                    <a:p>
                      <a:pPr algn="ctr">
                        <a:lnSpc>
                          <a:spcPct val="107000"/>
                        </a:lnSpc>
                        <a:spcAft>
                          <a:spcPts val="800"/>
                        </a:spcAft>
                      </a:pPr>
                      <a:r>
                        <a:rPr lang="bg-BG" sz="1600">
                          <a:effectLst/>
                        </a:rPr>
                        <a:t>iTunes</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3.1/5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iOS and macOS</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2814559068"/>
                  </a:ext>
                </a:extLst>
              </a:tr>
              <a:tr h="564125">
                <a:tc>
                  <a:txBody>
                    <a:bodyPr/>
                    <a:lstStyle/>
                    <a:p>
                      <a:pPr algn="ctr">
                        <a:lnSpc>
                          <a:spcPct val="107000"/>
                        </a:lnSpc>
                        <a:spcAft>
                          <a:spcPts val="800"/>
                        </a:spcAft>
                      </a:pPr>
                      <a:r>
                        <a:rPr lang="bg-BG" sz="1600">
                          <a:effectLst/>
                        </a:rPr>
                        <a:t>Podcast App</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4.3/5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Не</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Google Play, Apple store</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2172187731"/>
                  </a:ext>
                </a:extLst>
              </a:tr>
              <a:tr h="564125">
                <a:tc>
                  <a:txBody>
                    <a:bodyPr/>
                    <a:lstStyle/>
                    <a:p>
                      <a:pPr algn="ctr">
                        <a:lnSpc>
                          <a:spcPct val="107000"/>
                        </a:lnSpc>
                        <a:spcAft>
                          <a:spcPts val="800"/>
                        </a:spcAft>
                      </a:pPr>
                      <a:r>
                        <a:rPr lang="bg-BG" sz="1600">
                          <a:effectLst/>
                        </a:rPr>
                        <a:t>TuneIn</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4.7/5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Windows, Android, iOS, macOS</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2077879403"/>
                  </a:ext>
                </a:extLst>
              </a:tr>
              <a:tr h="564125">
                <a:tc>
                  <a:txBody>
                    <a:bodyPr/>
                    <a:lstStyle/>
                    <a:p>
                      <a:pPr algn="ctr">
                        <a:lnSpc>
                          <a:spcPct val="107000"/>
                        </a:lnSpc>
                        <a:spcAft>
                          <a:spcPts val="800"/>
                        </a:spcAft>
                      </a:pPr>
                      <a:r>
                        <a:rPr lang="bg-BG" sz="1600">
                          <a:effectLst/>
                        </a:rPr>
                        <a:t>Castro</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4.7/5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Не</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Apple store</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985390671"/>
                  </a:ext>
                </a:extLst>
              </a:tr>
              <a:tr h="564125">
                <a:tc>
                  <a:txBody>
                    <a:bodyPr/>
                    <a:lstStyle/>
                    <a:p>
                      <a:pPr algn="ctr">
                        <a:lnSpc>
                          <a:spcPct val="107000"/>
                        </a:lnSpc>
                        <a:spcAft>
                          <a:spcPts val="800"/>
                        </a:spcAft>
                      </a:pPr>
                      <a:r>
                        <a:rPr lang="bg-BG" sz="1600">
                          <a:effectLst/>
                        </a:rPr>
                        <a:t>AudioCloud</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4.5/5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Android, Surface Hub, Xbox console, HoloLens</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679986456"/>
                  </a:ext>
                </a:extLst>
              </a:tr>
              <a:tr h="564125">
                <a:tc>
                  <a:txBody>
                    <a:bodyPr/>
                    <a:lstStyle/>
                    <a:p>
                      <a:pPr algn="ctr">
                        <a:lnSpc>
                          <a:spcPct val="107000"/>
                        </a:lnSpc>
                        <a:spcAft>
                          <a:spcPts val="800"/>
                        </a:spcAft>
                      </a:pPr>
                      <a:r>
                        <a:rPr lang="bg-BG" sz="1600">
                          <a:effectLst/>
                        </a:rPr>
                        <a:t>Google Podcast</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4.6/5</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a:effectLst/>
                        </a:rPr>
                        <a:t>Да</a:t>
                      </a:r>
                      <a:endParaRPr lang="en-BG"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tc>
                  <a:txBody>
                    <a:bodyPr/>
                    <a:lstStyle/>
                    <a:p>
                      <a:pPr algn="ctr">
                        <a:lnSpc>
                          <a:spcPct val="107000"/>
                        </a:lnSpc>
                        <a:spcAft>
                          <a:spcPts val="800"/>
                        </a:spcAft>
                      </a:pPr>
                      <a:r>
                        <a:rPr lang="bg-BG" sz="1600" dirty="0" err="1">
                          <a:effectLst/>
                        </a:rPr>
                        <a:t>Android</a:t>
                      </a:r>
                      <a:r>
                        <a:rPr lang="bg-BG" sz="1600" dirty="0">
                          <a:effectLst/>
                        </a:rPr>
                        <a:t>, </a:t>
                      </a:r>
                      <a:r>
                        <a:rPr lang="bg-BG" sz="1600" dirty="0" err="1">
                          <a:effectLst/>
                        </a:rPr>
                        <a:t>iOS</a:t>
                      </a:r>
                      <a:r>
                        <a:rPr lang="bg-BG" sz="1600" dirty="0">
                          <a:effectLst/>
                        </a:rPr>
                        <a:t>, </a:t>
                      </a:r>
                      <a:r>
                        <a:rPr lang="bg-BG" sz="1600" dirty="0" err="1">
                          <a:effectLst/>
                        </a:rPr>
                        <a:t>macOS</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2630" marR="42630" marT="0" marB="0" anchor="ctr"/>
                </a:tc>
                <a:extLst>
                  <a:ext uri="{0D108BD9-81ED-4DB2-BD59-A6C34878D82A}">
                    <a16:rowId xmlns:a16="http://schemas.microsoft.com/office/drawing/2014/main" val="3059421296"/>
                  </a:ext>
                </a:extLst>
              </a:tr>
            </a:tbl>
          </a:graphicData>
        </a:graphic>
      </p:graphicFrame>
      <p:sp>
        <p:nvSpPr>
          <p:cNvPr id="5" name="Footer Placeholder 3">
            <a:extLst>
              <a:ext uri="{FF2B5EF4-FFF2-40B4-BE49-F238E27FC236}">
                <a16:creationId xmlns:a16="http://schemas.microsoft.com/office/drawing/2014/main" id="{029C5E5C-7AB3-03A4-A545-1E8B8232FF20}"/>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7C8746AB-91B3-005E-B11D-C3580E61FC2F}"/>
              </a:ext>
            </a:extLst>
          </p:cNvPr>
          <p:cNvGraphicFramePr/>
          <p:nvPr>
            <p:extLst>
              <p:ext uri="{D42A27DB-BD31-4B8C-83A1-F6EECF244321}">
                <p14:modId xmlns:p14="http://schemas.microsoft.com/office/powerpoint/2010/main" val="1947907741"/>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Badge Follow outline">
            <a:extLst>
              <a:ext uri="{FF2B5EF4-FFF2-40B4-BE49-F238E27FC236}">
                <a16:creationId xmlns:a16="http://schemas.microsoft.com/office/drawing/2014/main" id="{03AC8AE1-9DB0-42AF-ACCC-2E102630CC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38371" y="5934031"/>
            <a:ext cx="914400" cy="914400"/>
          </a:xfrm>
          <a:prstGeom prst="rect">
            <a:avLst/>
          </a:prstGeom>
        </p:spPr>
      </p:pic>
    </p:spTree>
    <p:extLst>
      <p:ext uri="{BB962C8B-B14F-4D97-AF65-F5344CB8AC3E}">
        <p14:creationId xmlns:p14="http://schemas.microsoft.com/office/powerpoint/2010/main" val="137065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ECC9-164B-C64D-F539-3A04C1ECA05C}"/>
              </a:ext>
            </a:extLst>
          </p:cNvPr>
          <p:cNvSpPr>
            <a:spLocks noGrp="1"/>
          </p:cNvSpPr>
          <p:nvPr>
            <p:ph type="title"/>
          </p:nvPr>
        </p:nvSpPr>
        <p:spPr>
          <a:xfrm>
            <a:off x="1097280" y="758952"/>
            <a:ext cx="10058400" cy="2493334"/>
          </a:xfrm>
        </p:spPr>
        <p:txBody>
          <a:bodyPr>
            <a:noAutofit/>
          </a:bodyPr>
          <a:lstStyle/>
          <a:p>
            <a:r>
              <a:rPr lang="bg-BG" sz="3200" dirty="0"/>
              <a:t>ВЗАИМОДЕЙСТВИЕ С АВТОМАТИЧНИ ЧАТ СИСТЕМИ</a:t>
            </a:r>
          </a:p>
        </p:txBody>
      </p:sp>
      <p:sp>
        <p:nvSpPr>
          <p:cNvPr id="3" name="Text Placeholder 2">
            <a:extLst>
              <a:ext uri="{FF2B5EF4-FFF2-40B4-BE49-F238E27FC236}">
                <a16:creationId xmlns:a16="http://schemas.microsoft.com/office/drawing/2014/main" id="{B553A9C7-A21C-9DD9-090F-C7AB5666B328}"/>
              </a:ext>
            </a:extLst>
          </p:cNvPr>
          <p:cNvSpPr>
            <a:spLocks noGrp="1"/>
          </p:cNvSpPr>
          <p:nvPr>
            <p:ph type="body" idx="1"/>
          </p:nvPr>
        </p:nvSpPr>
        <p:spPr/>
        <p:txBody>
          <a:bodyPr/>
          <a:lstStyle/>
          <a:p>
            <a:endParaRPr lang="bg-BG" dirty="0"/>
          </a:p>
        </p:txBody>
      </p:sp>
      <p:pic>
        <p:nvPicPr>
          <p:cNvPr id="5" name="Graphic 4" descr="Chat bubble outline">
            <a:extLst>
              <a:ext uri="{FF2B5EF4-FFF2-40B4-BE49-F238E27FC236}">
                <a16:creationId xmlns:a16="http://schemas.microsoft.com/office/drawing/2014/main" id="{614FADA6-4552-8E49-CF7E-4E917C704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320" y="3404862"/>
            <a:ext cx="914400" cy="914400"/>
          </a:xfrm>
          <a:prstGeom prst="rect">
            <a:avLst/>
          </a:prstGeom>
        </p:spPr>
      </p:pic>
      <p:pic>
        <p:nvPicPr>
          <p:cNvPr id="8" name="Graphic 7" descr="Chat with solid fill">
            <a:extLst>
              <a:ext uri="{FF2B5EF4-FFF2-40B4-BE49-F238E27FC236}">
                <a16:creationId xmlns:a16="http://schemas.microsoft.com/office/drawing/2014/main" id="{5C4D39CF-A10B-03B2-E1A1-5A92251B82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7280" y="3428682"/>
            <a:ext cx="914400" cy="914400"/>
          </a:xfrm>
          <a:prstGeom prst="rect">
            <a:avLst/>
          </a:prstGeom>
        </p:spPr>
      </p:pic>
      <p:sp>
        <p:nvSpPr>
          <p:cNvPr id="10" name="Footer Placeholder 3">
            <a:extLst>
              <a:ext uri="{FF2B5EF4-FFF2-40B4-BE49-F238E27FC236}">
                <a16:creationId xmlns:a16="http://schemas.microsoft.com/office/drawing/2014/main" id="{10FF98B5-2B30-D840-F47F-C9DE54D2DF61}"/>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264710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normAutofit/>
          </a:bodyPr>
          <a:lstStyle/>
          <a:p>
            <a:r>
              <a:rPr lang="bg-BG" sz="3200" dirty="0">
                <a:ea typeface="+mj-lt"/>
                <a:cs typeface="+mj-lt"/>
              </a:rPr>
              <a:t>Взаимодействие</a:t>
            </a:r>
            <a:r>
              <a:rPr lang="en-US" sz="3200" dirty="0">
                <a:ea typeface="+mj-lt"/>
                <a:cs typeface="+mj-lt"/>
              </a:rPr>
              <a:t> </a:t>
            </a:r>
            <a:r>
              <a:rPr lang="en-US" sz="3200" dirty="0" err="1">
                <a:ea typeface="+mj-lt"/>
                <a:cs typeface="+mj-lt"/>
              </a:rPr>
              <a:t>с</a:t>
            </a:r>
            <a:r>
              <a:rPr lang="en-US" sz="3200" dirty="0">
                <a:ea typeface="+mj-lt"/>
                <a:cs typeface="+mj-lt"/>
              </a:rPr>
              <a:t>…</a:t>
            </a:r>
            <a:endParaRPr lang="bg" sz="3200" i="1" dirty="0">
              <a:cs typeface="Calibri Light"/>
            </a:endParaRPr>
          </a:p>
        </p:txBody>
      </p:sp>
      <p:graphicFrame>
        <p:nvGraphicFramePr>
          <p:cNvPr id="14" name="Content Placeholder">
            <a:extLst>
              <a:ext uri="{FF2B5EF4-FFF2-40B4-BE49-F238E27FC236}">
                <a16:creationId xmlns:a16="http://schemas.microsoft.com/office/drawing/2014/main" id="{A6C2E1E9-5589-4126-9E43-69DAE6E509BB}"/>
              </a:ext>
            </a:extLst>
          </p:cNvPr>
          <p:cNvGraphicFramePr>
            <a:graphicFrameLocks noGrp="1"/>
          </p:cNvGraphicFramePr>
          <p:nvPr>
            <p:ph idx="1"/>
            <p:extLst>
              <p:ext uri="{D42A27DB-BD31-4B8C-83A1-F6EECF244321}">
                <p14:modId xmlns:p14="http://schemas.microsoft.com/office/powerpoint/2010/main" val="3516043253"/>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2BE9012C-0BD9-8436-97E3-3EFBC44EC16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68F43B76-1A6C-0D64-D120-05F9ABBE2CF4}"/>
              </a:ext>
            </a:extLst>
          </p:cNvPr>
          <p:cNvGraphicFramePr/>
          <p:nvPr>
            <p:extLst>
              <p:ext uri="{D42A27DB-BD31-4B8C-83A1-F6EECF244321}">
                <p14:modId xmlns:p14="http://schemas.microsoft.com/office/powerpoint/2010/main" val="3391528034"/>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Chat bubble outline">
            <a:extLst>
              <a:ext uri="{FF2B5EF4-FFF2-40B4-BE49-F238E27FC236}">
                <a16:creationId xmlns:a16="http://schemas.microsoft.com/office/drawing/2014/main" id="{00CE03E7-2006-3FD3-1E78-0857A15ADC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83913" y="5670144"/>
            <a:ext cx="914400" cy="914400"/>
          </a:xfrm>
          <a:prstGeom prst="rect">
            <a:avLst/>
          </a:prstGeom>
        </p:spPr>
      </p:pic>
    </p:spTree>
    <p:extLst>
      <p:ext uri="{BB962C8B-B14F-4D97-AF65-F5344CB8AC3E}">
        <p14:creationId xmlns:p14="http://schemas.microsoft.com/office/powerpoint/2010/main" val="259994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normAutofit/>
          </a:bodyPr>
          <a:lstStyle/>
          <a:p>
            <a:r>
              <a:rPr lang="bg-BG" sz="3200" dirty="0">
                <a:ea typeface="+mj-lt"/>
                <a:cs typeface="+mj-lt"/>
              </a:rPr>
              <a:t>Взаимодействие</a:t>
            </a:r>
            <a:r>
              <a:rPr lang="en-US" sz="3200" dirty="0">
                <a:ea typeface="+mj-lt"/>
                <a:cs typeface="+mj-lt"/>
              </a:rPr>
              <a:t> </a:t>
            </a:r>
            <a:r>
              <a:rPr lang="en-US" sz="3200" dirty="0" err="1">
                <a:ea typeface="+mj-lt"/>
                <a:cs typeface="+mj-lt"/>
              </a:rPr>
              <a:t>с</a:t>
            </a:r>
            <a:r>
              <a:rPr lang="en-US" sz="3200" dirty="0">
                <a:ea typeface="+mj-lt"/>
                <a:cs typeface="+mj-lt"/>
              </a:rPr>
              <a:t>…</a:t>
            </a:r>
            <a:endParaRPr lang="bg" sz="3200" i="1" dirty="0">
              <a:cs typeface="Calibri Light"/>
            </a:endParaRPr>
          </a:p>
        </p:txBody>
      </p:sp>
      <p:graphicFrame>
        <p:nvGraphicFramePr>
          <p:cNvPr id="14" name="Content Placeholder">
            <a:extLst>
              <a:ext uri="{FF2B5EF4-FFF2-40B4-BE49-F238E27FC236}">
                <a16:creationId xmlns:a16="http://schemas.microsoft.com/office/drawing/2014/main" id="{A6C2E1E9-5589-4126-9E43-69DAE6E509BB}"/>
              </a:ext>
            </a:extLst>
          </p:cNvPr>
          <p:cNvGraphicFramePr>
            <a:graphicFrameLocks noGrp="1"/>
          </p:cNvGraphicFramePr>
          <p:nvPr>
            <p:ph idx="1"/>
            <p:extLst>
              <p:ext uri="{D42A27DB-BD31-4B8C-83A1-F6EECF244321}">
                <p14:modId xmlns:p14="http://schemas.microsoft.com/office/powerpoint/2010/main" val="2501598467"/>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2BE9012C-0BD9-8436-97E3-3EFBC44EC16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68F43B76-1A6C-0D64-D120-05F9ABBE2CF4}"/>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Chat bubble outline">
            <a:extLst>
              <a:ext uri="{FF2B5EF4-FFF2-40B4-BE49-F238E27FC236}">
                <a16:creationId xmlns:a16="http://schemas.microsoft.com/office/drawing/2014/main" id="{157F2642-D4FD-5CB4-54D1-7060A54071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83913" y="5670144"/>
            <a:ext cx="914400" cy="914400"/>
          </a:xfrm>
          <a:prstGeom prst="rect">
            <a:avLst/>
          </a:prstGeom>
        </p:spPr>
      </p:pic>
    </p:spTree>
    <p:extLst>
      <p:ext uri="{BB962C8B-B14F-4D97-AF65-F5344CB8AC3E}">
        <p14:creationId xmlns:p14="http://schemas.microsoft.com/office/powerpoint/2010/main" val="310945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normAutofit/>
          </a:bodyPr>
          <a:lstStyle/>
          <a:p>
            <a:r>
              <a:rPr lang="bg-BG" sz="3200" dirty="0">
                <a:ea typeface="+mj-lt"/>
                <a:cs typeface="+mj-lt"/>
              </a:rPr>
              <a:t>Взаимодействие</a:t>
            </a:r>
            <a:r>
              <a:rPr lang="en-US" sz="3200" dirty="0">
                <a:ea typeface="+mj-lt"/>
                <a:cs typeface="+mj-lt"/>
              </a:rPr>
              <a:t> </a:t>
            </a:r>
            <a:r>
              <a:rPr lang="en-US" sz="3200" dirty="0" err="1">
                <a:ea typeface="+mj-lt"/>
                <a:cs typeface="+mj-lt"/>
              </a:rPr>
              <a:t>с</a:t>
            </a:r>
            <a:r>
              <a:rPr lang="en-US" sz="3200" dirty="0">
                <a:ea typeface="+mj-lt"/>
                <a:cs typeface="+mj-lt"/>
              </a:rPr>
              <a:t>…</a:t>
            </a:r>
            <a:endParaRPr lang="bg" sz="3200" i="1" dirty="0">
              <a:cs typeface="Calibri Light"/>
            </a:endParaRPr>
          </a:p>
        </p:txBody>
      </p:sp>
      <p:graphicFrame>
        <p:nvGraphicFramePr>
          <p:cNvPr id="14" name="Content Placeholder">
            <a:extLst>
              <a:ext uri="{FF2B5EF4-FFF2-40B4-BE49-F238E27FC236}">
                <a16:creationId xmlns:a16="http://schemas.microsoft.com/office/drawing/2014/main" id="{A6C2E1E9-5589-4126-9E43-69DAE6E509BB}"/>
              </a:ext>
            </a:extLst>
          </p:cNvPr>
          <p:cNvGraphicFramePr>
            <a:graphicFrameLocks noGrp="1"/>
          </p:cNvGraphicFramePr>
          <p:nvPr>
            <p:ph idx="1"/>
            <p:extLst>
              <p:ext uri="{D42A27DB-BD31-4B8C-83A1-F6EECF244321}">
                <p14:modId xmlns:p14="http://schemas.microsoft.com/office/powerpoint/2010/main" val="770440789"/>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2BE9012C-0BD9-8436-97E3-3EFBC44EC16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68F43B76-1A6C-0D64-D120-05F9ABBE2CF4}"/>
              </a:ext>
            </a:extLst>
          </p:cNvPr>
          <p:cNvGraphicFramePr/>
          <p:nvPr>
            <p:extLst>
              <p:ext uri="{D42A27DB-BD31-4B8C-83A1-F6EECF244321}">
                <p14:modId xmlns:p14="http://schemas.microsoft.com/office/powerpoint/2010/main" val="629135003"/>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Chat bubble outline">
            <a:extLst>
              <a:ext uri="{FF2B5EF4-FFF2-40B4-BE49-F238E27FC236}">
                <a16:creationId xmlns:a16="http://schemas.microsoft.com/office/drawing/2014/main" id="{157F2642-D4FD-5CB4-54D1-7060A54071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75298" y="5967854"/>
            <a:ext cx="914400" cy="914400"/>
          </a:xfrm>
          <a:prstGeom prst="rect">
            <a:avLst/>
          </a:prstGeom>
        </p:spPr>
      </p:pic>
    </p:spTree>
    <p:extLst>
      <p:ext uri="{BB962C8B-B14F-4D97-AF65-F5344CB8AC3E}">
        <p14:creationId xmlns:p14="http://schemas.microsoft.com/office/powerpoint/2010/main" val="300979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6CE-94E0-05E3-DECE-F6631323C6D7}"/>
              </a:ext>
            </a:extLst>
          </p:cNvPr>
          <p:cNvSpPr>
            <a:spLocks noGrp="1"/>
          </p:cNvSpPr>
          <p:nvPr>
            <p:ph type="title"/>
          </p:nvPr>
        </p:nvSpPr>
        <p:spPr/>
        <p:txBody>
          <a:bodyPr anchor="ctr">
            <a:normAutofit/>
          </a:bodyPr>
          <a:lstStyle/>
          <a:p>
            <a:r>
              <a:rPr lang="en-GB" sz="4800" err="1">
                <a:cs typeface="Calibri Light"/>
              </a:rPr>
              <a:t>Какво</a:t>
            </a:r>
            <a:r>
              <a:rPr lang="en-GB" sz="4800">
                <a:cs typeface="Calibri Light"/>
              </a:rPr>
              <a:t> </a:t>
            </a:r>
            <a:r>
              <a:rPr lang="en-GB" sz="4800" err="1">
                <a:cs typeface="Calibri Light"/>
              </a:rPr>
              <a:t>ще</a:t>
            </a:r>
            <a:r>
              <a:rPr lang="en-GB" sz="4800">
                <a:cs typeface="Calibri Light"/>
              </a:rPr>
              <a:t> </a:t>
            </a:r>
            <a:r>
              <a:rPr lang="en-GB" sz="4800" err="1">
                <a:cs typeface="Calibri Light"/>
              </a:rPr>
              <a:t>получите</a:t>
            </a:r>
            <a:r>
              <a:rPr lang="en-GB" sz="4800">
                <a:cs typeface="Calibri Light"/>
              </a:rPr>
              <a:t> </a:t>
            </a:r>
            <a:r>
              <a:rPr lang="en-GB" sz="4800" err="1">
                <a:cs typeface="Calibri Light"/>
              </a:rPr>
              <a:t>от</a:t>
            </a:r>
            <a:r>
              <a:rPr lang="en-GB" sz="4800">
                <a:cs typeface="Calibri Light"/>
              </a:rPr>
              <a:t> </a:t>
            </a:r>
            <a:r>
              <a:rPr lang="en-GB" sz="4800" err="1">
                <a:cs typeface="Calibri Light"/>
              </a:rPr>
              <a:t>тази</a:t>
            </a:r>
            <a:r>
              <a:rPr lang="en-GB" sz="4800">
                <a:cs typeface="Calibri Light"/>
              </a:rPr>
              <a:t> </a:t>
            </a:r>
            <a:r>
              <a:rPr lang="en-GB" sz="4800" err="1">
                <a:cs typeface="Calibri Light"/>
              </a:rPr>
              <a:t>тема</a:t>
            </a:r>
            <a:r>
              <a:rPr lang="en-GB" sz="4800">
                <a:cs typeface="Calibri Light"/>
              </a:rPr>
              <a:t>?</a:t>
            </a:r>
          </a:p>
        </p:txBody>
      </p:sp>
      <p:graphicFrame>
        <p:nvGraphicFramePr>
          <p:cNvPr id="5" name="Content Placeholder 2">
            <a:extLst>
              <a:ext uri="{FF2B5EF4-FFF2-40B4-BE49-F238E27FC236}">
                <a16:creationId xmlns:a16="http://schemas.microsoft.com/office/drawing/2014/main" id="{E7F4E8D7-C0E3-A33E-9DC2-177A86CC56C9}"/>
              </a:ext>
            </a:extLst>
          </p:cNvPr>
          <p:cNvGraphicFramePr>
            <a:graphicFrameLocks noGrp="1"/>
          </p:cNvGraphicFramePr>
          <p:nvPr>
            <p:ph sz="half" idx="2"/>
            <p:extLst>
              <p:ext uri="{D42A27DB-BD31-4B8C-83A1-F6EECF244321}">
                <p14:modId xmlns:p14="http://schemas.microsoft.com/office/powerpoint/2010/main" val="1478728231"/>
              </p:ext>
            </p:extLst>
          </p:nvPr>
        </p:nvGraphicFramePr>
        <p:xfrm>
          <a:off x="4060688" y="1113135"/>
          <a:ext cx="7953122" cy="5034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A202317-B9F8-0FFF-ACC2-ECED72841324}"/>
              </a:ext>
            </a:extLst>
          </p:cNvPr>
          <p:cNvGraphicFramePr/>
          <p:nvPr>
            <p:extLst>
              <p:ext uri="{D42A27DB-BD31-4B8C-83A1-F6EECF244321}">
                <p14:modId xmlns:p14="http://schemas.microsoft.com/office/powerpoint/2010/main" val="1337298843"/>
              </p:ext>
            </p:extLst>
          </p:nvPr>
        </p:nvGraphicFramePr>
        <p:xfrm>
          <a:off x="455041" y="1607015"/>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FAC9E568-542D-0F06-2AE4-68827BF7D201}"/>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105380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normAutofit/>
          </a:bodyPr>
          <a:lstStyle/>
          <a:p>
            <a:r>
              <a:rPr lang="bg-BG" sz="3200" dirty="0">
                <a:ea typeface="+mj-lt"/>
                <a:cs typeface="+mj-lt"/>
              </a:rPr>
              <a:t>Взаимодействие</a:t>
            </a:r>
            <a:r>
              <a:rPr lang="en-US" sz="3200" dirty="0">
                <a:ea typeface="+mj-lt"/>
                <a:cs typeface="+mj-lt"/>
              </a:rPr>
              <a:t> </a:t>
            </a:r>
            <a:r>
              <a:rPr lang="en-US" sz="3200" dirty="0" err="1">
                <a:ea typeface="+mj-lt"/>
                <a:cs typeface="+mj-lt"/>
              </a:rPr>
              <a:t>с</a:t>
            </a:r>
            <a:r>
              <a:rPr lang="en-US" sz="3200" dirty="0">
                <a:ea typeface="+mj-lt"/>
                <a:cs typeface="+mj-lt"/>
              </a:rPr>
              <a:t>…</a:t>
            </a:r>
            <a:endParaRPr lang="bg" sz="3200" i="1" dirty="0">
              <a:cs typeface="Calibri Light"/>
            </a:endParaRPr>
          </a:p>
        </p:txBody>
      </p:sp>
      <p:graphicFrame>
        <p:nvGraphicFramePr>
          <p:cNvPr id="14" name="Content Placeholder">
            <a:extLst>
              <a:ext uri="{FF2B5EF4-FFF2-40B4-BE49-F238E27FC236}">
                <a16:creationId xmlns:a16="http://schemas.microsoft.com/office/drawing/2014/main" id="{A6C2E1E9-5589-4126-9E43-69DAE6E509BB}"/>
              </a:ext>
            </a:extLst>
          </p:cNvPr>
          <p:cNvGraphicFramePr>
            <a:graphicFrameLocks noGrp="1"/>
          </p:cNvGraphicFramePr>
          <p:nvPr>
            <p:ph idx="1"/>
            <p:extLst>
              <p:ext uri="{D42A27DB-BD31-4B8C-83A1-F6EECF244321}">
                <p14:modId xmlns:p14="http://schemas.microsoft.com/office/powerpoint/2010/main" val="1890530097"/>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2BE9012C-0BD9-8436-97E3-3EFBC44EC16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68F43B76-1A6C-0D64-D120-05F9ABBE2CF4}"/>
              </a:ext>
            </a:extLst>
          </p:cNvPr>
          <p:cNvGraphicFramePr/>
          <p:nvPr>
            <p:extLst>
              <p:ext uri="{D42A27DB-BD31-4B8C-83A1-F6EECF244321}">
                <p14:modId xmlns:p14="http://schemas.microsoft.com/office/powerpoint/2010/main" val="1666768973"/>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Chat bubble outline">
            <a:extLst>
              <a:ext uri="{FF2B5EF4-FFF2-40B4-BE49-F238E27FC236}">
                <a16:creationId xmlns:a16="http://schemas.microsoft.com/office/drawing/2014/main" id="{157F2642-D4FD-5CB4-54D1-7060A54071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75298" y="5967854"/>
            <a:ext cx="914400" cy="914400"/>
          </a:xfrm>
          <a:prstGeom prst="rect">
            <a:avLst/>
          </a:prstGeom>
        </p:spPr>
      </p:pic>
    </p:spTree>
    <p:extLst>
      <p:ext uri="{BB962C8B-B14F-4D97-AF65-F5344CB8AC3E}">
        <p14:creationId xmlns:p14="http://schemas.microsoft.com/office/powerpoint/2010/main" val="257518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normAutofit/>
          </a:bodyPr>
          <a:lstStyle/>
          <a:p>
            <a:r>
              <a:rPr lang="bg-BG" sz="3200" dirty="0">
                <a:ea typeface="+mj-lt"/>
                <a:cs typeface="+mj-lt"/>
              </a:rPr>
              <a:t>Взаимодействие</a:t>
            </a:r>
            <a:r>
              <a:rPr lang="en-US" sz="3200" dirty="0">
                <a:ea typeface="+mj-lt"/>
                <a:cs typeface="+mj-lt"/>
              </a:rPr>
              <a:t> </a:t>
            </a:r>
            <a:r>
              <a:rPr lang="en-US" sz="3200" dirty="0" err="1">
                <a:ea typeface="+mj-lt"/>
                <a:cs typeface="+mj-lt"/>
              </a:rPr>
              <a:t>с</a:t>
            </a:r>
            <a:r>
              <a:rPr lang="en-US" sz="3200" dirty="0">
                <a:ea typeface="+mj-lt"/>
                <a:cs typeface="+mj-lt"/>
              </a:rPr>
              <a:t>…</a:t>
            </a:r>
            <a:endParaRPr lang="bg" sz="3200" i="1" dirty="0">
              <a:cs typeface="Calibri Light"/>
            </a:endParaRPr>
          </a:p>
        </p:txBody>
      </p:sp>
      <p:graphicFrame>
        <p:nvGraphicFramePr>
          <p:cNvPr id="14" name="Content Placeholder">
            <a:extLst>
              <a:ext uri="{FF2B5EF4-FFF2-40B4-BE49-F238E27FC236}">
                <a16:creationId xmlns:a16="http://schemas.microsoft.com/office/drawing/2014/main" id="{A6C2E1E9-5589-4126-9E43-69DAE6E509BB}"/>
              </a:ext>
            </a:extLst>
          </p:cNvPr>
          <p:cNvGraphicFramePr>
            <a:graphicFrameLocks noGrp="1"/>
          </p:cNvGraphicFramePr>
          <p:nvPr>
            <p:ph idx="1"/>
            <p:extLst>
              <p:ext uri="{D42A27DB-BD31-4B8C-83A1-F6EECF244321}">
                <p14:modId xmlns:p14="http://schemas.microsoft.com/office/powerpoint/2010/main" val="2820272305"/>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2BE9012C-0BD9-8436-97E3-3EFBC44EC16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68F43B76-1A6C-0D64-D120-05F9ABBE2CF4}"/>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Chat bubble outline">
            <a:extLst>
              <a:ext uri="{FF2B5EF4-FFF2-40B4-BE49-F238E27FC236}">
                <a16:creationId xmlns:a16="http://schemas.microsoft.com/office/drawing/2014/main" id="{157F2642-D4FD-5CB4-54D1-7060A54071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75298" y="5967854"/>
            <a:ext cx="914400" cy="914400"/>
          </a:xfrm>
          <a:prstGeom prst="rect">
            <a:avLst/>
          </a:prstGeom>
        </p:spPr>
      </p:pic>
    </p:spTree>
    <p:extLst>
      <p:ext uri="{BB962C8B-B14F-4D97-AF65-F5344CB8AC3E}">
        <p14:creationId xmlns:p14="http://schemas.microsoft.com/office/powerpoint/2010/main" val="423513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ECC9-164B-C64D-F539-3A04C1ECA05C}"/>
              </a:ext>
            </a:extLst>
          </p:cNvPr>
          <p:cNvSpPr>
            <a:spLocks noGrp="1"/>
          </p:cNvSpPr>
          <p:nvPr>
            <p:ph type="title"/>
          </p:nvPr>
        </p:nvSpPr>
        <p:spPr>
          <a:xfrm>
            <a:off x="1097280" y="758952"/>
            <a:ext cx="10058400" cy="2493334"/>
          </a:xfrm>
        </p:spPr>
        <p:txBody>
          <a:bodyPr>
            <a:noAutofit/>
          </a:bodyPr>
          <a:lstStyle/>
          <a:p>
            <a:r>
              <a:rPr lang="bg-BG" sz="3200" dirty="0"/>
              <a:t>ЧАТ </a:t>
            </a:r>
            <a:r>
              <a:rPr lang="en-GB" sz="3200" dirty="0"/>
              <a:t>GPT – </a:t>
            </a:r>
            <a:r>
              <a:rPr lang="bg-BG" sz="3200" dirty="0"/>
              <a:t>СЪВРЕМЕННИЯТ ЧАТ БОТ ВЪЗ ОСНОВА ИЗКУСТВЕН ИНТЕЛЕКТ</a:t>
            </a:r>
          </a:p>
        </p:txBody>
      </p:sp>
      <p:sp>
        <p:nvSpPr>
          <p:cNvPr id="3" name="Text Placeholder 2">
            <a:extLst>
              <a:ext uri="{FF2B5EF4-FFF2-40B4-BE49-F238E27FC236}">
                <a16:creationId xmlns:a16="http://schemas.microsoft.com/office/drawing/2014/main" id="{B553A9C7-A21C-9DD9-090F-C7AB5666B328}"/>
              </a:ext>
            </a:extLst>
          </p:cNvPr>
          <p:cNvSpPr>
            <a:spLocks noGrp="1"/>
          </p:cNvSpPr>
          <p:nvPr>
            <p:ph type="body" idx="1"/>
          </p:nvPr>
        </p:nvSpPr>
        <p:spPr/>
        <p:txBody>
          <a:bodyPr/>
          <a:lstStyle/>
          <a:p>
            <a:endParaRPr lang="bg-BG" dirty="0"/>
          </a:p>
        </p:txBody>
      </p:sp>
      <p:pic>
        <p:nvPicPr>
          <p:cNvPr id="6" name="Graphic 5" descr="Artificial Intelligence with solid fill">
            <a:extLst>
              <a:ext uri="{FF2B5EF4-FFF2-40B4-BE49-F238E27FC236}">
                <a16:creationId xmlns:a16="http://schemas.microsoft.com/office/drawing/2014/main" id="{51903075-4103-4834-9B75-11E849EACC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280" y="3355102"/>
            <a:ext cx="914400" cy="914400"/>
          </a:xfrm>
          <a:prstGeom prst="rect">
            <a:avLst/>
          </a:prstGeom>
        </p:spPr>
      </p:pic>
      <p:pic>
        <p:nvPicPr>
          <p:cNvPr id="9" name="Graphic 8" descr="Robot outline">
            <a:extLst>
              <a:ext uri="{FF2B5EF4-FFF2-40B4-BE49-F238E27FC236}">
                <a16:creationId xmlns:a16="http://schemas.microsoft.com/office/drawing/2014/main" id="{406050F2-778E-3DE0-5A4F-CD07BEED85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3330" y="3362014"/>
            <a:ext cx="914400" cy="914400"/>
          </a:xfrm>
          <a:prstGeom prst="rect">
            <a:avLst/>
          </a:prstGeom>
        </p:spPr>
      </p:pic>
      <p:sp>
        <p:nvSpPr>
          <p:cNvPr id="10" name="Footer Placeholder 3">
            <a:extLst>
              <a:ext uri="{FF2B5EF4-FFF2-40B4-BE49-F238E27FC236}">
                <a16:creationId xmlns:a16="http://schemas.microsoft.com/office/drawing/2014/main" id="{C246FC74-100C-245F-BA8B-D94F3F4FD1E7}"/>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53372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2834641"/>
          </a:xfrm>
        </p:spPr>
        <p:txBody>
          <a:bodyPr anchor="ctr">
            <a:normAutofit/>
          </a:bodyPr>
          <a:lstStyle/>
          <a:p>
            <a:r>
              <a:rPr lang="bg-BG" sz="3600" dirty="0"/>
              <a:t>Чат </a:t>
            </a:r>
            <a:r>
              <a:rPr lang="en-GB" sz="3600" dirty="0"/>
              <a:t>GPT – </a:t>
            </a:r>
            <a:r>
              <a:rPr lang="bg-BG" sz="3600" dirty="0"/>
              <a:t>съвременният чат бот въз основа изкуствен интелект</a:t>
            </a:r>
            <a:endParaRPr lang="bg-BG" dirty="0"/>
          </a:p>
        </p:txBody>
      </p:sp>
      <p:graphicFrame>
        <p:nvGraphicFramePr>
          <p:cNvPr id="5" name="Content Placeholder">
            <a:extLst>
              <a:ext uri="{FF2B5EF4-FFF2-40B4-BE49-F238E27FC236}">
                <a16:creationId xmlns:a16="http://schemas.microsoft.com/office/drawing/2014/main" id="{584BA4D4-BE8A-F582-5C82-930868D6DAB1}"/>
              </a:ext>
            </a:extLst>
          </p:cNvPr>
          <p:cNvGraphicFramePr>
            <a:graphicFrameLocks noGrp="1"/>
          </p:cNvGraphicFramePr>
          <p:nvPr>
            <p:ph idx="1"/>
            <p:extLst>
              <p:ext uri="{D42A27DB-BD31-4B8C-83A1-F6EECF244321}">
                <p14:modId xmlns:p14="http://schemas.microsoft.com/office/powerpoint/2010/main" val="1755240316"/>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9A97A71A-8661-9B13-1CAF-ADC8860B2C8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4" name="Graphic 3" descr="Robot outline">
            <a:extLst>
              <a:ext uri="{FF2B5EF4-FFF2-40B4-BE49-F238E27FC236}">
                <a16:creationId xmlns:a16="http://schemas.microsoft.com/office/drawing/2014/main" id="{3C709DA0-406C-E171-BF59-92CC57B84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31550" y="5643563"/>
            <a:ext cx="914400" cy="91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t">
            <a:normAutofit fontScale="90000"/>
          </a:bodyPr>
          <a:lstStyle/>
          <a:p>
            <a:r>
              <a:rPr lang="bg-BG" sz="3600" dirty="0"/>
              <a:t>Чат </a:t>
            </a:r>
            <a:r>
              <a:rPr lang="en-GB" sz="3600" dirty="0"/>
              <a:t>GPT – </a:t>
            </a:r>
            <a:r>
              <a:rPr lang="bg-BG" sz="3600" dirty="0"/>
              <a:t>съвременният чат бот въз основа изкуствен интелект</a:t>
            </a:r>
            <a:endParaRPr lang="bg-BG" dirty="0">
              <a:solidFill>
                <a:srgbClr val="FFFFFF"/>
              </a:solidFill>
            </a:endParaRPr>
          </a:p>
        </p:txBody>
      </p:sp>
      <p:graphicFrame>
        <p:nvGraphicFramePr>
          <p:cNvPr id="24" name="Content Placeholder">
            <a:extLst>
              <a:ext uri="{FF2B5EF4-FFF2-40B4-BE49-F238E27FC236}">
                <a16:creationId xmlns:a16="http://schemas.microsoft.com/office/drawing/2014/main" id="{0D28B0DE-824E-1264-2E25-CE505C80A485}"/>
              </a:ext>
            </a:extLst>
          </p:cNvPr>
          <p:cNvGraphicFramePr>
            <a:graphicFrameLocks noGrp="1"/>
          </p:cNvGraphicFramePr>
          <p:nvPr>
            <p:ph idx="1"/>
            <p:extLst>
              <p:ext uri="{D42A27DB-BD31-4B8C-83A1-F6EECF244321}">
                <p14:modId xmlns:p14="http://schemas.microsoft.com/office/powerpoint/2010/main" val="3521776190"/>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6AD925D-480E-A39D-E496-ED626001AD38}"/>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5" name="Diagram 4">
            <a:extLst>
              <a:ext uri="{FF2B5EF4-FFF2-40B4-BE49-F238E27FC236}">
                <a16:creationId xmlns:a16="http://schemas.microsoft.com/office/drawing/2014/main" id="{95438A34-6723-3464-C6D6-79BE0605F872}"/>
              </a:ext>
            </a:extLst>
          </p:cNvPr>
          <p:cNvGraphicFramePr/>
          <p:nvPr>
            <p:extLst>
              <p:ext uri="{D42A27DB-BD31-4B8C-83A1-F6EECF244321}">
                <p14:modId xmlns:p14="http://schemas.microsoft.com/office/powerpoint/2010/main" val="1728488333"/>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Graphic 5" descr="Robot outline">
            <a:extLst>
              <a:ext uri="{FF2B5EF4-FFF2-40B4-BE49-F238E27FC236}">
                <a16:creationId xmlns:a16="http://schemas.microsoft.com/office/drawing/2014/main" id="{3CE5B5A2-F5CE-5528-C7B6-FCA4B28FB9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31550" y="5643563"/>
            <a:ext cx="914400" cy="91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normAutofit/>
          </a:bodyPr>
          <a:lstStyle/>
          <a:p>
            <a:r>
              <a:rPr lang="bg-BG" sz="3200" dirty="0"/>
              <a:t>Чат </a:t>
            </a:r>
            <a:r>
              <a:rPr lang="en-GB" sz="3200" dirty="0"/>
              <a:t>GPT – </a:t>
            </a:r>
            <a:r>
              <a:rPr lang="bg-BG" sz="3200" dirty="0"/>
              <a:t>съвременният чат бот въз основа изкуствен интелект</a:t>
            </a:r>
            <a:endParaRPr lang="bg" sz="3200" i="1" dirty="0">
              <a:cs typeface="Calibri Light"/>
            </a:endParaRPr>
          </a:p>
        </p:txBody>
      </p:sp>
      <p:pic>
        <p:nvPicPr>
          <p:cNvPr id="9" name="Content Placeholder 8">
            <a:extLst>
              <a:ext uri="{FF2B5EF4-FFF2-40B4-BE49-F238E27FC236}">
                <a16:creationId xmlns:a16="http://schemas.microsoft.com/office/drawing/2014/main" id="{C4C82A3D-2D24-F9C1-BEEB-12C6F4F3E81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49" r="11024"/>
          <a:stretch/>
        </p:blipFill>
        <p:spPr bwMode="auto">
          <a:xfrm>
            <a:off x="4200652" y="1577194"/>
            <a:ext cx="7770103" cy="3898829"/>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Footer Placeholder 3">
            <a:extLst>
              <a:ext uri="{FF2B5EF4-FFF2-40B4-BE49-F238E27FC236}">
                <a16:creationId xmlns:a16="http://schemas.microsoft.com/office/drawing/2014/main" id="{2BE9012C-0BD9-8436-97E3-3EFBC44EC16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4" name="Diagram 3">
            <a:extLst>
              <a:ext uri="{FF2B5EF4-FFF2-40B4-BE49-F238E27FC236}">
                <a16:creationId xmlns:a16="http://schemas.microsoft.com/office/drawing/2014/main" id="{68F43B76-1A6C-0D64-D120-05F9ABBE2CF4}"/>
              </a:ext>
            </a:extLst>
          </p:cNvPr>
          <p:cNvGraphicFramePr/>
          <p:nvPr>
            <p:extLst>
              <p:ext uri="{D42A27DB-BD31-4B8C-83A1-F6EECF244321}">
                <p14:modId xmlns:p14="http://schemas.microsoft.com/office/powerpoint/2010/main" val="545639109"/>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aphic 9" descr="Robot outline">
            <a:extLst>
              <a:ext uri="{FF2B5EF4-FFF2-40B4-BE49-F238E27FC236}">
                <a16:creationId xmlns:a16="http://schemas.microsoft.com/office/drawing/2014/main" id="{66B85D3D-DF7A-3479-A51A-BEC269C6DE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31550" y="5643563"/>
            <a:ext cx="914400" cy="914400"/>
          </a:xfrm>
          <a:prstGeom prst="rect">
            <a:avLst/>
          </a:prstGeom>
        </p:spPr>
      </p:pic>
    </p:spTree>
    <p:extLst>
      <p:ext uri="{BB962C8B-B14F-4D97-AF65-F5344CB8AC3E}">
        <p14:creationId xmlns:p14="http://schemas.microsoft.com/office/powerpoint/2010/main" val="332157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ECC9-164B-C64D-F539-3A04C1ECA05C}"/>
              </a:ext>
            </a:extLst>
          </p:cNvPr>
          <p:cNvSpPr>
            <a:spLocks noGrp="1"/>
          </p:cNvSpPr>
          <p:nvPr>
            <p:ph type="title"/>
          </p:nvPr>
        </p:nvSpPr>
        <p:spPr>
          <a:xfrm>
            <a:off x="1097280" y="758952"/>
            <a:ext cx="10058400" cy="2493334"/>
          </a:xfrm>
        </p:spPr>
        <p:txBody>
          <a:bodyPr>
            <a:noAutofit/>
          </a:bodyPr>
          <a:lstStyle/>
          <a:p>
            <a:r>
              <a:rPr lang="en-GB" sz="3200" dirty="0"/>
              <a:t>RPA </a:t>
            </a:r>
            <a:r>
              <a:rPr lang="bg-BG" sz="3200" dirty="0"/>
              <a:t>ПРИЛОЖЕНИЯ СПОРЕД ПОТРЕБНОСТИТЕ</a:t>
            </a:r>
          </a:p>
        </p:txBody>
      </p:sp>
      <p:sp>
        <p:nvSpPr>
          <p:cNvPr id="3" name="Text Placeholder 2">
            <a:extLst>
              <a:ext uri="{FF2B5EF4-FFF2-40B4-BE49-F238E27FC236}">
                <a16:creationId xmlns:a16="http://schemas.microsoft.com/office/drawing/2014/main" id="{B553A9C7-A21C-9DD9-090F-C7AB5666B328}"/>
              </a:ext>
            </a:extLst>
          </p:cNvPr>
          <p:cNvSpPr>
            <a:spLocks noGrp="1"/>
          </p:cNvSpPr>
          <p:nvPr>
            <p:ph type="body" idx="1"/>
          </p:nvPr>
        </p:nvSpPr>
        <p:spPr/>
        <p:txBody>
          <a:bodyPr/>
          <a:lstStyle/>
          <a:p>
            <a:endParaRPr lang="bg-BG" dirty="0"/>
          </a:p>
        </p:txBody>
      </p:sp>
      <p:pic>
        <p:nvPicPr>
          <p:cNvPr id="11" name="Graphic 10" descr="Programmer female with solid fill">
            <a:extLst>
              <a:ext uri="{FF2B5EF4-FFF2-40B4-BE49-F238E27FC236}">
                <a16:creationId xmlns:a16="http://schemas.microsoft.com/office/drawing/2014/main" id="{DB62D831-1ED0-7C85-D4B2-F37317AF5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280" y="3395507"/>
            <a:ext cx="914400" cy="914400"/>
          </a:xfrm>
          <a:prstGeom prst="rect">
            <a:avLst/>
          </a:prstGeom>
        </p:spPr>
      </p:pic>
      <p:pic>
        <p:nvPicPr>
          <p:cNvPr id="13" name="Graphic 12" descr="Cmd Terminal outline">
            <a:extLst>
              <a:ext uri="{FF2B5EF4-FFF2-40B4-BE49-F238E27FC236}">
                <a16:creationId xmlns:a16="http://schemas.microsoft.com/office/drawing/2014/main" id="{256E93F1-DEAF-CD9D-B21B-C13607C053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80320" y="3535325"/>
            <a:ext cx="914400" cy="914400"/>
          </a:xfrm>
          <a:prstGeom prst="rect">
            <a:avLst/>
          </a:prstGeom>
        </p:spPr>
      </p:pic>
      <p:sp>
        <p:nvSpPr>
          <p:cNvPr id="14" name="Footer Placeholder 3">
            <a:extLst>
              <a:ext uri="{FF2B5EF4-FFF2-40B4-BE49-F238E27FC236}">
                <a16:creationId xmlns:a16="http://schemas.microsoft.com/office/drawing/2014/main" id="{854E9A94-5AA0-24E8-FC02-60F2C3F8135C}"/>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182024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66054-2A85-15D7-E3F1-22B9B2D661E4}"/>
              </a:ext>
            </a:extLst>
          </p:cNvPr>
          <p:cNvSpPr>
            <a:spLocks noGrp="1"/>
          </p:cNvSpPr>
          <p:nvPr>
            <p:ph type="title"/>
          </p:nvPr>
        </p:nvSpPr>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socialtypro</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„Публикация от профила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socialtypro</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31 Март 2023. [Онлайн].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Available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www.instagram.com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/CqdegazgOe4/. [Отваряно на Юли 2023].</a:t>
            </a:r>
            <a:r>
              <a:rPr lang="en-BG" dirty="0">
                <a:effectLst/>
              </a:rPr>
              <a:t> </a:t>
            </a:r>
            <a:endParaRPr lang="bg-BG" dirty="0"/>
          </a:p>
        </p:txBody>
      </p:sp>
      <p:pic>
        <p:nvPicPr>
          <p:cNvPr id="6" name="Content Placeholder 5" descr="A screenshot of a computer program&#10;&#10;Description automatically generated">
            <a:extLst>
              <a:ext uri="{FF2B5EF4-FFF2-40B4-BE49-F238E27FC236}">
                <a16:creationId xmlns:a16="http://schemas.microsoft.com/office/drawing/2014/main" id="{B52FFCF5-29C9-3581-7680-BAEF33FA17A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42270"/>
          <a:stretch/>
        </p:blipFill>
        <p:spPr>
          <a:xfrm>
            <a:off x="383669" y="1658679"/>
            <a:ext cx="5218429" cy="4369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6" descr="A screenshot of a computer program&#10;&#10;Description automatically generated">
            <a:extLst>
              <a:ext uri="{FF2B5EF4-FFF2-40B4-BE49-F238E27FC236}">
                <a16:creationId xmlns:a16="http://schemas.microsoft.com/office/drawing/2014/main" id="{6B32BFFC-9414-19DC-D9F6-00AB1F8E911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54090"/>
          <a:stretch/>
        </p:blipFill>
        <p:spPr>
          <a:xfrm>
            <a:off x="6877674" y="2070897"/>
            <a:ext cx="4930657" cy="3395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phic 7" descr="Cmd Terminal outline">
            <a:extLst>
              <a:ext uri="{FF2B5EF4-FFF2-40B4-BE49-F238E27FC236}">
                <a16:creationId xmlns:a16="http://schemas.microsoft.com/office/drawing/2014/main" id="{2A7BDB16-5C5A-1E31-47E9-C6C0E137B8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3931" y="5466412"/>
            <a:ext cx="914400" cy="914400"/>
          </a:xfrm>
          <a:prstGeom prst="rect">
            <a:avLst/>
          </a:prstGeom>
        </p:spPr>
      </p:pic>
      <p:sp>
        <p:nvSpPr>
          <p:cNvPr id="9" name="Footer Placeholder 3">
            <a:extLst>
              <a:ext uri="{FF2B5EF4-FFF2-40B4-BE49-F238E27FC236}">
                <a16:creationId xmlns:a16="http://schemas.microsoft.com/office/drawing/2014/main" id="{8AC5A695-FED5-06F8-AF67-772C59CB7D00}"/>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406085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3F971C-E702-108F-BF01-48601A92ACB3}"/>
              </a:ext>
            </a:extLst>
          </p:cNvPr>
          <p:cNvSpPr>
            <a:spLocks noGrp="1"/>
          </p:cNvSpPr>
          <p:nvPr>
            <p:ph type="title"/>
          </p:nvPr>
        </p:nvSpPr>
        <p:spPr>
          <a:xfrm>
            <a:off x="0" y="527427"/>
            <a:ext cx="12192000" cy="727215"/>
          </a:xfrm>
        </p:spPr>
        <p:txBody>
          <a:bodyPr>
            <a:normAutofit/>
          </a:bodyPr>
          <a:lstStyle/>
          <a:p>
            <a:r>
              <a:rPr lang="bg-BG" sz="3600" dirty="0"/>
              <a:t>Приложения на изкуствения за работа с текст </a:t>
            </a:r>
          </a:p>
        </p:txBody>
      </p:sp>
      <p:pic>
        <p:nvPicPr>
          <p:cNvPr id="5" name="Content Placeholder 4" descr="A screenshot of a computer program&#10;&#10;Description automatically generated">
            <a:extLst>
              <a:ext uri="{FF2B5EF4-FFF2-40B4-BE49-F238E27FC236}">
                <a16:creationId xmlns:a16="http://schemas.microsoft.com/office/drawing/2014/main" id="{563B8B15-ACB4-3FC1-88EE-7EDC5A08C426}"/>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41785"/>
          <a:stretch/>
        </p:blipFill>
        <p:spPr>
          <a:xfrm>
            <a:off x="170121" y="1869242"/>
            <a:ext cx="5738529" cy="3340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descr="A screenshot of a computer program&#10;&#10;Description automatically generated">
            <a:extLst>
              <a:ext uri="{FF2B5EF4-FFF2-40B4-BE49-F238E27FC236}">
                <a16:creationId xmlns:a16="http://schemas.microsoft.com/office/drawing/2014/main" id="{8A8FCA25-9B82-E94B-1793-147D2B4C16C4}"/>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57302"/>
          <a:stretch/>
        </p:blipFill>
        <p:spPr>
          <a:xfrm>
            <a:off x="6244756" y="2743200"/>
            <a:ext cx="5777123" cy="2466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A32CC155-BC9F-6F88-10CE-B0E7E1B6C291}"/>
              </a:ext>
            </a:extLst>
          </p:cNvPr>
          <p:cNvSpPr txBox="1"/>
          <p:nvPr/>
        </p:nvSpPr>
        <p:spPr>
          <a:xfrm>
            <a:off x="170121" y="5422605"/>
            <a:ext cx="10568763" cy="923330"/>
          </a:xfrm>
          <a:prstGeom prst="rect">
            <a:avLst/>
          </a:prstGeom>
          <a:noFill/>
        </p:spPr>
        <p:txBody>
          <a:bodyPr wrap="square" rtlCol="0">
            <a:spAutoFit/>
          </a:bodyPr>
          <a:lstStyle/>
          <a:p>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J</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DHINGRA, „JATIN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DHINGRA’s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Post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2023 Май 2023. [Онлайн].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Available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www.linkedin.com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posts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/jatindhingra2309_artificialintelligence-openai-ai-activity-7069979953919893504-HtEI?trk=</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public_profile_like_view</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[Отваряно на Юли].</a:t>
            </a:r>
            <a:r>
              <a:rPr lang="en-BG" dirty="0">
                <a:effectLst/>
              </a:rPr>
              <a:t> </a:t>
            </a:r>
            <a:endParaRPr lang="bg-BG" dirty="0"/>
          </a:p>
        </p:txBody>
      </p:sp>
      <p:pic>
        <p:nvPicPr>
          <p:cNvPr id="10" name="Graphic 9" descr="Cmd Terminal outline">
            <a:extLst>
              <a:ext uri="{FF2B5EF4-FFF2-40B4-BE49-F238E27FC236}">
                <a16:creationId xmlns:a16="http://schemas.microsoft.com/office/drawing/2014/main" id="{D3E8F7B2-6253-8B9C-524F-F51927D9A3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3931" y="5466412"/>
            <a:ext cx="914400" cy="914400"/>
          </a:xfrm>
          <a:prstGeom prst="rect">
            <a:avLst/>
          </a:prstGeom>
        </p:spPr>
      </p:pic>
      <p:sp>
        <p:nvSpPr>
          <p:cNvPr id="11" name="Footer Placeholder 3">
            <a:extLst>
              <a:ext uri="{FF2B5EF4-FFF2-40B4-BE49-F238E27FC236}">
                <a16:creationId xmlns:a16="http://schemas.microsoft.com/office/drawing/2014/main" id="{0A0C0F58-F34C-8604-7720-C7962497BFDD}"/>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211873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865F17E-7177-57E8-6D32-27D476A093E3}"/>
              </a:ext>
            </a:extLst>
          </p:cNvPr>
          <p:cNvSpPr>
            <a:spLocks noGrp="1"/>
          </p:cNvSpPr>
          <p:nvPr>
            <p:ph type="title"/>
          </p:nvPr>
        </p:nvSpPr>
        <p:spPr/>
        <p:txBody>
          <a:bodyPr>
            <a:normAutofit fontScale="90000"/>
          </a:bodyPr>
          <a:lstStyle/>
          <a:p>
            <a:r>
              <a:rPr lang="en-GB" sz="3600" dirty="0"/>
              <a:t>RPA </a:t>
            </a:r>
            <a:r>
              <a:rPr lang="bg-BG" sz="3600" dirty="0"/>
              <a:t>ПРИЛОЖЕНИЯ СПОРЕД ПОТРЕБНОСТИТЕ</a:t>
            </a:r>
            <a:endParaRPr lang="en-US" dirty="0"/>
          </a:p>
        </p:txBody>
      </p:sp>
      <p:sp>
        <p:nvSpPr>
          <p:cNvPr id="10" name="Text Placeholder 3">
            <a:extLst>
              <a:ext uri="{FF2B5EF4-FFF2-40B4-BE49-F238E27FC236}">
                <a16:creationId xmlns:a16="http://schemas.microsoft.com/office/drawing/2014/main" id="{2D2295C3-663F-E879-415C-ABBAC03C43CA}"/>
              </a:ext>
            </a:extLst>
          </p:cNvPr>
          <p:cNvSpPr>
            <a:spLocks noGrp="1"/>
          </p:cNvSpPr>
          <p:nvPr>
            <p:ph type="body" sz="half" idx="2"/>
          </p:nvPr>
        </p:nvSpPr>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25 инструмента, използващи изкуствен интелект, според областта им на приложение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a:t>
            </a:r>
          </a:p>
          <a:p>
            <a:endParaRPr lang="en-BG" sz="1800" dirty="0">
              <a:latin typeface="Cambria" panose="02040503050406030204" pitchFamily="18" charset="0"/>
              <a:cs typeface="Times New Roman" panose="02020603050405020304" pitchFamily="18" charset="0"/>
            </a:endParaRPr>
          </a:p>
          <a:p>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Radiopsis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„25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Best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Generative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AI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Tools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The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Power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and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Pressure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Game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Март 2023. [Онлайн].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Available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https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www.rapidops.com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blog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generative-ai-tools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[Отваряно на Юли 2023].</a:t>
            </a:r>
            <a:r>
              <a:rPr lang="en-BG" dirty="0">
                <a:effectLst/>
              </a:rPr>
              <a:t> </a:t>
            </a:r>
            <a:endParaRPr lang="en-US" dirty="0"/>
          </a:p>
        </p:txBody>
      </p:sp>
      <p:sp>
        <p:nvSpPr>
          <p:cNvPr id="5" name="Footer Placeholder 3">
            <a:extLst>
              <a:ext uri="{FF2B5EF4-FFF2-40B4-BE49-F238E27FC236}">
                <a16:creationId xmlns:a16="http://schemas.microsoft.com/office/drawing/2014/main" id="{F93B1545-4AF3-140A-8289-8B26687E28F5}"/>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3" name="Picture 2" descr="Generative AI Tools in all domains">
            <a:extLst>
              <a:ext uri="{FF2B5EF4-FFF2-40B4-BE49-F238E27FC236}">
                <a16:creationId xmlns:a16="http://schemas.microsoft.com/office/drawing/2014/main" id="{0BFCA582-C832-DB88-3A55-4150DFE4B7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10" b="8827"/>
          <a:stretch/>
        </p:blipFill>
        <p:spPr bwMode="auto">
          <a:xfrm>
            <a:off x="4912241" y="212651"/>
            <a:ext cx="6473993" cy="58267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2">
            <a:extLst>
              <a:ext uri="{FF2B5EF4-FFF2-40B4-BE49-F238E27FC236}">
                <a16:creationId xmlns:a16="http://schemas.microsoft.com/office/drawing/2014/main" id="{B4019B09-76B1-78B8-7DFF-5E4E04477359}"/>
              </a:ext>
            </a:extLst>
          </p:cNvPr>
          <p:cNvSpPr>
            <a:spLocks noChangeArrowheads="1"/>
          </p:cNvSpPr>
          <p:nvPr/>
        </p:nvSpPr>
        <p:spPr bwMode="auto">
          <a:xfrm>
            <a:off x="-1639941" y="-4637"/>
            <a:ext cx="21397454" cy="5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bg-BG"/>
          </a:p>
        </p:txBody>
      </p:sp>
      <p:pic>
        <p:nvPicPr>
          <p:cNvPr id="4" name="Graphic 3" descr="Cmd Terminal outline">
            <a:extLst>
              <a:ext uri="{FF2B5EF4-FFF2-40B4-BE49-F238E27FC236}">
                <a16:creationId xmlns:a16="http://schemas.microsoft.com/office/drawing/2014/main" id="{3A815BB4-92C4-909A-8D2E-E6264A4ABF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9391" y="5848004"/>
            <a:ext cx="914400" cy="914400"/>
          </a:xfrm>
          <a:prstGeom prst="rect">
            <a:avLst/>
          </a:prstGeom>
        </p:spPr>
      </p:pic>
    </p:spTree>
    <p:extLst>
      <p:ext uri="{BB962C8B-B14F-4D97-AF65-F5344CB8AC3E}">
        <p14:creationId xmlns:p14="http://schemas.microsoft.com/office/powerpoint/2010/main" val="115256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8329-9318-AA9A-FA6F-5F61A25DB67D}"/>
              </a:ext>
            </a:extLst>
          </p:cNvPr>
          <p:cNvSpPr>
            <a:spLocks noGrp="1"/>
          </p:cNvSpPr>
          <p:nvPr>
            <p:ph type="title"/>
          </p:nvPr>
        </p:nvSpPr>
        <p:spPr/>
        <p:txBody>
          <a:bodyPr anchor="ctr">
            <a:normAutofit/>
          </a:bodyPr>
          <a:lstStyle/>
          <a:p>
            <a:r>
              <a:rPr lang="bg-BG">
                <a:cs typeface="Calibri Light"/>
              </a:rPr>
              <a:t>Съдържание на презентацията</a:t>
            </a:r>
            <a:endParaRPr lang="bg-BG"/>
          </a:p>
        </p:txBody>
      </p:sp>
      <p:graphicFrame>
        <p:nvGraphicFramePr>
          <p:cNvPr id="18" name="Content Placeholder 2">
            <a:extLst>
              <a:ext uri="{FF2B5EF4-FFF2-40B4-BE49-F238E27FC236}">
                <a16:creationId xmlns:a16="http://schemas.microsoft.com/office/drawing/2014/main" id="{7397B08F-4C28-416E-4793-80BD09671DA4}"/>
              </a:ext>
            </a:extLst>
          </p:cNvPr>
          <p:cNvGraphicFramePr>
            <a:graphicFrameLocks noGrp="1"/>
          </p:cNvGraphicFramePr>
          <p:nvPr>
            <p:ph idx="1"/>
            <p:extLst>
              <p:ext uri="{D42A27DB-BD31-4B8C-83A1-F6EECF244321}">
                <p14:modId xmlns:p14="http://schemas.microsoft.com/office/powerpoint/2010/main" val="2126362784"/>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24A15959-3319-9FD7-9ECE-A3C8019CC95F}"/>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44818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bg-BG" sz="2800" dirty="0">
                <a:ea typeface="+mj-lt"/>
                <a:cs typeface="+mj-lt"/>
              </a:rPr>
              <a:t>Нива</a:t>
            </a:r>
            <a:r>
              <a:rPr lang="en-BG" sz="2800" dirty="0">
                <a:ea typeface="+mj-lt"/>
                <a:cs typeface="+mj-lt"/>
              </a:rPr>
              <a:t> </a:t>
            </a:r>
            <a:r>
              <a:rPr lang="en-US" sz="2800" dirty="0">
                <a:ea typeface="+mj-lt"/>
                <a:cs typeface="+mj-lt"/>
              </a:rPr>
              <a:t>7-8</a:t>
            </a:r>
            <a:r>
              <a:rPr lang="bg-BG" sz="2800" dirty="0">
                <a:ea typeface="+mj-lt"/>
                <a:cs typeface="+mj-lt"/>
              </a:rPr>
              <a:t> Тема 1.1 </a:t>
            </a:r>
            <a:br>
              <a:rPr lang="en-BG" sz="2800" dirty="0">
                <a:ea typeface="+mj-lt"/>
                <a:cs typeface="+mj-lt"/>
              </a:rPr>
            </a:br>
            <a:br>
              <a:rPr lang="en-BG" sz="2800" dirty="0">
                <a:ea typeface="+mj-lt"/>
                <a:cs typeface="+mj-lt"/>
              </a:rPr>
            </a:br>
            <a:r>
              <a:rPr lang="bg-BG" sz="2800" dirty="0">
                <a:ea typeface="+mj-lt"/>
                <a:cs typeface="+mj-lt"/>
              </a:rPr>
              <a:t>Стратегии за следене и извличане на новини от професионални и специализирани сайтове и форуми, принципи на работа на агрегатори на новини като </a:t>
            </a:r>
            <a:r>
              <a:rPr lang="en-GB" sz="2800" dirty="0">
                <a:ea typeface="+mj-lt"/>
                <a:cs typeface="+mj-lt"/>
              </a:rPr>
              <a:t>RSS, Atom </a:t>
            </a:r>
            <a:r>
              <a:rPr lang="bg-BG" sz="2800" dirty="0">
                <a:ea typeface="+mj-lt"/>
                <a:cs typeface="+mj-lt"/>
              </a:rPr>
              <a:t>и други.</a:t>
            </a:r>
            <a:r>
              <a:rPr lang="en-US" sz="2800" dirty="0">
                <a:ea typeface="+mj-lt"/>
                <a:cs typeface="+mj-lt"/>
              </a:rPr>
              <a:t> </a:t>
            </a:r>
            <a:r>
              <a:rPr lang="bg-BG" sz="2800" dirty="0">
                <a:ea typeface="+mj-lt"/>
                <a:cs typeface="+mj-lt"/>
              </a:rPr>
              <a:t>Принцип на работа на автоматични чат системи (</a:t>
            </a:r>
            <a:r>
              <a:rPr lang="en-GB" sz="2800" dirty="0">
                <a:ea typeface="+mj-lt"/>
                <a:cs typeface="+mj-lt"/>
              </a:rPr>
              <a:t>RPA - Robot Process Automation) </a:t>
            </a:r>
            <a:r>
              <a:rPr lang="bg-BG" sz="2800" dirty="0">
                <a:ea typeface="+mj-lt"/>
                <a:cs typeface="+mj-lt"/>
              </a:rPr>
              <a:t>и други</a:t>
            </a:r>
            <a:br>
              <a:rPr lang="en-BG" sz="2800" dirty="0">
                <a:ea typeface="+mj-lt"/>
                <a:cs typeface="+mj-lt"/>
              </a:rPr>
            </a:br>
            <a:br>
              <a:rPr lang="en-BG" sz="2800" dirty="0">
                <a:ea typeface="+mj-lt"/>
                <a:cs typeface="+mj-lt"/>
              </a:rPr>
            </a:br>
            <a:r>
              <a:rPr lang="en-BG" sz="2800" i="1" dirty="0">
                <a:ea typeface="+mj-lt"/>
                <a:cs typeface="+mj-lt"/>
              </a:rPr>
              <a:t>Край на презентацията</a:t>
            </a:r>
            <a:endParaRPr lang="bg-BG" sz="2800" i="1" dirty="0"/>
          </a:p>
        </p:txBody>
      </p:sp>
      <p:sp>
        <p:nvSpPr>
          <p:cNvPr id="6" name="Subtitle 5"/>
          <p:cNvSpPr>
            <a:spLocks noGrp="1"/>
          </p:cNvSpPr>
          <p:nvPr>
            <p:ph type="subTitle" idx="1"/>
          </p:nvPr>
        </p:nvSpPr>
        <p:spPr/>
        <p:txBody>
          <a:bodyPr/>
          <a:lstStyle/>
          <a:p>
            <a:r>
              <a:rPr lang="bg-BG"/>
              <a:t>МУЛТИМЕДИЙНА ПРЕЗЕНТАЦИЯ</a:t>
            </a:r>
            <a:endParaRPr lang="en-US"/>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ECC9-164B-C64D-F539-3A04C1ECA05C}"/>
              </a:ext>
            </a:extLst>
          </p:cNvPr>
          <p:cNvSpPr>
            <a:spLocks noGrp="1"/>
          </p:cNvSpPr>
          <p:nvPr>
            <p:ph type="title"/>
          </p:nvPr>
        </p:nvSpPr>
        <p:spPr>
          <a:xfrm>
            <a:off x="1097280" y="758952"/>
            <a:ext cx="10058400" cy="2609656"/>
          </a:xfrm>
        </p:spPr>
        <p:txBody>
          <a:bodyPr>
            <a:noAutofit/>
          </a:bodyPr>
          <a:lstStyle/>
          <a:p>
            <a:r>
              <a:rPr lang="bg-BG" sz="3200" dirty="0"/>
              <a:t>ТЪРСЕНЕ НА СПЕЦИАЛИЗИРАНО ДИГИТАЛНО СЪДЪРЖАНИЕ, ИНФОРМАЦИЯ И ДАННИ ОТ ВЪТРЕШНИ И ВЪНШНИ ИЗТОЧНИЦИ</a:t>
            </a:r>
          </a:p>
        </p:txBody>
      </p:sp>
      <p:sp>
        <p:nvSpPr>
          <p:cNvPr id="3" name="Text Placeholder 2">
            <a:extLst>
              <a:ext uri="{FF2B5EF4-FFF2-40B4-BE49-F238E27FC236}">
                <a16:creationId xmlns:a16="http://schemas.microsoft.com/office/drawing/2014/main" id="{B553A9C7-A21C-9DD9-090F-C7AB5666B328}"/>
              </a:ext>
            </a:extLst>
          </p:cNvPr>
          <p:cNvSpPr>
            <a:spLocks noGrp="1"/>
          </p:cNvSpPr>
          <p:nvPr>
            <p:ph type="body" idx="1"/>
          </p:nvPr>
        </p:nvSpPr>
        <p:spPr/>
        <p:txBody>
          <a:bodyPr/>
          <a:lstStyle/>
          <a:p>
            <a:endParaRPr lang="bg-BG" dirty="0"/>
          </a:p>
        </p:txBody>
      </p:sp>
      <p:pic>
        <p:nvPicPr>
          <p:cNvPr id="5" name="Graphic 4" descr="Folder Search with solid fill">
            <a:extLst>
              <a:ext uri="{FF2B5EF4-FFF2-40B4-BE49-F238E27FC236}">
                <a16:creationId xmlns:a16="http://schemas.microsoft.com/office/drawing/2014/main" id="{007A07B9-AA2A-DE13-C166-FEDCA4EE7F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231" y="3453668"/>
            <a:ext cx="914400" cy="914400"/>
          </a:xfrm>
          <a:prstGeom prst="rect">
            <a:avLst/>
          </a:prstGeom>
        </p:spPr>
      </p:pic>
      <p:pic>
        <p:nvPicPr>
          <p:cNvPr id="7" name="Graphic 6" descr="Magnifying glass outline">
            <a:extLst>
              <a:ext uri="{FF2B5EF4-FFF2-40B4-BE49-F238E27FC236}">
                <a16:creationId xmlns:a16="http://schemas.microsoft.com/office/drawing/2014/main" id="{DE5E4593-13D3-1F2B-B7FE-E6393521AA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2819" y="3395507"/>
            <a:ext cx="914400" cy="914400"/>
          </a:xfrm>
          <a:prstGeom prst="rect">
            <a:avLst/>
          </a:prstGeom>
        </p:spPr>
      </p:pic>
      <p:sp>
        <p:nvSpPr>
          <p:cNvPr id="8" name="Footer Placeholder 3">
            <a:extLst>
              <a:ext uri="{FF2B5EF4-FFF2-40B4-BE49-F238E27FC236}">
                <a16:creationId xmlns:a16="http://schemas.microsoft.com/office/drawing/2014/main" id="{EAF010A3-D768-E066-4C45-520EB5BA9E15}"/>
              </a:ext>
            </a:extLst>
          </p:cNvPr>
          <p:cNvSpPr txBox="1">
            <a:spLocks/>
          </p:cNvSpPr>
          <p:nvPr/>
        </p:nvSpPr>
        <p:spPr>
          <a:xfrm>
            <a:off x="146050" y="6400800"/>
            <a:ext cx="11867760" cy="446088"/>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5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a:lstStyle>
          <a:p>
            <a:pPr algn="ctr">
              <a:defRPr/>
            </a:pPr>
            <a:r>
              <a:rPr lang="bg-BG" dirty="0"/>
              <a:t> ЕВРОПЕЙСКА РАМКА НА ДИГИТАЛНИТЕ КОМПЕТЕНТНОСТИ С ПЕТТЕ ОБЛАСТИ НА ДИГИТАЛНА КОМПЕТЕНТНОСТ</a:t>
            </a:r>
            <a:r>
              <a:rPr lang="en-US" dirty="0"/>
              <a:t> </a:t>
            </a:r>
            <a:r>
              <a:rPr lang="bg-BG" dirty="0"/>
              <a:t>И 21 ДИГИТАЛНИ УМЕНИЯ/ КОМПЕТЕНТНОСТИ (DIGCOMP 2.1)</a:t>
            </a:r>
          </a:p>
        </p:txBody>
      </p:sp>
    </p:spTree>
    <p:extLst>
      <p:ext uri="{BB962C8B-B14F-4D97-AF65-F5344CB8AC3E}">
        <p14:creationId xmlns:p14="http://schemas.microsoft.com/office/powerpoint/2010/main" val="209858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8209" y="594359"/>
            <a:ext cx="3605646" cy="3049173"/>
          </a:xfrm>
        </p:spPr>
        <p:txBody>
          <a:bodyPr vert="horz" lIns="91440" tIns="45720" rIns="91440" bIns="45720" rtlCol="0" anchor="t">
            <a:normAutofit fontScale="90000"/>
          </a:bodyPr>
          <a:lstStyle/>
          <a:p>
            <a:r>
              <a:rPr lang="bg-BG" sz="3400" dirty="0"/>
              <a:t>Търсене на специализирано дигитално съдържание, информация и данни от вътрешни и външни източници</a:t>
            </a:r>
          </a:p>
        </p:txBody>
      </p:sp>
      <p:graphicFrame>
        <p:nvGraphicFramePr>
          <p:cNvPr id="21" name="Content Placeholder">
            <a:extLst>
              <a:ext uri="{FF2B5EF4-FFF2-40B4-BE49-F238E27FC236}">
                <a16:creationId xmlns:a16="http://schemas.microsoft.com/office/drawing/2014/main" id="{9CE01AFB-F43E-B024-317F-69983E59941A}"/>
              </a:ext>
            </a:extLst>
          </p:cNvPr>
          <p:cNvGraphicFramePr>
            <a:graphicFrameLocks noGrp="1"/>
          </p:cNvGraphicFramePr>
          <p:nvPr>
            <p:ph idx="1"/>
            <p:extLst>
              <p:ext uri="{D42A27DB-BD31-4B8C-83A1-F6EECF244321}">
                <p14:modId xmlns:p14="http://schemas.microsoft.com/office/powerpoint/2010/main" val="932458492"/>
              </p:ext>
            </p:extLst>
          </p:nvPr>
        </p:nvGraphicFramePr>
        <p:xfrm>
          <a:off x="4319588" y="112543"/>
          <a:ext cx="7872412" cy="6745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0E9EC797-0214-B097-CA44-70B705148EC6}"/>
              </a:ext>
            </a:extLst>
          </p:cNvPr>
          <p:cNvSpPr>
            <a:spLocks noGrp="1"/>
          </p:cNvSpPr>
          <p:nvPr>
            <p:ph type="body" sz="half" idx="2"/>
          </p:nvPr>
        </p:nvSpPr>
        <p:spPr>
          <a:xfrm>
            <a:off x="218209" y="4019106"/>
            <a:ext cx="3605646" cy="2286097"/>
          </a:xfrm>
        </p:spPr>
        <p:txBody>
          <a:bodyPr>
            <a:normAutofit/>
          </a:bodyPr>
          <a:lstStyle/>
          <a:p>
            <a:pPr algn="r"/>
            <a:r>
              <a:rPr lang="en-BG" sz="2800" i="1" dirty="0"/>
              <a:t>АСПЕКТИ</a:t>
            </a:r>
          </a:p>
        </p:txBody>
      </p:sp>
      <p:sp>
        <p:nvSpPr>
          <p:cNvPr id="5" name="Footer Placeholder 3">
            <a:extLst>
              <a:ext uri="{FF2B5EF4-FFF2-40B4-BE49-F238E27FC236}">
                <a16:creationId xmlns:a16="http://schemas.microsoft.com/office/drawing/2014/main" id="{42BD4A0C-442B-621A-EF26-414ABD69D697}"/>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4" name="Graphic 3" descr="Magnifying glass outline">
            <a:extLst>
              <a:ext uri="{FF2B5EF4-FFF2-40B4-BE49-F238E27FC236}">
                <a16:creationId xmlns:a16="http://schemas.microsoft.com/office/drawing/2014/main" id="{57B47CE8-3D06-8D06-355A-3E8D3924B8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55498" y="5811838"/>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1A5F616-DEEB-9A9F-426F-EE05172359F6}"/>
              </a:ext>
            </a:extLst>
          </p:cNvPr>
          <p:cNvGraphicFramePr/>
          <p:nvPr>
            <p:extLst>
              <p:ext uri="{D42A27DB-BD31-4B8C-83A1-F6EECF244321}">
                <p14:modId xmlns:p14="http://schemas.microsoft.com/office/powerpoint/2010/main" val="1065727362"/>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CD14264C-AE9D-1CC1-B7FE-02978DA40F10}"/>
              </a:ext>
            </a:extLst>
          </p:cNvPr>
          <p:cNvSpPr>
            <a:spLocks noGrp="1"/>
          </p:cNvSpPr>
          <p:nvPr>
            <p:ph type="title"/>
          </p:nvPr>
        </p:nvSpPr>
        <p:spPr/>
        <p:txBody>
          <a:bodyPr>
            <a:normAutofit fontScale="90000"/>
          </a:bodyPr>
          <a:lstStyle/>
          <a:p>
            <a:r>
              <a:rPr lang="bg-BG" sz="3600" dirty="0"/>
              <a:t>Търсене на специализирано дигитално съдържание</a:t>
            </a:r>
            <a:r>
              <a:rPr lang="en-BG" sz="3600" dirty="0"/>
              <a:t>…</a:t>
            </a:r>
            <a:endParaRPr lang="bg-BG" dirty="0"/>
          </a:p>
        </p:txBody>
      </p:sp>
      <p:graphicFrame>
        <p:nvGraphicFramePr>
          <p:cNvPr id="5" name="Content Placeholder">
            <a:extLst>
              <a:ext uri="{FF2B5EF4-FFF2-40B4-BE49-F238E27FC236}">
                <a16:creationId xmlns:a16="http://schemas.microsoft.com/office/drawing/2014/main" id="{E5AAC280-A681-9900-82B1-7479A1ADAE53}"/>
              </a:ext>
            </a:extLst>
          </p:cNvPr>
          <p:cNvGraphicFramePr>
            <a:graphicFrameLocks noGrp="1"/>
          </p:cNvGraphicFramePr>
          <p:nvPr>
            <p:ph idx="1"/>
            <p:extLst>
              <p:ext uri="{D42A27DB-BD31-4B8C-83A1-F6EECF244321}">
                <p14:modId xmlns:p14="http://schemas.microsoft.com/office/powerpoint/2010/main" val="1624733574"/>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3">
            <a:extLst>
              <a:ext uri="{FF2B5EF4-FFF2-40B4-BE49-F238E27FC236}">
                <a16:creationId xmlns:a16="http://schemas.microsoft.com/office/drawing/2014/main" id="{6B7E71C3-19A1-0F9B-7888-79DF882A5390}"/>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9" name="Graphic 8" descr="Magnifying glass outline">
            <a:extLst>
              <a:ext uri="{FF2B5EF4-FFF2-40B4-BE49-F238E27FC236}">
                <a16:creationId xmlns:a16="http://schemas.microsoft.com/office/drawing/2014/main" id="{B7B99B6A-0E73-EC0F-217B-BC896A7473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55498" y="5811838"/>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bg-BG" sz="3200" dirty="0"/>
              <a:t>Търсене на специализирано дигитално съдържание</a:t>
            </a:r>
            <a:r>
              <a:rPr lang="en-BG" sz="3200" dirty="0"/>
              <a:t>…</a:t>
            </a:r>
            <a:endParaRPr lang="bg-BG" sz="3200" i="1" dirty="0">
              <a:solidFill>
                <a:srgbClr val="FFFFFF"/>
              </a:solidFill>
              <a:cs typeface="Calibri Light"/>
            </a:endParaRPr>
          </a:p>
        </p:txBody>
      </p:sp>
      <p:graphicFrame>
        <p:nvGraphicFramePr>
          <p:cNvPr id="6" name="Content Placeholder 5">
            <a:extLst>
              <a:ext uri="{FF2B5EF4-FFF2-40B4-BE49-F238E27FC236}">
                <a16:creationId xmlns:a16="http://schemas.microsoft.com/office/drawing/2014/main" id="{FCEA2504-1919-C7E0-DA81-DB86A37B030E}"/>
              </a:ext>
            </a:extLst>
          </p:cNvPr>
          <p:cNvGraphicFramePr>
            <a:graphicFrameLocks noGrp="1"/>
          </p:cNvGraphicFramePr>
          <p:nvPr>
            <p:ph idx="1"/>
            <p:extLst>
              <p:ext uri="{D42A27DB-BD31-4B8C-83A1-F6EECF244321}">
                <p14:modId xmlns:p14="http://schemas.microsoft.com/office/powerpoint/2010/main" val="124044414"/>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91E7F74-E866-1C2A-CEFD-3760878A3DEA}"/>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5" name="Diagram 4">
            <a:extLst>
              <a:ext uri="{FF2B5EF4-FFF2-40B4-BE49-F238E27FC236}">
                <a16:creationId xmlns:a16="http://schemas.microsoft.com/office/drawing/2014/main" id="{9748A9A6-6D5D-7B9E-626E-E6EF1AA9C852}"/>
              </a:ext>
            </a:extLst>
          </p:cNvPr>
          <p:cNvGraphicFramePr/>
          <p:nvPr>
            <p:extLst>
              <p:ext uri="{D42A27DB-BD31-4B8C-83A1-F6EECF244321}">
                <p14:modId xmlns:p14="http://schemas.microsoft.com/office/powerpoint/2010/main" val="1297828268"/>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phic 2" descr="Magnifying glass outline">
            <a:extLst>
              <a:ext uri="{FF2B5EF4-FFF2-40B4-BE49-F238E27FC236}">
                <a16:creationId xmlns:a16="http://schemas.microsoft.com/office/drawing/2014/main" id="{EDEFC9D2-B491-4EF0-0FB3-391BABAFEF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55498" y="5811838"/>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409" y="397413"/>
            <a:ext cx="3419462" cy="1628336"/>
          </a:xfrm>
        </p:spPr>
        <p:txBody>
          <a:bodyPr anchor="b">
            <a:normAutofit fontScale="90000"/>
          </a:bodyPr>
          <a:lstStyle/>
          <a:p>
            <a:r>
              <a:rPr lang="bg-BG" sz="3200" dirty="0"/>
              <a:t>Търсене на специализирано дигитално съдържание</a:t>
            </a:r>
            <a:r>
              <a:rPr lang="en-BG" sz="3200" dirty="0"/>
              <a:t>…</a:t>
            </a:r>
            <a:endParaRPr lang="bg-BG" sz="3200" i="1" dirty="0">
              <a:cs typeface="Calibri Light"/>
            </a:endParaRPr>
          </a:p>
        </p:txBody>
      </p:sp>
      <p:graphicFrame>
        <p:nvGraphicFramePr>
          <p:cNvPr id="5" name="Content Placeholder 4">
            <a:extLst>
              <a:ext uri="{FF2B5EF4-FFF2-40B4-BE49-F238E27FC236}">
                <a16:creationId xmlns:a16="http://schemas.microsoft.com/office/drawing/2014/main" id="{8C22CB70-F180-3618-2D32-6ACF7393C50A}"/>
              </a:ext>
            </a:extLst>
          </p:cNvPr>
          <p:cNvGraphicFramePr>
            <a:graphicFrameLocks noGrp="1"/>
          </p:cNvGraphicFramePr>
          <p:nvPr>
            <p:ph idx="1"/>
            <p:extLst>
              <p:ext uri="{D42A27DB-BD31-4B8C-83A1-F6EECF244321}">
                <p14:modId xmlns:p14="http://schemas.microsoft.com/office/powerpoint/2010/main" val="4089148754"/>
              </p:ext>
            </p:extLst>
          </p:nvPr>
        </p:nvGraphicFramePr>
        <p:xfrm>
          <a:off x="4319588" y="593725"/>
          <a:ext cx="7578725"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1F8859CD-B9EA-E2F4-09FC-CB08D22AE6E9}"/>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6" name="Diagram 5">
            <a:extLst>
              <a:ext uri="{FF2B5EF4-FFF2-40B4-BE49-F238E27FC236}">
                <a16:creationId xmlns:a16="http://schemas.microsoft.com/office/drawing/2014/main" id="{DFBC9ABC-5995-B46B-91E2-289FEF718ABE}"/>
              </a:ext>
            </a:extLst>
          </p:cNvPr>
          <p:cNvGraphicFramePr/>
          <p:nvPr>
            <p:extLst>
              <p:ext uri="{D42A27DB-BD31-4B8C-83A1-F6EECF244321}">
                <p14:modId xmlns:p14="http://schemas.microsoft.com/office/powerpoint/2010/main" val="3225267582"/>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Graphic 3" descr="Magnifying glass outline">
            <a:extLst>
              <a:ext uri="{FF2B5EF4-FFF2-40B4-BE49-F238E27FC236}">
                <a16:creationId xmlns:a16="http://schemas.microsoft.com/office/drawing/2014/main" id="{E28C9342-6698-E304-743A-C1E117E475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55498" y="5811838"/>
            <a:ext cx="914400" cy="914400"/>
          </a:xfrm>
          <a:prstGeom prst="rect">
            <a:avLst/>
          </a:prstGeom>
        </p:spPr>
      </p:pic>
    </p:spTree>
    <p:extLst>
      <p:ext uri="{BB962C8B-B14F-4D97-AF65-F5344CB8AC3E}">
        <p14:creationId xmlns:p14="http://schemas.microsoft.com/office/powerpoint/2010/main" val="212448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409" y="397413"/>
            <a:ext cx="3419462" cy="1628336"/>
          </a:xfrm>
        </p:spPr>
        <p:txBody>
          <a:bodyPr anchor="b">
            <a:normAutofit fontScale="90000"/>
          </a:bodyPr>
          <a:lstStyle/>
          <a:p>
            <a:r>
              <a:rPr lang="bg-BG" sz="3200" dirty="0"/>
              <a:t>Търсене на специализирано дигитално съдържание</a:t>
            </a:r>
            <a:r>
              <a:rPr lang="en-BG" sz="3200" dirty="0"/>
              <a:t>…</a:t>
            </a:r>
            <a:endParaRPr lang="bg-BG" sz="3200" i="1" dirty="0">
              <a:cs typeface="Calibri Light"/>
            </a:endParaRPr>
          </a:p>
        </p:txBody>
      </p:sp>
      <p:graphicFrame>
        <p:nvGraphicFramePr>
          <p:cNvPr id="5" name="Content Placeholder 4">
            <a:extLst>
              <a:ext uri="{FF2B5EF4-FFF2-40B4-BE49-F238E27FC236}">
                <a16:creationId xmlns:a16="http://schemas.microsoft.com/office/drawing/2014/main" id="{8C22CB70-F180-3618-2D32-6ACF7393C50A}"/>
              </a:ext>
            </a:extLst>
          </p:cNvPr>
          <p:cNvGraphicFramePr>
            <a:graphicFrameLocks noGrp="1"/>
          </p:cNvGraphicFramePr>
          <p:nvPr>
            <p:ph idx="1"/>
            <p:extLst>
              <p:ext uri="{D42A27DB-BD31-4B8C-83A1-F6EECF244321}">
                <p14:modId xmlns:p14="http://schemas.microsoft.com/office/powerpoint/2010/main" val="2758906293"/>
              </p:ext>
            </p:extLst>
          </p:nvPr>
        </p:nvGraphicFramePr>
        <p:xfrm>
          <a:off x="4320295" y="1382233"/>
          <a:ext cx="7577296" cy="5295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1F8859CD-B9EA-E2F4-09FC-CB08D22AE6E9}"/>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graphicFrame>
        <p:nvGraphicFramePr>
          <p:cNvPr id="6" name="Diagram 5">
            <a:extLst>
              <a:ext uri="{FF2B5EF4-FFF2-40B4-BE49-F238E27FC236}">
                <a16:creationId xmlns:a16="http://schemas.microsoft.com/office/drawing/2014/main" id="{DFBC9ABC-5995-B46B-91E2-289FEF718ABE}"/>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EDC4FFDE-8ADC-C68C-B4AB-391A948E761C}"/>
              </a:ext>
            </a:extLst>
          </p:cNvPr>
          <p:cNvSpPr txBox="1"/>
          <p:nvPr/>
        </p:nvSpPr>
        <p:spPr>
          <a:xfrm>
            <a:off x="4320295" y="461208"/>
            <a:ext cx="772076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g-BG" sz="3200" noProof="0" dirty="0"/>
              <a:t>Стъпките обикновено включват:</a:t>
            </a:r>
          </a:p>
        </p:txBody>
      </p:sp>
      <p:pic>
        <p:nvPicPr>
          <p:cNvPr id="7" name="Graphic 6" descr="Magnifying glass outline">
            <a:extLst>
              <a:ext uri="{FF2B5EF4-FFF2-40B4-BE49-F238E27FC236}">
                <a16:creationId xmlns:a16="http://schemas.microsoft.com/office/drawing/2014/main" id="{FE695905-D117-52E9-0034-D3ACB6B708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55498" y="5811838"/>
            <a:ext cx="914400" cy="914400"/>
          </a:xfrm>
          <a:prstGeom prst="rect">
            <a:avLst/>
          </a:prstGeom>
        </p:spPr>
      </p:pic>
    </p:spTree>
    <p:extLst>
      <p:ext uri="{BB962C8B-B14F-4D97-AF65-F5344CB8AC3E}">
        <p14:creationId xmlns:p14="http://schemas.microsoft.com/office/powerpoint/2010/main" val="558956002"/>
      </p:ext>
    </p:extLst>
  </p:cSld>
  <p:clrMapOvr>
    <a:masterClrMapping/>
  </p:clrMapOvr>
</p:sld>
</file>

<file path=ppt/theme/theme1.xml><?xml version="1.0" encoding="utf-8"?>
<a:theme xmlns:a="http://schemas.openxmlformats.org/drawingml/2006/main" name="DigComp_78">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igComp_78" id="{781F727B-06B6-3C4F-818A-9F766E0E79F5}" vid="{2FD8DB03-D303-BF4A-8419-26F162AFD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DigComp_78</Template>
  <TotalTime>186</TotalTime>
  <Words>9331</Words>
  <Application>Microsoft Macintosh PowerPoint</Application>
  <PresentationFormat>Widescreen</PresentationFormat>
  <Paragraphs>504</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vt:lpstr>
      <vt:lpstr>Courier New</vt:lpstr>
      <vt:lpstr>Symbol</vt:lpstr>
      <vt:lpstr>Times New Roman</vt:lpstr>
      <vt:lpstr>DigComp_78</vt:lpstr>
      <vt:lpstr>Нива 7-8 Тема 1.1   Стратегии за следене и извличане на новини от професионални и специализирани сайтове и форуми, принципи на работа на агрегатори на новини като RSS, Atom и други. Принцип на работа на автоматични чат системи (RPA - Robot Process Automation) и други</vt:lpstr>
      <vt:lpstr>Какво ще получите от тази тема?</vt:lpstr>
      <vt:lpstr>Съдържание на презентацията</vt:lpstr>
      <vt:lpstr>ТЪРСЕНЕ НА СПЕЦИАЛИЗИРАНО ДИГИТАЛНО СЪДЪРЖАНИЕ, ИНФОРМАЦИЯ И ДАННИ ОТ ВЪТРЕШНИ И ВЪНШНИ ИЗТОЧНИЦИ</vt:lpstr>
      <vt:lpstr>Търсене на специализирано дигитално съдържание, информация и данни от вътрешни и външни източници</vt:lpstr>
      <vt:lpstr>Търсене на специализирано дигитално съдържание…</vt:lpstr>
      <vt:lpstr>Търсене на специализирано дигитално съдържание…</vt:lpstr>
      <vt:lpstr>Търсене на специализирано дигитално съдържание…</vt:lpstr>
      <vt:lpstr>Търсене на специализирано дигитално съдържание…</vt:lpstr>
      <vt:lpstr>Търсене на специализирано дигитално съдържание…</vt:lpstr>
      <vt:lpstr>Търсене на специализирано дигитално съдържание…</vt:lpstr>
      <vt:lpstr>СТРАТЕГИИ ЗА СЛЕДЕНЕ И ИЗВЛИЧАНЕ НА НОВИНИ ОТ ПРОФЕСИОНАЛНИ И СПЕЦИАЛИЗИРАНИ САЙТОВЕ И ФОРУМИ</vt:lpstr>
      <vt:lpstr>Стратегии за следене…</vt:lpstr>
      <vt:lpstr>Стратегии за следене…</vt:lpstr>
      <vt:lpstr>Стратегии за следене…</vt:lpstr>
      <vt:lpstr>ВЗАИМОДЕЙСТВИЕ С АВТОМАТИЧНИ ЧАТ СИСТЕМИ</vt:lpstr>
      <vt:lpstr>Взаимодействие с…</vt:lpstr>
      <vt:lpstr>Взаимодействие с…</vt:lpstr>
      <vt:lpstr>Взаимодействие с…</vt:lpstr>
      <vt:lpstr>Взаимодействие с…</vt:lpstr>
      <vt:lpstr>Взаимодействие с…</vt:lpstr>
      <vt:lpstr>ЧАТ GPT – СЪВРЕМЕННИЯТ ЧАТ БОТ ВЪЗ ОСНОВА ИЗКУСТВЕН ИНТЕЛЕКТ</vt:lpstr>
      <vt:lpstr>Чат GPT – съвременният чат бот въз основа изкуствен интелект</vt:lpstr>
      <vt:lpstr>Чат GPT – съвременният чат бот въз основа изкуствен интелект</vt:lpstr>
      <vt:lpstr>Чат GPT – съвременният чат бот въз основа изкуствен интелект</vt:lpstr>
      <vt:lpstr>RPA ПРИЛОЖЕНИЯ СПОРЕД ПОТРЕБНОСТИТЕ</vt:lpstr>
      <vt:lpstr>@socialtypro, „Публикация от профила на @socialtypro,“ 31 Март 2023. [Онлайн]. Available: https://www.instagram.com/p/CqdegazgOe4/. [Отваряно на Юли 2023]. </vt:lpstr>
      <vt:lpstr>Приложения на изкуствения за работа с текст </vt:lpstr>
      <vt:lpstr>RPA ПРИЛОЖЕНИЯ СПОРЕД ПОТРЕБНОСТИТЕ</vt:lpstr>
      <vt:lpstr>Нива 7-8 Тема 1.1   Стратегии за следене и извличане на новини от професионални и специализирани сайтове и форуми, принципи на работа на агрегатори на новини като RSS, Atom и други. Принцип на работа на автоматични чат системи (RPA - Robot Process Automation) и други  Край на презентацията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Валерия Николаева Симеонова</cp:lastModifiedBy>
  <cp:revision>7</cp:revision>
  <dcterms:created xsi:type="dcterms:W3CDTF">2023-08-06T14:20:50Z</dcterms:created>
  <dcterms:modified xsi:type="dcterms:W3CDTF">2023-09-25T10:05:00Z</dcterms:modified>
</cp:coreProperties>
</file>