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media/image7.jpg" ContentType="image/png"/>
  <Override PartName="/ppt/media/image8.jpg" ContentType="image/png"/>
  <Override PartName="/ppt/media/image13.jpg" ContentType="image/png"/>
  <Override PartName="/ppt/media/image1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58" r:id="rId3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88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08" y="360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24/07/2023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6000" dirty="0"/>
              <a:t>3.2.</a:t>
            </a:r>
            <a:r>
              <a:rPr lang="en-US" sz="6000" dirty="0"/>
              <a:t>3</a:t>
            </a:r>
            <a:r>
              <a:rPr lang="bg-BG" sz="6000" dirty="0"/>
              <a:t>. Интегриране </a:t>
            </a:r>
            <a:br>
              <a:rPr lang="en-US" sz="6000" dirty="0"/>
            </a:br>
            <a:r>
              <a:rPr lang="bg-BG" sz="6000" dirty="0"/>
              <a:t>и преработване на дигитално съдържание – </a:t>
            </a:r>
            <a:br>
              <a:rPr lang="bg-BG" sz="6000" dirty="0"/>
            </a:br>
            <a:r>
              <a:rPr lang="bg-BG" sz="6000" dirty="0"/>
              <a:t>работа с аудио и видео съдържание</a:t>
            </a:r>
            <a:endParaRPr lang="en-US" sz="6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61456-4423-0FD9-F8A3-F155EEC3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Основни функционалности </a:t>
            </a:r>
            <a:br>
              <a:rPr lang="en-US" dirty="0"/>
            </a:br>
            <a:r>
              <a:rPr lang="bg-BG" dirty="0"/>
              <a:t>и работа с </a:t>
            </a:r>
            <a:r>
              <a:rPr lang="en-GB" dirty="0"/>
              <a:t>Audacity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CE7BA-C81C-B96F-7BEA-372A886C8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620838"/>
            <a:ext cx="1133138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Запис на аудио: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записват аудио от различни източници, включително микрофони, линейни устройства и поточно аудио от компютъра.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Вмъкване (импортиране) и експортиране: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Потребителите могат да импортират и експортират аудио файлове в различни формати, включително WAV, MP3, AIFF, FLAC и други.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също поддържа импортиране и експортиране на MIDI файлове.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Инструменти за редактиране на аудио: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набор от инструменти за редактиране на аудио, като изрязване, копиране, поставяне, изрязване, разделяне и изтриване. Потребителите могат да редактират аудио клипове с прецизност, като използват мащабиране и визуализация на звуковата амплитуда.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D036C-F955-9EC3-6489-6F516FA7EF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21253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61456-4423-0FD9-F8A3-F155EEC3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Основни функционалности </a:t>
            </a:r>
            <a:br>
              <a:rPr lang="en-US" dirty="0"/>
            </a:br>
            <a:r>
              <a:rPr lang="bg-BG" dirty="0"/>
              <a:t>и работа с </a:t>
            </a:r>
            <a:r>
              <a:rPr lang="en-GB" dirty="0"/>
              <a:t>Audacity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CE7BA-C81C-B96F-7BEA-372A886C8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620838"/>
            <a:ext cx="601531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Многопистово редактиране: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 редактиране на няколко писти (пътечки,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tracks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което позволява на потребителите да работят с множество аудио записи едновременно. Записите могат да се наслояват, редактират и смесват независимо.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Ефекти и филтри: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широка гама от аудио ефекти и филтри, включително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еквалайзер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реверберация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ехо, изкривяване, намаляване на шума и др. Ефектите могат да се прилагат към отделни писти или към целия проект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D036C-F955-9EC3-6489-6F516FA7EF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76F2D7-D5B6-0ADF-6C38-500B364E4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22" y="1620838"/>
            <a:ext cx="5027590" cy="4307915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673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61456-4423-0FD9-F8A3-F155EEC34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96471"/>
          </a:xfrm>
        </p:spPr>
        <p:txBody>
          <a:bodyPr/>
          <a:lstStyle/>
          <a:p>
            <a:r>
              <a:rPr lang="bg-BG" dirty="0"/>
              <a:t>Основни функционалности и работа с </a:t>
            </a:r>
            <a:r>
              <a:rPr lang="en-GB" dirty="0"/>
              <a:t>Audacity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CE7BA-C81C-B96F-7BEA-372A886C8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16" y="815789"/>
            <a:ext cx="7906871" cy="547603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Аудио анализ: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включва инструменти за аудио анализ, като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Spectrogram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Plot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Spectrum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Beat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Finder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Тези инструменти помагат на потребителите да визуализират и анализират характеристиките на честотата и амплитудата на звука.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Премахване и възстановяване на шума: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инструменти за намаляване на шума и възстановяване за премахване на фонов шум, бръмчене и други нежелани артефакти от аудиозаписи.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Автоматизация: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Потребителите могат да автоматизират силата на звука,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панорамирането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параметрите на ефекта с течение на времето, което позволява динамични промени в аудио записа.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Stretching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Pitch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Shifting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променят темпото и височината на звука, без да се засяга общата продължителност или качество на записа.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D036C-F955-9EC3-6489-6F516FA7EF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163F8C-706B-7AFD-8CF1-6616E3D2C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103" y="2018600"/>
            <a:ext cx="3405012" cy="3318809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0461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61456-4423-0FD9-F8A3-F155EEC3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Основни функционалности </a:t>
            </a:r>
            <a:br>
              <a:rPr lang="en-US" dirty="0"/>
            </a:br>
            <a:r>
              <a:rPr lang="bg-BG" dirty="0"/>
              <a:t>и работа с </a:t>
            </a:r>
            <a:r>
              <a:rPr lang="en-GB" dirty="0"/>
              <a:t>Audacity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CE7BA-C81C-B96F-7BEA-372A886C8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620838"/>
            <a:ext cx="1133138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VST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Plugin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 плъгини VST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Technology), разширявайки възможностите си с допълнителни ефекти и инструменти.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Клавишни комбинации и персонализиране: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обширни клавишни комбинации за бързо и ефективно редактиране. Потребителите могат да персонализират интерфейса и инструментите, за да отговарят на техните предпочитания за работен процес.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Crossfade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Cross-Track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редактиране:</a:t>
            </a: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създават плавни преходи между аудио клипове с помощта на кръстосано смесване и могат да подравняват клипове в множество записи с цел прецизно редактиране.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D036C-F955-9EC3-6489-6F516FA7EF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931284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620838"/>
            <a:ext cx="11492753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обработка на видео, известни още като софтуер за редактиране на видео или цифрови видео работни станции (DVW –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 Video Workstation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предлагат широк набор от функционалности за заснемане, редактиране и обработка на видео съдържание. Тези приложения се използват от видео редактори, режисьори, създатели на съдържание и видеооператори за манипулиране и подобряване на видео файлове.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Основните функции в приложенията за обработка на видео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220ECE-D0BD-FEA2-96A9-EE503D9F9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340" y="2931458"/>
            <a:ext cx="2965096" cy="24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74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620838"/>
            <a:ext cx="5522259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Видео редактиране: Приложенията за видео обработка позволяват на потребителите да изрязват и променят видеоклипове на времевата линия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(timeline)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създадат желаната последователност. Потребителите могат да редактират видеозаписи с прецизност, осигурявайки плавни преходи между отделните части.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Видео ефекти и филтри: Софтуерът за редактиране на видео осигурява разнообразие от визуални ефекти и филтри, като преходи, корекция на цветовете, видео стабилизация, специални ефекти и възможност за отделяне на фон (ако видеото е заснето на зелен или син екран).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897339-C7D9-8AEF-A4E7-E9CBA668B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00" y="1883600"/>
            <a:ext cx="5526938" cy="347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81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2303928"/>
            <a:ext cx="11331388" cy="399685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Работа с много писти (пътечки) едновременно: Потребителите могат да работят с множество видео и аудио записи едновременно, позволявайки сложно наслояване, композиране и смесване на различни медийни елементи.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Аудио редактиране: Приложенията за обработка на видео често включват възможности за редактиране на аудио, което позволява на потребителите да регулират нивата на звука, да добавят звукови ефекти и да синхронизират аудио с видео.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Текст и заглавия: Потребителите могат да добавят текстови наслагвания, субтитри и анимирани заглавия към своите видеоклипове, за да подобрят визуалната привлекателност и да добавят допълнителна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89638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873624"/>
            <a:ext cx="11331388" cy="442716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Преходи и анимация: Приложенията за редактиране на видео предлагат разнообразие от преходи и инструменти за създаване на динамични и визуално ангажиращи анимирани ефекти.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Рендиране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експортиране на видео: След редактиране, потребителите могат да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рендират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своите видеоклипове в различни формати и резолюции, подходящи за различни платформи, устройства и онлайн споделяне.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Видео композиране: Усъвършенстваните приложения за видео обработка поддържат видео композиране, което позволява на потребителите да комбинират множество видео клипове и елементи в една сцена.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Проследяване на движение: Някои приложения за обработка на видео предлагат възможности за проследяване на движение, което позволява на потребителите да проследяват и прилагат ефекти или текст към движещи се обекти във видеото.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79842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609726"/>
            <a:ext cx="11331388" cy="46910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Промени във времетраенето и контрол на скоростта: Потребителите могат да регулират скоростта на видеоклиповете, създавайки ефекти на забавен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каданс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цел по-драматично въздействие.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Специални ефекти и визуални подобрения: Приложенията за обработка на видео предлагат усъвършенствани визуални ефекти и подобрения, като 3D ефекти и симулации.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067C04-8E3E-C078-CC6E-F69C3E672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4" y="3216368"/>
            <a:ext cx="5483412" cy="308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04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945341"/>
            <a:ext cx="11331388" cy="435544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Цветово градиране и корекция на цветовете: Потребителите могат да регулират цвета и тона на видеозаписа, за да постигнат желаното настроение и естетика, като използват инструменти за цветово градиране и корекция на цветовете.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Зелен екран и отделяне на фон: Приложенията за обработка на видео поддържат отделяне на фон при видеа, заснети на зелен екран (т. нар.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хроматичен ключ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което позволява на потребителите да заменят определен фон с други изображения или видеоклипове.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Видео анализ и визуализация: Някои приложения предоставят инструменти за видео анализ, като различни визуализации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вектороскопи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оценка на качеството на видеото и точността на цветовете.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Интеграция с друг софтуер: Приложенията за обработка на видео често се интегрират с друг софтуер, като инструменти за редактиране на аудио и софтуер за визуални ефекти, за да подобрят възможностите за работа.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3965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основните функционалности във водещите приложения за създаване и редактиране на дигитално съдържание (в частност аудио и видео материали) и как може да ги използвате за създаване и редактиране на цифрово съдържание на професионално ниво.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969EDF-A5B0-1688-1A09-D5522C4D6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84" y="3071530"/>
            <a:ext cx="3654231" cy="25762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EB3-D452-74D7-3666-69B82FA6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38B5-71EB-27A4-565E-2FED64C71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945341"/>
            <a:ext cx="11331388" cy="435544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Основните функции в приложенията за обработка на видео дават възможност на потребителите да създават професионално изглеждащи видеоклипове, от прости редакции до сложни видео проекти. Тези инструменти играят решаваща роля във филмовата и видео продукцията, създаването на онлайн съдържание, маркетинговите видеоклипове и други проекти, свързани с видео.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870DA-BD1F-63AB-990F-3BFB5BCEB3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0DDA41-7B00-357A-619B-F3EE3CF31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668" y="3690844"/>
            <a:ext cx="4534176" cy="20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7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E844-3E48-E0C3-65AC-02B04914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DC2FE-0FBF-18A9-B619-B636F7A1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620838"/>
            <a:ext cx="612289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Потребителски интерфейс: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разполага с адаптивен потребителски интерфейс с панели, които могат да бъдат подредени и преоразмерени, за да отговарят на работния процес на потребителя. Оформлението включва Media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Browser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Project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Timeline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различни инструменти за редактиране.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Импортиране и организация: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Потребителите могат да импортират видео, аудио и файлове с изображения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от различни източници, включително камери, твърди дискове и медийни карти. Софтуерът автоматично създава файл на проекта, което позволява на потребителите да организират и управляват ефективно своите материали.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0EC97-977B-83B3-9EB4-D175B10A8C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BE8AD6-060C-D3A1-1731-44FEF100C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602" y="2319797"/>
            <a:ext cx="5304943" cy="309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16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E844-3E48-E0C3-65AC-02B04914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DC2FE-0FBF-18A9-B619-B636F7A1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450975"/>
            <a:ext cx="11618260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Редактиране на времевата линия: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Timeline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централното работно пространство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Pro, където потребителите подреждат и редактират видео и аудио клипове. Той поддържа множество видео и аудио записи, което позволява сложни многопластови композиции.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Инструменти за редактиране: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предлага широк набор от инструменти за редактиране, включително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Ripple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Rolling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Slip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Slide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много други. Тези инструменти позволяват на потребителите да изрязват и коригират прецизно клиповете.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Преходи и ефекти: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включва огромна библиотека от преходи и видео ефекти, като разтваряне, изтриване и различни инструменти за корекция на цветовете и подобряване на видеото. Потребителите могат да прилагат ефекти директно към клипове или да използват коригиращи слоеве за глобални промени.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0EC97-977B-83B3-9EB4-D175B10A8C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41804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E844-3E48-E0C3-65AC-02B04914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DC2FE-0FBF-18A9-B619-B636F7A1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864659"/>
            <a:ext cx="11618260" cy="443612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Ключови рамки: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Потребителите могат да създават плавни анимации и ефекти чрез прилагане на ключови кадри към различни свойства, като непрозрачност, мащаб, позиция и сила на звука. Ключовите кадри позволяват динамични промени във времето.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Аудио редактиране: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предоставя стабилни възможности за редактиране на аудио, включително смесване на многопистов звук, визуализация на формата на вълната и аудио ефекти. Потребителите могат да регулират нивата на звука, да прилагат филтри и да извършват разширени аудио редакции.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0EC97-977B-83B3-9EB4-D175B10A8C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288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E844-3E48-E0C3-65AC-02B04914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DC2FE-0FBF-18A9-B619-B636F7A1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335741"/>
            <a:ext cx="11618260" cy="496504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Цветова корекция и градиране: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има мощни инструменти за корекция на цветовете, които позволяват на потребителите да регулират яркостта, контраста, наситеността и цветовия баланс. Той също така поддържа разширено градиране на цветовете чрез панела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Lumetri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0EC97-977B-83B3-9EB4-D175B10A8C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F1FB58-01C8-0950-1AFD-6497A5792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589" y="2917919"/>
            <a:ext cx="5770282" cy="324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88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E844-3E48-E0C3-65AC-02B04914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DC2FE-0FBF-18A9-B619-B636F7A1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855694"/>
            <a:ext cx="11618260" cy="444509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Движещи се графики и заглавия: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се интегрира с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позволявайки на потребителите да създават сложни движещи се графики и анимирани заглавия директно в приложението.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Сътрудничество и споделяне: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поддържа сътрудничество чрез функцията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което позволява на множество редактори да работят върху един и същ проект едновременно. Потребителите могат също да експортират видео файлове в различни формати и резолюции за различни платформи и устройства.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Оптимизация на производителността: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използва GPU ускорение и поддържа хардуерно кодиране и декодиране за подобряване на производителността по време на редактиране и възпроизвеждане.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0EC97-977B-83B3-9EB4-D175B10A8C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44833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01C5-4A7F-48A5-C32A-969649E6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0524-DAD9-61F3-7C2E-95A7465E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1138518"/>
            <a:ext cx="11779624" cy="516227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Потребителски интерфейс: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разполага с удобен за потребителя и адаптивен интерфейс с различни работни пространства за различни задачи, включително Media,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Fairlight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Deliver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Потребителите могат безпроблемно да превключват между тези работни пространства, за да изпълняват конкретни задачи.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8B5C3-9E22-7E09-E5EE-4F5D96BC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5EC6A-8861-A694-5B67-06F8CA22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141" y="2589493"/>
            <a:ext cx="6503894" cy="359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52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01C5-4A7F-48A5-C32A-969649E6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0524-DAD9-61F3-7C2E-95A7465E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1450974"/>
            <a:ext cx="11779624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Импортиране и организация на медийните материали: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Потребителите могат да импортират медийни файлове от различни източници, включително камери, твърди дискове и медийни карти. Медийното работно пространство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организират, управляват и визуализират ефективно своите медийни материали.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Разширено редактиране на видео: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Работното пространство за редактиране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мощен набор от инструменти за редактиране, базирано на времева линия, редактиране с няколко камери, изрязване в реално време и разширени преходи.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Градиране и корекция на цветовете: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известен със своите водещи в индустрията възможности за градиране на цветовете. Работното пространство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широка гама от инструменти за първична и вторична корекция на цветовете, градиране въз основа на възли и мощни корекции на криви.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8B5C3-9E22-7E09-E5EE-4F5D96BC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098953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01C5-4A7F-48A5-C32A-969649E6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0524-DAD9-61F3-7C2E-95A7465E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968188"/>
            <a:ext cx="11779624" cy="533259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Визуални ефекти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Работното пространство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създават сложни визуални ефекти и анимационни графики.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разполага със среда за композиране, базирана на възли, за комбиниране на различни елементи и ефекти.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Fairlight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Audio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Post-Production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Работното пространство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Fairlight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инструменти за аудио редактиране и постпродукция от професионален клас. Потребителите могат да извършват многоканално аудио миксиране, да прилагат аудио ефекти и да работят с 3D аудио формати.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8B5C3-9E22-7E09-E5EE-4F5D96BC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735A18-19C3-3BDC-AE75-EC5AFED96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141" y="3233603"/>
            <a:ext cx="4975718" cy="290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64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01C5-4A7F-48A5-C32A-969649E6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0524-DAD9-61F3-7C2E-95A7465E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1864659"/>
            <a:ext cx="11779624" cy="4436128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Сътрудничество и редактиране от няколко потребители: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Последните версии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поддържат съвместни работни потоци, позволявайки на множество редактори и колористи да работят върху един и същ проект едновременно.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Експортиране: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изчерпателни опции за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рендиране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позволявайки на потребителите да експортират своите проекти в различни формати, резолюции и кодеци за различни платформи и устройства.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Хардуерно ускорение: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възползва от GPU ускорението, за да подобри възпроизвеждането в реално време, изобразяването и производителността по време на редактиране и градиране на цветовете.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8B5C3-9E22-7E09-E5EE-4F5D96BC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59522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2084832"/>
            <a:ext cx="10897387" cy="4215956"/>
          </a:xfrm>
        </p:spPr>
        <p:txBody>
          <a:bodyPr/>
          <a:lstStyle/>
          <a:p>
            <a:pPr marL="541338" lvl="1" indent="-531813">
              <a:lnSpc>
                <a:spcPct val="107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Основни функционалности в приложенията за създаване и редактиране на аудио съдържание</a:t>
            </a:r>
            <a:endParaRPr lang="en-US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541338" lvl="1" indent="-531813">
              <a:lnSpc>
                <a:spcPct val="107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Основни функционалности и работа с 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Audacity</a:t>
            </a:r>
          </a:p>
          <a:p>
            <a:pPr marL="541338" lvl="1" indent="-531813">
              <a:lnSpc>
                <a:spcPct val="107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Основни функционалности в приложенията за създаване и редактиране на видео съдържание</a:t>
            </a:r>
          </a:p>
          <a:p>
            <a:pPr marL="541338" lvl="1" indent="-531813">
              <a:lnSpc>
                <a:spcPct val="107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Основни функционалности и работа с 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Adobe Premiere Pro</a:t>
            </a:r>
          </a:p>
          <a:p>
            <a:pPr marL="541338" lvl="1" indent="-531813">
              <a:lnSpc>
                <a:spcPct val="107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Основни функционалности и работа с 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DaVinci Resolve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01C5-4A7F-48A5-C32A-969649E6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функционалности и работа </a:t>
            </a:r>
            <a:br>
              <a:rPr lang="en-US" dirty="0"/>
            </a:br>
            <a:r>
              <a:rPr lang="bg-BG" dirty="0"/>
              <a:t>с </a:t>
            </a:r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0524-DAD9-61F3-7C2E-95A7465E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1237129"/>
            <a:ext cx="11779624" cy="5063658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Интеграция с друг софтуер: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безпроблемна интеграция с друг софтуер за редактиране,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Pro, което позволява на потребителите да обменят проекти между платформи.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Поддръжка за висока разделителна способност и HDR: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 формати с висока разделителна способност, включително 8K, и предоставя инструменти за работа със съдържание с висок динамичен обхват (HDR).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8B5C3-9E22-7E09-E5EE-4F5D96BC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3C0903-9E8B-3398-5A38-4DF3A65EE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270" y="3983690"/>
            <a:ext cx="4119283" cy="231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58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620838"/>
            <a:ext cx="11456894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аудио обработка, известни също като цифрова аудио работна станция (DAW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Digital Audio Workstation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или софтуер за редактиране на аудио, предлагат набор от функции за запис, редактиране и обработка на аудио файлове. Тези приложения се използват широко от музиканти, звукови инженери,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подкастери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създатели на съдържание.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Основните функции на приложенията за аудио обработка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8A0E3E-91A7-F265-14FE-9CCD6F2E2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32" y="2975190"/>
            <a:ext cx="6074335" cy="28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6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766046"/>
            <a:ext cx="11456894" cy="453474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Аудио запис: Приложенията за аудио обработка позволяват на потребителите да записват аудио от различни източници, като микрофони, инструменти и външни аудио интерфейси. Потребителите могат да заснемат изпълнения на живо, озвучаване,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други.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Аудио редактиране: Потребителите могат да редактират аудио файлове с прецизност, като използват различни инструменти, включително изрязване, копиране, поставяне, разделяне, смесване и др. Инструментите за редактиране на аудио позволяват на потребителите да подреждат и променят аудио клипове, за да създадат желаната композиция.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Аудио ефекти и филтри: Приложенията за аудио обработка предоставят широка гама от аудио ефекти и филтри за модифициране на звука,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реверберация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забавяне, изравняване, компресия, изкривяване и др.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Редактиране на няколко записа: Потребителите могат да работят с множество аудио записи едновременно, което позволява сложно наслояване и смесване на различни аудио елементи.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00204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766046"/>
            <a:ext cx="11456894" cy="453474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Автоматизация: Приложенията за аудио обработка поддържат автоматизация, позволявайки на потребителите да записват и контролират промените в аудио параметрите с течение на времето. Автоматизацията често се използва за създаване на динамични промени в силата на звука,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панорамиране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модулация на ефекта.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Разтягане на времето и корекция на височината: Потребителите могат да променят темпото и височината на аудио клиповете, без да променят продължителността на оригиналния запис, което улеснява синхронизирането на аудио към видео или коригиране на вокалните изпълнения.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MIDI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поддръжка: Много приложения за аудио обработка поддържат MIDI (цифров интерфейс за музикални инструменти) данни, което позволява на потребителите да интегрират виртуални инструменти и да контролират хардуерни устройства с активиран MIDI.</a:t>
            </a:r>
            <a:r>
              <a:rPr lang="en-BG" sz="1200" dirty="0">
                <a:effectLst/>
              </a:rPr>
              <a:t> </a:t>
            </a:r>
          </a:p>
          <a:p>
            <a:pPr marL="0" indent="0" algn="just">
              <a:buNone/>
            </a:pPr>
            <a:r>
              <a:rPr lang="en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Musical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„цифров интерфейс за музикални инструменти“ е стандарт за мрежов протокол и цифров интерфейс за свързване на широк кръг електронни музикални инструменти, компютри и други музикални и аудио устройства.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5600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66046"/>
            <a:ext cx="5737412" cy="453474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Възстановяване на звука: Усъвършенстваните приложения за аудио обработка предлагат инструменти за намаляване на шума и възстановяване на звука, като помагат на потребителите да премахнат нежелания фонов шум, щракания, пукания и други артефакти.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Смесване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мастеринг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Приложенията за аудио обработка включват възможности за смесване, където потребителите могат да балансират нивата на отделните песни и да прилагат ефекти, за да създадат окончателен микс. Налични са и инструменти за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подготовка на аудиото за разпространение чрез оптимизиране на цялостното качество на звука.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8F6DB-CE03-6BDE-54D2-3BEFC6DEA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8" y="1766046"/>
            <a:ext cx="5599953" cy="419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8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568824"/>
            <a:ext cx="11456894" cy="473196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Визуализация и анализ: Много приложения за аудио обработка предоставят визуални представяния на формата на аудио вълната и спектрален анализ, което позволява на потребителите да анализират и идентифицират аудио характеристиките.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Експортиране и импортиране на файлове: Потребителите могат да експортират аудио проекти в различни формати, като WAV, MP3, AIFF, FLAC и други. Те могат също да импортират аудио файлове от различни източници за по-нататъшно редактиране и обработка.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Виртуални инструменти и плъгини: Разширените приложения за аудио обработка поддържат виртуални инструменти и плъгини, разширявайки тяхната функционалност с допълнителни звуци и ефекти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B39565-6659-531A-AF2F-344732601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141" y="5042646"/>
            <a:ext cx="3978088" cy="95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5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7A09-BF91-83B5-C2A4-8D59100F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функционалности в приложенията за създаване 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ECF-8EB8-8779-1587-48811FAE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568824"/>
            <a:ext cx="11456894" cy="473196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Основните функционалности на приложението за аудио обработка дават възможност на потребителите да манипулират и подобряват аудио съдържанието творчески. Тези инструменти играят жизненоважна роля в музикалното производство, звуковия дизайн, създаването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аудио постпродукцията за видеоклипове и много други проекти, свързани с аудио.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E056C-7598-285D-E665-8DDF50955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F41231-DD28-8713-5A96-51C33A5D1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099" y="3017743"/>
            <a:ext cx="4543802" cy="302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119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2396</TotalTime>
  <Words>3777</Words>
  <Application>Microsoft Macintosh PowerPoint</Application>
  <PresentationFormat>Widescreen</PresentationFormat>
  <Paragraphs>185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</vt:lpstr>
      <vt:lpstr>Symbol</vt:lpstr>
      <vt:lpstr>Retrospect</vt:lpstr>
      <vt:lpstr>3.2.3. Интегриране  и преработване на дигитално съдържание –  работа с аудио и видео съдържание</vt:lpstr>
      <vt:lpstr>В тази тема ще научите:</vt:lpstr>
      <vt:lpstr>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в приложенията за създаване и редактиране на аудио съдържание</vt:lpstr>
      <vt:lpstr>Основни функционалности  и работа с Audacity</vt:lpstr>
      <vt:lpstr>Основни функционалности  и работа с Audacity</vt:lpstr>
      <vt:lpstr>Основни функционалности и работа с Audacity</vt:lpstr>
      <vt:lpstr>Основни функционалности  и работа с Audacity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в приложенията за създаване и редактиране на видео съдържание</vt:lpstr>
      <vt:lpstr>Основни функционалности и работа  с Adobe Premiere Pro</vt:lpstr>
      <vt:lpstr>Основни функционалности и работа  с Adobe Premiere Pro</vt:lpstr>
      <vt:lpstr>Основни функционалности и работа  с Adobe Premiere Pro</vt:lpstr>
      <vt:lpstr>Основни функционалности и работа  с Adobe Premiere Pro</vt:lpstr>
      <vt:lpstr>Основни функционалности и работа  с Adobe Premiere Pro</vt:lpstr>
      <vt:lpstr>Основни функционалности и работа  с DaVinci Resolve</vt:lpstr>
      <vt:lpstr>Основни функционалности и работа  с DaVinci Resolve</vt:lpstr>
      <vt:lpstr>Основни функционалности и работа  с DaVinci Resolve</vt:lpstr>
      <vt:lpstr>Основни функционалности и работа  с DaVinci Resolve</vt:lpstr>
      <vt:lpstr>Основни функционалности и работа  с DaVinci Resolve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326</cp:revision>
  <dcterms:created xsi:type="dcterms:W3CDTF">2023-01-03T13:46:11Z</dcterms:created>
  <dcterms:modified xsi:type="dcterms:W3CDTF">2023-07-24T05:03:18Z</dcterms:modified>
</cp:coreProperties>
</file>