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303" r:id="rId3"/>
    <p:sldId id="311" r:id="rId4"/>
    <p:sldId id="306" r:id="rId5"/>
    <p:sldId id="304" r:id="rId6"/>
    <p:sldId id="305" r:id="rId7"/>
    <p:sldId id="316" r:id="rId8"/>
    <p:sldId id="312" r:id="rId9"/>
    <p:sldId id="308" r:id="rId10"/>
    <p:sldId id="313" r:id="rId11"/>
    <p:sldId id="314" r:id="rId12"/>
    <p:sldId id="315" r:id="rId13"/>
    <p:sldId id="276" r:id="rId1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1pPr>
    <a:lvl2pPr marL="4572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2pPr>
    <a:lvl3pPr marL="9144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3pPr>
    <a:lvl4pPr marL="13716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4pPr>
    <a:lvl5pPr marL="18288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5pPr>
    <a:lvl6pPr marL="2286000" algn="l" defTabSz="914400" rtl="0" eaLnBrk="1" latinLnBrk="0" hangingPunct="1">
      <a:defRPr kern="1200">
        <a:solidFill>
          <a:schemeClr val="tx1"/>
        </a:solidFill>
        <a:latin typeface="Cambria" panose="02040503050406030204" pitchFamily="18" charset="0"/>
        <a:ea typeface="+mn-ea"/>
        <a:cs typeface="+mn-cs"/>
      </a:defRPr>
    </a:lvl6pPr>
    <a:lvl7pPr marL="2743200" algn="l" defTabSz="914400" rtl="0" eaLnBrk="1" latinLnBrk="0" hangingPunct="1">
      <a:defRPr kern="1200">
        <a:solidFill>
          <a:schemeClr val="tx1"/>
        </a:solidFill>
        <a:latin typeface="Cambria" panose="02040503050406030204" pitchFamily="18" charset="0"/>
        <a:ea typeface="+mn-ea"/>
        <a:cs typeface="+mn-cs"/>
      </a:defRPr>
    </a:lvl7pPr>
    <a:lvl8pPr marL="3200400" algn="l" defTabSz="914400" rtl="0" eaLnBrk="1" latinLnBrk="0" hangingPunct="1">
      <a:defRPr kern="1200">
        <a:solidFill>
          <a:schemeClr val="tx1"/>
        </a:solidFill>
        <a:latin typeface="Cambria" panose="02040503050406030204" pitchFamily="18" charset="0"/>
        <a:ea typeface="+mn-ea"/>
        <a:cs typeface="+mn-cs"/>
      </a:defRPr>
    </a:lvl8pPr>
    <a:lvl9pPr marL="3657600" algn="l" defTabSz="914400" rtl="0" eaLnBrk="1" latinLnBrk="0" hangingPunct="1">
      <a:defRPr kern="1200">
        <a:solidFill>
          <a:schemeClr val="tx1"/>
        </a:solidFill>
        <a:latin typeface="Cambria" panose="02040503050406030204" pitchFamily="18"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3A5A"/>
    <a:srgbClr val="1D493C"/>
    <a:srgbClr val="FFC000"/>
    <a:srgbClr val="FFC0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C6E012-D356-9140-B06E-0B29067139D9}" v="2972" dt="2023-08-11T22:13:41.244"/>
    <p1510:client id="{A802D73D-7BA8-1344-FE44-62698900318C}" v="3" dt="2023-08-11T16:30:29.4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68045"/>
  </p:normalViewPr>
  <p:slideViewPr>
    <p:cSldViewPr snapToGrid="0">
      <p:cViewPr varScale="1">
        <p:scale>
          <a:sx n="71" d="100"/>
          <a:sy n="71" d="100"/>
        </p:scale>
        <p:origin x="95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Валерия Николаева Симеонова" userId="S::vnsimeonov@office365faculty.uni-sofia.bg::bb6234ee-7972-498a-9746-4c962add02b0" providerId="AD" clId="Web-{A802D73D-7BA8-1344-FE44-62698900318C}"/>
    <pc:docChg chg="modSld">
      <pc:chgData name="Валерия Николаева Симеонова" userId="S::vnsimeonov@office365faculty.uni-sofia.bg::bb6234ee-7972-498a-9746-4c962add02b0" providerId="AD" clId="Web-{A802D73D-7BA8-1344-FE44-62698900318C}" dt="2023-08-11T16:30:29.400" v="2" actId="14100"/>
      <pc:docMkLst>
        <pc:docMk/>
      </pc:docMkLst>
      <pc:sldChg chg="addSp delSp modSp">
        <pc:chgData name="Валерия Николаева Симеонова" userId="S::vnsimeonov@office365faculty.uni-sofia.bg::bb6234ee-7972-498a-9746-4c962add02b0" providerId="AD" clId="Web-{A802D73D-7BA8-1344-FE44-62698900318C}" dt="2023-08-11T16:30:29.400" v="2" actId="14100"/>
        <pc:sldMkLst>
          <pc:docMk/>
          <pc:sldMk cId="854967633" sldId="280"/>
        </pc:sldMkLst>
        <pc:spChg chg="del">
          <ac:chgData name="Валерия Николаева Симеонова" userId="S::vnsimeonov@office365faculty.uni-sofia.bg::bb6234ee-7972-498a-9746-4c962add02b0" providerId="AD" clId="Web-{A802D73D-7BA8-1344-FE44-62698900318C}" dt="2023-08-11T16:29:27.898" v="0"/>
          <ac:spMkLst>
            <pc:docMk/>
            <pc:sldMk cId="854967633" sldId="280"/>
            <ac:spMk id="3" creationId="{F66D15CF-7A1D-8631-E4F0-6FA99F2F501E}"/>
          </ac:spMkLst>
        </pc:spChg>
        <pc:picChg chg="add mod ord">
          <ac:chgData name="Валерия Николаева Симеонова" userId="S::vnsimeonov@office365faculty.uni-sofia.bg::bb6234ee-7972-498a-9746-4c962add02b0" providerId="AD" clId="Web-{A802D73D-7BA8-1344-FE44-62698900318C}" dt="2023-08-11T16:29:27.898" v="0"/>
          <ac:picMkLst>
            <pc:docMk/>
            <pc:sldMk cId="854967633" sldId="280"/>
            <ac:picMk id="4" creationId="{C8E4823B-EEF4-3106-700E-C25EBFC47CA5}"/>
          </ac:picMkLst>
        </pc:picChg>
        <pc:picChg chg="add mod">
          <ac:chgData name="Валерия Николаева Симеонова" userId="S::vnsimeonov@office365faculty.uni-sofia.bg::bb6234ee-7972-498a-9746-4c962add02b0" providerId="AD" clId="Web-{A802D73D-7BA8-1344-FE44-62698900318C}" dt="2023-08-11T16:30:29.400" v="2" actId="14100"/>
          <ac:picMkLst>
            <pc:docMk/>
            <pc:sldMk cId="854967633" sldId="280"/>
            <ac:picMk id="5" creationId="{75413D10-43BD-E83C-F88B-DA3E86A9F6E3}"/>
          </ac:picMkLst>
        </pc:picChg>
      </pc:sldChg>
    </pc:docChg>
  </pc:docChgLst>
  <pc:docChgLst>
    <pc:chgData name="Валерия Николаева Симеонова" userId="bb6234ee-7972-498a-9746-4c962add02b0" providerId="ADAL" clId="{31C6E012-D356-9140-B06E-0B29067139D9}"/>
    <pc:docChg chg="undo custSel addSld delSld modSld sldOrd">
      <pc:chgData name="Валерия Николаева Симеонова" userId="bb6234ee-7972-498a-9746-4c962add02b0" providerId="ADAL" clId="{31C6E012-D356-9140-B06E-0B29067139D9}" dt="2023-08-11T22:37:22.835" v="5127"/>
      <pc:docMkLst>
        <pc:docMk/>
      </pc:docMkLst>
      <pc:sldChg chg="addSp modSp mod modNotesTx">
        <pc:chgData name="Валерия Николаева Симеонова" userId="bb6234ee-7972-498a-9746-4c962add02b0" providerId="ADAL" clId="{31C6E012-D356-9140-B06E-0B29067139D9}" dt="2023-08-11T22:37:22.835" v="5127"/>
        <pc:sldMkLst>
          <pc:docMk/>
          <pc:sldMk cId="0" sldId="256"/>
        </pc:sldMkLst>
        <pc:spChg chg="mod">
          <ac:chgData name="Валерия Николаева Симеонова" userId="bb6234ee-7972-498a-9746-4c962add02b0" providerId="ADAL" clId="{31C6E012-D356-9140-B06E-0B29067139D9}" dt="2023-08-11T21:55:43.340" v="4878" actId="20577"/>
          <ac:spMkLst>
            <pc:docMk/>
            <pc:sldMk cId="0" sldId="256"/>
            <ac:spMk id="2" creationId="{00000000-0000-0000-0000-000000000000}"/>
          </ac:spMkLst>
        </pc:spChg>
        <pc:spChg chg="add mod">
          <ac:chgData name="Валерия Николаева Симеонова" userId="bb6234ee-7972-498a-9746-4c962add02b0" providerId="ADAL" clId="{31C6E012-D356-9140-B06E-0B29067139D9}" dt="2023-08-11T15:48:20.407" v="1"/>
          <ac:spMkLst>
            <pc:docMk/>
            <pc:sldMk cId="0" sldId="256"/>
            <ac:spMk id="3" creationId="{EF69FDD9-122E-DA80-83D1-476BDF28CC83}"/>
          </ac:spMkLst>
        </pc:spChg>
        <pc:spChg chg="add mod">
          <ac:chgData name="Валерия Николаева Симеонова" userId="bb6234ee-7972-498a-9746-4c962add02b0" providerId="ADAL" clId="{31C6E012-D356-9140-B06E-0B29067139D9}" dt="2023-08-11T15:48:20.407" v="1"/>
          <ac:spMkLst>
            <pc:docMk/>
            <pc:sldMk cId="0" sldId="256"/>
            <ac:spMk id="4" creationId="{55CA5C42-9F0E-79D0-098E-CFF7E4A307DD}"/>
          </ac:spMkLst>
        </pc:spChg>
      </pc:sldChg>
      <pc:sldChg chg="addSp delSp modSp mod modClrScheme chgLayout modNotesTx">
        <pc:chgData name="Валерия Николаева Симеонова" userId="bb6234ee-7972-498a-9746-4c962add02b0" providerId="ADAL" clId="{31C6E012-D356-9140-B06E-0B29067139D9}" dt="2023-08-11T22:11:27.697" v="5078"/>
        <pc:sldMkLst>
          <pc:docMk/>
          <pc:sldMk cId="0" sldId="257"/>
        </pc:sldMkLst>
        <pc:spChg chg="mod">
          <ac:chgData name="Валерия Николаева Симеонова" userId="bb6234ee-7972-498a-9746-4c962add02b0" providerId="ADAL" clId="{31C6E012-D356-9140-B06E-0B29067139D9}" dt="2023-08-11T15:54:21.884" v="55" actId="14100"/>
          <ac:spMkLst>
            <pc:docMk/>
            <pc:sldMk cId="0" sldId="257"/>
            <ac:spMk id="2" creationId="{00000000-0000-0000-0000-000000000000}"/>
          </ac:spMkLst>
        </pc:spChg>
        <pc:spChg chg="del mod">
          <ac:chgData name="Валерия Николаева Симеонова" userId="bb6234ee-7972-498a-9746-4c962add02b0" providerId="ADAL" clId="{31C6E012-D356-9140-B06E-0B29067139D9}" dt="2023-08-11T15:53:59.167" v="53" actId="26606"/>
          <ac:spMkLst>
            <pc:docMk/>
            <pc:sldMk cId="0" sldId="257"/>
            <ac:spMk id="3" creationId="{00000000-0000-0000-0000-000000000000}"/>
          </ac:spMkLst>
        </pc:spChg>
        <pc:spChg chg="add mod">
          <ac:chgData name="Валерия Николаева Симеонова" userId="bb6234ee-7972-498a-9746-4c962add02b0" providerId="ADAL" clId="{31C6E012-D356-9140-B06E-0B29067139D9}" dt="2023-08-11T22:11:27.697" v="5078"/>
          <ac:spMkLst>
            <pc:docMk/>
            <pc:sldMk cId="0" sldId="257"/>
            <ac:spMk id="3" creationId="{C24BEA99-4672-32B8-F048-84A9677FF479}"/>
          </ac:spMkLst>
        </pc:spChg>
        <pc:spChg chg="add del mod">
          <ac:chgData name="Валерия Николаева Симеонова" userId="bb6234ee-7972-498a-9746-4c962add02b0" providerId="ADAL" clId="{31C6E012-D356-9140-B06E-0B29067139D9}" dt="2023-08-11T15:54:15.864" v="54" actId="478"/>
          <ac:spMkLst>
            <pc:docMk/>
            <pc:sldMk cId="0" sldId="257"/>
            <ac:spMk id="9" creationId="{12FBACAC-6CED-DF94-CB2B-3296EDCB431D}"/>
          </ac:spMkLst>
        </pc:spChg>
        <pc:graphicFrameChg chg="add mod">
          <ac:chgData name="Валерия Николаева Симеонова" userId="bb6234ee-7972-498a-9746-4c962add02b0" providerId="ADAL" clId="{31C6E012-D356-9140-B06E-0B29067139D9}" dt="2023-08-11T15:53:59.167" v="53" actId="26606"/>
          <ac:graphicFrameMkLst>
            <pc:docMk/>
            <pc:sldMk cId="0" sldId="257"/>
            <ac:graphicFrameMk id="5" creationId="{50BA4E31-C990-9C8D-BF78-44F6565625B7}"/>
          </ac:graphicFrameMkLst>
        </pc:graphicFrameChg>
      </pc:sldChg>
      <pc:sldChg chg="modSp del mod">
        <pc:chgData name="Валерия Николаева Симеонова" userId="bb6234ee-7972-498a-9746-4c962add02b0" providerId="ADAL" clId="{31C6E012-D356-9140-B06E-0B29067139D9}" dt="2023-08-11T15:51:18.957" v="37" actId="2696"/>
        <pc:sldMkLst>
          <pc:docMk/>
          <pc:sldMk cId="0" sldId="258"/>
        </pc:sldMkLst>
        <pc:spChg chg="mod">
          <ac:chgData name="Валерия Николаева Симеонова" userId="bb6234ee-7972-498a-9746-4c962add02b0" providerId="ADAL" clId="{31C6E012-D356-9140-B06E-0B29067139D9}" dt="2023-08-11T15:39:12.638" v="0"/>
          <ac:spMkLst>
            <pc:docMk/>
            <pc:sldMk cId="0" sldId="258"/>
            <ac:spMk id="2" creationId="{00000000-0000-0000-0000-000000000000}"/>
          </ac:spMkLst>
        </pc:spChg>
        <pc:spChg chg="mod">
          <ac:chgData name="Валерия Николаева Симеонова" userId="bb6234ee-7972-498a-9746-4c962add02b0" providerId="ADAL" clId="{31C6E012-D356-9140-B06E-0B29067139D9}" dt="2023-08-11T15:50:16.094" v="18" actId="21"/>
          <ac:spMkLst>
            <pc:docMk/>
            <pc:sldMk cId="0" sldId="258"/>
            <ac:spMk id="3" creationId="{00000000-0000-0000-0000-000000000000}"/>
          </ac:spMkLst>
        </pc:spChg>
      </pc:sldChg>
      <pc:sldChg chg="addSp delSp modSp mod modClrScheme chgLayout modNotesTx">
        <pc:chgData name="Валерия Николаева Симеонова" userId="bb6234ee-7972-498a-9746-4c962add02b0" providerId="ADAL" clId="{31C6E012-D356-9140-B06E-0B29067139D9}" dt="2023-08-11T22:11:28.942" v="5079"/>
        <pc:sldMkLst>
          <pc:docMk/>
          <pc:sldMk cId="0" sldId="259"/>
        </pc:sldMkLst>
        <pc:spChg chg="mod">
          <ac:chgData name="Валерия Николаева Симеонова" userId="bb6234ee-7972-498a-9746-4c962add02b0" providerId="ADAL" clId="{31C6E012-D356-9140-B06E-0B29067139D9}" dt="2023-08-11T15:56:50.478" v="78" actId="14100"/>
          <ac:spMkLst>
            <pc:docMk/>
            <pc:sldMk cId="0" sldId="259"/>
            <ac:spMk id="2" creationId="{00000000-0000-0000-0000-000000000000}"/>
          </ac:spMkLst>
        </pc:spChg>
        <pc:spChg chg="del mod">
          <ac:chgData name="Валерия Николаева Симеонова" userId="bb6234ee-7972-498a-9746-4c962add02b0" providerId="ADAL" clId="{31C6E012-D356-9140-B06E-0B29067139D9}" dt="2023-08-11T15:56:41.751" v="76" actId="26606"/>
          <ac:spMkLst>
            <pc:docMk/>
            <pc:sldMk cId="0" sldId="259"/>
            <ac:spMk id="3" creationId="{00000000-0000-0000-0000-000000000000}"/>
          </ac:spMkLst>
        </pc:spChg>
        <pc:spChg chg="add mod">
          <ac:chgData name="Валерия Николаева Симеонова" userId="bb6234ee-7972-498a-9746-4c962add02b0" providerId="ADAL" clId="{31C6E012-D356-9140-B06E-0B29067139D9}" dt="2023-08-11T22:11:28.942" v="5079"/>
          <ac:spMkLst>
            <pc:docMk/>
            <pc:sldMk cId="0" sldId="259"/>
            <ac:spMk id="3" creationId="{731FABBF-2846-4C0D-7EA8-2C14AABA727F}"/>
          </ac:spMkLst>
        </pc:spChg>
        <pc:spChg chg="add del mod">
          <ac:chgData name="Валерия Николаева Симеонова" userId="bb6234ee-7972-498a-9746-4c962add02b0" providerId="ADAL" clId="{31C6E012-D356-9140-B06E-0B29067139D9}" dt="2023-08-11T15:56:45.743" v="77" actId="478"/>
          <ac:spMkLst>
            <pc:docMk/>
            <pc:sldMk cId="0" sldId="259"/>
            <ac:spMk id="9" creationId="{F7B1199C-288E-BDB2-B23B-9338FE2C121C}"/>
          </ac:spMkLst>
        </pc:spChg>
        <pc:graphicFrameChg chg="add mod">
          <ac:chgData name="Валерия Николаева Симеонова" userId="bb6234ee-7972-498a-9746-4c962add02b0" providerId="ADAL" clId="{31C6E012-D356-9140-B06E-0B29067139D9}" dt="2023-08-11T15:56:41.751" v="76" actId="26606"/>
          <ac:graphicFrameMkLst>
            <pc:docMk/>
            <pc:sldMk cId="0" sldId="259"/>
            <ac:graphicFrameMk id="5" creationId="{8C8B509C-08EA-8B33-C056-F8A19C9C3AB5}"/>
          </ac:graphicFrameMkLst>
        </pc:graphicFrameChg>
      </pc:sldChg>
      <pc:sldChg chg="addSp delSp modSp mod modClrScheme chgLayout modNotesTx">
        <pc:chgData name="Валерия Николаева Симеонова" userId="bb6234ee-7972-498a-9746-4c962add02b0" providerId="ADAL" clId="{31C6E012-D356-9140-B06E-0B29067139D9}" dt="2023-08-11T22:11:31.765" v="5080"/>
        <pc:sldMkLst>
          <pc:docMk/>
          <pc:sldMk cId="0" sldId="260"/>
        </pc:sldMkLst>
        <pc:spChg chg="mod">
          <ac:chgData name="Валерия Николаева Симеонова" userId="bb6234ee-7972-498a-9746-4c962add02b0" providerId="ADAL" clId="{31C6E012-D356-9140-B06E-0B29067139D9}" dt="2023-08-11T15:59:37.093" v="126" actId="14100"/>
          <ac:spMkLst>
            <pc:docMk/>
            <pc:sldMk cId="0" sldId="260"/>
            <ac:spMk id="2" creationId="{00000000-0000-0000-0000-000000000000}"/>
          </ac:spMkLst>
        </pc:spChg>
        <pc:spChg chg="add del mod">
          <ac:chgData name="Валерия Николаева Симеонова" userId="bb6234ee-7972-498a-9746-4c962add02b0" providerId="ADAL" clId="{31C6E012-D356-9140-B06E-0B29067139D9}" dt="2023-08-11T15:59:30.182" v="124" actId="26606"/>
          <ac:spMkLst>
            <pc:docMk/>
            <pc:sldMk cId="0" sldId="260"/>
            <ac:spMk id="3" creationId="{00000000-0000-0000-0000-000000000000}"/>
          </ac:spMkLst>
        </pc:spChg>
        <pc:spChg chg="add mod">
          <ac:chgData name="Валерия Николаева Симеонова" userId="bb6234ee-7972-498a-9746-4c962add02b0" providerId="ADAL" clId="{31C6E012-D356-9140-B06E-0B29067139D9}" dt="2023-08-11T22:11:31.765" v="5080"/>
          <ac:spMkLst>
            <pc:docMk/>
            <pc:sldMk cId="0" sldId="260"/>
            <ac:spMk id="3" creationId="{8F139B71-663E-B2F2-08D2-08BD07999965}"/>
          </ac:spMkLst>
        </pc:spChg>
        <pc:spChg chg="add del mod">
          <ac:chgData name="Валерия Николаева Симеонова" userId="bb6234ee-7972-498a-9746-4c962add02b0" providerId="ADAL" clId="{31C6E012-D356-9140-B06E-0B29067139D9}" dt="2023-08-11T15:59:30.108" v="123" actId="26606"/>
          <ac:spMkLst>
            <pc:docMk/>
            <pc:sldMk cId="0" sldId="260"/>
            <ac:spMk id="9" creationId="{D6C93FEE-CFFE-2EF8-43F6-F91C9A5622B5}"/>
          </ac:spMkLst>
        </pc:spChg>
        <pc:spChg chg="add del mod">
          <ac:chgData name="Валерия Николаева Симеонова" userId="bb6234ee-7972-498a-9746-4c962add02b0" providerId="ADAL" clId="{31C6E012-D356-9140-B06E-0B29067139D9}" dt="2023-08-11T15:59:30.108" v="123" actId="26606"/>
          <ac:spMkLst>
            <pc:docMk/>
            <pc:sldMk cId="0" sldId="260"/>
            <ac:spMk id="11" creationId="{35334C63-052E-B002-E00A-A87DD5C05184}"/>
          </ac:spMkLst>
        </pc:spChg>
        <pc:spChg chg="add del mod">
          <ac:chgData name="Валерия Николаева Симеонова" userId="bb6234ee-7972-498a-9746-4c962add02b0" providerId="ADAL" clId="{31C6E012-D356-9140-B06E-0B29067139D9}" dt="2023-08-11T15:59:30.108" v="123" actId="26606"/>
          <ac:spMkLst>
            <pc:docMk/>
            <pc:sldMk cId="0" sldId="260"/>
            <ac:spMk id="13" creationId="{565E2098-8E78-9F2C-3CF4-A30451873D93}"/>
          </ac:spMkLst>
        </pc:spChg>
        <pc:spChg chg="add del mod">
          <ac:chgData name="Валерия Николаева Симеонова" userId="bb6234ee-7972-498a-9746-4c962add02b0" providerId="ADAL" clId="{31C6E012-D356-9140-B06E-0B29067139D9}" dt="2023-08-11T15:59:33.128" v="125" actId="478"/>
          <ac:spMkLst>
            <pc:docMk/>
            <pc:sldMk cId="0" sldId="260"/>
            <ac:spMk id="15" creationId="{CBCA3D45-36AD-B597-EA71-744C5419D4B7}"/>
          </ac:spMkLst>
        </pc:spChg>
        <pc:graphicFrameChg chg="add del mod">
          <ac:chgData name="Валерия Николаева Симеонова" userId="bb6234ee-7972-498a-9746-4c962add02b0" providerId="ADAL" clId="{31C6E012-D356-9140-B06E-0B29067139D9}" dt="2023-08-11T15:59:30.108" v="123" actId="26606"/>
          <ac:graphicFrameMkLst>
            <pc:docMk/>
            <pc:sldMk cId="0" sldId="260"/>
            <ac:graphicFrameMk id="5" creationId="{05094F76-243C-C6DA-90B5-DC8BFF8321C9}"/>
          </ac:graphicFrameMkLst>
        </pc:graphicFrameChg>
        <pc:graphicFrameChg chg="add mod">
          <ac:chgData name="Валерия Николаева Симеонова" userId="bb6234ee-7972-498a-9746-4c962add02b0" providerId="ADAL" clId="{31C6E012-D356-9140-B06E-0B29067139D9}" dt="2023-08-11T16:00:25.266" v="128" actId="12100"/>
          <ac:graphicFrameMkLst>
            <pc:docMk/>
            <pc:sldMk cId="0" sldId="260"/>
            <ac:graphicFrameMk id="16" creationId="{CCB8A4AF-2B21-3682-94FC-F903D2D33CF7}"/>
          </ac:graphicFrameMkLst>
        </pc:graphicFrameChg>
      </pc:sldChg>
      <pc:sldChg chg="modSp del mod">
        <pc:chgData name="Валерия Николаева Симеонова" userId="bb6234ee-7972-498a-9746-4c962add02b0" providerId="ADAL" clId="{31C6E012-D356-9140-B06E-0B29067139D9}" dt="2023-08-11T16:00:44.988" v="130" actId="2696"/>
        <pc:sldMkLst>
          <pc:docMk/>
          <pc:sldMk cId="0" sldId="261"/>
        </pc:sldMkLst>
        <pc:spChg chg="mod">
          <ac:chgData name="Валерия Николаева Симеонова" userId="bb6234ee-7972-498a-9746-4c962add02b0" providerId="ADAL" clId="{31C6E012-D356-9140-B06E-0B29067139D9}" dt="2023-08-11T15:39:12.638" v="0"/>
          <ac:spMkLst>
            <pc:docMk/>
            <pc:sldMk cId="0" sldId="261"/>
            <ac:spMk id="2" creationId="{00000000-0000-0000-0000-000000000000}"/>
          </ac:spMkLst>
        </pc:spChg>
        <pc:spChg chg="mod">
          <ac:chgData name="Валерия Николаева Симеонова" userId="bb6234ee-7972-498a-9746-4c962add02b0" providerId="ADAL" clId="{31C6E012-D356-9140-B06E-0B29067139D9}" dt="2023-08-11T15:57:53.527" v="102" actId="21"/>
          <ac:spMkLst>
            <pc:docMk/>
            <pc:sldMk cId="0" sldId="261"/>
            <ac:spMk id="3" creationId="{00000000-0000-0000-0000-000000000000}"/>
          </ac:spMkLst>
        </pc:spChg>
      </pc:sldChg>
      <pc:sldChg chg="addSp delSp modSp mod modNotesTx">
        <pc:chgData name="Валерия Николаева Симеонова" userId="bb6234ee-7972-498a-9746-4c962add02b0" providerId="ADAL" clId="{31C6E012-D356-9140-B06E-0B29067139D9}" dt="2023-08-11T22:13:33.039" v="5117"/>
        <pc:sldMkLst>
          <pc:docMk/>
          <pc:sldMk cId="0" sldId="262"/>
        </pc:sldMkLst>
        <pc:spChg chg="mod">
          <ac:chgData name="Валерия Николаева Симеонова" userId="bb6234ee-7972-498a-9746-4c962add02b0" providerId="ADAL" clId="{31C6E012-D356-9140-B06E-0B29067139D9}" dt="2023-08-11T16:04:27.177" v="155" actId="14100"/>
          <ac:spMkLst>
            <pc:docMk/>
            <pc:sldMk cId="0" sldId="262"/>
            <ac:spMk id="2" creationId="{00000000-0000-0000-0000-000000000000}"/>
          </ac:spMkLst>
        </pc:spChg>
        <pc:spChg chg="del mod">
          <ac:chgData name="Валерия Николаева Симеонова" userId="bb6234ee-7972-498a-9746-4c962add02b0" providerId="ADAL" clId="{31C6E012-D356-9140-B06E-0B29067139D9}" dt="2023-08-11T16:03:21.706" v="139" actId="478"/>
          <ac:spMkLst>
            <pc:docMk/>
            <pc:sldMk cId="0" sldId="262"/>
            <ac:spMk id="3" creationId="{00000000-0000-0000-0000-000000000000}"/>
          </ac:spMkLst>
        </pc:spChg>
        <pc:spChg chg="add mod">
          <ac:chgData name="Валерия Николаева Симеонова" userId="bb6234ee-7972-498a-9746-4c962add02b0" providerId="ADAL" clId="{31C6E012-D356-9140-B06E-0B29067139D9}" dt="2023-08-11T22:13:33.039" v="5117"/>
          <ac:spMkLst>
            <pc:docMk/>
            <pc:sldMk cId="0" sldId="262"/>
            <ac:spMk id="3" creationId="{85C50809-A416-0D08-BC55-C84BB97B1324}"/>
          </ac:spMkLst>
        </pc:spChg>
        <pc:spChg chg="add del mod">
          <ac:chgData name="Валерия Николаева Симеонова" userId="bb6234ee-7972-498a-9746-4c962add02b0" providerId="ADAL" clId="{31C6E012-D356-9140-B06E-0B29067139D9}" dt="2023-08-11T16:03:43.632" v="144" actId="478"/>
          <ac:spMkLst>
            <pc:docMk/>
            <pc:sldMk cId="0" sldId="262"/>
            <ac:spMk id="4" creationId="{D9C816A7-7076-A9FA-F9B7-F13C2D5BAC18}"/>
          </ac:spMkLst>
        </pc:spChg>
        <pc:picChg chg="add del">
          <ac:chgData name="Валерия Николаева Симеонова" userId="bb6234ee-7972-498a-9746-4c962add02b0" providerId="ADAL" clId="{31C6E012-D356-9140-B06E-0B29067139D9}" dt="2023-08-11T16:03:36.230" v="141"/>
          <ac:picMkLst>
            <pc:docMk/>
            <pc:sldMk cId="0" sldId="262"/>
            <ac:picMk id="1025" creationId="{657F189C-5160-66CB-DB7B-547E2328579B}"/>
          </ac:picMkLst>
        </pc:picChg>
        <pc:picChg chg="add del">
          <ac:chgData name="Валерия Николаева Симеонова" userId="bb6234ee-7972-498a-9746-4c962add02b0" providerId="ADAL" clId="{31C6E012-D356-9140-B06E-0B29067139D9}" dt="2023-08-11T16:03:36.230" v="141"/>
          <ac:picMkLst>
            <pc:docMk/>
            <pc:sldMk cId="0" sldId="262"/>
            <ac:picMk id="1026" creationId="{868139CE-91DE-CE2E-054D-A423AD50794A}"/>
          </ac:picMkLst>
        </pc:picChg>
        <pc:picChg chg="add del">
          <ac:chgData name="Валерия Николаева Симеонова" userId="bb6234ee-7972-498a-9746-4c962add02b0" providerId="ADAL" clId="{31C6E012-D356-9140-B06E-0B29067139D9}" dt="2023-08-11T16:03:36.230" v="141"/>
          <ac:picMkLst>
            <pc:docMk/>
            <pc:sldMk cId="0" sldId="262"/>
            <ac:picMk id="1027" creationId="{5559850A-7F16-AEA7-236D-99CCD5F64218}"/>
          </ac:picMkLst>
        </pc:picChg>
        <pc:picChg chg="add del">
          <ac:chgData name="Валерия Николаева Симеонова" userId="bb6234ee-7972-498a-9746-4c962add02b0" providerId="ADAL" clId="{31C6E012-D356-9140-B06E-0B29067139D9}" dt="2023-08-11T16:03:40.774" v="143"/>
          <ac:picMkLst>
            <pc:docMk/>
            <pc:sldMk cId="0" sldId="262"/>
            <ac:picMk id="1028" creationId="{1E8BEC8D-C479-D99B-6CE7-06B90B1662E1}"/>
          </ac:picMkLst>
        </pc:picChg>
        <pc:picChg chg="add del">
          <ac:chgData name="Валерия Николаева Симеонова" userId="bb6234ee-7972-498a-9746-4c962add02b0" providerId="ADAL" clId="{31C6E012-D356-9140-B06E-0B29067139D9}" dt="2023-08-11T16:03:40.774" v="143"/>
          <ac:picMkLst>
            <pc:docMk/>
            <pc:sldMk cId="0" sldId="262"/>
            <ac:picMk id="1029" creationId="{2B724032-6E4B-1FC8-8653-84CB77F54744}"/>
          </ac:picMkLst>
        </pc:picChg>
        <pc:picChg chg="add del">
          <ac:chgData name="Валерия Николаева Симеонова" userId="bb6234ee-7972-498a-9746-4c962add02b0" providerId="ADAL" clId="{31C6E012-D356-9140-B06E-0B29067139D9}" dt="2023-08-11T16:03:40.774" v="143"/>
          <ac:picMkLst>
            <pc:docMk/>
            <pc:sldMk cId="0" sldId="262"/>
            <ac:picMk id="1030" creationId="{50ACB0B2-9EA3-01B1-EF50-3E64D1F09576}"/>
          </ac:picMkLst>
        </pc:picChg>
        <pc:picChg chg="add mod">
          <ac:chgData name="Валерия Николаева Симеонова" userId="bb6234ee-7972-498a-9746-4c962add02b0" providerId="ADAL" clId="{31C6E012-D356-9140-B06E-0B29067139D9}" dt="2023-08-11T16:04:13.883" v="154" actId="14100"/>
          <ac:picMkLst>
            <pc:docMk/>
            <pc:sldMk cId="0" sldId="262"/>
            <ac:picMk id="1031" creationId="{9106C4AD-78CE-8EFA-F3A9-212D5CE38516}"/>
          </ac:picMkLst>
        </pc:picChg>
        <pc:picChg chg="add mod">
          <ac:chgData name="Валерия Николаева Симеонова" userId="bb6234ee-7972-498a-9746-4c962add02b0" providerId="ADAL" clId="{31C6E012-D356-9140-B06E-0B29067139D9}" dt="2023-08-11T16:04:13.883" v="154" actId="14100"/>
          <ac:picMkLst>
            <pc:docMk/>
            <pc:sldMk cId="0" sldId="262"/>
            <ac:picMk id="1032" creationId="{10404608-D240-4A0F-47F7-ACE577984CF6}"/>
          </ac:picMkLst>
        </pc:picChg>
        <pc:picChg chg="add mod">
          <ac:chgData name="Валерия Николаева Симеонова" userId="bb6234ee-7972-498a-9746-4c962add02b0" providerId="ADAL" clId="{31C6E012-D356-9140-B06E-0B29067139D9}" dt="2023-08-11T16:04:13.883" v="154" actId="14100"/>
          <ac:picMkLst>
            <pc:docMk/>
            <pc:sldMk cId="0" sldId="262"/>
            <ac:picMk id="1033" creationId="{F39526C2-0FAC-1BBB-DA85-C89893FFDDEB}"/>
          </ac:picMkLst>
        </pc:picChg>
      </pc:sldChg>
      <pc:sldChg chg="modSp del">
        <pc:chgData name="Валерия Николаева Симеонова" userId="bb6234ee-7972-498a-9746-4c962add02b0" providerId="ADAL" clId="{31C6E012-D356-9140-B06E-0B29067139D9}" dt="2023-08-11T16:08:11.504" v="201" actId="2696"/>
        <pc:sldMkLst>
          <pc:docMk/>
          <pc:sldMk cId="0" sldId="263"/>
        </pc:sldMkLst>
        <pc:spChg chg="mod">
          <ac:chgData name="Валерия Николаева Симеонова" userId="bb6234ee-7972-498a-9746-4c962add02b0" providerId="ADAL" clId="{31C6E012-D356-9140-B06E-0B29067139D9}" dt="2023-08-11T15:39:12.638" v="0"/>
          <ac:spMkLst>
            <pc:docMk/>
            <pc:sldMk cId="0" sldId="263"/>
            <ac:spMk id="2" creationId="{00000000-0000-0000-0000-000000000000}"/>
          </ac:spMkLst>
        </pc:spChg>
        <pc:spChg chg="mod">
          <ac:chgData name="Валерия Николаева Симеонова" userId="bb6234ee-7972-498a-9746-4c962add02b0" providerId="ADAL" clId="{31C6E012-D356-9140-B06E-0B29067139D9}" dt="2023-08-11T15:39:12.638" v="0"/>
          <ac:spMkLst>
            <pc:docMk/>
            <pc:sldMk cId="0" sldId="263"/>
            <ac:spMk id="3" creationId="{00000000-0000-0000-0000-000000000000}"/>
          </ac:spMkLst>
        </pc:spChg>
      </pc:sldChg>
      <pc:sldChg chg="addSp delSp modSp mod modClrScheme chgLayout modNotesTx">
        <pc:chgData name="Валерия Николаева Симеонова" userId="bb6234ee-7972-498a-9746-4c962add02b0" providerId="ADAL" clId="{31C6E012-D356-9140-B06E-0B29067139D9}" dt="2023-08-11T22:11:37.090" v="5082"/>
        <pc:sldMkLst>
          <pc:docMk/>
          <pc:sldMk cId="0" sldId="264"/>
        </pc:sldMkLst>
        <pc:spChg chg="mod">
          <ac:chgData name="Валерия Николаева Симеонова" userId="bb6234ee-7972-498a-9746-4c962add02b0" providerId="ADAL" clId="{31C6E012-D356-9140-B06E-0B29067139D9}" dt="2023-08-11T16:08:22.692" v="202" actId="26606"/>
          <ac:spMkLst>
            <pc:docMk/>
            <pc:sldMk cId="0" sldId="264"/>
            <ac:spMk id="2" creationId="{00000000-0000-0000-0000-000000000000}"/>
          </ac:spMkLst>
        </pc:spChg>
        <pc:spChg chg="del mod">
          <ac:chgData name="Валерия Николаева Симеонова" userId="bb6234ee-7972-498a-9746-4c962add02b0" providerId="ADAL" clId="{31C6E012-D356-9140-B06E-0B29067139D9}" dt="2023-08-11T16:08:22.692" v="202" actId="26606"/>
          <ac:spMkLst>
            <pc:docMk/>
            <pc:sldMk cId="0" sldId="264"/>
            <ac:spMk id="3" creationId="{00000000-0000-0000-0000-000000000000}"/>
          </ac:spMkLst>
        </pc:spChg>
        <pc:spChg chg="add mod">
          <ac:chgData name="Валерия Николаева Симеонова" userId="bb6234ee-7972-498a-9746-4c962add02b0" providerId="ADAL" clId="{31C6E012-D356-9140-B06E-0B29067139D9}" dt="2023-08-11T22:11:37.090" v="5082"/>
          <ac:spMkLst>
            <pc:docMk/>
            <pc:sldMk cId="0" sldId="264"/>
            <ac:spMk id="3" creationId="{4B377AD9-7E49-1657-7D55-8C0356D650B4}"/>
          </ac:spMkLst>
        </pc:spChg>
        <pc:spChg chg="add del mod">
          <ac:chgData name="Валерия Николаева Симеонова" userId="bb6234ee-7972-498a-9746-4c962add02b0" providerId="ADAL" clId="{31C6E012-D356-9140-B06E-0B29067139D9}" dt="2023-08-11T16:08:56.536" v="213" actId="12084"/>
          <ac:spMkLst>
            <pc:docMk/>
            <pc:sldMk cId="0" sldId="264"/>
            <ac:spMk id="9" creationId="{14FB0AA2-9C0A-CE15-580A-54EE33D40C61}"/>
          </ac:spMkLst>
        </pc:spChg>
        <pc:graphicFrameChg chg="add mod">
          <ac:chgData name="Валерия Николаева Симеонова" userId="bb6234ee-7972-498a-9746-4c962add02b0" providerId="ADAL" clId="{31C6E012-D356-9140-B06E-0B29067139D9}" dt="2023-08-11T16:10:13.330" v="221" actId="20577"/>
          <ac:graphicFrameMkLst>
            <pc:docMk/>
            <pc:sldMk cId="0" sldId="264"/>
            <ac:graphicFrameMk id="4" creationId="{D348ED36-2502-BA94-5433-53F09B3FDEDF}"/>
          </ac:graphicFrameMkLst>
        </pc:graphicFrameChg>
        <pc:graphicFrameChg chg="add mod">
          <ac:chgData name="Валерия Николаева Симеонова" userId="bb6234ee-7972-498a-9746-4c962add02b0" providerId="ADAL" clId="{31C6E012-D356-9140-B06E-0B29067139D9}" dt="2023-08-11T16:09:25.941" v="215" actId="12100"/>
          <ac:graphicFrameMkLst>
            <pc:docMk/>
            <pc:sldMk cId="0" sldId="264"/>
            <ac:graphicFrameMk id="5" creationId="{FAA74DEF-4A34-D1BE-BC75-D1A98F054A87}"/>
          </ac:graphicFrameMkLst>
        </pc:graphicFrameChg>
      </pc:sldChg>
      <pc:sldChg chg="addSp delSp modSp mod modNotesTx">
        <pc:chgData name="Валерия Николаева Симеонова" userId="bb6234ee-7972-498a-9746-4c962add02b0" providerId="ADAL" clId="{31C6E012-D356-9140-B06E-0B29067139D9}" dt="2023-08-11T22:13:37.696" v="5118"/>
        <pc:sldMkLst>
          <pc:docMk/>
          <pc:sldMk cId="0" sldId="265"/>
        </pc:sldMkLst>
        <pc:spChg chg="mod">
          <ac:chgData name="Валерия Николаева Симеонова" userId="bb6234ee-7972-498a-9746-4c962add02b0" providerId="ADAL" clId="{31C6E012-D356-9140-B06E-0B29067139D9}" dt="2023-08-11T16:14:39.703" v="313" actId="790"/>
          <ac:spMkLst>
            <pc:docMk/>
            <pc:sldMk cId="0" sldId="265"/>
            <ac:spMk id="2" creationId="{00000000-0000-0000-0000-000000000000}"/>
          </ac:spMkLst>
        </pc:spChg>
        <pc:spChg chg="del mod">
          <ac:chgData name="Валерия Николаева Симеонова" userId="bb6234ee-7972-498a-9746-4c962add02b0" providerId="ADAL" clId="{31C6E012-D356-9140-B06E-0B29067139D9}" dt="2023-08-11T16:12:00.979" v="265" actId="478"/>
          <ac:spMkLst>
            <pc:docMk/>
            <pc:sldMk cId="0" sldId="265"/>
            <ac:spMk id="3" creationId="{00000000-0000-0000-0000-000000000000}"/>
          </ac:spMkLst>
        </pc:spChg>
        <pc:spChg chg="add mod">
          <ac:chgData name="Валерия Николаева Симеонова" userId="bb6234ee-7972-498a-9746-4c962add02b0" providerId="ADAL" clId="{31C6E012-D356-9140-B06E-0B29067139D9}" dt="2023-08-11T22:13:37.696" v="5118"/>
          <ac:spMkLst>
            <pc:docMk/>
            <pc:sldMk cId="0" sldId="265"/>
            <ac:spMk id="3" creationId="{C2A7FBB6-A1E1-8D53-0909-D14A5C250022}"/>
          </ac:spMkLst>
        </pc:spChg>
        <pc:spChg chg="add del mod">
          <ac:chgData name="Валерия Николаева Симеонова" userId="bb6234ee-7972-498a-9746-4c962add02b0" providerId="ADAL" clId="{31C6E012-D356-9140-B06E-0B29067139D9}" dt="2023-08-11T16:12:04.803" v="266" actId="478"/>
          <ac:spMkLst>
            <pc:docMk/>
            <pc:sldMk cId="0" sldId="265"/>
            <ac:spMk id="4" creationId="{1DE2BDFF-C72D-6A34-906D-AEE8C76EC7F1}"/>
          </ac:spMkLst>
        </pc:spChg>
        <pc:picChg chg="add mod">
          <ac:chgData name="Валерия Николаева Симеонова" userId="bb6234ee-7972-498a-9746-4c962add02b0" providerId="ADAL" clId="{31C6E012-D356-9140-B06E-0B29067139D9}" dt="2023-08-11T16:12:28.525" v="275" actId="1076"/>
          <ac:picMkLst>
            <pc:docMk/>
            <pc:sldMk cId="0" sldId="265"/>
            <ac:picMk id="2049" creationId="{50A5686F-9EF9-16FF-A1DC-72CC1C6B84AC}"/>
          </ac:picMkLst>
        </pc:picChg>
        <pc:picChg chg="add mod">
          <ac:chgData name="Валерия Николаева Симеонова" userId="bb6234ee-7972-498a-9746-4c962add02b0" providerId="ADAL" clId="{31C6E012-D356-9140-B06E-0B29067139D9}" dt="2023-08-11T16:12:45.700" v="279" actId="1076"/>
          <ac:picMkLst>
            <pc:docMk/>
            <pc:sldMk cId="0" sldId="265"/>
            <ac:picMk id="2050" creationId="{F5D9C5CF-F567-6AEE-571D-EA9480909A10}"/>
          </ac:picMkLst>
        </pc:picChg>
      </pc:sldChg>
      <pc:sldChg chg="addSp delSp modSp mod modClrScheme chgLayout modNotesTx">
        <pc:chgData name="Валерия Николаева Симеонова" userId="bb6234ee-7972-498a-9746-4c962add02b0" providerId="ADAL" clId="{31C6E012-D356-9140-B06E-0B29067139D9}" dt="2023-08-11T22:11:43.407" v="5084"/>
        <pc:sldMkLst>
          <pc:docMk/>
          <pc:sldMk cId="0" sldId="266"/>
        </pc:sldMkLst>
        <pc:spChg chg="mod">
          <ac:chgData name="Валерия Николаева Симеонова" userId="bb6234ee-7972-498a-9746-4c962add02b0" providerId="ADAL" clId="{31C6E012-D356-9140-B06E-0B29067139D9}" dt="2023-08-11T16:24:30.813" v="508" actId="790"/>
          <ac:spMkLst>
            <pc:docMk/>
            <pc:sldMk cId="0" sldId="266"/>
            <ac:spMk id="2" creationId="{00000000-0000-0000-0000-000000000000}"/>
          </ac:spMkLst>
        </pc:spChg>
        <pc:spChg chg="del mod">
          <ac:chgData name="Валерия Николаева Симеонова" userId="bb6234ee-7972-498a-9746-4c962add02b0" providerId="ADAL" clId="{31C6E012-D356-9140-B06E-0B29067139D9}" dt="2023-08-11T16:22:47.951" v="471" actId="26606"/>
          <ac:spMkLst>
            <pc:docMk/>
            <pc:sldMk cId="0" sldId="266"/>
            <ac:spMk id="3" creationId="{00000000-0000-0000-0000-000000000000}"/>
          </ac:spMkLst>
        </pc:spChg>
        <pc:spChg chg="add mod">
          <ac:chgData name="Валерия Николаева Симеонова" userId="bb6234ee-7972-498a-9746-4c962add02b0" providerId="ADAL" clId="{31C6E012-D356-9140-B06E-0B29067139D9}" dt="2023-08-11T22:11:43.407" v="5084"/>
          <ac:spMkLst>
            <pc:docMk/>
            <pc:sldMk cId="0" sldId="266"/>
            <ac:spMk id="3" creationId="{3081A1EC-E311-5A76-48BD-5D0331DFC69F}"/>
          </ac:spMkLst>
        </pc:spChg>
        <pc:spChg chg="add del mod">
          <ac:chgData name="Валерия Николаева Симеонова" userId="bb6234ee-7972-498a-9746-4c962add02b0" providerId="ADAL" clId="{31C6E012-D356-9140-B06E-0B29067139D9}" dt="2023-08-11T16:23:03.108" v="495" actId="12084"/>
          <ac:spMkLst>
            <pc:docMk/>
            <pc:sldMk cId="0" sldId="266"/>
            <ac:spMk id="9" creationId="{1AE4C8C5-0CF6-56AF-DCD3-D269A30481E8}"/>
          </ac:spMkLst>
        </pc:spChg>
        <pc:graphicFrameChg chg="add mod">
          <ac:chgData name="Валерия Николаева Симеонова" userId="bb6234ee-7972-498a-9746-4c962add02b0" providerId="ADAL" clId="{31C6E012-D356-9140-B06E-0B29067139D9}" dt="2023-08-11T16:23:13.244" v="497" actId="114"/>
          <ac:graphicFrameMkLst>
            <pc:docMk/>
            <pc:sldMk cId="0" sldId="266"/>
            <ac:graphicFrameMk id="4" creationId="{C380AD7B-1B11-3006-60CE-FDA3CB0FA128}"/>
          </ac:graphicFrameMkLst>
        </pc:graphicFrameChg>
        <pc:graphicFrameChg chg="add mod">
          <ac:chgData name="Валерия Николаева Симеонова" userId="bb6234ee-7972-498a-9746-4c962add02b0" providerId="ADAL" clId="{31C6E012-D356-9140-B06E-0B29067139D9}" dt="2023-08-11T16:24:16.512" v="507" actId="12100"/>
          <ac:graphicFrameMkLst>
            <pc:docMk/>
            <pc:sldMk cId="0" sldId="266"/>
            <ac:graphicFrameMk id="5" creationId="{B983A094-59CC-9756-20EF-B4501EB4313D}"/>
          </ac:graphicFrameMkLst>
        </pc:graphicFrameChg>
      </pc:sldChg>
      <pc:sldChg chg="addSp delSp modSp mod ord modClrScheme chgLayout modNotesTx">
        <pc:chgData name="Валерия Николаева Симеонова" userId="bb6234ee-7972-498a-9746-4c962add02b0" providerId="ADAL" clId="{31C6E012-D356-9140-B06E-0B29067139D9}" dt="2023-08-11T22:11:46.081" v="5085"/>
        <pc:sldMkLst>
          <pc:docMk/>
          <pc:sldMk cId="0" sldId="267"/>
        </pc:sldMkLst>
        <pc:spChg chg="mod">
          <ac:chgData name="Валерия Николаева Симеонова" userId="bb6234ee-7972-498a-9746-4c962add02b0" providerId="ADAL" clId="{31C6E012-D356-9140-B06E-0B29067139D9}" dt="2023-08-11T16:37:36.587" v="668" actId="790"/>
          <ac:spMkLst>
            <pc:docMk/>
            <pc:sldMk cId="0" sldId="267"/>
            <ac:spMk id="2" creationId="{00000000-0000-0000-0000-000000000000}"/>
          </ac:spMkLst>
        </pc:spChg>
        <pc:spChg chg="del mod">
          <ac:chgData name="Валерия Николаева Симеонова" userId="bb6234ee-7972-498a-9746-4c962add02b0" providerId="ADAL" clId="{31C6E012-D356-9140-B06E-0B29067139D9}" dt="2023-08-11T16:40:53.912" v="752" actId="12084"/>
          <ac:spMkLst>
            <pc:docMk/>
            <pc:sldMk cId="0" sldId="267"/>
            <ac:spMk id="3" creationId="{00000000-0000-0000-0000-000000000000}"/>
          </ac:spMkLst>
        </pc:spChg>
        <pc:spChg chg="add mod">
          <ac:chgData name="Валерия Николаева Симеонова" userId="bb6234ee-7972-498a-9746-4c962add02b0" providerId="ADAL" clId="{31C6E012-D356-9140-B06E-0B29067139D9}" dt="2023-08-11T22:11:46.081" v="5085"/>
          <ac:spMkLst>
            <pc:docMk/>
            <pc:sldMk cId="0" sldId="267"/>
            <ac:spMk id="3" creationId="{585EB9BE-B31F-161A-23EB-C0A78A7BCC93}"/>
          </ac:spMkLst>
        </pc:spChg>
        <pc:spChg chg="add del mod">
          <ac:chgData name="Валерия Николаева Симеонова" userId="bb6234ee-7972-498a-9746-4c962add02b0" providerId="ADAL" clId="{31C6E012-D356-9140-B06E-0B29067139D9}" dt="2023-08-11T16:37:28.034" v="667" actId="12084"/>
          <ac:spMkLst>
            <pc:docMk/>
            <pc:sldMk cId="0" sldId="267"/>
            <ac:spMk id="8" creationId="{B3F7BC87-B91A-32F1-03E9-C9DF0745A69C}"/>
          </ac:spMkLst>
        </pc:spChg>
        <pc:graphicFrameChg chg="add mod">
          <ac:chgData name="Валерия Николаева Симеонова" userId="bb6234ee-7972-498a-9746-4c962add02b0" providerId="ADAL" clId="{31C6E012-D356-9140-B06E-0B29067139D9}" dt="2023-08-11T16:41:53.450" v="762" actId="114"/>
          <ac:graphicFrameMkLst>
            <pc:docMk/>
            <pc:sldMk cId="0" sldId="267"/>
            <ac:graphicFrameMk id="4" creationId="{0EAE46F3-0501-8B0A-3786-4B68BC3B8A91}"/>
          </ac:graphicFrameMkLst>
        </pc:graphicFrameChg>
        <pc:graphicFrameChg chg="add mod modGraphic">
          <ac:chgData name="Валерия Николаева Симеонова" userId="bb6234ee-7972-498a-9746-4c962add02b0" providerId="ADAL" clId="{31C6E012-D356-9140-B06E-0B29067139D9}" dt="2023-08-11T16:41:43.253" v="761" actId="14100"/>
          <ac:graphicFrameMkLst>
            <pc:docMk/>
            <pc:sldMk cId="0" sldId="267"/>
            <ac:graphicFrameMk id="5" creationId="{B1CDCA29-CB19-5DEF-FECF-860BB6B8E72F}"/>
          </ac:graphicFrameMkLst>
        </pc:graphicFrameChg>
      </pc:sldChg>
      <pc:sldChg chg="addSp delSp modSp mod modClrScheme chgLayout modNotesTx">
        <pc:chgData name="Валерия Николаева Симеонова" userId="bb6234ee-7972-498a-9746-4c962add02b0" providerId="ADAL" clId="{31C6E012-D356-9140-B06E-0B29067139D9}" dt="2023-08-11T22:11:48.295" v="5086"/>
        <pc:sldMkLst>
          <pc:docMk/>
          <pc:sldMk cId="0" sldId="268"/>
        </pc:sldMkLst>
        <pc:spChg chg="mod">
          <ac:chgData name="Валерия Николаева Симеонова" userId="bb6234ee-7972-498a-9746-4c962add02b0" providerId="ADAL" clId="{31C6E012-D356-9140-B06E-0B29067139D9}" dt="2023-08-11T16:45:55.769" v="1047" actId="790"/>
          <ac:spMkLst>
            <pc:docMk/>
            <pc:sldMk cId="0" sldId="268"/>
            <ac:spMk id="2" creationId="{00000000-0000-0000-0000-000000000000}"/>
          </ac:spMkLst>
        </pc:spChg>
        <pc:spChg chg="del mod">
          <ac:chgData name="Валерия Николаева Симеонова" userId="bb6234ee-7972-498a-9746-4c962add02b0" providerId="ADAL" clId="{31C6E012-D356-9140-B06E-0B29067139D9}" dt="2023-08-11T16:49:46.122" v="1140" actId="12084"/>
          <ac:spMkLst>
            <pc:docMk/>
            <pc:sldMk cId="0" sldId="268"/>
            <ac:spMk id="3" creationId="{00000000-0000-0000-0000-000000000000}"/>
          </ac:spMkLst>
        </pc:spChg>
        <pc:spChg chg="add mod">
          <ac:chgData name="Валерия Николаева Симеонова" userId="bb6234ee-7972-498a-9746-4c962add02b0" providerId="ADAL" clId="{31C6E012-D356-9140-B06E-0B29067139D9}" dt="2023-08-11T22:11:48.295" v="5086"/>
          <ac:spMkLst>
            <pc:docMk/>
            <pc:sldMk cId="0" sldId="268"/>
            <ac:spMk id="3" creationId="{7C96CD3F-45A5-2C2D-6AA3-A70AE8D41548}"/>
          </ac:spMkLst>
        </pc:spChg>
        <pc:spChg chg="add del mod">
          <ac:chgData name="Валерия Николаева Симеонова" userId="bb6234ee-7972-498a-9746-4c962add02b0" providerId="ADAL" clId="{31C6E012-D356-9140-B06E-0B29067139D9}" dt="2023-08-11T16:45:04.685" v="1043" actId="12084"/>
          <ac:spMkLst>
            <pc:docMk/>
            <pc:sldMk cId="0" sldId="268"/>
            <ac:spMk id="8" creationId="{C3BE4506-152A-88DC-3B76-74B58D06D41F}"/>
          </ac:spMkLst>
        </pc:spChg>
        <pc:graphicFrameChg chg="add mod">
          <ac:chgData name="Валерия Николаева Симеонова" userId="bb6234ee-7972-498a-9746-4c962add02b0" providerId="ADAL" clId="{31C6E012-D356-9140-B06E-0B29067139D9}" dt="2023-08-11T16:45:41.363" v="1046" actId="114"/>
          <ac:graphicFrameMkLst>
            <pc:docMk/>
            <pc:sldMk cId="0" sldId="268"/>
            <ac:graphicFrameMk id="4" creationId="{64A27CFB-7265-3BA9-15E9-9214CFB60210}"/>
          </ac:graphicFrameMkLst>
        </pc:graphicFrameChg>
        <pc:graphicFrameChg chg="add mod">
          <ac:chgData name="Валерия Николаева Симеонова" userId="bb6234ee-7972-498a-9746-4c962add02b0" providerId="ADAL" clId="{31C6E012-D356-9140-B06E-0B29067139D9}" dt="2023-08-11T16:50:54.264" v="1145" actId="20577"/>
          <ac:graphicFrameMkLst>
            <pc:docMk/>
            <pc:sldMk cId="0" sldId="268"/>
            <ac:graphicFrameMk id="5" creationId="{5DA5CC72-65F4-1751-0F14-4099401CF13B}"/>
          </ac:graphicFrameMkLst>
        </pc:graphicFrameChg>
      </pc:sldChg>
      <pc:sldChg chg="modSp del">
        <pc:chgData name="Валерия Николаева Симеонова" userId="bb6234ee-7972-498a-9746-4c962add02b0" providerId="ADAL" clId="{31C6E012-D356-9140-B06E-0B29067139D9}" dt="2023-08-11T16:55:18.543" v="1241" actId="2696"/>
        <pc:sldMkLst>
          <pc:docMk/>
          <pc:sldMk cId="0" sldId="269"/>
        </pc:sldMkLst>
        <pc:spChg chg="mod">
          <ac:chgData name="Валерия Николаева Симеонова" userId="bb6234ee-7972-498a-9746-4c962add02b0" providerId="ADAL" clId="{31C6E012-D356-9140-B06E-0B29067139D9}" dt="2023-08-11T15:39:12.638" v="0"/>
          <ac:spMkLst>
            <pc:docMk/>
            <pc:sldMk cId="0" sldId="269"/>
            <ac:spMk id="2" creationId="{00000000-0000-0000-0000-000000000000}"/>
          </ac:spMkLst>
        </pc:spChg>
        <pc:spChg chg="mod">
          <ac:chgData name="Валерия Николаева Симеонова" userId="bb6234ee-7972-498a-9746-4c962add02b0" providerId="ADAL" clId="{31C6E012-D356-9140-B06E-0B29067139D9}" dt="2023-08-11T15:39:12.638" v="0"/>
          <ac:spMkLst>
            <pc:docMk/>
            <pc:sldMk cId="0" sldId="269"/>
            <ac:spMk id="3" creationId="{00000000-0000-0000-0000-000000000000}"/>
          </ac:spMkLst>
        </pc:spChg>
      </pc:sldChg>
      <pc:sldChg chg="modSp del">
        <pc:chgData name="Валерия Николаева Симеонова" userId="bb6234ee-7972-498a-9746-4c962add02b0" providerId="ADAL" clId="{31C6E012-D356-9140-B06E-0B29067139D9}" dt="2023-08-11T18:36:18.193" v="2630" actId="2696"/>
        <pc:sldMkLst>
          <pc:docMk/>
          <pc:sldMk cId="1053807162" sldId="270"/>
        </pc:sldMkLst>
        <pc:spChg chg="mod">
          <ac:chgData name="Валерия Николаева Симеонова" userId="bb6234ee-7972-498a-9746-4c962add02b0" providerId="ADAL" clId="{31C6E012-D356-9140-B06E-0B29067139D9}" dt="2023-08-11T15:39:12.638" v="0"/>
          <ac:spMkLst>
            <pc:docMk/>
            <pc:sldMk cId="1053807162" sldId="270"/>
            <ac:spMk id="2" creationId="{00000000-0000-0000-0000-000000000000}"/>
          </ac:spMkLst>
        </pc:spChg>
        <pc:spChg chg="mod">
          <ac:chgData name="Валерия Николаева Симеонова" userId="bb6234ee-7972-498a-9746-4c962add02b0" providerId="ADAL" clId="{31C6E012-D356-9140-B06E-0B29067139D9}" dt="2023-08-11T15:39:12.638" v="0"/>
          <ac:spMkLst>
            <pc:docMk/>
            <pc:sldMk cId="1053807162" sldId="270"/>
            <ac:spMk id="3" creationId="{00000000-0000-0000-0000-000000000000}"/>
          </ac:spMkLst>
        </pc:spChg>
        <pc:graphicFrameChg chg="mod">
          <ac:chgData name="Валерия Николаева Симеонова" userId="bb6234ee-7972-498a-9746-4c962add02b0" providerId="ADAL" clId="{31C6E012-D356-9140-B06E-0B29067139D9}" dt="2023-08-11T21:57:40.953" v="4887"/>
          <ac:graphicFrameMkLst>
            <pc:docMk/>
            <pc:sldMk cId="1053807162" sldId="270"/>
            <ac:graphicFrameMk id="5" creationId="{E7F4E8D7-C0E3-A33E-9DC2-177A86CC56C9}"/>
          </ac:graphicFrameMkLst>
        </pc:graphicFrameChg>
      </pc:sldChg>
      <pc:sldChg chg="modSp del">
        <pc:chgData name="Валерия Николаева Симеонова" userId="bb6234ee-7972-498a-9746-4c962add02b0" providerId="ADAL" clId="{31C6E012-D356-9140-B06E-0B29067139D9}" dt="2023-08-11T18:36:18.242" v="2632" actId="2696"/>
        <pc:sldMkLst>
          <pc:docMk/>
          <pc:sldMk cId="3448189693" sldId="271"/>
        </pc:sldMkLst>
        <pc:spChg chg="mod">
          <ac:chgData name="Валерия Николаева Симеонова" userId="bb6234ee-7972-498a-9746-4c962add02b0" providerId="ADAL" clId="{31C6E012-D356-9140-B06E-0B29067139D9}" dt="2023-08-11T15:39:12.638" v="0"/>
          <ac:spMkLst>
            <pc:docMk/>
            <pc:sldMk cId="3448189693" sldId="271"/>
            <ac:spMk id="2" creationId="{00000000-0000-0000-0000-000000000000}"/>
          </ac:spMkLst>
        </pc:spChg>
        <pc:spChg chg="mod">
          <ac:chgData name="Валерия Николаева Симеонова" userId="bb6234ee-7972-498a-9746-4c962add02b0" providerId="ADAL" clId="{31C6E012-D356-9140-B06E-0B29067139D9}" dt="2023-08-11T22:05:25.413" v="5008" actId="26606"/>
          <ac:spMkLst>
            <pc:docMk/>
            <pc:sldMk cId="3448189693" sldId="271"/>
            <ac:spMk id="2" creationId="{59B28329-9318-AA9A-FA6F-5F61A25DB67D}"/>
          </ac:spMkLst>
        </pc:spChg>
        <pc:spChg chg="mod">
          <ac:chgData name="Валерия Николаева Симеонова" userId="bb6234ee-7972-498a-9746-4c962add02b0" providerId="ADAL" clId="{31C6E012-D356-9140-B06E-0B29067139D9}" dt="2023-08-11T15:39:12.638" v="0"/>
          <ac:spMkLst>
            <pc:docMk/>
            <pc:sldMk cId="3448189693" sldId="271"/>
            <ac:spMk id="3" creationId="{00000000-0000-0000-0000-000000000000}"/>
          </ac:spMkLst>
        </pc:spChg>
        <pc:spChg chg="del mod">
          <ac:chgData name="Валерия Николаева Симеонова" userId="bb6234ee-7972-498a-9746-4c962add02b0" providerId="ADAL" clId="{31C6E012-D356-9140-B06E-0B29067139D9}" dt="2023-08-11T22:11:05.818" v="5074" actId="478"/>
          <ac:spMkLst>
            <pc:docMk/>
            <pc:sldMk cId="3448189693" sldId="271"/>
            <ac:spMk id="4" creationId="{C0E7F572-3EF6-4626-4647-CFF311CB8AED}"/>
          </ac:spMkLst>
        </pc:spChg>
        <pc:spChg chg="add del">
          <ac:chgData name="Валерия Николаева Симеонова" userId="bb6234ee-7972-498a-9746-4c962add02b0" providerId="ADAL" clId="{31C6E012-D356-9140-B06E-0B29067139D9}" dt="2023-08-11T22:11:08.764" v="5076" actId="22"/>
          <ac:spMkLst>
            <pc:docMk/>
            <pc:sldMk cId="3448189693" sldId="271"/>
            <ac:spMk id="5" creationId="{0C9EE303-5C68-E358-63BC-B120002514A4}"/>
          </ac:spMkLst>
        </pc:spChg>
        <pc:spChg chg="add mod">
          <ac:chgData name="Валерия Николаева Симеонова" userId="bb6234ee-7972-498a-9746-4c962add02b0" providerId="ADAL" clId="{31C6E012-D356-9140-B06E-0B29067139D9}" dt="2023-08-11T22:11:24.794" v="5077"/>
          <ac:spMkLst>
            <pc:docMk/>
            <pc:sldMk cId="3448189693" sldId="271"/>
            <ac:spMk id="6" creationId="{36E23044-C9DE-C813-09E5-83FD03EA1622}"/>
          </ac:spMkLst>
        </pc:spChg>
        <pc:graphicFrameChg chg="mod ord modGraphic">
          <ac:chgData name="Валерия Николаева Симеонова" userId="bb6234ee-7972-498a-9746-4c962add02b0" providerId="ADAL" clId="{31C6E012-D356-9140-B06E-0B29067139D9}" dt="2023-08-11T22:10:04.761" v="5071"/>
          <ac:graphicFrameMkLst>
            <pc:docMk/>
            <pc:sldMk cId="3448189693" sldId="271"/>
            <ac:graphicFrameMk id="18" creationId="{7397B08F-4C28-416E-4793-80BD09671DA4}"/>
          </ac:graphicFrameMkLst>
        </pc:graphicFrameChg>
      </pc:sldChg>
      <pc:sldChg chg="modSp del">
        <pc:chgData name="Валерия Николаева Симеонова" userId="bb6234ee-7972-498a-9746-4c962add02b0" providerId="ADAL" clId="{31C6E012-D356-9140-B06E-0B29067139D9}" dt="2023-08-11T18:36:18.199" v="2631" actId="2696"/>
        <pc:sldMkLst>
          <pc:docMk/>
          <pc:sldMk cId="0" sldId="272"/>
        </pc:sldMkLst>
        <pc:spChg chg="mod">
          <ac:chgData name="Валерия Николаева Симеонова" userId="bb6234ee-7972-498a-9746-4c962add02b0" providerId="ADAL" clId="{31C6E012-D356-9140-B06E-0B29067139D9}" dt="2023-08-11T15:39:12.638" v="0"/>
          <ac:spMkLst>
            <pc:docMk/>
            <pc:sldMk cId="0" sldId="272"/>
            <ac:spMk id="2" creationId="{00000000-0000-0000-0000-000000000000}"/>
          </ac:spMkLst>
        </pc:spChg>
        <pc:spChg chg="mod">
          <ac:chgData name="Валерия Николаева Симеонова" userId="bb6234ee-7972-498a-9746-4c962add02b0" providerId="ADAL" clId="{31C6E012-D356-9140-B06E-0B29067139D9}" dt="2023-08-11T15:39:12.638" v="0"/>
          <ac:spMkLst>
            <pc:docMk/>
            <pc:sldMk cId="0" sldId="272"/>
            <ac:spMk id="3" creationId="{00000000-0000-0000-0000-000000000000}"/>
          </ac:spMkLst>
        </pc:spChg>
      </pc:sldChg>
      <pc:sldChg chg="modSp del">
        <pc:chgData name="Валерия Николаева Симеонова" userId="bb6234ee-7972-498a-9746-4c962add02b0" providerId="ADAL" clId="{31C6E012-D356-9140-B06E-0B29067139D9}" dt="2023-08-11T18:36:18.295" v="2634" actId="2696"/>
        <pc:sldMkLst>
          <pc:docMk/>
          <pc:sldMk cId="0" sldId="273"/>
        </pc:sldMkLst>
        <pc:spChg chg="mod">
          <ac:chgData name="Валерия Николаева Симеонова" userId="bb6234ee-7972-498a-9746-4c962add02b0" providerId="ADAL" clId="{31C6E012-D356-9140-B06E-0B29067139D9}" dt="2023-08-11T15:39:12.638" v="0"/>
          <ac:spMkLst>
            <pc:docMk/>
            <pc:sldMk cId="0" sldId="273"/>
            <ac:spMk id="2" creationId="{00000000-0000-0000-0000-000000000000}"/>
          </ac:spMkLst>
        </pc:spChg>
        <pc:spChg chg="mod">
          <ac:chgData name="Валерия Николаева Симеонова" userId="bb6234ee-7972-498a-9746-4c962add02b0" providerId="ADAL" clId="{31C6E012-D356-9140-B06E-0B29067139D9}" dt="2023-08-11T15:39:12.638" v="0"/>
          <ac:spMkLst>
            <pc:docMk/>
            <pc:sldMk cId="0" sldId="273"/>
            <ac:spMk id="3" creationId="{00000000-0000-0000-0000-000000000000}"/>
          </ac:spMkLst>
        </pc:spChg>
      </pc:sldChg>
      <pc:sldChg chg="modSp del">
        <pc:chgData name="Валерия Николаева Симеонова" userId="bb6234ee-7972-498a-9746-4c962add02b0" providerId="ADAL" clId="{31C6E012-D356-9140-B06E-0B29067139D9}" dt="2023-08-11T18:36:18.322" v="2636" actId="2696"/>
        <pc:sldMkLst>
          <pc:docMk/>
          <pc:sldMk cId="0" sldId="274"/>
        </pc:sldMkLst>
        <pc:spChg chg="mod">
          <ac:chgData name="Валерия Николаева Симеонова" userId="bb6234ee-7972-498a-9746-4c962add02b0" providerId="ADAL" clId="{31C6E012-D356-9140-B06E-0B29067139D9}" dt="2023-08-11T15:39:12.638" v="0"/>
          <ac:spMkLst>
            <pc:docMk/>
            <pc:sldMk cId="0" sldId="274"/>
            <ac:spMk id="2" creationId="{00000000-0000-0000-0000-000000000000}"/>
          </ac:spMkLst>
        </pc:spChg>
        <pc:spChg chg="mod">
          <ac:chgData name="Валерия Николаева Симеонова" userId="bb6234ee-7972-498a-9746-4c962add02b0" providerId="ADAL" clId="{31C6E012-D356-9140-B06E-0B29067139D9}" dt="2023-08-11T15:39:12.638" v="0"/>
          <ac:spMkLst>
            <pc:docMk/>
            <pc:sldMk cId="0" sldId="274"/>
            <ac:spMk id="3" creationId="{00000000-0000-0000-0000-000000000000}"/>
          </ac:spMkLst>
        </pc:spChg>
      </pc:sldChg>
      <pc:sldChg chg="modSp del">
        <pc:chgData name="Валерия Николаева Симеонова" userId="bb6234ee-7972-498a-9746-4c962add02b0" providerId="ADAL" clId="{31C6E012-D356-9140-B06E-0B29067139D9}" dt="2023-08-11T18:36:18.246" v="2633" actId="2696"/>
        <pc:sldMkLst>
          <pc:docMk/>
          <pc:sldMk cId="0" sldId="275"/>
        </pc:sldMkLst>
        <pc:spChg chg="mod">
          <ac:chgData name="Валерия Николаева Симеонова" userId="bb6234ee-7972-498a-9746-4c962add02b0" providerId="ADAL" clId="{31C6E012-D356-9140-B06E-0B29067139D9}" dt="2023-08-11T15:39:12.638" v="0"/>
          <ac:spMkLst>
            <pc:docMk/>
            <pc:sldMk cId="0" sldId="275"/>
            <ac:spMk id="2" creationId="{00000000-0000-0000-0000-000000000000}"/>
          </ac:spMkLst>
        </pc:spChg>
        <pc:spChg chg="mod">
          <ac:chgData name="Валерия Николаева Симеонова" userId="bb6234ee-7972-498a-9746-4c962add02b0" providerId="ADAL" clId="{31C6E012-D356-9140-B06E-0B29067139D9}" dt="2023-08-11T15:39:12.638" v="0"/>
          <ac:spMkLst>
            <pc:docMk/>
            <pc:sldMk cId="0" sldId="275"/>
            <ac:spMk id="3" creationId="{00000000-0000-0000-0000-000000000000}"/>
          </ac:spMkLst>
        </pc:spChg>
      </pc:sldChg>
      <pc:sldChg chg="modSp add del mod modNotesTx">
        <pc:chgData name="Валерия Николаева Симеонова" userId="bb6234ee-7972-498a-9746-4c962add02b0" providerId="ADAL" clId="{31C6E012-D356-9140-B06E-0B29067139D9}" dt="2023-08-11T22:36:19.330" v="5124"/>
        <pc:sldMkLst>
          <pc:docMk/>
          <pc:sldMk cId="0" sldId="276"/>
        </pc:sldMkLst>
        <pc:spChg chg="mod">
          <ac:chgData name="Валерия Николаева Симеонова" userId="bb6234ee-7972-498a-9746-4c962add02b0" providerId="ADAL" clId="{31C6E012-D356-9140-B06E-0B29067139D9}" dt="2023-08-11T15:39:12.638" v="0"/>
          <ac:spMkLst>
            <pc:docMk/>
            <pc:sldMk cId="0" sldId="276"/>
            <ac:spMk id="2" creationId="{00000000-0000-0000-0000-000000000000}"/>
          </ac:spMkLst>
        </pc:spChg>
        <pc:spChg chg="mod">
          <ac:chgData name="Валерия Николаева Симеонова" userId="bb6234ee-7972-498a-9746-4c962add02b0" providerId="ADAL" clId="{31C6E012-D356-9140-B06E-0B29067139D9}" dt="2023-08-11T15:39:12.638" v="0"/>
          <ac:spMkLst>
            <pc:docMk/>
            <pc:sldMk cId="0" sldId="276"/>
            <ac:spMk id="3" creationId="{00000000-0000-0000-0000-000000000000}"/>
          </ac:spMkLst>
        </pc:spChg>
        <pc:spChg chg="mod">
          <ac:chgData name="Валерия Николаева Симеонова" userId="bb6234ee-7972-498a-9746-4c962add02b0" providerId="ADAL" clId="{31C6E012-D356-9140-B06E-0B29067139D9}" dt="2023-08-11T21:56:14.552" v="4882" actId="20577"/>
          <ac:spMkLst>
            <pc:docMk/>
            <pc:sldMk cId="0" sldId="276"/>
            <ac:spMk id="5" creationId="{00000000-0000-0000-0000-000000000000}"/>
          </ac:spMkLst>
        </pc:spChg>
      </pc:sldChg>
      <pc:sldChg chg="modSp del">
        <pc:chgData name="Валерия Николаева Симеонова" userId="bb6234ee-7972-498a-9746-4c962add02b0" providerId="ADAL" clId="{31C6E012-D356-9140-B06E-0B29067139D9}" dt="2023-08-11T18:36:18.395" v="2637" actId="2696"/>
        <pc:sldMkLst>
          <pc:docMk/>
          <pc:sldMk cId="0" sldId="277"/>
        </pc:sldMkLst>
        <pc:spChg chg="mod">
          <ac:chgData name="Валерия Николаева Симеонова" userId="bb6234ee-7972-498a-9746-4c962add02b0" providerId="ADAL" clId="{31C6E012-D356-9140-B06E-0B29067139D9}" dt="2023-08-11T15:39:12.638" v="0"/>
          <ac:spMkLst>
            <pc:docMk/>
            <pc:sldMk cId="0" sldId="277"/>
            <ac:spMk id="2" creationId="{00000000-0000-0000-0000-000000000000}"/>
          </ac:spMkLst>
        </pc:spChg>
        <pc:spChg chg="mod">
          <ac:chgData name="Валерия Николаева Симеонова" userId="bb6234ee-7972-498a-9746-4c962add02b0" providerId="ADAL" clId="{31C6E012-D356-9140-B06E-0B29067139D9}" dt="2023-08-11T15:39:12.638" v="0"/>
          <ac:spMkLst>
            <pc:docMk/>
            <pc:sldMk cId="0" sldId="277"/>
            <ac:spMk id="3" creationId="{00000000-0000-0000-0000-000000000000}"/>
          </ac:spMkLst>
        </pc:spChg>
      </pc:sldChg>
      <pc:sldChg chg="addSp delSp modSp add mod modClrScheme chgLayout modNotesTx">
        <pc:chgData name="Валерия Николаева Симеонова" userId="bb6234ee-7972-498a-9746-4c962add02b0" providerId="ADAL" clId="{31C6E012-D356-9140-B06E-0B29067139D9}" dt="2023-08-11T22:11:34.633" v="5081"/>
        <pc:sldMkLst>
          <pc:docMk/>
          <pc:sldMk cId="1022532890" sldId="278"/>
        </pc:sldMkLst>
        <pc:spChg chg="mod">
          <ac:chgData name="Валерия Николаева Симеонова" userId="bb6234ee-7972-498a-9746-4c962add02b0" providerId="ADAL" clId="{31C6E012-D356-9140-B06E-0B29067139D9}" dt="2023-08-11T16:05:29.463" v="157" actId="26606"/>
          <ac:spMkLst>
            <pc:docMk/>
            <pc:sldMk cId="1022532890" sldId="278"/>
            <ac:spMk id="2" creationId="{00000000-0000-0000-0000-000000000000}"/>
          </ac:spMkLst>
        </pc:spChg>
        <pc:spChg chg="del">
          <ac:chgData name="Валерия Николаева Симеонова" userId="bb6234ee-7972-498a-9746-4c962add02b0" providerId="ADAL" clId="{31C6E012-D356-9140-B06E-0B29067139D9}" dt="2023-08-11T16:05:29.463" v="157" actId="26606"/>
          <ac:spMkLst>
            <pc:docMk/>
            <pc:sldMk cId="1022532890" sldId="278"/>
            <ac:spMk id="3" creationId="{00000000-0000-0000-0000-000000000000}"/>
          </ac:spMkLst>
        </pc:spChg>
        <pc:spChg chg="add mod">
          <ac:chgData name="Валерия Николаева Симеонова" userId="bb6234ee-7972-498a-9746-4c962add02b0" providerId="ADAL" clId="{31C6E012-D356-9140-B06E-0B29067139D9}" dt="2023-08-11T22:11:34.633" v="5081"/>
          <ac:spMkLst>
            <pc:docMk/>
            <pc:sldMk cId="1022532890" sldId="278"/>
            <ac:spMk id="3" creationId="{CEB1F6EE-FECB-0EE7-CDC7-A4F265816AB1}"/>
          </ac:spMkLst>
        </pc:spChg>
        <pc:spChg chg="add del mod">
          <ac:chgData name="Валерия Николаева Симеонова" userId="bb6234ee-7972-498a-9746-4c962add02b0" providerId="ADAL" clId="{31C6E012-D356-9140-B06E-0B29067139D9}" dt="2023-08-11T16:06:01.332" v="189" actId="12084"/>
          <ac:spMkLst>
            <pc:docMk/>
            <pc:sldMk cId="1022532890" sldId="278"/>
            <ac:spMk id="9" creationId="{E0777B1E-51CD-EEE3-0119-58052181E435}"/>
          </ac:spMkLst>
        </pc:spChg>
        <pc:graphicFrameChg chg="add mod">
          <ac:chgData name="Валерия Николаева Симеонова" userId="bb6234ee-7972-498a-9746-4c962add02b0" providerId="ADAL" clId="{31C6E012-D356-9140-B06E-0B29067139D9}" dt="2023-08-11T16:06:21.391" v="191" actId="13822"/>
          <ac:graphicFrameMkLst>
            <pc:docMk/>
            <pc:sldMk cId="1022532890" sldId="278"/>
            <ac:graphicFrameMk id="4" creationId="{142440E2-1905-8712-CF40-6480F94F05F4}"/>
          </ac:graphicFrameMkLst>
        </pc:graphicFrameChg>
        <pc:graphicFrameChg chg="add mod">
          <ac:chgData name="Валерия Николаева Симеонова" userId="bb6234ee-7972-498a-9746-4c962add02b0" providerId="ADAL" clId="{31C6E012-D356-9140-B06E-0B29067139D9}" dt="2023-08-11T16:07:01.712" v="194" actId="790"/>
          <ac:graphicFrameMkLst>
            <pc:docMk/>
            <pc:sldMk cId="1022532890" sldId="278"/>
            <ac:graphicFrameMk id="5" creationId="{A501589A-2641-F63A-76FA-B63E2D9AAAD8}"/>
          </ac:graphicFrameMkLst>
        </pc:graphicFrameChg>
      </pc:sldChg>
      <pc:sldChg chg="add del">
        <pc:chgData name="Валерия Николаева Симеонова" userId="bb6234ee-7972-498a-9746-4c962add02b0" providerId="ADAL" clId="{31C6E012-D356-9140-B06E-0B29067139D9}" dt="2023-08-11T15:50:11.695" v="17" actId="2696"/>
        <pc:sldMkLst>
          <pc:docMk/>
          <pc:sldMk cId="4211862748" sldId="278"/>
        </pc:sldMkLst>
      </pc:sldChg>
      <pc:sldChg chg="addSp delSp modSp add mod modClrScheme chgLayout modNotesTx">
        <pc:chgData name="Валерия Николаева Симеонова" userId="bb6234ee-7972-498a-9746-4c962add02b0" providerId="ADAL" clId="{31C6E012-D356-9140-B06E-0B29067139D9}" dt="2023-08-11T22:11:40.537" v="5083"/>
        <pc:sldMkLst>
          <pc:docMk/>
          <pc:sldMk cId="2973020358" sldId="279"/>
        </pc:sldMkLst>
        <pc:spChg chg="mod">
          <ac:chgData name="Валерия Николаева Симеонова" userId="bb6234ee-7972-498a-9746-4c962add02b0" providerId="ADAL" clId="{31C6E012-D356-9140-B06E-0B29067139D9}" dt="2023-08-11T16:14:53.232" v="325" actId="790"/>
          <ac:spMkLst>
            <pc:docMk/>
            <pc:sldMk cId="2973020358" sldId="279"/>
            <ac:spMk id="2" creationId="{00000000-0000-0000-0000-000000000000}"/>
          </ac:spMkLst>
        </pc:spChg>
        <pc:spChg chg="del mod">
          <ac:chgData name="Валерия Николаева Симеонова" userId="bb6234ee-7972-498a-9746-4c962add02b0" providerId="ADAL" clId="{31C6E012-D356-9140-B06E-0B29067139D9}" dt="2023-08-11T16:17:36.115" v="422" actId="12084"/>
          <ac:spMkLst>
            <pc:docMk/>
            <pc:sldMk cId="2973020358" sldId="279"/>
            <ac:spMk id="3" creationId="{00000000-0000-0000-0000-000000000000}"/>
          </ac:spMkLst>
        </pc:spChg>
        <pc:spChg chg="add mod">
          <ac:chgData name="Валерия Николаева Симеонова" userId="bb6234ee-7972-498a-9746-4c962add02b0" providerId="ADAL" clId="{31C6E012-D356-9140-B06E-0B29067139D9}" dt="2023-08-11T22:11:40.537" v="5083"/>
          <ac:spMkLst>
            <pc:docMk/>
            <pc:sldMk cId="2973020358" sldId="279"/>
            <ac:spMk id="3" creationId="{4AA1137A-B62A-41BA-431E-5431207ECA79}"/>
          </ac:spMkLst>
        </pc:spChg>
        <pc:spChg chg="add del mod">
          <ac:chgData name="Валерия Николаева Симеонова" userId="bb6234ee-7972-498a-9746-4c962add02b0" providerId="ADAL" clId="{31C6E012-D356-9140-B06E-0B29067139D9}" dt="2023-08-11T16:14:03.850" v="300" actId="12084"/>
          <ac:spMkLst>
            <pc:docMk/>
            <pc:sldMk cId="2973020358" sldId="279"/>
            <ac:spMk id="8" creationId="{B15A1B37-2ACA-36D2-9C6C-B52A415B6760}"/>
          </ac:spMkLst>
        </pc:spChg>
        <pc:graphicFrameChg chg="add mod modGraphic">
          <ac:chgData name="Валерия Николаева Симеонова" userId="bb6234ee-7972-498a-9746-4c962add02b0" providerId="ADAL" clId="{31C6E012-D356-9140-B06E-0B29067139D9}" dt="2023-08-11T16:21:12.398" v="445" actId="404"/>
          <ac:graphicFrameMkLst>
            <pc:docMk/>
            <pc:sldMk cId="2973020358" sldId="279"/>
            <ac:graphicFrameMk id="4" creationId="{CD3BAD71-0508-B3CE-3F4A-A76049D25E70}"/>
          </ac:graphicFrameMkLst>
        </pc:graphicFrameChg>
        <pc:graphicFrameChg chg="add mod modGraphic">
          <ac:chgData name="Валерия Николаева Симеонова" userId="bb6234ee-7972-498a-9746-4c962add02b0" providerId="ADAL" clId="{31C6E012-D356-9140-B06E-0B29067139D9}" dt="2023-08-11T16:21:27.718" v="446" actId="12100"/>
          <ac:graphicFrameMkLst>
            <pc:docMk/>
            <pc:sldMk cId="2973020358" sldId="279"/>
            <ac:graphicFrameMk id="5" creationId="{E366D272-2B2F-14DE-59FB-872B4028D6AC}"/>
          </ac:graphicFrameMkLst>
        </pc:graphicFrameChg>
      </pc:sldChg>
      <pc:sldChg chg="addSp delSp modSp new mod modNotesTx">
        <pc:chgData name="Валерия Николаева Симеонова" userId="bb6234ee-7972-498a-9746-4c962add02b0" providerId="ADAL" clId="{31C6E012-D356-9140-B06E-0B29067139D9}" dt="2023-08-11T22:13:41.243" v="5119"/>
        <pc:sldMkLst>
          <pc:docMk/>
          <pc:sldMk cId="854967633" sldId="280"/>
        </pc:sldMkLst>
        <pc:spChg chg="mod ord">
          <ac:chgData name="Валерия Николаева Симеонова" userId="bb6234ee-7972-498a-9746-4c962add02b0" providerId="ADAL" clId="{31C6E012-D356-9140-B06E-0B29067139D9}" dt="2023-08-11T16:33:04.076" v="562" actId="26606"/>
          <ac:spMkLst>
            <pc:docMk/>
            <pc:sldMk cId="854967633" sldId="280"/>
            <ac:spMk id="2" creationId="{BCFBAF27-5141-D94D-0451-86837DE4BA3D}"/>
          </ac:spMkLst>
        </pc:spChg>
        <pc:spChg chg="add mod">
          <ac:chgData name="Валерия Николаева Симеонова" userId="bb6234ee-7972-498a-9746-4c962add02b0" providerId="ADAL" clId="{31C6E012-D356-9140-B06E-0B29067139D9}" dt="2023-08-11T22:13:41.243" v="5119"/>
          <ac:spMkLst>
            <pc:docMk/>
            <pc:sldMk cId="854967633" sldId="280"/>
            <ac:spMk id="3" creationId="{AF46F2C4-5449-B377-AB34-EC7E00F04017}"/>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15" creationId="{6535061D-76CF-761A-22A0-776C2EA496F0}"/>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16" creationId="{27C60F25-928B-0BD9-C439-EED91ABB696A}"/>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17" creationId="{4102DC54-5770-8CC2-1118-063C60DCA159}"/>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18" creationId="{042E2629-EC24-2579-7781-0638A0CF7D0F}"/>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20" creationId="{EF3B921F-5606-0C4E-5548-C6FFE98A98A6}"/>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21" creationId="{4DA0FE18-3CCE-036D-EA85-87C084D3922E}"/>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22" creationId="{745DBE6B-0468-475E-4761-2973D64AD076}"/>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23" creationId="{9CD07344-E101-8AB0-FFFE-F0C4E7B3DBD7}"/>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25" creationId="{FBD30605-153E-DF01-49B0-B16B43D69318}"/>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26" creationId="{4247957D-B4DB-646B-6203-C85B109B0FA6}"/>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27" creationId="{F9E97A71-1605-2675-1CF6-28A3F29EF1C1}"/>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28" creationId="{C97ED8E0-8DBA-76E8-9204-ACF9C90B9E1F}"/>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30" creationId="{CE1540E5-2D8D-E72C-F7FC-A2ABEA27A633}"/>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31" creationId="{3727199E-3B98-FA17-19B5-FB173174105E}"/>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32" creationId="{8ACC696F-3864-400E-C225-373E8CD99413}"/>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33" creationId="{C18CAEE0-63C4-4788-EF9F-4D37D4444867}"/>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35" creationId="{2A0003BA-C6C5-6D90-34A4-9C253960530E}"/>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36" creationId="{660CBF98-1BC9-9B3B-541F-F377BC5CB39E}"/>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37" creationId="{9F3843D8-BCE9-57A8-FFB2-86B02A7A7841}"/>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38" creationId="{569457A6-5D54-7584-0DC6-3A58027704AC}"/>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40" creationId="{006A37A7-585D-6764-7C53-E997F669FD5E}"/>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41" creationId="{395991AE-BF21-B252-33C4-B42745EACA94}"/>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42" creationId="{8A9BD03B-827C-8869-1DFA-B8D439867833}"/>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43" creationId="{A6AE656C-8B11-8FE3-449D-7DB08DEEAFC8}"/>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45" creationId="{E8D6BE2D-36D2-9FF1-0EEE-EFDCAB349826}"/>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46" creationId="{853D7AC5-0D54-C628-8A21-B0C6D54B01D2}"/>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47" creationId="{DE76A52D-A071-AC7A-5019-5954B679E5E2}"/>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48" creationId="{87915366-92EF-2A23-4F64-9EB2D09EBAFE}"/>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50" creationId="{A38F0D8F-65D0-0A5B-5BED-A8563094A603}"/>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51" creationId="{C70E96BD-4CC0-4AB5-C69B-D205E8BEC18A}"/>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52" creationId="{AB001233-EB14-BD76-4269-ED5755C9F47D}"/>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53" creationId="{080FCCEA-CEC9-AF3F-68C1-494E6A23EE60}"/>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55" creationId="{59178938-3EDE-81B4-D2F3-0D0B1FC48946}"/>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56" creationId="{9B003763-AD56-F21E-5D77-978A4CE522F2}"/>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57" creationId="{677328B8-D2DF-CD72-74FD-5797467765DF}"/>
          </ac:spMkLst>
        </pc:spChg>
        <pc:spChg chg="mod">
          <ac:chgData name="Валерия Николаева Симеонова" userId="bb6234ee-7972-498a-9746-4c962add02b0" providerId="ADAL" clId="{31C6E012-D356-9140-B06E-0B29067139D9}" dt="2023-08-11T16:35:26.465" v="585" actId="207"/>
          <ac:spMkLst>
            <pc:docMk/>
            <pc:sldMk cId="854967633" sldId="280"/>
            <ac:spMk id="58" creationId="{B606063C-FC49-3601-34F0-3D92581E9411}"/>
          </ac:spMkLst>
        </pc:spChg>
        <pc:grpChg chg="mod">
          <ac:chgData name="Валерия Николаева Симеонова" userId="bb6234ee-7972-498a-9746-4c962add02b0" providerId="ADAL" clId="{31C6E012-D356-9140-B06E-0B29067139D9}" dt="2023-08-11T16:35:26.465" v="585" actId="207"/>
          <ac:grpSpMkLst>
            <pc:docMk/>
            <pc:sldMk cId="854967633" sldId="280"/>
            <ac:grpSpMk id="14" creationId="{14911D6A-69B4-B5C7-DAE9-7F47B7627A54}"/>
          </ac:grpSpMkLst>
        </pc:grpChg>
        <pc:grpChg chg="mod">
          <ac:chgData name="Валерия Николаева Симеонова" userId="bb6234ee-7972-498a-9746-4c962add02b0" providerId="ADAL" clId="{31C6E012-D356-9140-B06E-0B29067139D9}" dt="2023-08-11T16:35:26.465" v="585" actId="207"/>
          <ac:grpSpMkLst>
            <pc:docMk/>
            <pc:sldMk cId="854967633" sldId="280"/>
            <ac:grpSpMk id="19" creationId="{77573466-76BB-B291-8422-770157BD9712}"/>
          </ac:grpSpMkLst>
        </pc:grpChg>
        <pc:grpChg chg="mod">
          <ac:chgData name="Валерия Николаева Симеонова" userId="bb6234ee-7972-498a-9746-4c962add02b0" providerId="ADAL" clId="{31C6E012-D356-9140-B06E-0B29067139D9}" dt="2023-08-11T16:35:26.465" v="585" actId="207"/>
          <ac:grpSpMkLst>
            <pc:docMk/>
            <pc:sldMk cId="854967633" sldId="280"/>
            <ac:grpSpMk id="24" creationId="{3397DF30-4D01-C755-BD7E-1A82D6462CBC}"/>
          </ac:grpSpMkLst>
        </pc:grpChg>
        <pc:grpChg chg="mod">
          <ac:chgData name="Валерия Николаева Симеонова" userId="bb6234ee-7972-498a-9746-4c962add02b0" providerId="ADAL" clId="{31C6E012-D356-9140-B06E-0B29067139D9}" dt="2023-08-11T16:35:26.465" v="585" actId="207"/>
          <ac:grpSpMkLst>
            <pc:docMk/>
            <pc:sldMk cId="854967633" sldId="280"/>
            <ac:grpSpMk id="29" creationId="{988BB187-462C-DAB3-177D-1807E4B22BA2}"/>
          </ac:grpSpMkLst>
        </pc:grpChg>
        <pc:grpChg chg="mod">
          <ac:chgData name="Валерия Николаева Симеонова" userId="bb6234ee-7972-498a-9746-4c962add02b0" providerId="ADAL" clId="{31C6E012-D356-9140-B06E-0B29067139D9}" dt="2023-08-11T16:35:26.465" v="585" actId="207"/>
          <ac:grpSpMkLst>
            <pc:docMk/>
            <pc:sldMk cId="854967633" sldId="280"/>
            <ac:grpSpMk id="34" creationId="{A27608BA-259D-F39A-93B8-F7F9EDACEBD3}"/>
          </ac:grpSpMkLst>
        </pc:grpChg>
        <pc:grpChg chg="mod">
          <ac:chgData name="Валерия Николаева Симеонова" userId="bb6234ee-7972-498a-9746-4c962add02b0" providerId="ADAL" clId="{31C6E012-D356-9140-B06E-0B29067139D9}" dt="2023-08-11T16:35:26.465" v="585" actId="207"/>
          <ac:grpSpMkLst>
            <pc:docMk/>
            <pc:sldMk cId="854967633" sldId="280"/>
            <ac:grpSpMk id="39" creationId="{402C9D8D-4DEE-AE1C-ECDA-AB58367F600D}"/>
          </ac:grpSpMkLst>
        </pc:grpChg>
        <pc:grpChg chg="mod">
          <ac:chgData name="Валерия Николаева Симеонова" userId="bb6234ee-7972-498a-9746-4c962add02b0" providerId="ADAL" clId="{31C6E012-D356-9140-B06E-0B29067139D9}" dt="2023-08-11T16:35:26.465" v="585" actId="207"/>
          <ac:grpSpMkLst>
            <pc:docMk/>
            <pc:sldMk cId="854967633" sldId="280"/>
            <ac:grpSpMk id="44" creationId="{46BB79A7-8524-26EF-70C1-180F9BC66B5F}"/>
          </ac:grpSpMkLst>
        </pc:grpChg>
        <pc:grpChg chg="mod">
          <ac:chgData name="Валерия Николаева Симеонова" userId="bb6234ee-7972-498a-9746-4c962add02b0" providerId="ADAL" clId="{31C6E012-D356-9140-B06E-0B29067139D9}" dt="2023-08-11T16:35:26.465" v="585" actId="207"/>
          <ac:grpSpMkLst>
            <pc:docMk/>
            <pc:sldMk cId="854967633" sldId="280"/>
            <ac:grpSpMk id="49" creationId="{D09FA4E2-37EA-F611-8F8D-B491FA241460}"/>
          </ac:grpSpMkLst>
        </pc:grpChg>
        <pc:grpChg chg="mod">
          <ac:chgData name="Валерия Николаева Симеонова" userId="bb6234ee-7972-498a-9746-4c962add02b0" providerId="ADAL" clId="{31C6E012-D356-9140-B06E-0B29067139D9}" dt="2023-08-11T16:35:26.465" v="585" actId="207"/>
          <ac:grpSpMkLst>
            <pc:docMk/>
            <pc:sldMk cId="854967633" sldId="280"/>
            <ac:grpSpMk id="54" creationId="{72F8496B-891B-D56C-A7DE-1F35E3649E05}"/>
          </ac:grpSpMkLst>
        </pc:grpChg>
        <pc:picChg chg="del mod">
          <ac:chgData name="Валерия Николаева Симеонова" userId="bb6234ee-7972-498a-9746-4c962add02b0" providerId="ADAL" clId="{31C6E012-D356-9140-B06E-0B29067139D9}" dt="2023-08-11T16:34:14.428" v="564" actId="27803"/>
          <ac:picMkLst>
            <pc:docMk/>
            <pc:sldMk cId="854967633" sldId="280"/>
            <ac:picMk id="4" creationId="{C8E4823B-EEF4-3106-700E-C25EBFC47CA5}"/>
          </ac:picMkLst>
        </pc:picChg>
        <pc:picChg chg="del">
          <ac:chgData name="Валерия Николаева Симеонова" userId="bb6234ee-7972-498a-9746-4c962add02b0" providerId="ADAL" clId="{31C6E012-D356-9140-B06E-0B29067139D9}" dt="2023-08-11T16:31:11.683" v="552" actId="478"/>
          <ac:picMkLst>
            <pc:docMk/>
            <pc:sldMk cId="854967633" sldId="280"/>
            <ac:picMk id="5" creationId="{75413D10-43BD-E83C-F88B-DA3E86A9F6E3}"/>
          </ac:picMkLst>
        </pc:picChg>
        <pc:picChg chg="add del mod ord">
          <ac:chgData name="Валерия Николаева Симеонова" userId="bb6234ee-7972-498a-9746-4c962add02b0" providerId="ADAL" clId="{31C6E012-D356-9140-B06E-0B29067139D9}" dt="2023-08-11T16:34:14.428" v="564" actId="27803"/>
          <ac:picMkLst>
            <pc:docMk/>
            <pc:sldMk cId="854967633" sldId="280"/>
            <ac:picMk id="6" creationId="{021CB905-FCD0-A2E0-02EA-2B78216115A9}"/>
          </ac:picMkLst>
        </pc:picChg>
        <pc:picChg chg="add del mod">
          <ac:chgData name="Валерия Николаева Симеонова" userId="bb6234ee-7972-498a-9746-4c962add02b0" providerId="ADAL" clId="{31C6E012-D356-9140-B06E-0B29067139D9}" dt="2023-08-11T16:34:14.428" v="564" actId="27803"/>
          <ac:picMkLst>
            <pc:docMk/>
            <pc:sldMk cId="854967633" sldId="280"/>
            <ac:picMk id="7" creationId="{1A487680-AF7F-662C-1A13-F44F64A48349}"/>
          </ac:picMkLst>
        </pc:picChg>
        <pc:picChg chg="add del mod ord">
          <ac:chgData name="Валерия Николаева Симеонова" userId="bb6234ee-7972-498a-9746-4c962add02b0" providerId="ADAL" clId="{31C6E012-D356-9140-B06E-0B29067139D9}" dt="2023-08-11T16:34:14.428" v="564" actId="27803"/>
          <ac:picMkLst>
            <pc:docMk/>
            <pc:sldMk cId="854967633" sldId="280"/>
            <ac:picMk id="8" creationId="{4D6FE71E-D562-249F-EA90-F1C8EF5FA290}"/>
          </ac:picMkLst>
        </pc:picChg>
        <pc:picChg chg="add del mod">
          <ac:chgData name="Валерия Николаева Симеонова" userId="bb6234ee-7972-498a-9746-4c962add02b0" providerId="ADAL" clId="{31C6E012-D356-9140-B06E-0B29067139D9}" dt="2023-08-11T16:34:14.428" v="564" actId="27803"/>
          <ac:picMkLst>
            <pc:docMk/>
            <pc:sldMk cId="854967633" sldId="280"/>
            <ac:picMk id="9" creationId="{E7A1F9A5-4A40-B15B-2F73-7398A3FD5F85}"/>
          </ac:picMkLst>
        </pc:picChg>
        <pc:picChg chg="add del mod ord">
          <ac:chgData name="Валерия Николаева Симеонова" userId="bb6234ee-7972-498a-9746-4c962add02b0" providerId="ADAL" clId="{31C6E012-D356-9140-B06E-0B29067139D9}" dt="2023-08-11T16:34:14.428" v="564" actId="27803"/>
          <ac:picMkLst>
            <pc:docMk/>
            <pc:sldMk cId="854967633" sldId="280"/>
            <ac:picMk id="10" creationId="{532B4EB2-B240-0F8E-38ED-FB76296DF8E3}"/>
          </ac:picMkLst>
        </pc:picChg>
        <pc:picChg chg="add del mod">
          <ac:chgData name="Валерия Николаева Симеонова" userId="bb6234ee-7972-498a-9746-4c962add02b0" providerId="ADAL" clId="{31C6E012-D356-9140-B06E-0B29067139D9}" dt="2023-08-11T16:34:14.428" v="564" actId="27803"/>
          <ac:picMkLst>
            <pc:docMk/>
            <pc:sldMk cId="854967633" sldId="280"/>
            <ac:picMk id="11" creationId="{7977E3D1-4175-9022-D997-8371F8AF8FC9}"/>
          </ac:picMkLst>
        </pc:picChg>
        <pc:picChg chg="add del mod ord">
          <ac:chgData name="Валерия Николаева Симеонова" userId="bb6234ee-7972-498a-9746-4c962add02b0" providerId="ADAL" clId="{31C6E012-D356-9140-B06E-0B29067139D9}" dt="2023-08-11T16:34:14.428" v="564" actId="27803"/>
          <ac:picMkLst>
            <pc:docMk/>
            <pc:sldMk cId="854967633" sldId="280"/>
            <ac:picMk id="12" creationId="{C8DE5693-263F-3E7B-17AB-E9CE01877E09}"/>
          </ac:picMkLst>
        </pc:picChg>
        <pc:picChg chg="add del mod">
          <ac:chgData name="Валерия Николаева Симеонова" userId="bb6234ee-7972-498a-9746-4c962add02b0" providerId="ADAL" clId="{31C6E012-D356-9140-B06E-0B29067139D9}" dt="2023-08-11T16:34:14.428" v="564" actId="27803"/>
          <ac:picMkLst>
            <pc:docMk/>
            <pc:sldMk cId="854967633" sldId="280"/>
            <ac:picMk id="13" creationId="{9ADA06BD-B4DD-0EA3-01D7-0D1757D98A54}"/>
          </ac:picMkLst>
        </pc:picChg>
      </pc:sldChg>
      <pc:sldChg chg="addSp delSp modSp add mod modNotesTx">
        <pc:chgData name="Валерия Николаева Симеонова" userId="bb6234ee-7972-498a-9746-4c962add02b0" providerId="ADAL" clId="{31C6E012-D356-9140-B06E-0B29067139D9}" dt="2023-08-11T22:11:51.140" v="5087"/>
        <pc:sldMkLst>
          <pc:docMk/>
          <pc:sldMk cId="1336797995" sldId="281"/>
        </pc:sldMkLst>
        <pc:spChg chg="del mod">
          <ac:chgData name="Валерия Николаева Симеонова" userId="bb6234ee-7972-498a-9746-4c962add02b0" providerId="ADAL" clId="{31C6E012-D356-9140-B06E-0B29067139D9}" dt="2023-08-11T16:53:46.696" v="1214" actId="12084"/>
          <ac:spMkLst>
            <pc:docMk/>
            <pc:sldMk cId="1336797995" sldId="281"/>
            <ac:spMk id="3" creationId="{00000000-0000-0000-0000-000000000000}"/>
          </ac:spMkLst>
        </pc:spChg>
        <pc:spChg chg="add mod">
          <ac:chgData name="Валерия Николаева Симеонова" userId="bb6234ee-7972-498a-9746-4c962add02b0" providerId="ADAL" clId="{31C6E012-D356-9140-B06E-0B29067139D9}" dt="2023-08-11T22:11:51.140" v="5087"/>
          <ac:spMkLst>
            <pc:docMk/>
            <pc:sldMk cId="1336797995" sldId="281"/>
            <ac:spMk id="3" creationId="{70D2285E-3AFE-E59C-CF0A-634781D1D1FD}"/>
          </ac:spMkLst>
        </pc:spChg>
        <pc:graphicFrameChg chg="mod">
          <ac:chgData name="Валерия Николаева Симеонова" userId="bb6234ee-7972-498a-9746-4c962add02b0" providerId="ADAL" clId="{31C6E012-D356-9140-B06E-0B29067139D9}" dt="2023-08-11T16:51:52.422" v="1160" actId="790"/>
          <ac:graphicFrameMkLst>
            <pc:docMk/>
            <pc:sldMk cId="1336797995" sldId="281"/>
            <ac:graphicFrameMk id="4" creationId="{64A27CFB-7265-3BA9-15E9-9214CFB60210}"/>
          </ac:graphicFrameMkLst>
        </pc:graphicFrameChg>
        <pc:graphicFrameChg chg="add mod">
          <ac:chgData name="Валерия Николаева Симеонова" userId="bb6234ee-7972-498a-9746-4c962add02b0" providerId="ADAL" clId="{31C6E012-D356-9140-B06E-0B29067139D9}" dt="2023-08-11T16:54:41.491" v="1240" actId="20577"/>
          <ac:graphicFrameMkLst>
            <pc:docMk/>
            <pc:sldMk cId="1336797995" sldId="281"/>
            <ac:graphicFrameMk id="5" creationId="{14FBA830-7ACC-1FB4-B053-5CB54BB6D944}"/>
          </ac:graphicFrameMkLst>
        </pc:graphicFrameChg>
      </pc:sldChg>
      <pc:sldChg chg="addSp delSp modSp new mod ord modClrScheme chgLayout modNotesTx">
        <pc:chgData name="Валерия Николаева Симеонова" userId="bb6234ee-7972-498a-9746-4c962add02b0" providerId="ADAL" clId="{31C6E012-D356-9140-B06E-0B29067139D9}" dt="2023-08-11T22:11:57.083" v="5089"/>
        <pc:sldMkLst>
          <pc:docMk/>
          <pc:sldMk cId="3383107347" sldId="282"/>
        </pc:sldMkLst>
        <pc:spChg chg="add mod">
          <ac:chgData name="Валерия Николаева Симеонова" userId="bb6234ee-7972-498a-9746-4c962add02b0" providerId="ADAL" clId="{31C6E012-D356-9140-B06E-0B29067139D9}" dt="2023-08-11T22:11:57.083" v="5089"/>
          <ac:spMkLst>
            <pc:docMk/>
            <pc:sldMk cId="3383107347" sldId="282"/>
            <ac:spMk id="2" creationId="{0026616F-9709-7280-CAC8-7C2AF9B16C07}"/>
          </ac:spMkLst>
        </pc:spChg>
        <pc:spChg chg="del">
          <ac:chgData name="Валерия Николаева Симеонова" userId="bb6234ee-7972-498a-9746-4c962add02b0" providerId="ADAL" clId="{31C6E012-D356-9140-B06E-0B29067139D9}" dt="2023-08-11T16:55:45.368" v="1243" actId="26606"/>
          <ac:spMkLst>
            <pc:docMk/>
            <pc:sldMk cId="3383107347" sldId="282"/>
            <ac:spMk id="2" creationId="{A5C014D4-FC3E-BD08-E5D4-71CCDCF246D7}"/>
          </ac:spMkLst>
        </pc:spChg>
        <pc:spChg chg="add del mod">
          <ac:chgData name="Валерия Николаева Симеонова" userId="bb6234ee-7972-498a-9746-4c962add02b0" providerId="ADAL" clId="{31C6E012-D356-9140-B06E-0B29067139D9}" dt="2023-08-11T17:53:54.306" v="1351" actId="12084"/>
          <ac:spMkLst>
            <pc:docMk/>
            <pc:sldMk cId="3383107347" sldId="282"/>
            <ac:spMk id="4" creationId="{EE72FD95-54D8-2BCC-52CD-E251ADBEE0BE}"/>
          </ac:spMkLst>
        </pc:spChg>
        <pc:spChg chg="add mod">
          <ac:chgData name="Валерия Николаева Симеонова" userId="bb6234ee-7972-498a-9746-4c962add02b0" providerId="ADAL" clId="{31C6E012-D356-9140-B06E-0B29067139D9}" dt="2023-08-11T16:57:58.795" v="1284" actId="790"/>
          <ac:spMkLst>
            <pc:docMk/>
            <pc:sldMk cId="3383107347" sldId="282"/>
            <ac:spMk id="7" creationId="{FA4F881C-6379-D4E4-D31D-247862CF758B}"/>
          </ac:spMkLst>
        </pc:spChg>
        <pc:spChg chg="mod">
          <ac:chgData name="Валерия Николаева Симеонова" userId="bb6234ee-7972-498a-9746-4c962add02b0" providerId="ADAL" clId="{31C6E012-D356-9140-B06E-0B29067139D9}" dt="2023-08-11T18:07:47.523" v="1894"/>
          <ac:spMkLst>
            <pc:docMk/>
            <pc:sldMk cId="3383107347" sldId="282"/>
            <ac:spMk id="8" creationId="{A05F8C97-9D5E-E96B-D3F6-5D4F19949E54}"/>
          </ac:spMkLst>
        </pc:spChg>
        <pc:spChg chg="add del mod">
          <ac:chgData name="Валерия Николаева Симеонова" userId="bb6234ee-7972-498a-9746-4c962add02b0" providerId="ADAL" clId="{31C6E012-D356-9140-B06E-0B29067139D9}" dt="2023-08-11T16:57:12.740" v="1276" actId="478"/>
          <ac:spMkLst>
            <pc:docMk/>
            <pc:sldMk cId="3383107347" sldId="282"/>
            <ac:spMk id="9" creationId="{7F05D290-BD83-4620-5C53-993023AA346E}"/>
          </ac:spMkLst>
        </pc:spChg>
        <pc:spChg chg="mod">
          <ac:chgData name="Валерия Николаева Симеонова" userId="bb6234ee-7972-498a-9746-4c962add02b0" providerId="ADAL" clId="{31C6E012-D356-9140-B06E-0B29067139D9}" dt="2023-08-11T18:07:47.523" v="1894"/>
          <ac:spMkLst>
            <pc:docMk/>
            <pc:sldMk cId="3383107347" sldId="282"/>
            <ac:spMk id="10" creationId="{AE911C22-E740-39E9-8898-954FB612AD7E}"/>
          </ac:spMkLst>
        </pc:spChg>
        <pc:spChg chg="add del mod">
          <ac:chgData name="Валерия Николаева Симеонова" userId="bb6234ee-7972-498a-9746-4c962add02b0" providerId="ADAL" clId="{31C6E012-D356-9140-B06E-0B29067139D9}" dt="2023-08-11T16:56:10.844" v="1271" actId="12084"/>
          <ac:spMkLst>
            <pc:docMk/>
            <pc:sldMk cId="3383107347" sldId="282"/>
            <ac:spMk id="11" creationId="{D49F75D8-BEE5-8E07-1922-16FE8F7AABB9}"/>
          </ac:spMkLst>
        </pc:spChg>
        <pc:spChg chg="mod">
          <ac:chgData name="Валерия Николаева Симеонова" userId="bb6234ee-7972-498a-9746-4c962add02b0" providerId="ADAL" clId="{31C6E012-D356-9140-B06E-0B29067139D9}" dt="2023-08-11T18:07:47.523" v="1894"/>
          <ac:spMkLst>
            <pc:docMk/>
            <pc:sldMk cId="3383107347" sldId="282"/>
            <ac:spMk id="12" creationId="{F95BC299-A3F7-952E-BA68-06C616195CD5}"/>
          </ac:spMkLst>
        </pc:spChg>
        <pc:spChg chg="mod">
          <ac:chgData name="Валерия Николаева Симеонова" userId="bb6234ee-7972-498a-9746-4c962add02b0" providerId="ADAL" clId="{31C6E012-D356-9140-B06E-0B29067139D9}" dt="2023-08-11T18:07:47.523" v="1894"/>
          <ac:spMkLst>
            <pc:docMk/>
            <pc:sldMk cId="3383107347" sldId="282"/>
            <ac:spMk id="13" creationId="{4CF06B87-090C-BC0E-CD91-63C22DB7F15C}"/>
          </ac:spMkLst>
        </pc:spChg>
        <pc:grpChg chg="add mod">
          <ac:chgData name="Валерия Николаева Симеонова" userId="bb6234ee-7972-498a-9746-4c962add02b0" providerId="ADAL" clId="{31C6E012-D356-9140-B06E-0B29067139D9}" dt="2023-08-11T18:07:47.523" v="1894"/>
          <ac:grpSpMkLst>
            <pc:docMk/>
            <pc:sldMk cId="3383107347" sldId="282"/>
            <ac:grpSpMk id="6" creationId="{29BF6E5C-4DAF-7D5A-AED5-BED4032F65A8}"/>
          </ac:grpSpMkLst>
        </pc:grpChg>
        <pc:graphicFrameChg chg="add mod modGraphic">
          <ac:chgData name="Валерия Николаева Симеонова" userId="bb6234ee-7972-498a-9746-4c962add02b0" providerId="ADAL" clId="{31C6E012-D356-9140-B06E-0B29067139D9}" dt="2023-08-11T16:56:50" v="1275" actId="114"/>
          <ac:graphicFrameMkLst>
            <pc:docMk/>
            <pc:sldMk cId="3383107347" sldId="282"/>
            <ac:graphicFrameMk id="3" creationId="{7720452C-2BE8-3323-A3E1-86B972D3DA36}"/>
          </ac:graphicFrameMkLst>
        </pc:graphicFrameChg>
        <pc:graphicFrameChg chg="add mod">
          <ac:chgData name="Валерия Николаева Симеонова" userId="bb6234ee-7972-498a-9746-4c962add02b0" providerId="ADAL" clId="{31C6E012-D356-9140-B06E-0B29067139D9}" dt="2023-08-11T17:54:39.739" v="1358" actId="14100"/>
          <ac:graphicFrameMkLst>
            <pc:docMk/>
            <pc:sldMk cId="3383107347" sldId="282"/>
            <ac:graphicFrameMk id="5" creationId="{FFA4AD51-B830-F8DC-4AA4-C5675AAB16E3}"/>
          </ac:graphicFrameMkLst>
        </pc:graphicFrameChg>
        <pc:picChg chg="add del mod">
          <ac:chgData name="Валерия Николаева Симеонова" userId="bb6234ee-7972-498a-9746-4c962add02b0" providerId="ADAL" clId="{31C6E012-D356-9140-B06E-0B29067139D9}" dt="2023-08-11T17:51:43.737" v="1314" actId="478"/>
          <ac:picMkLst>
            <pc:docMk/>
            <pc:sldMk cId="3383107347" sldId="282"/>
            <ac:picMk id="3073" creationId="{1FD5E789-1728-46C1-5130-254C79C5137A}"/>
          </ac:picMkLst>
        </pc:picChg>
        <pc:picChg chg="add mod">
          <ac:chgData name="Валерия Николаева Симеонова" userId="bb6234ee-7972-498a-9746-4c962add02b0" providerId="ADAL" clId="{31C6E012-D356-9140-B06E-0B29067139D9}" dt="2023-08-11T16:57:40.331" v="1283" actId="1076"/>
          <ac:picMkLst>
            <pc:docMk/>
            <pc:sldMk cId="3383107347" sldId="282"/>
            <ac:picMk id="3074" creationId="{14CEAC8C-4D3F-ECA2-4099-B2D9229BCA67}"/>
          </ac:picMkLst>
        </pc:picChg>
        <pc:picChg chg="add mod">
          <ac:chgData name="Валерия Николаева Симеонова" userId="bb6234ee-7972-498a-9746-4c962add02b0" providerId="ADAL" clId="{31C6E012-D356-9140-B06E-0B29067139D9}" dt="2023-08-11T16:57:40.331" v="1283" actId="1076"/>
          <ac:picMkLst>
            <pc:docMk/>
            <pc:sldMk cId="3383107347" sldId="282"/>
            <ac:picMk id="3075" creationId="{728D9E5B-6D40-5787-4037-15C33295B7D5}"/>
          </ac:picMkLst>
        </pc:picChg>
      </pc:sldChg>
      <pc:sldChg chg="addSp delSp modSp add mod">
        <pc:chgData name="Валерия Николаева Симеонова" userId="bb6234ee-7972-498a-9746-4c962add02b0" providerId="ADAL" clId="{31C6E012-D356-9140-B06E-0B29067139D9}" dt="2023-08-11T22:11:53.129" v="5088"/>
        <pc:sldMkLst>
          <pc:docMk/>
          <pc:sldMk cId="1902366769" sldId="283"/>
        </pc:sldMkLst>
        <pc:spChg chg="add mod">
          <ac:chgData name="Валерия Николаева Симеонова" userId="bb6234ee-7972-498a-9746-4c962add02b0" providerId="ADAL" clId="{31C6E012-D356-9140-B06E-0B29067139D9}" dt="2023-08-11T22:11:53.129" v="5088"/>
          <ac:spMkLst>
            <pc:docMk/>
            <pc:sldMk cId="1902366769" sldId="283"/>
            <ac:spMk id="2" creationId="{FBD3ACC7-4157-16F9-D1A7-3D13380CC717}"/>
          </ac:spMkLst>
        </pc:spChg>
        <pc:spChg chg="add del">
          <ac:chgData name="Валерия Николаева Симеонова" userId="bb6234ee-7972-498a-9746-4c962add02b0" providerId="ADAL" clId="{31C6E012-D356-9140-B06E-0B29067139D9}" dt="2023-08-11T17:51:22.718" v="1312" actId="22"/>
          <ac:spMkLst>
            <pc:docMk/>
            <pc:sldMk cId="1902366769" sldId="283"/>
            <ac:spMk id="4" creationId="{CF8FD03E-4513-A30D-48CF-E15ABFBFBE0C}"/>
          </ac:spMkLst>
        </pc:spChg>
        <pc:spChg chg="mod">
          <ac:chgData name="Валерия Николаева Симеонова" userId="bb6234ee-7972-498a-9746-4c962add02b0" providerId="ADAL" clId="{31C6E012-D356-9140-B06E-0B29067139D9}" dt="2023-08-11T18:07:21.366" v="1889"/>
          <ac:spMkLst>
            <pc:docMk/>
            <pc:sldMk cId="1902366769" sldId="283"/>
            <ac:spMk id="6" creationId="{5C63CFB5-7A4B-360E-B33F-1E8ECCA909AF}"/>
          </ac:spMkLst>
        </pc:spChg>
        <pc:spChg chg="mod">
          <ac:chgData name="Валерия Николаева Симеонова" userId="bb6234ee-7972-498a-9746-4c962add02b0" providerId="ADAL" clId="{31C6E012-D356-9140-B06E-0B29067139D9}" dt="2023-08-11T18:07:21.366" v="1889"/>
          <ac:spMkLst>
            <pc:docMk/>
            <pc:sldMk cId="1902366769" sldId="283"/>
            <ac:spMk id="8" creationId="{3118C0F4-5224-8ED6-A99E-444D8E5A5F1D}"/>
          </ac:spMkLst>
        </pc:spChg>
        <pc:spChg chg="mod">
          <ac:chgData name="Валерия Николаева Симеонова" userId="bb6234ee-7972-498a-9746-4c962add02b0" providerId="ADAL" clId="{31C6E012-D356-9140-B06E-0B29067139D9}" dt="2023-08-11T18:07:21.366" v="1889"/>
          <ac:spMkLst>
            <pc:docMk/>
            <pc:sldMk cId="1902366769" sldId="283"/>
            <ac:spMk id="9" creationId="{E65B11C2-8F7A-3C65-0E42-6571D9A8FE59}"/>
          </ac:spMkLst>
        </pc:spChg>
        <pc:spChg chg="mod">
          <ac:chgData name="Валерия Николаева Симеонова" userId="bb6234ee-7972-498a-9746-4c962add02b0" providerId="ADAL" clId="{31C6E012-D356-9140-B06E-0B29067139D9}" dt="2023-08-11T18:07:21.366" v="1889"/>
          <ac:spMkLst>
            <pc:docMk/>
            <pc:sldMk cId="1902366769" sldId="283"/>
            <ac:spMk id="10" creationId="{0FD4BEB2-DDDA-6B8A-4D20-A0630A72B756}"/>
          </ac:spMkLst>
        </pc:spChg>
        <pc:grpChg chg="add mod">
          <ac:chgData name="Валерия Николаева Симеонова" userId="bb6234ee-7972-498a-9746-4c962add02b0" providerId="ADAL" clId="{31C6E012-D356-9140-B06E-0B29067139D9}" dt="2023-08-11T18:07:41.899" v="1893" actId="1038"/>
          <ac:grpSpMkLst>
            <pc:docMk/>
            <pc:sldMk cId="1902366769" sldId="283"/>
            <ac:grpSpMk id="5" creationId="{C4578286-FCEB-20D7-5CE0-05DDE0D6F765}"/>
          </ac:grpSpMkLst>
        </pc:grpChg>
        <pc:graphicFrameChg chg="mod">
          <ac:chgData name="Валерия Николаева Симеонова" userId="bb6234ee-7972-498a-9746-4c962add02b0" providerId="ADAL" clId="{31C6E012-D356-9140-B06E-0B29067139D9}" dt="2023-08-11T18:07:28.074" v="1891"/>
          <ac:graphicFrameMkLst>
            <pc:docMk/>
            <pc:sldMk cId="1902366769" sldId="283"/>
            <ac:graphicFrameMk id="3" creationId="{7720452C-2BE8-3323-A3E1-86B972D3DA36}"/>
          </ac:graphicFrameMkLst>
        </pc:graphicFrameChg>
        <pc:picChg chg="add del">
          <ac:chgData name="Валерия Николаева Симеонова" userId="bb6234ee-7972-498a-9746-4c962add02b0" providerId="ADAL" clId="{31C6E012-D356-9140-B06E-0B29067139D9}" dt="2023-08-11T17:51:26.672" v="1313" actId="478"/>
          <ac:picMkLst>
            <pc:docMk/>
            <pc:sldMk cId="1902366769" sldId="283"/>
            <ac:picMk id="3073" creationId="{1FD5E789-1728-46C1-5130-254C79C5137A}"/>
          </ac:picMkLst>
        </pc:picChg>
      </pc:sldChg>
      <pc:sldChg chg="addSp modSp add modNotesTx">
        <pc:chgData name="Валерия Николаева Симеонова" userId="bb6234ee-7972-498a-9746-4c962add02b0" providerId="ADAL" clId="{31C6E012-D356-9140-B06E-0B29067139D9}" dt="2023-08-11T22:11:59.565" v="5090"/>
        <pc:sldMkLst>
          <pc:docMk/>
          <pc:sldMk cId="677024631" sldId="284"/>
        </pc:sldMkLst>
        <pc:spChg chg="mod">
          <ac:chgData name="Валерия Николаева Симеонова" userId="bb6234ee-7972-498a-9746-4c962add02b0" providerId="ADAL" clId="{31C6E012-D356-9140-B06E-0B29067139D9}" dt="2023-08-11T18:07:50.813" v="1895"/>
          <ac:spMkLst>
            <pc:docMk/>
            <pc:sldMk cId="677024631" sldId="284"/>
            <ac:spMk id="4" creationId="{EBD793E1-0507-0DDB-C233-15018A47B6C4}"/>
          </ac:spMkLst>
        </pc:spChg>
        <pc:spChg chg="mod">
          <ac:chgData name="Валерия Николаева Симеонова" userId="bb6234ee-7972-498a-9746-4c962add02b0" providerId="ADAL" clId="{31C6E012-D356-9140-B06E-0B29067139D9}" dt="2023-08-11T18:07:50.813" v="1895"/>
          <ac:spMkLst>
            <pc:docMk/>
            <pc:sldMk cId="677024631" sldId="284"/>
            <ac:spMk id="6" creationId="{F7624D44-6F9C-FA93-9B49-58CB2CA911A2}"/>
          </ac:spMkLst>
        </pc:spChg>
        <pc:spChg chg="mod">
          <ac:chgData name="Валерия Николаева Симеонова" userId="bb6234ee-7972-498a-9746-4c962add02b0" providerId="ADAL" clId="{31C6E012-D356-9140-B06E-0B29067139D9}" dt="2023-08-11T18:07:50.813" v="1895"/>
          <ac:spMkLst>
            <pc:docMk/>
            <pc:sldMk cId="677024631" sldId="284"/>
            <ac:spMk id="8" creationId="{91EFD24C-1356-103E-F887-499E62B633E7}"/>
          </ac:spMkLst>
        </pc:spChg>
        <pc:spChg chg="mod">
          <ac:chgData name="Валерия Николаева Симеонова" userId="bb6234ee-7972-498a-9746-4c962add02b0" providerId="ADAL" clId="{31C6E012-D356-9140-B06E-0B29067139D9}" dt="2023-08-11T18:07:50.813" v="1895"/>
          <ac:spMkLst>
            <pc:docMk/>
            <pc:sldMk cId="677024631" sldId="284"/>
            <ac:spMk id="9" creationId="{7C523305-E1F5-1E64-E61C-BA80B6A585CA}"/>
          </ac:spMkLst>
        </pc:spChg>
        <pc:spChg chg="add mod">
          <ac:chgData name="Валерия Николаева Симеонова" userId="bb6234ee-7972-498a-9746-4c962add02b0" providerId="ADAL" clId="{31C6E012-D356-9140-B06E-0B29067139D9}" dt="2023-08-11T22:11:59.565" v="5090"/>
          <ac:spMkLst>
            <pc:docMk/>
            <pc:sldMk cId="677024631" sldId="284"/>
            <ac:spMk id="10" creationId="{EA5F782F-B01D-3A06-B7C2-1391C15EA9E4}"/>
          </ac:spMkLst>
        </pc:spChg>
        <pc:grpChg chg="add mod">
          <ac:chgData name="Валерия Николаева Симеонова" userId="bb6234ee-7972-498a-9746-4c962add02b0" providerId="ADAL" clId="{31C6E012-D356-9140-B06E-0B29067139D9}" dt="2023-08-11T18:07:50.813" v="1895"/>
          <ac:grpSpMkLst>
            <pc:docMk/>
            <pc:sldMk cId="677024631" sldId="284"/>
            <ac:grpSpMk id="2" creationId="{901E6199-F931-F15E-0CDD-7F8B637401F2}"/>
          </ac:grpSpMkLst>
        </pc:grpChg>
        <pc:graphicFrameChg chg="mod">
          <ac:chgData name="Валерия Николаева Симеонова" userId="bb6234ee-7972-498a-9746-4c962add02b0" providerId="ADAL" clId="{31C6E012-D356-9140-B06E-0B29067139D9}" dt="2023-08-11T17:57:39.061" v="1460"/>
          <ac:graphicFrameMkLst>
            <pc:docMk/>
            <pc:sldMk cId="677024631" sldId="284"/>
            <ac:graphicFrameMk id="5" creationId="{FFA4AD51-B830-F8DC-4AA4-C5675AAB16E3}"/>
          </ac:graphicFrameMkLst>
        </pc:graphicFrameChg>
      </pc:sldChg>
      <pc:sldChg chg="addSp modSp add modNotesTx">
        <pc:chgData name="Валерия Николаева Симеонова" userId="bb6234ee-7972-498a-9746-4c962add02b0" providerId="ADAL" clId="{31C6E012-D356-9140-B06E-0B29067139D9}" dt="2023-08-11T22:12:02.142" v="5091"/>
        <pc:sldMkLst>
          <pc:docMk/>
          <pc:sldMk cId="4163471873" sldId="285"/>
        </pc:sldMkLst>
        <pc:spChg chg="mod">
          <ac:chgData name="Валерия Николаева Симеонова" userId="bb6234ee-7972-498a-9746-4c962add02b0" providerId="ADAL" clId="{31C6E012-D356-9140-B06E-0B29067139D9}" dt="2023-08-11T18:07:52.642" v="1896"/>
          <ac:spMkLst>
            <pc:docMk/>
            <pc:sldMk cId="4163471873" sldId="285"/>
            <ac:spMk id="4" creationId="{E3C145F0-0945-9F08-4559-1651FD2AD2AD}"/>
          </ac:spMkLst>
        </pc:spChg>
        <pc:spChg chg="mod">
          <ac:chgData name="Валерия Николаева Симеонова" userId="bb6234ee-7972-498a-9746-4c962add02b0" providerId="ADAL" clId="{31C6E012-D356-9140-B06E-0B29067139D9}" dt="2023-08-11T18:07:52.642" v="1896"/>
          <ac:spMkLst>
            <pc:docMk/>
            <pc:sldMk cId="4163471873" sldId="285"/>
            <ac:spMk id="6" creationId="{D72419D1-ECF1-263F-9349-AAA42C95446D}"/>
          </ac:spMkLst>
        </pc:spChg>
        <pc:spChg chg="mod">
          <ac:chgData name="Валерия Николаева Симеонова" userId="bb6234ee-7972-498a-9746-4c962add02b0" providerId="ADAL" clId="{31C6E012-D356-9140-B06E-0B29067139D9}" dt="2023-08-11T18:07:52.642" v="1896"/>
          <ac:spMkLst>
            <pc:docMk/>
            <pc:sldMk cId="4163471873" sldId="285"/>
            <ac:spMk id="8" creationId="{66330044-24E6-9BC6-E786-3250388F7B88}"/>
          </ac:spMkLst>
        </pc:spChg>
        <pc:spChg chg="mod">
          <ac:chgData name="Валерия Николаева Симеонова" userId="bb6234ee-7972-498a-9746-4c962add02b0" providerId="ADAL" clId="{31C6E012-D356-9140-B06E-0B29067139D9}" dt="2023-08-11T18:07:52.642" v="1896"/>
          <ac:spMkLst>
            <pc:docMk/>
            <pc:sldMk cId="4163471873" sldId="285"/>
            <ac:spMk id="9" creationId="{91FCE27D-749C-0EB8-C5F6-977A908D2986}"/>
          </ac:spMkLst>
        </pc:spChg>
        <pc:spChg chg="add mod">
          <ac:chgData name="Валерия Николаева Симеонова" userId="bb6234ee-7972-498a-9746-4c962add02b0" providerId="ADAL" clId="{31C6E012-D356-9140-B06E-0B29067139D9}" dt="2023-08-11T22:12:02.142" v="5091"/>
          <ac:spMkLst>
            <pc:docMk/>
            <pc:sldMk cId="4163471873" sldId="285"/>
            <ac:spMk id="10" creationId="{CF98772E-F366-FB60-B440-CE86FE72D68B}"/>
          </ac:spMkLst>
        </pc:spChg>
        <pc:grpChg chg="add mod">
          <ac:chgData name="Валерия Николаева Симеонова" userId="bb6234ee-7972-498a-9746-4c962add02b0" providerId="ADAL" clId="{31C6E012-D356-9140-B06E-0B29067139D9}" dt="2023-08-11T18:07:52.642" v="1896"/>
          <ac:grpSpMkLst>
            <pc:docMk/>
            <pc:sldMk cId="4163471873" sldId="285"/>
            <ac:grpSpMk id="2" creationId="{C969CC65-0448-6E4B-838B-429A4A88F280}"/>
          </ac:grpSpMkLst>
        </pc:grpChg>
        <pc:graphicFrameChg chg="mod">
          <ac:chgData name="Валерия Николаева Симеонова" userId="bb6234ee-7972-498a-9746-4c962add02b0" providerId="ADAL" clId="{31C6E012-D356-9140-B06E-0B29067139D9}" dt="2023-08-11T18:00:29.500" v="1535" actId="12269"/>
          <ac:graphicFrameMkLst>
            <pc:docMk/>
            <pc:sldMk cId="4163471873" sldId="285"/>
            <ac:graphicFrameMk id="5" creationId="{FFA4AD51-B830-F8DC-4AA4-C5675AAB16E3}"/>
          </ac:graphicFrameMkLst>
        </pc:graphicFrameChg>
      </pc:sldChg>
      <pc:sldChg chg="addSp modSp add modNotesTx">
        <pc:chgData name="Валерия Николаева Симеонова" userId="bb6234ee-7972-498a-9746-4c962add02b0" providerId="ADAL" clId="{31C6E012-D356-9140-B06E-0B29067139D9}" dt="2023-08-11T22:12:04.131" v="5092"/>
        <pc:sldMkLst>
          <pc:docMk/>
          <pc:sldMk cId="1947624872" sldId="286"/>
        </pc:sldMkLst>
        <pc:spChg chg="mod">
          <ac:chgData name="Валерия Николаева Симеонова" userId="bb6234ee-7972-498a-9746-4c962add02b0" providerId="ADAL" clId="{31C6E012-D356-9140-B06E-0B29067139D9}" dt="2023-08-11T18:07:55.230" v="1897"/>
          <ac:spMkLst>
            <pc:docMk/>
            <pc:sldMk cId="1947624872" sldId="286"/>
            <ac:spMk id="4" creationId="{3C2F97B9-5E75-BEE6-9D26-CB75E807266F}"/>
          </ac:spMkLst>
        </pc:spChg>
        <pc:spChg chg="mod">
          <ac:chgData name="Валерия Николаева Симеонова" userId="bb6234ee-7972-498a-9746-4c962add02b0" providerId="ADAL" clId="{31C6E012-D356-9140-B06E-0B29067139D9}" dt="2023-08-11T18:07:55.230" v="1897"/>
          <ac:spMkLst>
            <pc:docMk/>
            <pc:sldMk cId="1947624872" sldId="286"/>
            <ac:spMk id="6" creationId="{AF2A5973-EDA6-705A-EDFD-3815BFC9E836}"/>
          </ac:spMkLst>
        </pc:spChg>
        <pc:spChg chg="mod">
          <ac:chgData name="Валерия Николаева Симеонова" userId="bb6234ee-7972-498a-9746-4c962add02b0" providerId="ADAL" clId="{31C6E012-D356-9140-B06E-0B29067139D9}" dt="2023-08-11T18:07:55.230" v="1897"/>
          <ac:spMkLst>
            <pc:docMk/>
            <pc:sldMk cId="1947624872" sldId="286"/>
            <ac:spMk id="8" creationId="{AFF8C006-A91D-8C26-7332-4D56876351AE}"/>
          </ac:spMkLst>
        </pc:spChg>
        <pc:spChg chg="mod">
          <ac:chgData name="Валерия Николаева Симеонова" userId="bb6234ee-7972-498a-9746-4c962add02b0" providerId="ADAL" clId="{31C6E012-D356-9140-B06E-0B29067139D9}" dt="2023-08-11T18:07:55.230" v="1897"/>
          <ac:spMkLst>
            <pc:docMk/>
            <pc:sldMk cId="1947624872" sldId="286"/>
            <ac:spMk id="9" creationId="{F25B25B8-5924-2205-02E9-C569F8088AB6}"/>
          </ac:spMkLst>
        </pc:spChg>
        <pc:spChg chg="add mod">
          <ac:chgData name="Валерия Николаева Симеонова" userId="bb6234ee-7972-498a-9746-4c962add02b0" providerId="ADAL" clId="{31C6E012-D356-9140-B06E-0B29067139D9}" dt="2023-08-11T22:12:04.131" v="5092"/>
          <ac:spMkLst>
            <pc:docMk/>
            <pc:sldMk cId="1947624872" sldId="286"/>
            <ac:spMk id="10" creationId="{D1CCC479-A7AA-4F51-9BEA-D14F097214D3}"/>
          </ac:spMkLst>
        </pc:spChg>
        <pc:grpChg chg="add mod">
          <ac:chgData name="Валерия Николаева Симеонова" userId="bb6234ee-7972-498a-9746-4c962add02b0" providerId="ADAL" clId="{31C6E012-D356-9140-B06E-0B29067139D9}" dt="2023-08-11T18:07:55.230" v="1897"/>
          <ac:grpSpMkLst>
            <pc:docMk/>
            <pc:sldMk cId="1947624872" sldId="286"/>
            <ac:grpSpMk id="2" creationId="{9901718D-CB3D-123D-347C-370D9C9157C0}"/>
          </ac:grpSpMkLst>
        </pc:grpChg>
        <pc:graphicFrameChg chg="mod">
          <ac:chgData name="Валерия Николаева Симеонова" userId="bb6234ee-7972-498a-9746-4c962add02b0" providerId="ADAL" clId="{31C6E012-D356-9140-B06E-0B29067139D9}" dt="2023-08-11T18:05:38.729" v="1888" actId="13782"/>
          <ac:graphicFrameMkLst>
            <pc:docMk/>
            <pc:sldMk cId="1947624872" sldId="286"/>
            <ac:graphicFrameMk id="5" creationId="{FFA4AD51-B830-F8DC-4AA4-C5675AAB16E3}"/>
          </ac:graphicFrameMkLst>
        </pc:graphicFrameChg>
      </pc:sldChg>
      <pc:sldChg chg="addSp delSp modSp add mod ord modNotesTx">
        <pc:chgData name="Валерия Николаева Симеонова" userId="bb6234ee-7972-498a-9746-4c962add02b0" providerId="ADAL" clId="{31C6E012-D356-9140-B06E-0B29067139D9}" dt="2023-08-11T22:12:06.921" v="5093"/>
        <pc:sldMkLst>
          <pc:docMk/>
          <pc:sldMk cId="3742860467" sldId="287"/>
        </pc:sldMkLst>
        <pc:spChg chg="add mod">
          <ac:chgData name="Валерия Николаева Симеонова" userId="bb6234ee-7972-498a-9746-4c962add02b0" providerId="ADAL" clId="{31C6E012-D356-9140-B06E-0B29067139D9}" dt="2023-08-11T22:12:06.921" v="5093"/>
          <ac:spMkLst>
            <pc:docMk/>
            <pc:sldMk cId="3742860467" sldId="287"/>
            <ac:spMk id="3" creationId="{AC8799CD-868D-4CE5-5E27-B348EE73BA6B}"/>
          </ac:spMkLst>
        </pc:spChg>
        <pc:spChg chg="add mod">
          <ac:chgData name="Валерия Николаева Симеонова" userId="bb6234ee-7972-498a-9746-4c962add02b0" providerId="ADAL" clId="{31C6E012-D356-9140-B06E-0B29067139D9}" dt="2023-08-11T18:25:16.658" v="2504"/>
          <ac:spMkLst>
            <pc:docMk/>
            <pc:sldMk cId="3742860467" sldId="287"/>
            <ac:spMk id="4" creationId="{3CA23E26-A23E-CB0D-5D92-E647CD881915}"/>
          </ac:spMkLst>
        </pc:spChg>
        <pc:spChg chg="add mod">
          <ac:chgData name="Валерия Николаева Симеонова" userId="bb6234ee-7972-498a-9746-4c962add02b0" providerId="ADAL" clId="{31C6E012-D356-9140-B06E-0B29067139D9}" dt="2023-08-11T18:25:16.658" v="2504"/>
          <ac:spMkLst>
            <pc:docMk/>
            <pc:sldMk cId="3742860467" sldId="287"/>
            <ac:spMk id="11" creationId="{03D3CDC5-3D41-DE4E-6E86-1DA2142E43B3}"/>
          </ac:spMkLst>
        </pc:spChg>
        <pc:grpChg chg="add mod">
          <ac:chgData name="Валерия Николаева Симеонова" userId="bb6234ee-7972-498a-9746-4c962add02b0" providerId="ADAL" clId="{31C6E012-D356-9140-B06E-0B29067139D9}" dt="2023-08-11T18:25:28.004" v="2508" actId="1038"/>
          <ac:grpSpMkLst>
            <pc:docMk/>
            <pc:sldMk cId="3742860467" sldId="287"/>
            <ac:grpSpMk id="2" creationId="{A9E742C3-0BA8-8EE2-FB3A-15AEC54D6EEF}"/>
          </ac:grpSpMkLst>
        </pc:grpChg>
        <pc:graphicFrameChg chg="del mod">
          <ac:chgData name="Валерия Николаева Симеонова" userId="bb6234ee-7972-498a-9746-4c962add02b0" providerId="ADAL" clId="{31C6E012-D356-9140-B06E-0B29067139D9}" dt="2023-08-11T18:25:14.810" v="2503" actId="478"/>
          <ac:graphicFrameMkLst>
            <pc:docMk/>
            <pc:sldMk cId="3742860467" sldId="287"/>
            <ac:graphicFrameMk id="3" creationId="{7720452C-2BE8-3323-A3E1-86B972D3DA36}"/>
          </ac:graphicFrameMkLst>
        </pc:graphicFrameChg>
        <pc:picChg chg="mod">
          <ac:chgData name="Валерия Николаева Симеонова" userId="bb6234ee-7972-498a-9746-4c962add02b0" providerId="ADAL" clId="{31C6E012-D356-9140-B06E-0B29067139D9}" dt="2023-08-11T18:12:13.486" v="1902" actId="14826"/>
          <ac:picMkLst>
            <pc:docMk/>
            <pc:sldMk cId="3742860467" sldId="287"/>
            <ac:picMk id="3073" creationId="{1FD5E789-1728-46C1-5130-254C79C5137A}"/>
          </ac:picMkLst>
        </pc:picChg>
      </pc:sldChg>
      <pc:sldChg chg="addSp delSp modSp add mod modNotesTx">
        <pc:chgData name="Валерия Николаева Симеонова" userId="bb6234ee-7972-498a-9746-4c962add02b0" providerId="ADAL" clId="{31C6E012-D356-9140-B06E-0B29067139D9}" dt="2023-08-11T22:12:09.272" v="5094"/>
        <pc:sldMkLst>
          <pc:docMk/>
          <pc:sldMk cId="954783883" sldId="288"/>
        </pc:sldMkLst>
        <pc:spChg chg="add del mod">
          <ac:chgData name="Валерия Николаева Симеонова" userId="bb6234ee-7972-498a-9746-4c962add02b0" providerId="ADAL" clId="{31C6E012-D356-9140-B06E-0B29067139D9}" dt="2023-08-11T18:20:45.069" v="2475" actId="12084"/>
          <ac:spMkLst>
            <pc:docMk/>
            <pc:sldMk cId="954783883" sldId="288"/>
            <ac:spMk id="2" creationId="{45D134FA-6E49-DE74-8472-1C696513DDED}"/>
          </ac:spMkLst>
        </pc:spChg>
        <pc:spChg chg="add mod">
          <ac:chgData name="Валерия Николаева Симеонова" userId="bb6234ee-7972-498a-9746-4c962add02b0" providerId="ADAL" clId="{31C6E012-D356-9140-B06E-0B29067139D9}" dt="2023-08-11T22:12:09.272" v="5094"/>
          <ac:spMkLst>
            <pc:docMk/>
            <pc:sldMk cId="954783883" sldId="288"/>
            <ac:spMk id="2" creationId="{FE17691F-6337-EAB7-CDDC-02FD36FE9CD3}"/>
          </ac:spMkLst>
        </pc:spChg>
        <pc:graphicFrameChg chg="mod modGraphic">
          <ac:chgData name="Валерия Николаева Симеонова" userId="bb6234ee-7972-498a-9746-4c962add02b0" providerId="ADAL" clId="{31C6E012-D356-9140-B06E-0B29067139D9}" dt="2023-08-11T18:24:09.022" v="2493"/>
          <ac:graphicFrameMkLst>
            <pc:docMk/>
            <pc:sldMk cId="954783883" sldId="288"/>
            <ac:graphicFrameMk id="3" creationId="{7720452C-2BE8-3323-A3E1-86B972D3DA36}"/>
          </ac:graphicFrameMkLst>
        </pc:graphicFrameChg>
        <pc:graphicFrameChg chg="add mod modGraphic">
          <ac:chgData name="Валерия Николаева Симеонова" userId="bb6234ee-7972-498a-9746-4c962add02b0" providerId="ADAL" clId="{31C6E012-D356-9140-B06E-0B29067139D9}" dt="2023-08-11T18:24:47.376" v="2501" actId="790"/>
          <ac:graphicFrameMkLst>
            <pc:docMk/>
            <pc:sldMk cId="954783883" sldId="288"/>
            <ac:graphicFrameMk id="4" creationId="{D3CC7D83-5F78-92B0-7382-0AA9514C6057}"/>
          </ac:graphicFrameMkLst>
        </pc:graphicFrameChg>
        <pc:picChg chg="del">
          <ac:chgData name="Валерия Николаева Симеонова" userId="bb6234ee-7972-498a-9746-4c962add02b0" providerId="ADAL" clId="{31C6E012-D356-9140-B06E-0B29067139D9}" dt="2023-08-11T18:13:59.371" v="1908" actId="478"/>
          <ac:picMkLst>
            <pc:docMk/>
            <pc:sldMk cId="954783883" sldId="288"/>
            <ac:picMk id="3073" creationId="{1FD5E789-1728-46C1-5130-254C79C5137A}"/>
          </ac:picMkLst>
        </pc:picChg>
      </pc:sldChg>
      <pc:sldChg chg="addSp delSp modSp add mod ord modNotesTx">
        <pc:chgData name="Валерия Николаева Симеонова" userId="bb6234ee-7972-498a-9746-4c962add02b0" providerId="ADAL" clId="{31C6E012-D356-9140-B06E-0B29067139D9}" dt="2023-08-11T22:12:11.492" v="5095"/>
        <pc:sldMkLst>
          <pc:docMk/>
          <pc:sldMk cId="1303969859" sldId="289"/>
        </pc:sldMkLst>
        <pc:spChg chg="add mod">
          <ac:chgData name="Валерия Николаева Симеонова" userId="bb6234ee-7972-498a-9746-4c962add02b0" providerId="ADAL" clId="{31C6E012-D356-9140-B06E-0B29067139D9}" dt="2023-08-11T22:12:11.492" v="5095"/>
          <ac:spMkLst>
            <pc:docMk/>
            <pc:sldMk cId="1303969859" sldId="289"/>
            <ac:spMk id="3" creationId="{74E5D738-BB69-B271-F9E3-7900B3BEFF82}"/>
          </ac:spMkLst>
        </pc:spChg>
        <pc:spChg chg="mod">
          <ac:chgData name="Валерия Николаева Симеонова" userId="bb6234ee-7972-498a-9746-4c962add02b0" providerId="ADAL" clId="{31C6E012-D356-9140-B06E-0B29067139D9}" dt="2023-08-11T18:30:09.574" v="2526" actId="207"/>
          <ac:spMkLst>
            <pc:docMk/>
            <pc:sldMk cId="1303969859" sldId="289"/>
            <ac:spMk id="4" creationId="{3CA23E26-A23E-CB0D-5D92-E647CD881915}"/>
          </ac:spMkLst>
        </pc:spChg>
        <pc:spChg chg="mod">
          <ac:chgData name="Валерия Николаева Симеонова" userId="bb6234ee-7972-498a-9746-4c962add02b0" providerId="ADAL" clId="{31C6E012-D356-9140-B06E-0B29067139D9}" dt="2023-08-11T18:30:09.574" v="2526" actId="207"/>
          <ac:spMkLst>
            <pc:docMk/>
            <pc:sldMk cId="1303969859" sldId="289"/>
            <ac:spMk id="11" creationId="{03D3CDC5-3D41-DE4E-6E86-1DA2142E43B3}"/>
          </ac:spMkLst>
        </pc:spChg>
        <pc:grpChg chg="mod">
          <ac:chgData name="Валерия Николаева Симеонова" userId="bb6234ee-7972-498a-9746-4c962add02b0" providerId="ADAL" clId="{31C6E012-D356-9140-B06E-0B29067139D9}" dt="2023-08-11T18:30:09.574" v="2526" actId="207"/>
          <ac:grpSpMkLst>
            <pc:docMk/>
            <pc:sldMk cId="1303969859" sldId="289"/>
            <ac:grpSpMk id="2" creationId="{A9E742C3-0BA8-8EE2-FB3A-15AEC54D6EEF}"/>
          </ac:grpSpMkLst>
        </pc:grpChg>
        <pc:picChg chg="del">
          <ac:chgData name="Валерия Николаева Симеонова" userId="bb6234ee-7972-498a-9746-4c962add02b0" providerId="ADAL" clId="{31C6E012-D356-9140-B06E-0B29067139D9}" dt="2023-08-11T18:27:43.063" v="2514" actId="478"/>
          <ac:picMkLst>
            <pc:docMk/>
            <pc:sldMk cId="1303969859" sldId="289"/>
            <ac:picMk id="3073" creationId="{1FD5E789-1728-46C1-5130-254C79C5137A}"/>
          </ac:picMkLst>
        </pc:picChg>
        <pc:picChg chg="add del">
          <ac:chgData name="Валерия Николаева Симеонова" userId="bb6234ee-7972-498a-9746-4c962add02b0" providerId="ADAL" clId="{31C6E012-D356-9140-B06E-0B29067139D9}" dt="2023-08-11T18:27:27.401" v="2513"/>
          <ac:picMkLst>
            <pc:docMk/>
            <pc:sldMk cId="1303969859" sldId="289"/>
            <ac:picMk id="6145" creationId="{AA0EB598-B027-6660-D1C8-CA3C89093894}"/>
          </ac:picMkLst>
        </pc:picChg>
        <pc:picChg chg="add mod">
          <ac:chgData name="Валерия Николаева Симеонова" userId="bb6234ee-7972-498a-9746-4c962add02b0" providerId="ADAL" clId="{31C6E012-D356-9140-B06E-0B29067139D9}" dt="2023-08-11T18:28:09.529" v="2519" actId="1076"/>
          <ac:picMkLst>
            <pc:docMk/>
            <pc:sldMk cId="1303969859" sldId="289"/>
            <ac:picMk id="6146" creationId="{31A5C6C7-0FC0-FFA8-D99B-79229331B78C}"/>
          </ac:picMkLst>
        </pc:picChg>
      </pc:sldChg>
      <pc:sldChg chg="addSp delSp modSp add mod ord modNotesTx">
        <pc:chgData name="Валерия Николаева Симеонова" userId="bb6234ee-7972-498a-9746-4c962add02b0" providerId="ADAL" clId="{31C6E012-D356-9140-B06E-0B29067139D9}" dt="2023-08-11T22:12:14.547" v="5096"/>
        <pc:sldMkLst>
          <pc:docMk/>
          <pc:sldMk cId="2355232925" sldId="290"/>
        </pc:sldMkLst>
        <pc:spChg chg="add mod">
          <ac:chgData name="Валерия Николаева Симеонова" userId="bb6234ee-7972-498a-9746-4c962add02b0" providerId="ADAL" clId="{31C6E012-D356-9140-B06E-0B29067139D9}" dt="2023-08-11T22:12:14.547" v="5096"/>
          <ac:spMkLst>
            <pc:docMk/>
            <pc:sldMk cId="2355232925" sldId="290"/>
            <ac:spMk id="3" creationId="{65D34E29-0CD5-977F-BA6B-2820CA8FEE6C}"/>
          </ac:spMkLst>
        </pc:spChg>
        <pc:spChg chg="mod">
          <ac:chgData name="Валерия Николаева Симеонова" userId="bb6234ee-7972-498a-9746-4c962add02b0" providerId="ADAL" clId="{31C6E012-D356-9140-B06E-0B29067139D9}" dt="2023-08-11T18:45:55.262" v="2916"/>
          <ac:spMkLst>
            <pc:docMk/>
            <pc:sldMk cId="2355232925" sldId="290"/>
            <ac:spMk id="11" creationId="{0822E6BB-5070-9E58-F7FE-2CDE2E400140}"/>
          </ac:spMkLst>
        </pc:spChg>
        <pc:spChg chg="mod">
          <ac:chgData name="Валерия Николаева Симеонова" userId="bb6234ee-7972-498a-9746-4c962add02b0" providerId="ADAL" clId="{31C6E012-D356-9140-B06E-0B29067139D9}" dt="2023-08-11T18:45:55.262" v="2916"/>
          <ac:spMkLst>
            <pc:docMk/>
            <pc:sldMk cId="2355232925" sldId="290"/>
            <ac:spMk id="12" creationId="{6FDB5668-0B0D-9DC9-4B6E-8806E31E465B}"/>
          </ac:spMkLst>
        </pc:spChg>
        <pc:grpChg chg="add mod">
          <ac:chgData name="Валерия Николаева Симеонова" userId="bb6234ee-7972-498a-9746-4c962add02b0" providerId="ADAL" clId="{31C6E012-D356-9140-B06E-0B29067139D9}" dt="2023-08-11T18:45:55.262" v="2916"/>
          <ac:grpSpMkLst>
            <pc:docMk/>
            <pc:sldMk cId="2355232925" sldId="290"/>
            <ac:grpSpMk id="2" creationId="{47ACBFBE-9A9A-591F-A4B0-06A5C58886BD}"/>
          </ac:grpSpMkLst>
        </pc:grpChg>
        <pc:graphicFrameChg chg="del mod">
          <ac:chgData name="Валерия Николаева Симеонова" userId="bb6234ee-7972-498a-9746-4c962add02b0" providerId="ADAL" clId="{31C6E012-D356-9140-B06E-0B29067139D9}" dt="2023-08-11T18:45:54.153" v="2915" actId="478"/>
          <ac:graphicFrameMkLst>
            <pc:docMk/>
            <pc:sldMk cId="2355232925" sldId="290"/>
            <ac:graphicFrameMk id="3" creationId="{7720452C-2BE8-3323-A3E1-86B972D3DA36}"/>
          </ac:graphicFrameMkLst>
        </pc:graphicFrameChg>
        <pc:graphicFrameChg chg="mod modGraphic">
          <ac:chgData name="Валерия Николаева Симеонова" userId="bb6234ee-7972-498a-9746-4c962add02b0" providerId="ADAL" clId="{31C6E012-D356-9140-B06E-0B29067139D9}" dt="2023-08-11T18:35:37.455" v="2627" actId="207"/>
          <ac:graphicFrameMkLst>
            <pc:docMk/>
            <pc:sldMk cId="2355232925" sldId="290"/>
            <ac:graphicFrameMk id="4" creationId="{D3CC7D83-5F78-92B0-7382-0AA9514C6057}"/>
          </ac:graphicFrameMkLst>
        </pc:graphicFrameChg>
      </pc:sldChg>
      <pc:sldChg chg="addSp delSp modSp add mod modNotesTx">
        <pc:chgData name="Валерия Николаева Симеонова" userId="bb6234ee-7972-498a-9746-4c962add02b0" providerId="ADAL" clId="{31C6E012-D356-9140-B06E-0B29067139D9}" dt="2023-08-11T22:12:17.137" v="5097"/>
        <pc:sldMkLst>
          <pc:docMk/>
          <pc:sldMk cId="170338145" sldId="291"/>
        </pc:sldMkLst>
        <pc:spChg chg="add mod">
          <ac:chgData name="Валерия Николаева Симеонова" userId="bb6234ee-7972-498a-9746-4c962add02b0" providerId="ADAL" clId="{31C6E012-D356-9140-B06E-0B29067139D9}" dt="2023-08-11T22:12:17.137" v="5097"/>
          <ac:spMkLst>
            <pc:docMk/>
            <pc:sldMk cId="170338145" sldId="291"/>
            <ac:spMk id="3" creationId="{A37549EE-F166-8FC6-991E-43B49F6B2A3B}"/>
          </ac:spMkLst>
        </pc:spChg>
        <pc:spChg chg="mod">
          <ac:chgData name="Валерия Николаева Симеонова" userId="bb6234ee-7972-498a-9746-4c962add02b0" providerId="ADAL" clId="{31C6E012-D356-9140-B06E-0B29067139D9}" dt="2023-08-11T18:38:25.915" v="2642" actId="207"/>
          <ac:spMkLst>
            <pc:docMk/>
            <pc:sldMk cId="170338145" sldId="291"/>
            <ac:spMk id="4" creationId="{3CA23E26-A23E-CB0D-5D92-E647CD881915}"/>
          </ac:spMkLst>
        </pc:spChg>
        <pc:spChg chg="mod">
          <ac:chgData name="Валерия Николаева Симеонова" userId="bb6234ee-7972-498a-9746-4c962add02b0" providerId="ADAL" clId="{31C6E012-D356-9140-B06E-0B29067139D9}" dt="2023-08-11T18:38:25.915" v="2642" actId="207"/>
          <ac:spMkLst>
            <pc:docMk/>
            <pc:sldMk cId="170338145" sldId="291"/>
            <ac:spMk id="11" creationId="{03D3CDC5-3D41-DE4E-6E86-1DA2142E43B3}"/>
          </ac:spMkLst>
        </pc:spChg>
        <pc:grpChg chg="mod">
          <ac:chgData name="Валерия Николаева Симеонова" userId="bb6234ee-7972-498a-9746-4c962add02b0" providerId="ADAL" clId="{31C6E012-D356-9140-B06E-0B29067139D9}" dt="2023-08-11T18:38:25.915" v="2642" actId="207"/>
          <ac:grpSpMkLst>
            <pc:docMk/>
            <pc:sldMk cId="170338145" sldId="291"/>
            <ac:grpSpMk id="2" creationId="{A9E742C3-0BA8-8EE2-FB3A-15AEC54D6EEF}"/>
          </ac:grpSpMkLst>
        </pc:grpChg>
        <pc:picChg chg="mod">
          <ac:chgData name="Валерия Николаева Симеонова" userId="bb6234ee-7972-498a-9746-4c962add02b0" providerId="ADAL" clId="{31C6E012-D356-9140-B06E-0B29067139D9}" dt="2023-08-11T18:38:02.045" v="2641" actId="14826"/>
          <ac:picMkLst>
            <pc:docMk/>
            <pc:sldMk cId="170338145" sldId="291"/>
            <ac:picMk id="6146" creationId="{31A5C6C7-0FC0-FFA8-D99B-79229331B78C}"/>
          </ac:picMkLst>
        </pc:picChg>
        <pc:picChg chg="del">
          <ac:chgData name="Валерия Николаева Симеонова" userId="bb6234ee-7972-498a-9746-4c962add02b0" providerId="ADAL" clId="{31C6E012-D356-9140-B06E-0B29067139D9}" dt="2023-08-11T18:36:38.697" v="2639" actId="478"/>
          <ac:picMkLst>
            <pc:docMk/>
            <pc:sldMk cId="170338145" sldId="291"/>
            <ac:picMk id="7169" creationId="{326E2BD1-A7FC-CE0E-7D77-0414741CD3AF}"/>
          </ac:picMkLst>
        </pc:picChg>
      </pc:sldChg>
      <pc:sldChg chg="addSp delSp modSp add mod replId modNotesTx">
        <pc:chgData name="Валерия Николаева Симеонова" userId="bb6234ee-7972-498a-9746-4c962add02b0" providerId="ADAL" clId="{31C6E012-D356-9140-B06E-0B29067139D9}" dt="2023-08-11T22:12:19.623" v="5098"/>
        <pc:sldMkLst>
          <pc:docMk/>
          <pc:sldMk cId="1943940745" sldId="292"/>
        </pc:sldMkLst>
        <pc:spChg chg="add mod">
          <ac:chgData name="Валерия Николаева Симеонова" userId="bb6234ee-7972-498a-9746-4c962add02b0" providerId="ADAL" clId="{31C6E012-D356-9140-B06E-0B29067139D9}" dt="2023-08-11T22:12:19.623" v="5098"/>
          <ac:spMkLst>
            <pc:docMk/>
            <pc:sldMk cId="1943940745" sldId="292"/>
            <ac:spMk id="3" creationId="{80D0DF4E-749E-34EE-3320-4703E9BAF73B}"/>
          </ac:spMkLst>
        </pc:spChg>
        <pc:spChg chg="mod">
          <ac:chgData name="Валерия Николаева Симеонова" userId="bb6234ee-7972-498a-9746-4c962add02b0" providerId="ADAL" clId="{31C6E012-D356-9140-B06E-0B29067139D9}" dt="2023-08-11T18:45:37.307" v="2914"/>
          <ac:spMkLst>
            <pc:docMk/>
            <pc:sldMk cId="1943940745" sldId="292"/>
            <ac:spMk id="11" creationId="{628A58F8-789B-AF55-9EAB-338E8BDD91E6}"/>
          </ac:spMkLst>
        </pc:spChg>
        <pc:spChg chg="mod">
          <ac:chgData name="Валерия Николаева Симеонова" userId="bb6234ee-7972-498a-9746-4c962add02b0" providerId="ADAL" clId="{31C6E012-D356-9140-B06E-0B29067139D9}" dt="2023-08-11T18:45:37.307" v="2914"/>
          <ac:spMkLst>
            <pc:docMk/>
            <pc:sldMk cId="1943940745" sldId="292"/>
            <ac:spMk id="12" creationId="{38541E39-684D-729B-625F-AD3BE63F6586}"/>
          </ac:spMkLst>
        </pc:spChg>
        <pc:grpChg chg="add mod">
          <ac:chgData name="Валерия Николаева Симеонова" userId="bb6234ee-7972-498a-9746-4c962add02b0" providerId="ADAL" clId="{31C6E012-D356-9140-B06E-0B29067139D9}" dt="2023-08-11T18:45:37.307" v="2914"/>
          <ac:grpSpMkLst>
            <pc:docMk/>
            <pc:sldMk cId="1943940745" sldId="292"/>
            <ac:grpSpMk id="2" creationId="{7025754F-63D1-5598-58EC-441240BF257B}"/>
          </ac:grpSpMkLst>
        </pc:grpChg>
        <pc:graphicFrameChg chg="del mod">
          <ac:chgData name="Валерия Николаева Симеонова" userId="bb6234ee-7972-498a-9746-4c962add02b0" providerId="ADAL" clId="{31C6E012-D356-9140-B06E-0B29067139D9}" dt="2023-08-11T18:45:36.058" v="2913" actId="478"/>
          <ac:graphicFrameMkLst>
            <pc:docMk/>
            <pc:sldMk cId="1943940745" sldId="292"/>
            <ac:graphicFrameMk id="3" creationId="{7720452C-2BE8-3323-A3E1-86B972D3DA36}"/>
          </ac:graphicFrameMkLst>
        </pc:graphicFrameChg>
        <pc:graphicFrameChg chg="mod">
          <ac:chgData name="Валерия Николаева Симеонова" userId="bb6234ee-7972-498a-9746-4c962add02b0" providerId="ADAL" clId="{31C6E012-D356-9140-B06E-0B29067139D9}" dt="2023-08-11T18:41:01.382" v="2759"/>
          <ac:graphicFrameMkLst>
            <pc:docMk/>
            <pc:sldMk cId="1943940745" sldId="292"/>
            <ac:graphicFrameMk id="4" creationId="{D3CC7D83-5F78-92B0-7382-0AA9514C6057}"/>
          </ac:graphicFrameMkLst>
        </pc:graphicFrameChg>
      </pc:sldChg>
      <pc:sldChg chg="addSp modSp add mod modNotesTx">
        <pc:chgData name="Валерия Николаева Симеонова" userId="bb6234ee-7972-498a-9746-4c962add02b0" providerId="ADAL" clId="{31C6E012-D356-9140-B06E-0B29067139D9}" dt="2023-08-11T22:12:22.516" v="5099"/>
        <pc:sldMkLst>
          <pc:docMk/>
          <pc:sldMk cId="1401294971" sldId="293"/>
        </pc:sldMkLst>
        <pc:spChg chg="add mod">
          <ac:chgData name="Валерия Николаева Симеонова" userId="bb6234ee-7972-498a-9746-4c962add02b0" providerId="ADAL" clId="{31C6E012-D356-9140-B06E-0B29067139D9}" dt="2023-08-11T22:12:22.516" v="5099"/>
          <ac:spMkLst>
            <pc:docMk/>
            <pc:sldMk cId="1401294971" sldId="293"/>
            <ac:spMk id="3" creationId="{FEAB94FF-115B-F4BC-9EF7-B695029D8E4F}"/>
          </ac:spMkLst>
        </pc:spChg>
        <pc:spChg chg="mod">
          <ac:chgData name="Валерия Николаева Симеонова" userId="bb6234ee-7972-498a-9746-4c962add02b0" providerId="ADAL" clId="{31C6E012-D356-9140-B06E-0B29067139D9}" dt="2023-08-11T18:44:02.108" v="2893" actId="207"/>
          <ac:spMkLst>
            <pc:docMk/>
            <pc:sldMk cId="1401294971" sldId="293"/>
            <ac:spMk id="4" creationId="{3CA23E26-A23E-CB0D-5D92-E647CD881915}"/>
          </ac:spMkLst>
        </pc:spChg>
        <pc:spChg chg="mod">
          <ac:chgData name="Валерия Николаева Симеонова" userId="bb6234ee-7972-498a-9746-4c962add02b0" providerId="ADAL" clId="{31C6E012-D356-9140-B06E-0B29067139D9}" dt="2023-08-11T18:44:17.657" v="2900" actId="20577"/>
          <ac:spMkLst>
            <pc:docMk/>
            <pc:sldMk cId="1401294971" sldId="293"/>
            <ac:spMk id="11" creationId="{03D3CDC5-3D41-DE4E-6E86-1DA2142E43B3}"/>
          </ac:spMkLst>
        </pc:spChg>
        <pc:grpChg chg="mod">
          <ac:chgData name="Валерия Николаева Симеонова" userId="bb6234ee-7972-498a-9746-4c962add02b0" providerId="ADAL" clId="{31C6E012-D356-9140-B06E-0B29067139D9}" dt="2023-08-11T18:44:02.108" v="2893" actId="207"/>
          <ac:grpSpMkLst>
            <pc:docMk/>
            <pc:sldMk cId="1401294971" sldId="293"/>
            <ac:grpSpMk id="2" creationId="{A9E742C3-0BA8-8EE2-FB3A-15AEC54D6EEF}"/>
          </ac:grpSpMkLst>
        </pc:grpChg>
        <pc:picChg chg="mod">
          <ac:chgData name="Валерия Николаева Симеонова" userId="bb6234ee-7972-498a-9746-4c962add02b0" providerId="ADAL" clId="{31C6E012-D356-9140-B06E-0B29067139D9}" dt="2023-08-11T18:43:44.375" v="2892" actId="1076"/>
          <ac:picMkLst>
            <pc:docMk/>
            <pc:sldMk cId="1401294971" sldId="293"/>
            <ac:picMk id="6146" creationId="{31A5C6C7-0FC0-FFA8-D99B-79229331B78C}"/>
          </ac:picMkLst>
        </pc:picChg>
      </pc:sldChg>
      <pc:sldChg chg="addSp modSp add mod replId modNotesTx">
        <pc:chgData name="Валерия Николаева Симеонова" userId="bb6234ee-7972-498a-9746-4c962add02b0" providerId="ADAL" clId="{31C6E012-D356-9140-B06E-0B29067139D9}" dt="2023-08-11T22:12:26.302" v="5100"/>
        <pc:sldMkLst>
          <pc:docMk/>
          <pc:sldMk cId="3585202734" sldId="294"/>
        </pc:sldMkLst>
        <pc:spChg chg="add mod">
          <ac:chgData name="Валерия Николаева Симеонова" userId="bb6234ee-7972-498a-9746-4c962add02b0" providerId="ADAL" clId="{31C6E012-D356-9140-B06E-0B29067139D9}" dt="2023-08-11T22:12:26.302" v="5100"/>
          <ac:spMkLst>
            <pc:docMk/>
            <pc:sldMk cId="3585202734" sldId="294"/>
            <ac:spMk id="2" creationId="{EE281F12-059A-851F-6728-5E05B39499F9}"/>
          </ac:spMkLst>
        </pc:spChg>
        <pc:graphicFrameChg chg="mod modGraphic">
          <ac:chgData name="Валерия Николаева Симеонова" userId="bb6234ee-7972-498a-9746-4c962add02b0" providerId="ADAL" clId="{31C6E012-D356-9140-B06E-0B29067139D9}" dt="2023-08-11T18:45:15.809" v="2911" actId="207"/>
          <ac:graphicFrameMkLst>
            <pc:docMk/>
            <pc:sldMk cId="3585202734" sldId="294"/>
            <ac:graphicFrameMk id="3" creationId="{7720452C-2BE8-3323-A3E1-86B972D3DA36}"/>
          </ac:graphicFrameMkLst>
        </pc:graphicFrameChg>
        <pc:graphicFrameChg chg="mod modGraphic">
          <ac:chgData name="Валерия Николаева Симеонова" userId="bb6234ee-7972-498a-9746-4c962add02b0" providerId="ADAL" clId="{31C6E012-D356-9140-B06E-0B29067139D9}" dt="2023-08-11T18:52:34.644" v="3096" actId="207"/>
          <ac:graphicFrameMkLst>
            <pc:docMk/>
            <pc:sldMk cId="3585202734" sldId="294"/>
            <ac:graphicFrameMk id="4" creationId="{D3CC7D83-5F78-92B0-7382-0AA9514C6057}"/>
          </ac:graphicFrameMkLst>
        </pc:graphicFrameChg>
      </pc:sldChg>
      <pc:sldChg chg="addSp modSp add mod modNotesTx">
        <pc:chgData name="Валерия Николаева Симеонова" userId="bb6234ee-7972-498a-9746-4c962add02b0" providerId="ADAL" clId="{31C6E012-D356-9140-B06E-0B29067139D9}" dt="2023-08-11T22:12:28.919" v="5101"/>
        <pc:sldMkLst>
          <pc:docMk/>
          <pc:sldMk cId="3653949845" sldId="295"/>
        </pc:sldMkLst>
        <pc:spChg chg="add mod">
          <ac:chgData name="Валерия Николаева Симеонова" userId="bb6234ee-7972-498a-9746-4c962add02b0" providerId="ADAL" clId="{31C6E012-D356-9140-B06E-0B29067139D9}" dt="2023-08-11T22:12:28.919" v="5101"/>
          <ac:spMkLst>
            <pc:docMk/>
            <pc:sldMk cId="3653949845" sldId="295"/>
            <ac:spMk id="3" creationId="{C94C740A-9E1D-5D9E-3639-36EBDD237A1C}"/>
          </ac:spMkLst>
        </pc:spChg>
        <pc:spChg chg="mod">
          <ac:chgData name="Валерия Николаева Симеонова" userId="bb6234ee-7972-498a-9746-4c962add02b0" providerId="ADAL" clId="{31C6E012-D356-9140-B06E-0B29067139D9}" dt="2023-08-11T18:53:20.948" v="3098" actId="207"/>
          <ac:spMkLst>
            <pc:docMk/>
            <pc:sldMk cId="3653949845" sldId="295"/>
            <ac:spMk id="4" creationId="{3CA23E26-A23E-CB0D-5D92-E647CD881915}"/>
          </ac:spMkLst>
        </pc:spChg>
        <pc:spChg chg="mod">
          <ac:chgData name="Валерия Николаева Симеонова" userId="bb6234ee-7972-498a-9746-4c962add02b0" providerId="ADAL" clId="{31C6E012-D356-9140-B06E-0B29067139D9}" dt="2023-08-11T18:54:19.193" v="3114" actId="20577"/>
          <ac:spMkLst>
            <pc:docMk/>
            <pc:sldMk cId="3653949845" sldId="295"/>
            <ac:spMk id="11" creationId="{03D3CDC5-3D41-DE4E-6E86-1DA2142E43B3}"/>
          </ac:spMkLst>
        </pc:spChg>
        <pc:grpChg chg="mod">
          <ac:chgData name="Валерия Николаева Симеонова" userId="bb6234ee-7972-498a-9746-4c962add02b0" providerId="ADAL" clId="{31C6E012-D356-9140-B06E-0B29067139D9}" dt="2023-08-11T18:53:20.948" v="3098" actId="207"/>
          <ac:grpSpMkLst>
            <pc:docMk/>
            <pc:sldMk cId="3653949845" sldId="295"/>
            <ac:grpSpMk id="2" creationId="{A9E742C3-0BA8-8EE2-FB3A-15AEC54D6EEF}"/>
          </ac:grpSpMkLst>
        </pc:grpChg>
        <pc:picChg chg="mod">
          <ac:chgData name="Валерия Николаева Симеонова" userId="bb6234ee-7972-498a-9746-4c962add02b0" providerId="ADAL" clId="{31C6E012-D356-9140-B06E-0B29067139D9}" dt="2023-08-11T18:54:51.829" v="3147" actId="1035"/>
          <ac:picMkLst>
            <pc:docMk/>
            <pc:sldMk cId="3653949845" sldId="295"/>
            <ac:picMk id="6146" creationId="{31A5C6C7-0FC0-FFA8-D99B-79229331B78C}"/>
          </ac:picMkLst>
        </pc:picChg>
      </pc:sldChg>
      <pc:sldChg chg="addSp delSp modSp add mod replId modNotesTx">
        <pc:chgData name="Валерия Николаева Симеонова" userId="bb6234ee-7972-498a-9746-4c962add02b0" providerId="ADAL" clId="{31C6E012-D356-9140-B06E-0B29067139D9}" dt="2023-08-11T22:12:31.126" v="5102"/>
        <pc:sldMkLst>
          <pc:docMk/>
          <pc:sldMk cId="1207391468" sldId="296"/>
        </pc:sldMkLst>
        <pc:spChg chg="add mod">
          <ac:chgData name="Валерия Николаева Симеонова" userId="bb6234ee-7972-498a-9746-4c962add02b0" providerId="ADAL" clId="{31C6E012-D356-9140-B06E-0B29067139D9}" dt="2023-08-11T22:12:31.126" v="5102"/>
          <ac:spMkLst>
            <pc:docMk/>
            <pc:sldMk cId="1207391468" sldId="296"/>
            <ac:spMk id="4" creationId="{7A2A8D56-19DE-2358-19CB-35E3B6A0A532}"/>
          </ac:spMkLst>
        </pc:spChg>
        <pc:graphicFrameChg chg="add mod modGraphic">
          <ac:chgData name="Валерия Николаева Симеонова" userId="bb6234ee-7972-498a-9746-4c962add02b0" providerId="ADAL" clId="{31C6E012-D356-9140-B06E-0B29067139D9}" dt="2023-08-11T19:06:55.274" v="3306" actId="404"/>
          <ac:graphicFrameMkLst>
            <pc:docMk/>
            <pc:sldMk cId="1207391468" sldId="296"/>
            <ac:graphicFrameMk id="2" creationId="{2C9F32E8-668D-F2AA-B468-614D3EEF4192}"/>
          </ac:graphicFrameMkLst>
        </pc:graphicFrameChg>
        <pc:graphicFrameChg chg="mod">
          <ac:chgData name="Валерия Николаева Симеонова" userId="bb6234ee-7972-498a-9746-4c962add02b0" providerId="ADAL" clId="{31C6E012-D356-9140-B06E-0B29067139D9}" dt="2023-08-11T18:54:01.260" v="3107" actId="20577"/>
          <ac:graphicFrameMkLst>
            <pc:docMk/>
            <pc:sldMk cId="1207391468" sldId="296"/>
            <ac:graphicFrameMk id="3" creationId="{7720452C-2BE8-3323-A3E1-86B972D3DA36}"/>
          </ac:graphicFrameMkLst>
        </pc:graphicFrameChg>
        <pc:graphicFrameChg chg="del mod">
          <ac:chgData name="Валерия Николаева Симеонова" userId="bb6234ee-7972-498a-9746-4c962add02b0" providerId="ADAL" clId="{31C6E012-D356-9140-B06E-0B29067139D9}" dt="2023-08-11T18:56:15.519" v="3151" actId="478"/>
          <ac:graphicFrameMkLst>
            <pc:docMk/>
            <pc:sldMk cId="1207391468" sldId="296"/>
            <ac:graphicFrameMk id="4" creationId="{D3CC7D83-5F78-92B0-7382-0AA9514C6057}"/>
          </ac:graphicFrameMkLst>
        </pc:graphicFrameChg>
      </pc:sldChg>
      <pc:sldChg chg="addSp modSp add mod ord modNotesTx">
        <pc:chgData name="Валерия Николаева Симеонова" userId="bb6234ee-7972-498a-9746-4c962add02b0" providerId="ADAL" clId="{31C6E012-D356-9140-B06E-0B29067139D9}" dt="2023-08-11T22:12:33.597" v="5103"/>
        <pc:sldMkLst>
          <pc:docMk/>
          <pc:sldMk cId="1487024738" sldId="297"/>
        </pc:sldMkLst>
        <pc:spChg chg="add mod">
          <ac:chgData name="Валерия Николаева Симеонова" userId="bb6234ee-7972-498a-9746-4c962add02b0" providerId="ADAL" clId="{31C6E012-D356-9140-B06E-0B29067139D9}" dt="2023-08-11T19:08:59.136" v="3318" actId="207"/>
          <ac:spMkLst>
            <pc:docMk/>
            <pc:sldMk cId="1487024738" sldId="297"/>
            <ac:spMk id="3" creationId="{23696185-B697-2965-A205-7A0C52227B5D}"/>
          </ac:spMkLst>
        </pc:spChg>
        <pc:spChg chg="add mod">
          <ac:chgData name="Валерия Николаева Симеонова" userId="bb6234ee-7972-498a-9746-4c962add02b0" providerId="ADAL" clId="{31C6E012-D356-9140-B06E-0B29067139D9}" dt="2023-08-11T22:12:33.597" v="5103"/>
          <ac:spMkLst>
            <pc:docMk/>
            <pc:sldMk cId="1487024738" sldId="297"/>
            <ac:spMk id="12" creationId="{E810F5F2-3DE4-2389-BF21-352064FFC116}"/>
          </ac:spMkLst>
        </pc:spChg>
        <pc:picChg chg="mod">
          <ac:chgData name="Валерия Николаева Симеонова" userId="bb6234ee-7972-498a-9746-4c962add02b0" providerId="ADAL" clId="{31C6E012-D356-9140-B06E-0B29067139D9}" dt="2023-08-11T19:08:10.215" v="3312" actId="14100"/>
          <ac:picMkLst>
            <pc:docMk/>
            <pc:sldMk cId="1487024738" sldId="297"/>
            <ac:picMk id="6146" creationId="{31A5C6C7-0FC0-FFA8-D99B-79229331B78C}"/>
          </ac:picMkLst>
        </pc:picChg>
      </pc:sldChg>
      <pc:sldChg chg="addSp modSp add mod ord modNotesTx">
        <pc:chgData name="Валерия Николаева Симеонова" userId="bb6234ee-7972-498a-9746-4c962add02b0" providerId="ADAL" clId="{31C6E012-D356-9140-B06E-0B29067139D9}" dt="2023-08-11T22:12:37.143" v="5104"/>
        <pc:sldMkLst>
          <pc:docMk/>
          <pc:sldMk cId="3448340865" sldId="298"/>
        </pc:sldMkLst>
        <pc:spChg chg="add mod">
          <ac:chgData name="Валерия Николаева Симеонова" userId="bb6234ee-7972-498a-9746-4c962add02b0" providerId="ADAL" clId="{31C6E012-D356-9140-B06E-0B29067139D9}" dt="2023-08-11T22:12:37.143" v="5104"/>
          <ac:spMkLst>
            <pc:docMk/>
            <pc:sldMk cId="3448340865" sldId="298"/>
            <ac:spMk id="3" creationId="{6DA9E1DE-C6CA-2F3D-28ED-B3071B1EA67E}"/>
          </ac:spMkLst>
        </pc:spChg>
        <pc:spChg chg="mod">
          <ac:chgData name="Валерия Николаева Симеонова" userId="bb6234ee-7972-498a-9746-4c962add02b0" providerId="ADAL" clId="{31C6E012-D356-9140-B06E-0B29067139D9}" dt="2023-08-11T19:12:32.141" v="3387" actId="207"/>
          <ac:spMkLst>
            <pc:docMk/>
            <pc:sldMk cId="3448340865" sldId="298"/>
            <ac:spMk id="4" creationId="{3CA23E26-A23E-CB0D-5D92-E647CD881915}"/>
          </ac:spMkLst>
        </pc:spChg>
        <pc:spChg chg="mod">
          <ac:chgData name="Валерия Николаева Симеонова" userId="bb6234ee-7972-498a-9746-4c962add02b0" providerId="ADAL" clId="{31C6E012-D356-9140-B06E-0B29067139D9}" dt="2023-08-11T19:12:32.141" v="3387" actId="207"/>
          <ac:spMkLst>
            <pc:docMk/>
            <pc:sldMk cId="3448340865" sldId="298"/>
            <ac:spMk id="11" creationId="{03D3CDC5-3D41-DE4E-6E86-1DA2142E43B3}"/>
          </ac:spMkLst>
        </pc:spChg>
        <pc:grpChg chg="mod">
          <ac:chgData name="Валерия Николаева Симеонова" userId="bb6234ee-7972-498a-9746-4c962add02b0" providerId="ADAL" clId="{31C6E012-D356-9140-B06E-0B29067139D9}" dt="2023-08-11T19:12:32.141" v="3387" actId="207"/>
          <ac:grpSpMkLst>
            <pc:docMk/>
            <pc:sldMk cId="3448340865" sldId="298"/>
            <ac:grpSpMk id="2" creationId="{A9E742C3-0BA8-8EE2-FB3A-15AEC54D6EEF}"/>
          </ac:grpSpMkLst>
        </pc:grpChg>
        <pc:picChg chg="mod">
          <ac:chgData name="Валерия Николаева Симеонова" userId="bb6234ee-7972-498a-9746-4c962add02b0" providerId="ADAL" clId="{31C6E012-D356-9140-B06E-0B29067139D9}" dt="2023-08-11T19:12:02.980" v="3386" actId="1076"/>
          <ac:picMkLst>
            <pc:docMk/>
            <pc:sldMk cId="3448340865" sldId="298"/>
            <ac:picMk id="6146" creationId="{31A5C6C7-0FC0-FFA8-D99B-79229331B78C}"/>
          </ac:picMkLst>
        </pc:picChg>
      </pc:sldChg>
      <pc:sldChg chg="addSp modSp add mod ord replId modNotesTx">
        <pc:chgData name="Валерия Николаева Симеонова" userId="bb6234ee-7972-498a-9746-4c962add02b0" providerId="ADAL" clId="{31C6E012-D356-9140-B06E-0B29067139D9}" dt="2023-08-11T22:12:42.928" v="5105"/>
        <pc:sldMkLst>
          <pc:docMk/>
          <pc:sldMk cId="739183807" sldId="299"/>
        </pc:sldMkLst>
        <pc:spChg chg="add mod">
          <ac:chgData name="Валерия Николаева Симеонова" userId="bb6234ee-7972-498a-9746-4c962add02b0" providerId="ADAL" clId="{31C6E012-D356-9140-B06E-0B29067139D9}" dt="2023-08-11T22:12:42.928" v="5105"/>
          <ac:spMkLst>
            <pc:docMk/>
            <pc:sldMk cId="739183807" sldId="299"/>
            <ac:spMk id="2" creationId="{03762753-95B6-02D1-A45B-E802B358DEA4}"/>
          </ac:spMkLst>
        </pc:spChg>
        <pc:graphicFrameChg chg="mod">
          <ac:chgData name="Валерия Николаева Симеонова" userId="bb6234ee-7972-498a-9746-4c962add02b0" providerId="ADAL" clId="{31C6E012-D356-9140-B06E-0B29067139D9}" dt="2023-08-11T19:12:40.802" v="3388" actId="207"/>
          <ac:graphicFrameMkLst>
            <pc:docMk/>
            <pc:sldMk cId="739183807" sldId="299"/>
            <ac:graphicFrameMk id="3" creationId="{7720452C-2BE8-3323-A3E1-86B972D3DA36}"/>
          </ac:graphicFrameMkLst>
        </pc:graphicFrameChg>
        <pc:graphicFrameChg chg="mod">
          <ac:chgData name="Валерия Николаева Симеонова" userId="bb6234ee-7972-498a-9746-4c962add02b0" providerId="ADAL" clId="{31C6E012-D356-9140-B06E-0B29067139D9}" dt="2023-08-11T19:16:51.379" v="3472" actId="1076"/>
          <ac:graphicFrameMkLst>
            <pc:docMk/>
            <pc:sldMk cId="739183807" sldId="299"/>
            <ac:graphicFrameMk id="4" creationId="{D3CC7D83-5F78-92B0-7382-0AA9514C6057}"/>
          </ac:graphicFrameMkLst>
        </pc:graphicFrameChg>
      </pc:sldChg>
      <pc:sldChg chg="addSp modSp add modNotesTx">
        <pc:chgData name="Валерия Николаева Симеонова" userId="bb6234ee-7972-498a-9746-4c962add02b0" providerId="ADAL" clId="{31C6E012-D356-9140-B06E-0B29067139D9}" dt="2023-08-11T22:12:45.220" v="5106"/>
        <pc:sldMkLst>
          <pc:docMk/>
          <pc:sldMk cId="542698495" sldId="300"/>
        </pc:sldMkLst>
        <pc:spChg chg="add mod">
          <ac:chgData name="Валерия Николаева Симеонова" userId="bb6234ee-7972-498a-9746-4c962add02b0" providerId="ADAL" clId="{31C6E012-D356-9140-B06E-0B29067139D9}" dt="2023-08-11T22:12:45.220" v="5106"/>
          <ac:spMkLst>
            <pc:docMk/>
            <pc:sldMk cId="542698495" sldId="300"/>
            <ac:spMk id="2" creationId="{873B20D0-50DB-7D25-3678-F221AA35F18E}"/>
          </ac:spMkLst>
        </pc:spChg>
        <pc:graphicFrameChg chg="mod">
          <ac:chgData name="Валерия Николаева Симеонова" userId="bb6234ee-7972-498a-9746-4c962add02b0" providerId="ADAL" clId="{31C6E012-D356-9140-B06E-0B29067139D9}" dt="2023-08-11T19:22:28.854" v="3827" actId="790"/>
          <ac:graphicFrameMkLst>
            <pc:docMk/>
            <pc:sldMk cId="542698495" sldId="300"/>
            <ac:graphicFrameMk id="4" creationId="{D3CC7D83-5F78-92B0-7382-0AA9514C6057}"/>
          </ac:graphicFrameMkLst>
        </pc:graphicFrameChg>
      </pc:sldChg>
      <pc:sldChg chg="addSp modSp add mod modNotesTx">
        <pc:chgData name="Валерия Николаева Симеонова" userId="bb6234ee-7972-498a-9746-4c962add02b0" providerId="ADAL" clId="{31C6E012-D356-9140-B06E-0B29067139D9}" dt="2023-08-11T22:12:49.050" v="5107"/>
        <pc:sldMkLst>
          <pc:docMk/>
          <pc:sldMk cId="2291341852" sldId="301"/>
        </pc:sldMkLst>
        <pc:spChg chg="add mod">
          <ac:chgData name="Валерия Николаева Симеонова" userId="bb6234ee-7972-498a-9746-4c962add02b0" providerId="ADAL" clId="{31C6E012-D356-9140-B06E-0B29067139D9}" dt="2023-08-11T22:12:49.050" v="5107"/>
          <ac:spMkLst>
            <pc:docMk/>
            <pc:sldMk cId="2291341852" sldId="301"/>
            <ac:spMk id="3" creationId="{5EC6A860-CF52-025F-4C35-4C61D6984865}"/>
          </ac:spMkLst>
        </pc:spChg>
        <pc:spChg chg="mod">
          <ac:chgData name="Валерия Николаева Симеонова" userId="bb6234ee-7972-498a-9746-4c962add02b0" providerId="ADAL" clId="{31C6E012-D356-9140-B06E-0B29067139D9}" dt="2023-08-11T19:25:19.340" v="3844" actId="207"/>
          <ac:spMkLst>
            <pc:docMk/>
            <pc:sldMk cId="2291341852" sldId="301"/>
            <ac:spMk id="4" creationId="{3CA23E26-A23E-CB0D-5D92-E647CD881915}"/>
          </ac:spMkLst>
        </pc:spChg>
        <pc:spChg chg="mod">
          <ac:chgData name="Валерия Николаева Симеонова" userId="bb6234ee-7972-498a-9746-4c962add02b0" providerId="ADAL" clId="{31C6E012-D356-9140-B06E-0B29067139D9}" dt="2023-08-11T19:25:19.340" v="3844" actId="207"/>
          <ac:spMkLst>
            <pc:docMk/>
            <pc:sldMk cId="2291341852" sldId="301"/>
            <ac:spMk id="11" creationId="{03D3CDC5-3D41-DE4E-6E86-1DA2142E43B3}"/>
          </ac:spMkLst>
        </pc:spChg>
        <pc:grpChg chg="mod">
          <ac:chgData name="Валерия Николаева Симеонова" userId="bb6234ee-7972-498a-9746-4c962add02b0" providerId="ADAL" clId="{31C6E012-D356-9140-B06E-0B29067139D9}" dt="2023-08-11T19:25:19.340" v="3844" actId="207"/>
          <ac:grpSpMkLst>
            <pc:docMk/>
            <pc:sldMk cId="2291341852" sldId="301"/>
            <ac:grpSpMk id="2" creationId="{A9E742C3-0BA8-8EE2-FB3A-15AEC54D6EEF}"/>
          </ac:grpSpMkLst>
        </pc:grpChg>
        <pc:picChg chg="mod">
          <ac:chgData name="Валерия Николаева Симеонова" userId="bb6234ee-7972-498a-9746-4c962add02b0" providerId="ADAL" clId="{31C6E012-D356-9140-B06E-0B29067139D9}" dt="2023-08-11T19:25:03.013" v="3843" actId="14826"/>
          <ac:picMkLst>
            <pc:docMk/>
            <pc:sldMk cId="2291341852" sldId="301"/>
            <ac:picMk id="6146" creationId="{31A5C6C7-0FC0-FFA8-D99B-79229331B78C}"/>
          </ac:picMkLst>
        </pc:picChg>
      </pc:sldChg>
      <pc:sldChg chg="addSp modSp add mod replId modNotesTx">
        <pc:chgData name="Валерия Николаева Симеонова" userId="bb6234ee-7972-498a-9746-4c962add02b0" providerId="ADAL" clId="{31C6E012-D356-9140-B06E-0B29067139D9}" dt="2023-08-11T22:12:51.426" v="5108"/>
        <pc:sldMkLst>
          <pc:docMk/>
          <pc:sldMk cId="3715531874" sldId="302"/>
        </pc:sldMkLst>
        <pc:spChg chg="add mod">
          <ac:chgData name="Валерия Николаева Симеонова" userId="bb6234ee-7972-498a-9746-4c962add02b0" providerId="ADAL" clId="{31C6E012-D356-9140-B06E-0B29067139D9}" dt="2023-08-11T22:12:51.426" v="5108"/>
          <ac:spMkLst>
            <pc:docMk/>
            <pc:sldMk cId="3715531874" sldId="302"/>
            <ac:spMk id="2" creationId="{9158D4A1-E208-4B56-E07D-C50985F5083D}"/>
          </ac:spMkLst>
        </pc:spChg>
        <pc:graphicFrameChg chg="mod">
          <ac:chgData name="Валерия Николаева Симеонова" userId="bb6234ee-7972-498a-9746-4c962add02b0" providerId="ADAL" clId="{31C6E012-D356-9140-B06E-0B29067139D9}" dt="2023-08-11T19:25:28.985" v="3845" actId="207"/>
          <ac:graphicFrameMkLst>
            <pc:docMk/>
            <pc:sldMk cId="3715531874" sldId="302"/>
            <ac:graphicFrameMk id="3" creationId="{7720452C-2BE8-3323-A3E1-86B972D3DA36}"/>
          </ac:graphicFrameMkLst>
        </pc:graphicFrameChg>
        <pc:graphicFrameChg chg="mod modGraphic">
          <ac:chgData name="Валерия Николаева Симеонова" userId="bb6234ee-7972-498a-9746-4c962add02b0" providerId="ADAL" clId="{31C6E012-D356-9140-B06E-0B29067139D9}" dt="2023-08-11T19:31:39.978" v="4050" actId="1035"/>
          <ac:graphicFrameMkLst>
            <pc:docMk/>
            <pc:sldMk cId="3715531874" sldId="302"/>
            <ac:graphicFrameMk id="4" creationId="{D3CC7D83-5F78-92B0-7382-0AA9514C6057}"/>
          </ac:graphicFrameMkLst>
        </pc:graphicFrameChg>
      </pc:sldChg>
      <pc:sldChg chg="addSp delSp modSp add mod ord modNotesTx">
        <pc:chgData name="Валерия Николаева Симеонова" userId="bb6234ee-7972-498a-9746-4c962add02b0" providerId="ADAL" clId="{31C6E012-D356-9140-B06E-0B29067139D9}" dt="2023-08-11T22:12:54.521" v="5109"/>
        <pc:sldMkLst>
          <pc:docMk/>
          <pc:sldMk cId="3366021126" sldId="303"/>
        </pc:sldMkLst>
        <pc:spChg chg="add mod">
          <ac:chgData name="Валерия Николаева Симеонова" userId="bb6234ee-7972-498a-9746-4c962add02b0" providerId="ADAL" clId="{31C6E012-D356-9140-B06E-0B29067139D9}" dt="2023-08-11T21:19:22.793" v="4076" actId="404"/>
          <ac:spMkLst>
            <pc:docMk/>
            <pc:sldMk cId="3366021126" sldId="303"/>
            <ac:spMk id="3" creationId="{FE900A74-7227-6CFA-3810-2AB285244AF3}"/>
          </ac:spMkLst>
        </pc:spChg>
        <pc:spChg chg="mod">
          <ac:chgData name="Валерия Николаева Симеонова" userId="bb6234ee-7972-498a-9746-4c962add02b0" providerId="ADAL" clId="{31C6E012-D356-9140-B06E-0B29067139D9}" dt="2023-08-11T21:17:40.372" v="4062" actId="207"/>
          <ac:spMkLst>
            <pc:docMk/>
            <pc:sldMk cId="3366021126" sldId="303"/>
            <ac:spMk id="4" creationId="{3CA23E26-A23E-CB0D-5D92-E647CD881915}"/>
          </ac:spMkLst>
        </pc:spChg>
        <pc:spChg chg="mod">
          <ac:chgData name="Валерия Николаева Симеонова" userId="bb6234ee-7972-498a-9746-4c962add02b0" providerId="ADAL" clId="{31C6E012-D356-9140-B06E-0B29067139D9}" dt="2023-08-11T21:17:40.372" v="4062" actId="207"/>
          <ac:spMkLst>
            <pc:docMk/>
            <pc:sldMk cId="3366021126" sldId="303"/>
            <ac:spMk id="11" creationId="{03D3CDC5-3D41-DE4E-6E86-1DA2142E43B3}"/>
          </ac:spMkLst>
        </pc:spChg>
        <pc:spChg chg="add mod">
          <ac:chgData name="Валерия Николаева Симеонова" userId="bb6234ee-7972-498a-9746-4c962add02b0" providerId="ADAL" clId="{31C6E012-D356-9140-B06E-0B29067139D9}" dt="2023-08-11T22:12:54.521" v="5109"/>
          <ac:spMkLst>
            <pc:docMk/>
            <pc:sldMk cId="3366021126" sldId="303"/>
            <ac:spMk id="12" creationId="{D213A833-41E6-32F2-2E25-68C4BC8DC96E}"/>
          </ac:spMkLst>
        </pc:spChg>
        <pc:grpChg chg="mod">
          <ac:chgData name="Валерия Николаева Симеонова" userId="bb6234ee-7972-498a-9746-4c962add02b0" providerId="ADAL" clId="{31C6E012-D356-9140-B06E-0B29067139D9}" dt="2023-08-11T21:17:40.372" v="4062" actId="207"/>
          <ac:grpSpMkLst>
            <pc:docMk/>
            <pc:sldMk cId="3366021126" sldId="303"/>
            <ac:grpSpMk id="2" creationId="{A9E742C3-0BA8-8EE2-FB3A-15AEC54D6EEF}"/>
          </ac:grpSpMkLst>
        </pc:grpChg>
        <pc:picChg chg="del">
          <ac:chgData name="Валерия Николаева Симеонова" userId="bb6234ee-7972-498a-9746-4c962add02b0" providerId="ADAL" clId="{31C6E012-D356-9140-B06E-0B29067139D9}" dt="2023-08-11T21:18:59.300" v="4069" actId="478"/>
          <ac:picMkLst>
            <pc:docMk/>
            <pc:sldMk cId="3366021126" sldId="303"/>
            <ac:picMk id="6146" creationId="{31A5C6C7-0FC0-FFA8-D99B-79229331B78C}"/>
          </ac:picMkLst>
        </pc:picChg>
      </pc:sldChg>
      <pc:sldChg chg="addSp modSp add ord replId modNotesTx">
        <pc:chgData name="Валерия Николаева Симеонова" userId="bb6234ee-7972-498a-9746-4c962add02b0" providerId="ADAL" clId="{31C6E012-D356-9140-B06E-0B29067139D9}" dt="2023-08-11T22:12:59.677" v="5111"/>
        <pc:sldMkLst>
          <pc:docMk/>
          <pc:sldMk cId="2356747564" sldId="304"/>
        </pc:sldMkLst>
        <pc:spChg chg="add mod">
          <ac:chgData name="Валерия Николаева Симеонова" userId="bb6234ee-7972-498a-9746-4c962add02b0" providerId="ADAL" clId="{31C6E012-D356-9140-B06E-0B29067139D9}" dt="2023-08-11T22:12:59.677" v="5111"/>
          <ac:spMkLst>
            <pc:docMk/>
            <pc:sldMk cId="2356747564" sldId="304"/>
            <ac:spMk id="2" creationId="{50DF43EA-8871-2587-24D5-5EC81A054400}"/>
          </ac:spMkLst>
        </pc:spChg>
        <pc:graphicFrameChg chg="mod">
          <ac:chgData name="Валерия Николаева Симеонова" userId="bb6234ee-7972-498a-9746-4c962add02b0" providerId="ADAL" clId="{31C6E012-D356-9140-B06E-0B29067139D9}" dt="2023-08-11T21:17:53.233" v="4063" actId="207"/>
          <ac:graphicFrameMkLst>
            <pc:docMk/>
            <pc:sldMk cId="2356747564" sldId="304"/>
            <ac:graphicFrameMk id="3" creationId="{7720452C-2BE8-3323-A3E1-86B972D3DA36}"/>
          </ac:graphicFrameMkLst>
        </pc:graphicFrameChg>
        <pc:graphicFrameChg chg="mod">
          <ac:chgData name="Валерия Николаева Симеонова" userId="bb6234ee-7972-498a-9746-4c962add02b0" providerId="ADAL" clId="{31C6E012-D356-9140-B06E-0B29067139D9}" dt="2023-08-11T21:28:17.448" v="4188" actId="12269"/>
          <ac:graphicFrameMkLst>
            <pc:docMk/>
            <pc:sldMk cId="2356747564" sldId="304"/>
            <ac:graphicFrameMk id="4" creationId="{D3CC7D83-5F78-92B0-7382-0AA9514C6057}"/>
          </ac:graphicFrameMkLst>
        </pc:graphicFrameChg>
      </pc:sldChg>
      <pc:sldChg chg="addSp modSp add ord replId modNotesTx">
        <pc:chgData name="Валерия Николаева Симеонова" userId="bb6234ee-7972-498a-9746-4c962add02b0" providerId="ADAL" clId="{31C6E012-D356-9140-B06E-0B29067139D9}" dt="2023-08-11T22:13:09.653" v="5115"/>
        <pc:sldMkLst>
          <pc:docMk/>
          <pc:sldMk cId="908044541" sldId="305"/>
        </pc:sldMkLst>
        <pc:spChg chg="add mod">
          <ac:chgData name="Валерия Николаева Симеонова" userId="bb6234ee-7972-498a-9746-4c962add02b0" providerId="ADAL" clId="{31C6E012-D356-9140-B06E-0B29067139D9}" dt="2023-08-11T22:13:09.653" v="5115"/>
          <ac:spMkLst>
            <pc:docMk/>
            <pc:sldMk cId="908044541" sldId="305"/>
            <ac:spMk id="2" creationId="{4117375C-8BEF-2B17-9E3C-9204F81B61C1}"/>
          </ac:spMkLst>
        </pc:spChg>
        <pc:graphicFrameChg chg="mod">
          <ac:chgData name="Валерия Николаева Симеонова" userId="bb6234ee-7972-498a-9746-4c962add02b0" providerId="ADAL" clId="{31C6E012-D356-9140-B06E-0B29067139D9}" dt="2023-08-11T21:17:59.211" v="4064" actId="207"/>
          <ac:graphicFrameMkLst>
            <pc:docMk/>
            <pc:sldMk cId="908044541" sldId="305"/>
            <ac:graphicFrameMk id="3" creationId="{7720452C-2BE8-3323-A3E1-86B972D3DA36}"/>
          </ac:graphicFrameMkLst>
        </pc:graphicFrameChg>
        <pc:graphicFrameChg chg="mod">
          <ac:chgData name="Валерия Николаева Симеонова" userId="bb6234ee-7972-498a-9746-4c962add02b0" providerId="ADAL" clId="{31C6E012-D356-9140-B06E-0B29067139D9}" dt="2023-08-11T21:44:29.208" v="4517" actId="20577"/>
          <ac:graphicFrameMkLst>
            <pc:docMk/>
            <pc:sldMk cId="908044541" sldId="305"/>
            <ac:graphicFrameMk id="4" creationId="{D3CC7D83-5F78-92B0-7382-0AA9514C6057}"/>
          </ac:graphicFrameMkLst>
        </pc:graphicFrameChg>
      </pc:sldChg>
      <pc:sldChg chg="addSp delSp modSp add mod ord modNotesTx">
        <pc:chgData name="Валерия Николаева Симеонова" userId="bb6234ee-7972-498a-9746-4c962add02b0" providerId="ADAL" clId="{31C6E012-D356-9140-B06E-0B29067139D9}" dt="2023-08-11T22:12:57.326" v="5110"/>
        <pc:sldMkLst>
          <pc:docMk/>
          <pc:sldMk cId="3780150792" sldId="306"/>
        </pc:sldMkLst>
        <pc:spChg chg="add mod">
          <ac:chgData name="Валерия Николаева Симеонова" userId="bb6234ee-7972-498a-9746-4c962add02b0" providerId="ADAL" clId="{31C6E012-D356-9140-B06E-0B29067139D9}" dt="2023-08-11T22:12:57.326" v="5110"/>
          <ac:spMkLst>
            <pc:docMk/>
            <pc:sldMk cId="3780150792" sldId="306"/>
            <ac:spMk id="13" creationId="{A8FBC524-1ACE-168B-DF03-7BDF7FE37482}"/>
          </ac:spMkLst>
        </pc:spChg>
        <pc:grpChg chg="del">
          <ac:chgData name="Валерия Николаева Симеонова" userId="bb6234ee-7972-498a-9746-4c962add02b0" providerId="ADAL" clId="{31C6E012-D356-9140-B06E-0B29067139D9}" dt="2023-08-11T21:22:20.499" v="4083" actId="478"/>
          <ac:grpSpMkLst>
            <pc:docMk/>
            <pc:sldMk cId="3780150792" sldId="306"/>
            <ac:grpSpMk id="2" creationId="{A9E742C3-0BA8-8EE2-FB3A-15AEC54D6EEF}"/>
          </ac:grpSpMkLst>
        </pc:grpChg>
        <pc:graphicFrameChg chg="add mod">
          <ac:chgData name="Валерия Николаева Симеонова" userId="bb6234ee-7972-498a-9746-4c962add02b0" providerId="ADAL" clId="{31C6E012-D356-9140-B06E-0B29067139D9}" dt="2023-08-11T21:22:21.476" v="4084"/>
          <ac:graphicFrameMkLst>
            <pc:docMk/>
            <pc:sldMk cId="3780150792" sldId="306"/>
            <ac:graphicFrameMk id="3" creationId="{23C40884-6FEF-7189-1B84-4F2E07F72ACD}"/>
          </ac:graphicFrameMkLst>
        </pc:graphicFrameChg>
        <pc:picChg chg="add mod">
          <ac:chgData name="Валерия Николаева Симеонова" userId="bb6234ee-7972-498a-9746-4c962add02b0" providerId="ADAL" clId="{31C6E012-D356-9140-B06E-0B29067139D9}" dt="2023-08-11T21:22:37.285" v="4086"/>
          <ac:picMkLst>
            <pc:docMk/>
            <pc:sldMk cId="3780150792" sldId="306"/>
            <ac:picMk id="12" creationId="{32E87ED0-97E7-5D48-BA9A-3DB4AF18D494}"/>
          </ac:picMkLst>
        </pc:picChg>
        <pc:picChg chg="mod">
          <ac:chgData name="Валерия Николаева Симеонова" userId="bb6234ee-7972-498a-9746-4c962add02b0" providerId="ADAL" clId="{31C6E012-D356-9140-B06E-0B29067139D9}" dt="2023-08-11T21:22:41.535" v="4087" actId="14826"/>
          <ac:picMkLst>
            <pc:docMk/>
            <pc:sldMk cId="3780150792" sldId="306"/>
            <ac:picMk id="6146" creationId="{31A5C6C7-0FC0-FFA8-D99B-79229331B78C}"/>
          </ac:picMkLst>
        </pc:picChg>
      </pc:sldChg>
      <pc:sldChg chg="addSp modSp add mod ord modNotesTx">
        <pc:chgData name="Валерия Николаева Симеонова" userId="bb6234ee-7972-498a-9746-4c962add02b0" providerId="ADAL" clId="{31C6E012-D356-9140-B06E-0B29067139D9}" dt="2023-08-11T22:13:02.089" v="5112"/>
        <pc:sldMkLst>
          <pc:docMk/>
          <pc:sldMk cId="3072022747" sldId="307"/>
        </pc:sldMkLst>
        <pc:spChg chg="add mod">
          <ac:chgData name="Валерия Николаева Симеонова" userId="bb6234ee-7972-498a-9746-4c962add02b0" providerId="ADAL" clId="{31C6E012-D356-9140-B06E-0B29067139D9}" dt="2023-08-11T21:32:57.682" v="4214" actId="339"/>
          <ac:spMkLst>
            <pc:docMk/>
            <pc:sldMk cId="3072022747" sldId="307"/>
            <ac:spMk id="2" creationId="{B7ABF473-70B4-9B1C-35BC-BAEDD67A3053}"/>
          </ac:spMkLst>
        </pc:spChg>
        <pc:spChg chg="add mod">
          <ac:chgData name="Валерия Николаева Симеонова" userId="bb6234ee-7972-498a-9746-4c962add02b0" providerId="ADAL" clId="{31C6E012-D356-9140-B06E-0B29067139D9}" dt="2023-08-11T21:31:28.255" v="4207" actId="14100"/>
          <ac:spMkLst>
            <pc:docMk/>
            <pc:sldMk cId="3072022747" sldId="307"/>
            <ac:spMk id="4" creationId="{D8AF00E8-67B6-3749-D83F-45E68D0CF394}"/>
          </ac:spMkLst>
        </pc:spChg>
        <pc:spChg chg="add mod">
          <ac:chgData name="Валерия Николаева Симеонова" userId="bb6234ee-7972-498a-9746-4c962add02b0" providerId="ADAL" clId="{31C6E012-D356-9140-B06E-0B29067139D9}" dt="2023-08-11T22:13:02.089" v="5112"/>
          <ac:spMkLst>
            <pc:docMk/>
            <pc:sldMk cId="3072022747" sldId="307"/>
            <ac:spMk id="11" creationId="{13061F2D-C7D8-81B0-B947-F87B4482A6AB}"/>
          </ac:spMkLst>
        </pc:spChg>
        <pc:picChg chg="mod">
          <ac:chgData name="Валерия Николаева Симеонова" userId="bb6234ee-7972-498a-9746-4c962add02b0" providerId="ADAL" clId="{31C6E012-D356-9140-B06E-0B29067139D9}" dt="2023-08-11T21:29:29.658" v="4191" actId="14826"/>
          <ac:picMkLst>
            <pc:docMk/>
            <pc:sldMk cId="3072022747" sldId="307"/>
            <ac:picMk id="6146" creationId="{31A5C6C7-0FC0-FFA8-D99B-79229331B78C}"/>
          </ac:picMkLst>
        </pc:picChg>
      </pc:sldChg>
      <pc:sldChg chg="addSp modSp add mod modNotesTx">
        <pc:chgData name="Валерия Николаева Симеонова" userId="bb6234ee-7972-498a-9746-4c962add02b0" providerId="ADAL" clId="{31C6E012-D356-9140-B06E-0B29067139D9}" dt="2023-08-11T22:13:04.355" v="5113"/>
        <pc:sldMkLst>
          <pc:docMk/>
          <pc:sldMk cId="3721373603" sldId="308"/>
        </pc:sldMkLst>
        <pc:spChg chg="mod">
          <ac:chgData name="Валерия Николаева Симеонова" userId="bb6234ee-7972-498a-9746-4c962add02b0" providerId="ADAL" clId="{31C6E012-D356-9140-B06E-0B29067139D9}" dt="2023-08-11T21:33:44.360" v="4217" actId="20577"/>
          <ac:spMkLst>
            <pc:docMk/>
            <pc:sldMk cId="3721373603" sldId="308"/>
            <ac:spMk id="2" creationId="{B7ABF473-70B4-9B1C-35BC-BAEDD67A3053}"/>
          </ac:spMkLst>
        </pc:spChg>
        <pc:spChg chg="mod">
          <ac:chgData name="Валерия Николаева Симеонова" userId="bb6234ee-7972-498a-9746-4c962add02b0" providerId="ADAL" clId="{31C6E012-D356-9140-B06E-0B29067139D9}" dt="2023-08-11T21:34:13.941" v="4224" actId="20577"/>
          <ac:spMkLst>
            <pc:docMk/>
            <pc:sldMk cId="3721373603" sldId="308"/>
            <ac:spMk id="4" creationId="{D8AF00E8-67B6-3749-D83F-45E68D0CF394}"/>
          </ac:spMkLst>
        </pc:spChg>
        <pc:spChg chg="add mod">
          <ac:chgData name="Валерия Николаева Симеонова" userId="bb6234ee-7972-498a-9746-4c962add02b0" providerId="ADAL" clId="{31C6E012-D356-9140-B06E-0B29067139D9}" dt="2023-08-11T22:13:04.355" v="5113"/>
          <ac:spMkLst>
            <pc:docMk/>
            <pc:sldMk cId="3721373603" sldId="308"/>
            <ac:spMk id="11" creationId="{78A11C95-AB47-CF7C-1A22-B492D59331CE}"/>
          </ac:spMkLst>
        </pc:spChg>
        <pc:picChg chg="mod">
          <ac:chgData name="Валерия Николаева Симеонова" userId="bb6234ee-7972-498a-9746-4c962add02b0" providerId="ADAL" clId="{31C6E012-D356-9140-B06E-0B29067139D9}" dt="2023-08-11T21:33:39.407" v="4216" actId="14826"/>
          <ac:picMkLst>
            <pc:docMk/>
            <pc:sldMk cId="3721373603" sldId="308"/>
            <ac:picMk id="6146" creationId="{31A5C6C7-0FC0-FFA8-D99B-79229331B78C}"/>
          </ac:picMkLst>
        </pc:picChg>
      </pc:sldChg>
      <pc:sldChg chg="addSp modSp add mod modNotesTx">
        <pc:chgData name="Валерия Николаева Симеонова" userId="bb6234ee-7972-498a-9746-4c962add02b0" providerId="ADAL" clId="{31C6E012-D356-9140-B06E-0B29067139D9}" dt="2023-08-11T22:13:12.106" v="5116"/>
        <pc:sldMkLst>
          <pc:docMk/>
          <pc:sldMk cId="1575072967" sldId="309"/>
        </pc:sldMkLst>
        <pc:spChg chg="mod">
          <ac:chgData name="Валерия Николаева Симеонова" userId="bb6234ee-7972-498a-9746-4c962add02b0" providerId="ADAL" clId="{31C6E012-D356-9140-B06E-0B29067139D9}" dt="2023-08-11T21:47:13.574" v="4561" actId="20577"/>
          <ac:spMkLst>
            <pc:docMk/>
            <pc:sldMk cId="1575072967" sldId="309"/>
            <ac:spMk id="2" creationId="{B7ABF473-70B4-9B1C-35BC-BAEDD67A3053}"/>
          </ac:spMkLst>
        </pc:spChg>
        <pc:spChg chg="mod">
          <ac:chgData name="Валерия Николаева Симеонова" userId="bb6234ee-7972-498a-9746-4c962add02b0" providerId="ADAL" clId="{31C6E012-D356-9140-B06E-0B29067139D9}" dt="2023-08-11T21:47:32.780" v="4565" actId="1076"/>
          <ac:spMkLst>
            <pc:docMk/>
            <pc:sldMk cId="1575072967" sldId="309"/>
            <ac:spMk id="4" creationId="{D8AF00E8-67B6-3749-D83F-45E68D0CF394}"/>
          </ac:spMkLst>
        </pc:spChg>
        <pc:spChg chg="add mod">
          <ac:chgData name="Валерия Николаева Симеонова" userId="bb6234ee-7972-498a-9746-4c962add02b0" providerId="ADAL" clId="{31C6E012-D356-9140-B06E-0B29067139D9}" dt="2023-08-11T22:13:12.106" v="5116"/>
          <ac:spMkLst>
            <pc:docMk/>
            <pc:sldMk cId="1575072967" sldId="309"/>
            <ac:spMk id="11" creationId="{772357A1-2958-445B-D93C-0B376D4F4A6A}"/>
          </ac:spMkLst>
        </pc:spChg>
        <pc:picChg chg="mod">
          <ac:chgData name="Валерия Николаева Симеонова" userId="bb6234ee-7972-498a-9746-4c962add02b0" providerId="ADAL" clId="{31C6E012-D356-9140-B06E-0B29067139D9}" dt="2023-08-11T21:47:53.310" v="4568" actId="1440"/>
          <ac:picMkLst>
            <pc:docMk/>
            <pc:sldMk cId="1575072967" sldId="309"/>
            <ac:picMk id="6146" creationId="{31A5C6C7-0FC0-FFA8-D99B-79229331B78C}"/>
          </ac:picMkLst>
        </pc:picChg>
      </pc:sldChg>
      <pc:sldChg chg="addSp modSp add mod modNotesTx">
        <pc:chgData name="Валерия Николаева Симеонова" userId="bb6234ee-7972-498a-9746-4c962add02b0" providerId="ADAL" clId="{31C6E012-D356-9140-B06E-0B29067139D9}" dt="2023-08-11T22:13:06.476" v="5114"/>
        <pc:sldMkLst>
          <pc:docMk/>
          <pc:sldMk cId="2098129448" sldId="310"/>
        </pc:sldMkLst>
        <pc:spChg chg="mod">
          <ac:chgData name="Валерия Николаева Симеонова" userId="bb6234ee-7972-498a-9746-4c962add02b0" providerId="ADAL" clId="{31C6E012-D356-9140-B06E-0B29067139D9}" dt="2023-08-11T21:50:25.189" v="4588" actId="20577"/>
          <ac:spMkLst>
            <pc:docMk/>
            <pc:sldMk cId="2098129448" sldId="310"/>
            <ac:spMk id="2" creationId="{B7ABF473-70B4-9B1C-35BC-BAEDD67A3053}"/>
          </ac:spMkLst>
        </pc:spChg>
        <pc:spChg chg="mod">
          <ac:chgData name="Валерия Николаева Симеонова" userId="bb6234ee-7972-498a-9746-4c962add02b0" providerId="ADAL" clId="{31C6E012-D356-9140-B06E-0B29067139D9}" dt="2023-08-11T21:51:30.204" v="4592" actId="1076"/>
          <ac:spMkLst>
            <pc:docMk/>
            <pc:sldMk cId="2098129448" sldId="310"/>
            <ac:spMk id="4" creationId="{D8AF00E8-67B6-3749-D83F-45E68D0CF394}"/>
          </ac:spMkLst>
        </pc:spChg>
        <pc:spChg chg="add mod">
          <ac:chgData name="Валерия Николаева Симеонова" userId="bb6234ee-7972-498a-9746-4c962add02b0" providerId="ADAL" clId="{31C6E012-D356-9140-B06E-0B29067139D9}" dt="2023-08-11T22:13:06.476" v="5114"/>
          <ac:spMkLst>
            <pc:docMk/>
            <pc:sldMk cId="2098129448" sldId="310"/>
            <ac:spMk id="11" creationId="{CB887C2E-C9FB-0410-F725-4DD23F148F89}"/>
          </ac:spMkLst>
        </pc:spChg>
        <pc:picChg chg="mod">
          <ac:chgData name="Валерия Николаева Симеонова" userId="bb6234ee-7972-498a-9746-4c962add02b0" providerId="ADAL" clId="{31C6E012-D356-9140-B06E-0B29067139D9}" dt="2023-08-11T21:52:05.673" v="4594" actId="1440"/>
          <ac:picMkLst>
            <pc:docMk/>
            <pc:sldMk cId="2098129448" sldId="310"/>
            <ac:picMk id="6146" creationId="{31A5C6C7-0FC0-FFA8-D99B-79229331B78C}"/>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55360B-5E73-0E42-B382-3DF4E41E176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64C0BB2B-B372-1B45-928C-C88C4AABC066}">
      <dgm:prSet/>
      <dgm:spPr/>
      <dgm:t>
        <a:bodyPr/>
        <a:lstStyle/>
        <a:p>
          <a:r>
            <a:rPr lang="bg-BG"/>
            <a:t>Придобиването на стоки и услуги за обществени нужди или от публични организации (всички държавни, общински и местни институции) предполага</a:t>
          </a:r>
          <a:r>
            <a:rPr lang="en-US"/>
            <a:t> </a:t>
          </a:r>
          <a:r>
            <a:rPr lang="bg-BG"/>
            <a:t>разходването на публични средства</a:t>
          </a:r>
          <a:r>
            <a:rPr lang="en-US"/>
            <a:t>. T</a:t>
          </a:r>
          <a:r>
            <a:rPr lang="bg-BG"/>
            <a:t>ова са пари от</a:t>
          </a:r>
          <a:r>
            <a:rPr lang="en-US"/>
            <a:t>:</a:t>
          </a:r>
          <a:endParaRPr lang="en-BG"/>
        </a:p>
      </dgm:t>
    </dgm:pt>
    <dgm:pt modelId="{BB1AF1B1-8CCD-4749-AC2D-7C8D0A8E2CA6}" type="parTrans" cxnId="{A36D16E9-52B7-CA4E-9E88-379AD61AD700}">
      <dgm:prSet/>
      <dgm:spPr/>
      <dgm:t>
        <a:bodyPr/>
        <a:lstStyle/>
        <a:p>
          <a:endParaRPr lang="en-GB"/>
        </a:p>
      </dgm:t>
    </dgm:pt>
    <dgm:pt modelId="{C728AE02-8E78-7249-8055-0EA879E3586E}" type="sibTrans" cxnId="{A36D16E9-52B7-CA4E-9E88-379AD61AD700}">
      <dgm:prSet/>
      <dgm:spPr/>
      <dgm:t>
        <a:bodyPr/>
        <a:lstStyle/>
        <a:p>
          <a:endParaRPr lang="en-GB"/>
        </a:p>
      </dgm:t>
    </dgm:pt>
    <dgm:pt modelId="{0520354A-3F3E-FF4B-99B8-FDF6EC830432}">
      <dgm:prSet/>
      <dgm:spPr/>
      <dgm:t>
        <a:bodyPr/>
        <a:lstStyle/>
        <a:p>
          <a:r>
            <a:rPr lang="bg-BG"/>
            <a:t>държавния бюджет, местния или общински бюджет, средства на т.нар. бюджетни организации и предприятия</a:t>
          </a:r>
          <a:endParaRPr lang="en-BG"/>
        </a:p>
      </dgm:t>
    </dgm:pt>
    <dgm:pt modelId="{4AFC5D37-4EB9-0F4C-BA10-0F89F75100F7}" type="parTrans" cxnId="{FF5EDC89-445F-0549-9609-BDFD193F91C3}">
      <dgm:prSet/>
      <dgm:spPr/>
      <dgm:t>
        <a:bodyPr/>
        <a:lstStyle/>
        <a:p>
          <a:endParaRPr lang="en-GB"/>
        </a:p>
      </dgm:t>
    </dgm:pt>
    <dgm:pt modelId="{7402EC8E-3F48-C24A-B8D1-C640C43C8840}" type="sibTrans" cxnId="{FF5EDC89-445F-0549-9609-BDFD193F91C3}">
      <dgm:prSet/>
      <dgm:spPr/>
      <dgm:t>
        <a:bodyPr/>
        <a:lstStyle/>
        <a:p>
          <a:endParaRPr lang="en-GB"/>
        </a:p>
      </dgm:t>
    </dgm:pt>
    <dgm:pt modelId="{0D9FE464-7C58-6041-98CA-3E912696D5FA}">
      <dgm:prSet/>
      <dgm:spPr/>
      <dgm:t>
        <a:bodyPr/>
        <a:lstStyle/>
        <a:p>
          <a:r>
            <a:rPr lang="bg-BG"/>
            <a:t>предоставени средства от европейските фондове и програми</a:t>
          </a:r>
          <a:endParaRPr lang="en-BG"/>
        </a:p>
      </dgm:t>
    </dgm:pt>
    <dgm:pt modelId="{415AB4B2-0CEC-4942-8AB9-6C4736FADD93}" type="parTrans" cxnId="{43C7458A-AE46-E149-9F68-16658ED8172E}">
      <dgm:prSet/>
      <dgm:spPr/>
      <dgm:t>
        <a:bodyPr/>
        <a:lstStyle/>
        <a:p>
          <a:endParaRPr lang="en-GB"/>
        </a:p>
      </dgm:t>
    </dgm:pt>
    <dgm:pt modelId="{58C36E70-EFAF-3541-89AE-8E771752CAF6}" type="sibTrans" cxnId="{43C7458A-AE46-E149-9F68-16658ED8172E}">
      <dgm:prSet/>
      <dgm:spPr/>
      <dgm:t>
        <a:bodyPr/>
        <a:lstStyle/>
        <a:p>
          <a:endParaRPr lang="en-GB"/>
        </a:p>
      </dgm:t>
    </dgm:pt>
    <dgm:pt modelId="{DE79F338-B6A8-A847-9BDE-7B0E17712954}">
      <dgm:prSet/>
      <dgm:spPr/>
      <dgm:t>
        <a:bodyPr/>
        <a:lstStyle/>
        <a:p>
          <a:r>
            <a:rPr lang="bg-BG"/>
            <a:t>средствата за секторите на водоснабдяване, енергетика, транспорт и пощенски услуги.</a:t>
          </a:r>
          <a:endParaRPr lang="en-BG"/>
        </a:p>
      </dgm:t>
    </dgm:pt>
    <dgm:pt modelId="{605D1322-FC95-8D42-AD79-21044A7860EC}" type="parTrans" cxnId="{CB2862DE-3894-734D-BED5-6C5254CC01FE}">
      <dgm:prSet/>
      <dgm:spPr/>
      <dgm:t>
        <a:bodyPr/>
        <a:lstStyle/>
        <a:p>
          <a:endParaRPr lang="en-GB"/>
        </a:p>
      </dgm:t>
    </dgm:pt>
    <dgm:pt modelId="{51B11540-BB83-8042-8E09-81CD07B39645}" type="sibTrans" cxnId="{CB2862DE-3894-734D-BED5-6C5254CC01FE}">
      <dgm:prSet/>
      <dgm:spPr/>
      <dgm:t>
        <a:bodyPr/>
        <a:lstStyle/>
        <a:p>
          <a:endParaRPr lang="en-GB"/>
        </a:p>
      </dgm:t>
    </dgm:pt>
    <dgm:pt modelId="{C05F78DC-0E4F-1F49-9FE9-002728D92E8C}" type="pres">
      <dgm:prSet presAssocID="{5755360B-5E73-0E42-B382-3DF4E41E176A}" presName="linear" presStyleCnt="0">
        <dgm:presLayoutVars>
          <dgm:animLvl val="lvl"/>
          <dgm:resizeHandles val="exact"/>
        </dgm:presLayoutVars>
      </dgm:prSet>
      <dgm:spPr/>
    </dgm:pt>
    <dgm:pt modelId="{C3655344-AC6B-A84B-B8AD-CD9A16ED66E9}" type="pres">
      <dgm:prSet presAssocID="{64C0BB2B-B372-1B45-928C-C88C4AABC066}" presName="parentText" presStyleLbl="node1" presStyleIdx="0" presStyleCnt="1">
        <dgm:presLayoutVars>
          <dgm:chMax val="0"/>
          <dgm:bulletEnabled val="1"/>
        </dgm:presLayoutVars>
      </dgm:prSet>
      <dgm:spPr/>
    </dgm:pt>
    <dgm:pt modelId="{C5B62D14-8F8F-7D43-95CA-4735E5832017}" type="pres">
      <dgm:prSet presAssocID="{64C0BB2B-B372-1B45-928C-C88C4AABC066}" presName="childText" presStyleLbl="revTx" presStyleIdx="0" presStyleCnt="1">
        <dgm:presLayoutVars>
          <dgm:bulletEnabled val="1"/>
        </dgm:presLayoutVars>
      </dgm:prSet>
      <dgm:spPr/>
    </dgm:pt>
  </dgm:ptLst>
  <dgm:cxnLst>
    <dgm:cxn modelId="{F57FB803-E75D-3D49-9456-934170A51556}" type="presOf" srcId="{5755360B-5E73-0E42-B382-3DF4E41E176A}" destId="{C05F78DC-0E4F-1F49-9FE9-002728D92E8C}" srcOrd="0" destOrd="0" presId="urn:microsoft.com/office/officeart/2005/8/layout/vList2"/>
    <dgm:cxn modelId="{7B649A6F-D407-8E4B-950C-A700909459CB}" type="presOf" srcId="{0D9FE464-7C58-6041-98CA-3E912696D5FA}" destId="{C5B62D14-8F8F-7D43-95CA-4735E5832017}" srcOrd="0" destOrd="1" presId="urn:microsoft.com/office/officeart/2005/8/layout/vList2"/>
    <dgm:cxn modelId="{FF5EDC89-445F-0549-9609-BDFD193F91C3}" srcId="{64C0BB2B-B372-1B45-928C-C88C4AABC066}" destId="{0520354A-3F3E-FF4B-99B8-FDF6EC830432}" srcOrd="0" destOrd="0" parTransId="{4AFC5D37-4EB9-0F4C-BA10-0F89F75100F7}" sibTransId="{7402EC8E-3F48-C24A-B8D1-C640C43C8840}"/>
    <dgm:cxn modelId="{43C7458A-AE46-E149-9F68-16658ED8172E}" srcId="{64C0BB2B-B372-1B45-928C-C88C4AABC066}" destId="{0D9FE464-7C58-6041-98CA-3E912696D5FA}" srcOrd="1" destOrd="0" parTransId="{415AB4B2-0CEC-4942-8AB9-6C4736FADD93}" sibTransId="{58C36E70-EFAF-3541-89AE-8E771752CAF6}"/>
    <dgm:cxn modelId="{0891A0B7-1E2C-C047-9337-759FAAFAB406}" type="presOf" srcId="{64C0BB2B-B372-1B45-928C-C88C4AABC066}" destId="{C3655344-AC6B-A84B-B8AD-CD9A16ED66E9}" srcOrd="0" destOrd="0" presId="urn:microsoft.com/office/officeart/2005/8/layout/vList2"/>
    <dgm:cxn modelId="{7E7340D4-3B27-264D-A661-20EBD7DD1F5D}" type="presOf" srcId="{0520354A-3F3E-FF4B-99B8-FDF6EC830432}" destId="{C5B62D14-8F8F-7D43-95CA-4735E5832017}" srcOrd="0" destOrd="0" presId="urn:microsoft.com/office/officeart/2005/8/layout/vList2"/>
    <dgm:cxn modelId="{C02F59D8-3F18-1941-803A-1607958CEC2E}" type="presOf" srcId="{DE79F338-B6A8-A847-9BDE-7B0E17712954}" destId="{C5B62D14-8F8F-7D43-95CA-4735E5832017}" srcOrd="0" destOrd="2" presId="urn:microsoft.com/office/officeart/2005/8/layout/vList2"/>
    <dgm:cxn modelId="{CB2862DE-3894-734D-BED5-6C5254CC01FE}" srcId="{64C0BB2B-B372-1B45-928C-C88C4AABC066}" destId="{DE79F338-B6A8-A847-9BDE-7B0E17712954}" srcOrd="2" destOrd="0" parTransId="{605D1322-FC95-8D42-AD79-21044A7860EC}" sibTransId="{51B11540-BB83-8042-8E09-81CD07B39645}"/>
    <dgm:cxn modelId="{A36D16E9-52B7-CA4E-9E88-379AD61AD700}" srcId="{5755360B-5E73-0E42-B382-3DF4E41E176A}" destId="{64C0BB2B-B372-1B45-928C-C88C4AABC066}" srcOrd="0" destOrd="0" parTransId="{BB1AF1B1-8CCD-4749-AC2D-7C8D0A8E2CA6}" sibTransId="{C728AE02-8E78-7249-8055-0EA879E3586E}"/>
    <dgm:cxn modelId="{E2058B3E-5FA9-E941-928B-833C60980EC8}" type="presParOf" srcId="{C05F78DC-0E4F-1F49-9FE9-002728D92E8C}" destId="{C3655344-AC6B-A84B-B8AD-CD9A16ED66E9}" srcOrd="0" destOrd="0" presId="urn:microsoft.com/office/officeart/2005/8/layout/vList2"/>
    <dgm:cxn modelId="{DED8482D-F7C8-014C-88D3-8AE4DF4C25E7}" type="presParOf" srcId="{C05F78DC-0E4F-1F49-9FE9-002728D92E8C}" destId="{C5B62D14-8F8F-7D43-95CA-4735E5832017}" srcOrd="1"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505B5E-118D-A246-B846-629B362956C8}" type="doc">
      <dgm:prSet loTypeId="urn:microsoft.com/office/officeart/2005/8/layout/venn1" loCatId="relationship" qsTypeId="urn:microsoft.com/office/officeart/2005/8/quickstyle/3d1" qsCatId="3D" csTypeId="urn:microsoft.com/office/officeart/2005/8/colors/accent1_2" csCatId="accent1" phldr="1"/>
      <dgm:spPr/>
      <dgm:t>
        <a:bodyPr/>
        <a:lstStyle/>
        <a:p>
          <a:endParaRPr lang="en-GB"/>
        </a:p>
      </dgm:t>
    </dgm:pt>
    <dgm:pt modelId="{6E68143F-F3B3-D847-9A15-B748DAA26353}">
      <dgm:prSet custT="1"/>
      <dgm:spPr>
        <a:solidFill>
          <a:schemeClr val="accent2">
            <a:lumMod val="75000"/>
          </a:schemeClr>
        </a:solidFill>
      </dgm:spPr>
      <dgm:t>
        <a:bodyPr/>
        <a:lstStyle/>
        <a:p>
          <a:r>
            <a:rPr lang="bg-BG" sz="2400" b="0" i="1" dirty="0">
              <a:ln/>
              <a:solidFill>
                <a:schemeClr val="bg1"/>
              </a:solidFill>
            </a:rPr>
            <a:t>Публичен достъп до обществените поръчки</a:t>
          </a:r>
          <a:endParaRPr lang="en-BG" sz="2400" i="1" dirty="0">
            <a:ln/>
            <a:solidFill>
              <a:schemeClr val="bg1"/>
            </a:solidFill>
          </a:endParaRPr>
        </a:p>
      </dgm:t>
    </dgm:pt>
    <dgm:pt modelId="{5DC17093-9B8F-494B-AC18-0DB18BED3634}" type="parTrans" cxnId="{747E5F86-F03A-674D-8E49-53C163B35948}">
      <dgm:prSet/>
      <dgm:spPr/>
      <dgm:t>
        <a:bodyPr/>
        <a:lstStyle/>
        <a:p>
          <a:endParaRPr lang="en-GB" sz="1800" i="1"/>
        </a:p>
      </dgm:t>
    </dgm:pt>
    <dgm:pt modelId="{3F3ADFB6-564F-464D-AB67-8C2AAE597C60}" type="sibTrans" cxnId="{747E5F86-F03A-674D-8E49-53C163B35948}">
      <dgm:prSet/>
      <dgm:spPr/>
      <dgm:t>
        <a:bodyPr/>
        <a:lstStyle/>
        <a:p>
          <a:endParaRPr lang="en-GB" sz="1800" i="1"/>
        </a:p>
      </dgm:t>
    </dgm:pt>
    <dgm:pt modelId="{DE4DED65-449D-D249-B652-1523283B5FE1}" type="pres">
      <dgm:prSet presAssocID="{AF505B5E-118D-A246-B846-629B362956C8}" presName="compositeShape" presStyleCnt="0">
        <dgm:presLayoutVars>
          <dgm:chMax val="7"/>
          <dgm:dir/>
          <dgm:resizeHandles val="exact"/>
        </dgm:presLayoutVars>
      </dgm:prSet>
      <dgm:spPr/>
    </dgm:pt>
    <dgm:pt modelId="{7CA5F2C2-8DAA-3940-8EE7-AA2F9967B32B}" type="pres">
      <dgm:prSet presAssocID="{6E68143F-F3B3-D847-9A15-B748DAA26353}" presName="circ1TxSh" presStyleLbl="vennNode1" presStyleIdx="0" presStyleCnt="1"/>
      <dgm:spPr/>
    </dgm:pt>
  </dgm:ptLst>
  <dgm:cxnLst>
    <dgm:cxn modelId="{9A97E914-D29D-8045-AE3D-2557771B99F3}" type="presOf" srcId="{6E68143F-F3B3-D847-9A15-B748DAA26353}" destId="{7CA5F2C2-8DAA-3940-8EE7-AA2F9967B32B}" srcOrd="0" destOrd="0" presId="urn:microsoft.com/office/officeart/2005/8/layout/venn1"/>
    <dgm:cxn modelId="{E3FE7826-AB70-5B4A-B545-E9E7BAEA7F29}" type="presOf" srcId="{AF505B5E-118D-A246-B846-629B362956C8}" destId="{DE4DED65-449D-D249-B652-1523283B5FE1}" srcOrd="0" destOrd="0" presId="urn:microsoft.com/office/officeart/2005/8/layout/venn1"/>
    <dgm:cxn modelId="{747E5F86-F03A-674D-8E49-53C163B35948}" srcId="{AF505B5E-118D-A246-B846-629B362956C8}" destId="{6E68143F-F3B3-D847-9A15-B748DAA26353}" srcOrd="0" destOrd="0" parTransId="{5DC17093-9B8F-494B-AC18-0DB18BED3634}" sibTransId="{3F3ADFB6-564F-464D-AB67-8C2AAE597C60}"/>
    <dgm:cxn modelId="{781430E6-7E2C-D34B-8544-796C4426A0FE}" type="presParOf" srcId="{DE4DED65-449D-D249-B652-1523283B5FE1}" destId="{7CA5F2C2-8DAA-3940-8EE7-AA2F9967B32B}" srcOrd="0" destOrd="0" presId="urn:microsoft.com/office/officeart/2005/8/layout/ven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505B5E-118D-A246-B846-629B362956C8}" type="doc">
      <dgm:prSet loTypeId="urn:microsoft.com/office/officeart/2005/8/layout/venn1" loCatId="relationship" qsTypeId="urn:microsoft.com/office/officeart/2005/8/quickstyle/3d1" qsCatId="3D" csTypeId="urn:microsoft.com/office/officeart/2005/8/colors/accent1_2" csCatId="accent1" phldr="1"/>
      <dgm:spPr/>
      <dgm:t>
        <a:bodyPr/>
        <a:lstStyle/>
        <a:p>
          <a:endParaRPr lang="en-GB"/>
        </a:p>
      </dgm:t>
    </dgm:pt>
    <dgm:pt modelId="{6E68143F-F3B3-D847-9A15-B748DAA26353}">
      <dgm:prSet custT="1"/>
      <dgm:spPr>
        <a:solidFill>
          <a:schemeClr val="accent2">
            <a:lumMod val="75000"/>
          </a:schemeClr>
        </a:solidFill>
      </dgm:spPr>
      <dgm:t>
        <a:bodyPr/>
        <a:lstStyle/>
        <a:p>
          <a:r>
            <a:rPr lang="bg-BG" sz="2400" b="0" i="1" dirty="0">
              <a:ln/>
              <a:solidFill>
                <a:schemeClr val="bg1"/>
              </a:solidFill>
            </a:rPr>
            <a:t>Публичен достъп до обществените поръчки</a:t>
          </a:r>
          <a:endParaRPr lang="en-BG" sz="2400" i="1" dirty="0">
            <a:ln/>
            <a:solidFill>
              <a:schemeClr val="bg1"/>
            </a:solidFill>
          </a:endParaRPr>
        </a:p>
      </dgm:t>
    </dgm:pt>
    <dgm:pt modelId="{5DC17093-9B8F-494B-AC18-0DB18BED3634}" type="parTrans" cxnId="{747E5F86-F03A-674D-8E49-53C163B35948}">
      <dgm:prSet/>
      <dgm:spPr/>
      <dgm:t>
        <a:bodyPr/>
        <a:lstStyle/>
        <a:p>
          <a:endParaRPr lang="en-GB" sz="1800" i="1"/>
        </a:p>
      </dgm:t>
    </dgm:pt>
    <dgm:pt modelId="{3F3ADFB6-564F-464D-AB67-8C2AAE597C60}" type="sibTrans" cxnId="{747E5F86-F03A-674D-8E49-53C163B35948}">
      <dgm:prSet/>
      <dgm:spPr/>
      <dgm:t>
        <a:bodyPr/>
        <a:lstStyle/>
        <a:p>
          <a:endParaRPr lang="en-GB" sz="1800" i="1"/>
        </a:p>
      </dgm:t>
    </dgm:pt>
    <dgm:pt modelId="{DE4DED65-449D-D249-B652-1523283B5FE1}" type="pres">
      <dgm:prSet presAssocID="{AF505B5E-118D-A246-B846-629B362956C8}" presName="compositeShape" presStyleCnt="0">
        <dgm:presLayoutVars>
          <dgm:chMax val="7"/>
          <dgm:dir/>
          <dgm:resizeHandles val="exact"/>
        </dgm:presLayoutVars>
      </dgm:prSet>
      <dgm:spPr/>
    </dgm:pt>
    <dgm:pt modelId="{7CA5F2C2-8DAA-3940-8EE7-AA2F9967B32B}" type="pres">
      <dgm:prSet presAssocID="{6E68143F-F3B3-D847-9A15-B748DAA26353}" presName="circ1TxSh" presStyleLbl="vennNode1" presStyleIdx="0" presStyleCnt="1"/>
      <dgm:spPr/>
    </dgm:pt>
  </dgm:ptLst>
  <dgm:cxnLst>
    <dgm:cxn modelId="{9A97E914-D29D-8045-AE3D-2557771B99F3}" type="presOf" srcId="{6E68143F-F3B3-D847-9A15-B748DAA26353}" destId="{7CA5F2C2-8DAA-3940-8EE7-AA2F9967B32B}" srcOrd="0" destOrd="0" presId="urn:microsoft.com/office/officeart/2005/8/layout/venn1"/>
    <dgm:cxn modelId="{E3FE7826-AB70-5B4A-B545-E9E7BAEA7F29}" type="presOf" srcId="{AF505B5E-118D-A246-B846-629B362956C8}" destId="{DE4DED65-449D-D249-B652-1523283B5FE1}" srcOrd="0" destOrd="0" presId="urn:microsoft.com/office/officeart/2005/8/layout/venn1"/>
    <dgm:cxn modelId="{747E5F86-F03A-674D-8E49-53C163B35948}" srcId="{AF505B5E-118D-A246-B846-629B362956C8}" destId="{6E68143F-F3B3-D847-9A15-B748DAA26353}" srcOrd="0" destOrd="0" parTransId="{5DC17093-9B8F-494B-AC18-0DB18BED3634}" sibTransId="{3F3ADFB6-564F-464D-AB67-8C2AAE597C60}"/>
    <dgm:cxn modelId="{781430E6-7E2C-D34B-8544-796C4426A0FE}" type="presParOf" srcId="{DE4DED65-449D-D249-B652-1523283B5FE1}" destId="{7CA5F2C2-8DAA-3940-8EE7-AA2F9967B32B}"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DE0BAF-8F01-0346-8D49-D2F81B15EB09}" type="doc">
      <dgm:prSet loTypeId="urn:microsoft.com/office/officeart/2005/8/layout/vList2" loCatId="list" qsTypeId="urn:microsoft.com/office/officeart/2005/8/quickstyle/3d3" qsCatId="3D" csTypeId="urn:microsoft.com/office/officeart/2005/8/colors/accent3_5" csCatId="accent3" phldr="1"/>
      <dgm:spPr/>
      <dgm:t>
        <a:bodyPr/>
        <a:lstStyle/>
        <a:p>
          <a:endParaRPr lang="en-GB"/>
        </a:p>
      </dgm:t>
    </dgm:pt>
    <dgm:pt modelId="{CF569B63-365B-954B-BE2C-3BE4B67242C4}">
      <dgm:prSet/>
      <dgm:spPr/>
      <dgm:t>
        <a:bodyPr/>
        <a:lstStyle/>
        <a:p>
          <a:r>
            <a:rPr lang="bg-BG" noProof="0" dirty="0">
              <a:solidFill>
                <a:srgbClr val="FF0000"/>
              </a:solidFill>
            </a:rPr>
            <a:t>ЦАИС ЕОП</a:t>
          </a:r>
        </a:p>
      </dgm:t>
    </dgm:pt>
    <dgm:pt modelId="{5248357E-784D-1647-A5C5-D31D0B41F7AC}" type="parTrans" cxnId="{05EE615A-2F7F-0C4D-8FFD-E97816308527}">
      <dgm:prSet/>
      <dgm:spPr/>
      <dgm:t>
        <a:bodyPr/>
        <a:lstStyle/>
        <a:p>
          <a:endParaRPr lang="en-GB"/>
        </a:p>
      </dgm:t>
    </dgm:pt>
    <dgm:pt modelId="{F5DABEDB-5997-2A40-B00A-66FFDA6E0871}" type="sibTrans" cxnId="{05EE615A-2F7F-0C4D-8FFD-E97816308527}">
      <dgm:prSet/>
      <dgm:spPr/>
      <dgm:t>
        <a:bodyPr/>
        <a:lstStyle/>
        <a:p>
          <a:endParaRPr lang="en-GB"/>
        </a:p>
      </dgm:t>
    </dgm:pt>
    <dgm:pt modelId="{B1785806-E788-744D-9874-87437CAF6C3A}">
      <dgm:prSet/>
      <dgm:spPr/>
      <dgm:t>
        <a:bodyPr/>
        <a:lstStyle/>
        <a:p>
          <a:r>
            <a:rPr lang="bg-BG" noProof="0" dirty="0">
              <a:solidFill>
                <a:srgbClr val="FF0000"/>
              </a:solidFill>
            </a:rPr>
            <a:t>Архив на ОП в ДВ</a:t>
          </a:r>
        </a:p>
      </dgm:t>
    </dgm:pt>
    <dgm:pt modelId="{EDCE2124-43B3-D244-824E-FF81EDC17C3F}" type="parTrans" cxnId="{F1B1AA05-7047-6B49-8AFD-45445FA4CD6E}">
      <dgm:prSet/>
      <dgm:spPr/>
      <dgm:t>
        <a:bodyPr/>
        <a:lstStyle/>
        <a:p>
          <a:endParaRPr lang="en-GB"/>
        </a:p>
      </dgm:t>
    </dgm:pt>
    <dgm:pt modelId="{954A0D58-07A9-3041-8F07-6042B5F844B7}" type="sibTrans" cxnId="{F1B1AA05-7047-6B49-8AFD-45445FA4CD6E}">
      <dgm:prSet/>
      <dgm:spPr/>
      <dgm:t>
        <a:bodyPr/>
        <a:lstStyle/>
        <a:p>
          <a:endParaRPr lang="en-GB"/>
        </a:p>
      </dgm:t>
    </dgm:pt>
    <dgm:pt modelId="{9B602119-1EEF-C441-9634-481119071585}">
      <dgm:prSet/>
      <dgm:spPr/>
      <dgm:t>
        <a:bodyPr/>
        <a:lstStyle/>
        <a:p>
          <a:r>
            <a:rPr lang="bg-BG" noProof="0" dirty="0"/>
            <a:t>Регистър, действащ преди въвеждането на ЦАИС ЕОП</a:t>
          </a:r>
        </a:p>
      </dgm:t>
    </dgm:pt>
    <dgm:pt modelId="{92ADB351-4E6E-BD4F-9CDC-90508CBEE660}" type="parTrans" cxnId="{5441AB60-4EE0-7F41-BFBD-83170B67D4F7}">
      <dgm:prSet/>
      <dgm:spPr/>
      <dgm:t>
        <a:bodyPr/>
        <a:lstStyle/>
        <a:p>
          <a:endParaRPr lang="en-GB"/>
        </a:p>
      </dgm:t>
    </dgm:pt>
    <dgm:pt modelId="{DA0C3545-F3E3-3C4E-B6BB-B8FC5D15A60C}" type="sibTrans" cxnId="{5441AB60-4EE0-7F41-BFBD-83170B67D4F7}">
      <dgm:prSet/>
      <dgm:spPr/>
      <dgm:t>
        <a:bodyPr/>
        <a:lstStyle/>
        <a:p>
          <a:endParaRPr lang="en-GB"/>
        </a:p>
      </dgm:t>
    </dgm:pt>
    <dgm:pt modelId="{756BB712-7A0D-B54B-A6B4-ED91C92E3C21}">
      <dgm:prSet/>
      <dgm:spPr/>
      <dgm:t>
        <a:bodyPr/>
        <a:lstStyle/>
        <a:p>
          <a:r>
            <a:rPr lang="bg-BG" noProof="0" dirty="0">
              <a:effectLst/>
              <a:latin typeface="Cambria" panose="02040503050406030204" pitchFamily="18" charset="0"/>
              <a:ea typeface="Times New Roman" panose="02020603050405020304" pitchFamily="18" charset="0"/>
              <a:cs typeface="Times New Roman" panose="02020603050405020304" pitchFamily="18" charset="0"/>
            </a:rPr>
            <a:t>Публичният достъп до обществените поръчки се осъществява чрез:</a:t>
          </a:r>
          <a:endParaRPr lang="bg-BG" noProof="0" dirty="0"/>
        </a:p>
      </dgm:t>
    </dgm:pt>
    <dgm:pt modelId="{5644DA81-2026-074C-AF43-3D361D14349E}" type="parTrans" cxnId="{17365AAB-4355-214D-861F-51B43D853B92}">
      <dgm:prSet/>
      <dgm:spPr/>
      <dgm:t>
        <a:bodyPr/>
        <a:lstStyle/>
        <a:p>
          <a:endParaRPr lang="en-GB"/>
        </a:p>
      </dgm:t>
    </dgm:pt>
    <dgm:pt modelId="{3D217CD2-0752-C741-97E7-726E3307D05D}" type="sibTrans" cxnId="{17365AAB-4355-214D-861F-51B43D853B92}">
      <dgm:prSet/>
      <dgm:spPr/>
      <dgm:t>
        <a:bodyPr/>
        <a:lstStyle/>
        <a:p>
          <a:endParaRPr lang="en-GB"/>
        </a:p>
      </dgm:t>
    </dgm:pt>
    <dgm:pt modelId="{C5534077-1F9C-AB4E-A4DE-A254BA0D3021}" type="pres">
      <dgm:prSet presAssocID="{1BDE0BAF-8F01-0346-8D49-D2F81B15EB09}" presName="linear" presStyleCnt="0">
        <dgm:presLayoutVars>
          <dgm:animLvl val="lvl"/>
          <dgm:resizeHandles val="exact"/>
        </dgm:presLayoutVars>
      </dgm:prSet>
      <dgm:spPr/>
    </dgm:pt>
    <dgm:pt modelId="{667D209C-14DF-8042-8D5F-322CD8E79384}" type="pres">
      <dgm:prSet presAssocID="{756BB712-7A0D-B54B-A6B4-ED91C92E3C21}" presName="parentText" presStyleLbl="node1" presStyleIdx="0" presStyleCnt="1">
        <dgm:presLayoutVars>
          <dgm:chMax val="0"/>
          <dgm:bulletEnabled val="1"/>
        </dgm:presLayoutVars>
      </dgm:prSet>
      <dgm:spPr/>
    </dgm:pt>
    <dgm:pt modelId="{E8717834-3A93-2441-95F9-E0EF918B2E11}" type="pres">
      <dgm:prSet presAssocID="{756BB712-7A0D-B54B-A6B4-ED91C92E3C21}" presName="childText" presStyleLbl="revTx" presStyleIdx="0" presStyleCnt="1">
        <dgm:presLayoutVars>
          <dgm:bulletEnabled val="1"/>
        </dgm:presLayoutVars>
      </dgm:prSet>
      <dgm:spPr/>
    </dgm:pt>
  </dgm:ptLst>
  <dgm:cxnLst>
    <dgm:cxn modelId="{F1B1AA05-7047-6B49-8AFD-45445FA4CD6E}" srcId="{756BB712-7A0D-B54B-A6B4-ED91C92E3C21}" destId="{B1785806-E788-744D-9874-87437CAF6C3A}" srcOrd="1" destOrd="0" parTransId="{EDCE2124-43B3-D244-824E-FF81EDC17C3F}" sibTransId="{954A0D58-07A9-3041-8F07-6042B5F844B7}"/>
    <dgm:cxn modelId="{5115CA42-B248-F84C-9B0B-8D20C2355E1A}" type="presOf" srcId="{9B602119-1EEF-C441-9634-481119071585}" destId="{E8717834-3A93-2441-95F9-E0EF918B2E11}" srcOrd="0" destOrd="2" presId="urn:microsoft.com/office/officeart/2005/8/layout/vList2"/>
    <dgm:cxn modelId="{05EE615A-2F7F-0C4D-8FFD-E97816308527}" srcId="{756BB712-7A0D-B54B-A6B4-ED91C92E3C21}" destId="{CF569B63-365B-954B-BE2C-3BE4B67242C4}" srcOrd="0" destOrd="0" parTransId="{5248357E-784D-1647-A5C5-D31D0B41F7AC}" sibTransId="{F5DABEDB-5997-2A40-B00A-66FFDA6E0871}"/>
    <dgm:cxn modelId="{5441AB60-4EE0-7F41-BFBD-83170B67D4F7}" srcId="{756BB712-7A0D-B54B-A6B4-ED91C92E3C21}" destId="{9B602119-1EEF-C441-9634-481119071585}" srcOrd="2" destOrd="0" parTransId="{92ADB351-4E6E-BD4F-9CDC-90508CBEE660}" sibTransId="{DA0C3545-F3E3-3C4E-B6BB-B8FC5D15A60C}"/>
    <dgm:cxn modelId="{7A74E099-2D1A-8848-BEFA-66E34D8FEAC0}" type="presOf" srcId="{B1785806-E788-744D-9874-87437CAF6C3A}" destId="{E8717834-3A93-2441-95F9-E0EF918B2E11}" srcOrd="0" destOrd="1" presId="urn:microsoft.com/office/officeart/2005/8/layout/vList2"/>
    <dgm:cxn modelId="{17365AAB-4355-214D-861F-51B43D853B92}" srcId="{1BDE0BAF-8F01-0346-8D49-D2F81B15EB09}" destId="{756BB712-7A0D-B54B-A6B4-ED91C92E3C21}" srcOrd="0" destOrd="0" parTransId="{5644DA81-2026-074C-AF43-3D361D14349E}" sibTransId="{3D217CD2-0752-C741-97E7-726E3307D05D}"/>
    <dgm:cxn modelId="{223704B2-2DA8-F141-9BA8-981F90D39C3D}" type="presOf" srcId="{1BDE0BAF-8F01-0346-8D49-D2F81B15EB09}" destId="{C5534077-1F9C-AB4E-A4DE-A254BA0D3021}" srcOrd="0" destOrd="0" presId="urn:microsoft.com/office/officeart/2005/8/layout/vList2"/>
    <dgm:cxn modelId="{EB92BBC6-9C8B-8A46-9EBE-EA5B51A66F38}" type="presOf" srcId="{756BB712-7A0D-B54B-A6B4-ED91C92E3C21}" destId="{667D209C-14DF-8042-8D5F-322CD8E79384}" srcOrd="0" destOrd="0" presId="urn:microsoft.com/office/officeart/2005/8/layout/vList2"/>
    <dgm:cxn modelId="{FC01D3EF-49AC-3947-B0CC-EAEB94EE4D0F}" type="presOf" srcId="{CF569B63-365B-954B-BE2C-3BE4B67242C4}" destId="{E8717834-3A93-2441-95F9-E0EF918B2E11}" srcOrd="0" destOrd="0" presId="urn:microsoft.com/office/officeart/2005/8/layout/vList2"/>
    <dgm:cxn modelId="{4BC4E9F4-77C3-7C46-80E9-8B73DB0B552F}" type="presParOf" srcId="{C5534077-1F9C-AB4E-A4DE-A254BA0D3021}" destId="{667D209C-14DF-8042-8D5F-322CD8E79384}" srcOrd="0" destOrd="0" presId="urn:microsoft.com/office/officeart/2005/8/layout/vList2"/>
    <dgm:cxn modelId="{DEF6BF4A-5832-3340-8A0F-F455083FC576}" type="presParOf" srcId="{C5534077-1F9C-AB4E-A4DE-A254BA0D3021}" destId="{E8717834-3A93-2441-95F9-E0EF918B2E11}" srcOrd="1" destOrd="0" presId="urn:microsoft.com/office/officeart/2005/8/layout/vList2"/>
  </dgm:cxnLst>
  <dgm:bg>
    <a:noFill/>
  </dgm:bg>
  <dgm:whole/>
  <dgm:extLst>
    <a:ext uri="http://schemas.microsoft.com/office/drawing/2008/diagram">
      <dsp:dataModelExt xmlns:dsp="http://schemas.microsoft.com/office/drawing/2008/diagram" relId="rId14"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AF505B5E-118D-A246-B846-629B362956C8}" type="doc">
      <dgm:prSet loTypeId="urn:microsoft.com/office/officeart/2005/8/layout/venn1" loCatId="relationship" qsTypeId="urn:microsoft.com/office/officeart/2005/8/quickstyle/3d1" qsCatId="3D" csTypeId="urn:microsoft.com/office/officeart/2005/8/colors/accent1_2" csCatId="accent1" phldr="1"/>
      <dgm:spPr/>
      <dgm:t>
        <a:bodyPr/>
        <a:lstStyle/>
        <a:p>
          <a:endParaRPr lang="en-GB"/>
        </a:p>
      </dgm:t>
    </dgm:pt>
    <dgm:pt modelId="{6E68143F-F3B3-D847-9A15-B748DAA26353}">
      <dgm:prSet custT="1"/>
      <dgm:spPr>
        <a:solidFill>
          <a:schemeClr val="accent2">
            <a:lumMod val="75000"/>
          </a:schemeClr>
        </a:solidFill>
      </dgm:spPr>
      <dgm:t>
        <a:bodyPr/>
        <a:lstStyle/>
        <a:p>
          <a:r>
            <a:rPr lang="bg-BG" sz="2400" b="0" i="1" dirty="0">
              <a:ln/>
              <a:solidFill>
                <a:schemeClr val="bg1"/>
              </a:solidFill>
            </a:rPr>
            <a:t>Публичен достъп до обществените поръчки</a:t>
          </a:r>
          <a:endParaRPr lang="en-BG" sz="2400" i="1" dirty="0">
            <a:ln/>
            <a:solidFill>
              <a:schemeClr val="bg1"/>
            </a:solidFill>
          </a:endParaRPr>
        </a:p>
      </dgm:t>
    </dgm:pt>
    <dgm:pt modelId="{5DC17093-9B8F-494B-AC18-0DB18BED3634}" type="parTrans" cxnId="{747E5F86-F03A-674D-8E49-53C163B35948}">
      <dgm:prSet/>
      <dgm:spPr/>
      <dgm:t>
        <a:bodyPr/>
        <a:lstStyle/>
        <a:p>
          <a:endParaRPr lang="en-GB" sz="1800" i="1"/>
        </a:p>
      </dgm:t>
    </dgm:pt>
    <dgm:pt modelId="{3F3ADFB6-564F-464D-AB67-8C2AAE597C60}" type="sibTrans" cxnId="{747E5F86-F03A-674D-8E49-53C163B35948}">
      <dgm:prSet/>
      <dgm:spPr/>
      <dgm:t>
        <a:bodyPr/>
        <a:lstStyle/>
        <a:p>
          <a:endParaRPr lang="en-GB" sz="1800" i="1"/>
        </a:p>
      </dgm:t>
    </dgm:pt>
    <dgm:pt modelId="{DE4DED65-449D-D249-B652-1523283B5FE1}" type="pres">
      <dgm:prSet presAssocID="{AF505B5E-118D-A246-B846-629B362956C8}" presName="compositeShape" presStyleCnt="0">
        <dgm:presLayoutVars>
          <dgm:chMax val="7"/>
          <dgm:dir/>
          <dgm:resizeHandles val="exact"/>
        </dgm:presLayoutVars>
      </dgm:prSet>
      <dgm:spPr/>
    </dgm:pt>
    <dgm:pt modelId="{7CA5F2C2-8DAA-3940-8EE7-AA2F9967B32B}" type="pres">
      <dgm:prSet presAssocID="{6E68143F-F3B3-D847-9A15-B748DAA26353}" presName="circ1TxSh" presStyleLbl="vennNode1" presStyleIdx="0" presStyleCnt="1"/>
      <dgm:spPr/>
    </dgm:pt>
  </dgm:ptLst>
  <dgm:cxnLst>
    <dgm:cxn modelId="{9A97E914-D29D-8045-AE3D-2557771B99F3}" type="presOf" srcId="{6E68143F-F3B3-D847-9A15-B748DAA26353}" destId="{7CA5F2C2-8DAA-3940-8EE7-AA2F9967B32B}" srcOrd="0" destOrd="0" presId="urn:microsoft.com/office/officeart/2005/8/layout/venn1"/>
    <dgm:cxn modelId="{E3FE7826-AB70-5B4A-B545-E9E7BAEA7F29}" type="presOf" srcId="{AF505B5E-118D-A246-B846-629B362956C8}" destId="{DE4DED65-449D-D249-B652-1523283B5FE1}" srcOrd="0" destOrd="0" presId="urn:microsoft.com/office/officeart/2005/8/layout/venn1"/>
    <dgm:cxn modelId="{747E5F86-F03A-674D-8E49-53C163B35948}" srcId="{AF505B5E-118D-A246-B846-629B362956C8}" destId="{6E68143F-F3B3-D847-9A15-B748DAA26353}" srcOrd="0" destOrd="0" parTransId="{5DC17093-9B8F-494B-AC18-0DB18BED3634}" sibTransId="{3F3ADFB6-564F-464D-AB67-8C2AAE597C60}"/>
    <dgm:cxn modelId="{781430E6-7E2C-D34B-8544-796C4426A0FE}" type="presParOf" srcId="{DE4DED65-449D-D249-B652-1523283B5FE1}" destId="{7CA5F2C2-8DAA-3940-8EE7-AA2F9967B32B}"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DE0BAF-8F01-0346-8D49-D2F81B15EB09}" type="doc">
      <dgm:prSet loTypeId="urn:microsoft.com/office/officeart/2005/8/layout/hList3" loCatId="list" qsTypeId="urn:microsoft.com/office/officeart/2005/8/quickstyle/3d2" qsCatId="3D" csTypeId="urn:microsoft.com/office/officeart/2005/8/colors/accent2_1" csCatId="accent2" phldr="1"/>
      <dgm:spPr/>
      <dgm:t>
        <a:bodyPr/>
        <a:lstStyle/>
        <a:p>
          <a:endParaRPr lang="en-GB"/>
        </a:p>
      </dgm:t>
    </dgm:pt>
    <dgm:pt modelId="{7B173833-D253-C241-B1AC-E23480704FE3}">
      <dgm:prSet custT="1"/>
      <dgm:spPr/>
      <dgm:t>
        <a:bodyPr/>
        <a:lstStyle/>
        <a:p>
          <a:r>
            <a:rPr lang="en-BG" sz="2800" kern="1200" dirty="0">
              <a:effectLst/>
              <a:latin typeface="Cambria" panose="02040503050406030204" pitchFamily="18" charset="0"/>
            </a:rPr>
            <a:t>Особености на търсене на информация за Обществени поръчки при:</a:t>
          </a:r>
          <a:endParaRPr lang="bg-BG" sz="2800" b="0" i="0" kern="1200" noProof="0" dirty="0">
            <a:ln/>
            <a:latin typeface="Cambria" panose="02040503050406030204"/>
            <a:ea typeface="+mn-ea"/>
            <a:cs typeface="+mn-cs"/>
          </a:endParaRPr>
        </a:p>
      </dgm:t>
    </dgm:pt>
    <dgm:pt modelId="{7E35CD0B-3EEB-4A4F-AA7E-1E3AAA02EB65}" type="parTrans" cxnId="{65B076CA-5C83-8C44-BA09-3727DB80A6D6}">
      <dgm:prSet/>
      <dgm:spPr/>
      <dgm:t>
        <a:bodyPr/>
        <a:lstStyle/>
        <a:p>
          <a:endParaRPr lang="en-GB"/>
        </a:p>
      </dgm:t>
    </dgm:pt>
    <dgm:pt modelId="{E1D9480A-3F6C-B940-B2E7-D5DBB7B5C467}" type="sibTrans" cxnId="{65B076CA-5C83-8C44-BA09-3727DB80A6D6}">
      <dgm:prSet/>
      <dgm:spPr/>
      <dgm:t>
        <a:bodyPr/>
        <a:lstStyle/>
        <a:p>
          <a:endParaRPr lang="en-GB"/>
        </a:p>
      </dgm:t>
    </dgm:pt>
    <dgm:pt modelId="{D7279A05-A406-9943-AC41-F9D06CA74F9E}">
      <dgm:prSet/>
      <dgm:spPr/>
      <dgm:t>
        <a:bodyPr/>
        <a:lstStyle/>
        <a:p>
          <a:r>
            <a:rPr lang="bg-BG" dirty="0"/>
            <a:t>О</a:t>
          </a:r>
          <a:r>
            <a:rPr lang="en-BG" dirty="0"/>
            <a:t>бявяване на процедура за ОП</a:t>
          </a:r>
          <a:endParaRPr lang="bg-BG" dirty="0"/>
        </a:p>
      </dgm:t>
    </dgm:pt>
    <dgm:pt modelId="{93A5539A-C539-B043-9265-FF78D9089C6D}" type="parTrans" cxnId="{E661FC43-CC8E-5849-9A5E-B8C382CADB65}">
      <dgm:prSet/>
      <dgm:spPr/>
      <dgm:t>
        <a:bodyPr/>
        <a:lstStyle/>
        <a:p>
          <a:endParaRPr lang="en-GB"/>
        </a:p>
      </dgm:t>
    </dgm:pt>
    <dgm:pt modelId="{AAD44737-998B-ED46-A900-1143C3CB7B41}" type="sibTrans" cxnId="{E661FC43-CC8E-5849-9A5E-B8C382CADB65}">
      <dgm:prSet/>
      <dgm:spPr/>
      <dgm:t>
        <a:bodyPr/>
        <a:lstStyle/>
        <a:p>
          <a:endParaRPr lang="en-GB"/>
        </a:p>
      </dgm:t>
    </dgm:pt>
    <dgm:pt modelId="{52232EA0-1D2C-6F46-A0B0-803A0E91792E}">
      <dgm:prSet/>
      <dgm:spPr/>
      <dgm:t>
        <a:bodyPr/>
        <a:lstStyle/>
        <a:p>
          <a:r>
            <a:rPr lang="en-BG" dirty="0"/>
            <a:t>Оповестяване на сключените договори по дадена обявена процедура за ОП</a:t>
          </a:r>
          <a:endParaRPr lang="bg-BG" noProof="0" dirty="0"/>
        </a:p>
      </dgm:t>
    </dgm:pt>
    <dgm:pt modelId="{45FCC679-5D6A-3A46-A675-B3275DC3DAE0}" type="parTrans" cxnId="{D523C10A-AD92-CD4F-AF2E-DE0FF55F1BB0}">
      <dgm:prSet/>
      <dgm:spPr/>
      <dgm:t>
        <a:bodyPr/>
        <a:lstStyle/>
        <a:p>
          <a:endParaRPr lang="en-GB"/>
        </a:p>
      </dgm:t>
    </dgm:pt>
    <dgm:pt modelId="{4BB3F851-6430-2649-90C4-0A58A451A6C0}" type="sibTrans" cxnId="{D523C10A-AD92-CD4F-AF2E-DE0FF55F1BB0}">
      <dgm:prSet/>
      <dgm:spPr/>
      <dgm:t>
        <a:bodyPr/>
        <a:lstStyle/>
        <a:p>
          <a:endParaRPr lang="en-GB"/>
        </a:p>
      </dgm:t>
    </dgm:pt>
    <dgm:pt modelId="{BB25C338-29E6-F84C-99E7-7F1D72734EC2}" type="pres">
      <dgm:prSet presAssocID="{1BDE0BAF-8F01-0346-8D49-D2F81B15EB09}" presName="composite" presStyleCnt="0">
        <dgm:presLayoutVars>
          <dgm:chMax val="1"/>
          <dgm:dir/>
          <dgm:resizeHandles val="exact"/>
        </dgm:presLayoutVars>
      </dgm:prSet>
      <dgm:spPr/>
    </dgm:pt>
    <dgm:pt modelId="{2344C35D-A36E-5840-9B45-A52CE14E30E7}" type="pres">
      <dgm:prSet presAssocID="{7B173833-D253-C241-B1AC-E23480704FE3}" presName="roof" presStyleLbl="dkBgShp" presStyleIdx="0" presStyleCnt="2"/>
      <dgm:spPr/>
    </dgm:pt>
    <dgm:pt modelId="{69899CA8-7BA6-A042-9073-EC5E0C8F25D2}" type="pres">
      <dgm:prSet presAssocID="{7B173833-D253-C241-B1AC-E23480704FE3}" presName="pillars" presStyleCnt="0"/>
      <dgm:spPr/>
    </dgm:pt>
    <dgm:pt modelId="{5ED3DB74-252D-D541-A41C-9FFC0FD90775}" type="pres">
      <dgm:prSet presAssocID="{7B173833-D253-C241-B1AC-E23480704FE3}" presName="pillar1" presStyleLbl="node1" presStyleIdx="0" presStyleCnt="2">
        <dgm:presLayoutVars>
          <dgm:bulletEnabled val="1"/>
        </dgm:presLayoutVars>
      </dgm:prSet>
      <dgm:spPr/>
    </dgm:pt>
    <dgm:pt modelId="{6B4097F6-B759-804D-A696-B1CBEAAEF673}" type="pres">
      <dgm:prSet presAssocID="{52232EA0-1D2C-6F46-A0B0-803A0E91792E}" presName="pillarX" presStyleLbl="node1" presStyleIdx="1" presStyleCnt="2">
        <dgm:presLayoutVars>
          <dgm:bulletEnabled val="1"/>
        </dgm:presLayoutVars>
      </dgm:prSet>
      <dgm:spPr/>
    </dgm:pt>
    <dgm:pt modelId="{5ACCACAD-97BD-9342-9477-5E60CBF761DB}" type="pres">
      <dgm:prSet presAssocID="{7B173833-D253-C241-B1AC-E23480704FE3}" presName="base" presStyleLbl="dkBgShp" presStyleIdx="1" presStyleCnt="2"/>
      <dgm:spPr/>
    </dgm:pt>
  </dgm:ptLst>
  <dgm:cxnLst>
    <dgm:cxn modelId="{828F9301-29D3-0148-8784-924BD8296290}" type="presOf" srcId="{D7279A05-A406-9943-AC41-F9D06CA74F9E}" destId="{5ED3DB74-252D-D541-A41C-9FFC0FD90775}" srcOrd="0" destOrd="0" presId="urn:microsoft.com/office/officeart/2005/8/layout/hList3"/>
    <dgm:cxn modelId="{D523C10A-AD92-CD4F-AF2E-DE0FF55F1BB0}" srcId="{7B173833-D253-C241-B1AC-E23480704FE3}" destId="{52232EA0-1D2C-6F46-A0B0-803A0E91792E}" srcOrd="1" destOrd="0" parTransId="{45FCC679-5D6A-3A46-A675-B3275DC3DAE0}" sibTransId="{4BB3F851-6430-2649-90C4-0A58A451A6C0}"/>
    <dgm:cxn modelId="{20DEFA40-07F8-5C44-9EDB-1E0C99C7F753}" type="presOf" srcId="{7B173833-D253-C241-B1AC-E23480704FE3}" destId="{2344C35D-A36E-5840-9B45-A52CE14E30E7}" srcOrd="0" destOrd="0" presId="urn:microsoft.com/office/officeart/2005/8/layout/hList3"/>
    <dgm:cxn modelId="{E661FC43-CC8E-5849-9A5E-B8C382CADB65}" srcId="{7B173833-D253-C241-B1AC-E23480704FE3}" destId="{D7279A05-A406-9943-AC41-F9D06CA74F9E}" srcOrd="0" destOrd="0" parTransId="{93A5539A-C539-B043-9265-FF78D9089C6D}" sibTransId="{AAD44737-998B-ED46-A900-1143C3CB7B41}"/>
    <dgm:cxn modelId="{5E5097C6-0962-F84C-BA8F-80290685DB22}" type="presOf" srcId="{52232EA0-1D2C-6F46-A0B0-803A0E91792E}" destId="{6B4097F6-B759-804D-A696-B1CBEAAEF673}" srcOrd="0" destOrd="0" presId="urn:microsoft.com/office/officeart/2005/8/layout/hList3"/>
    <dgm:cxn modelId="{65B076CA-5C83-8C44-BA09-3727DB80A6D6}" srcId="{1BDE0BAF-8F01-0346-8D49-D2F81B15EB09}" destId="{7B173833-D253-C241-B1AC-E23480704FE3}" srcOrd="0" destOrd="0" parTransId="{7E35CD0B-3EEB-4A4F-AA7E-1E3AAA02EB65}" sibTransId="{E1D9480A-3F6C-B940-B2E7-D5DBB7B5C467}"/>
    <dgm:cxn modelId="{67D836DB-ED5C-0544-A801-4B320ADC1442}" type="presOf" srcId="{1BDE0BAF-8F01-0346-8D49-D2F81B15EB09}" destId="{BB25C338-29E6-F84C-99E7-7F1D72734EC2}" srcOrd="0" destOrd="0" presId="urn:microsoft.com/office/officeart/2005/8/layout/hList3"/>
    <dgm:cxn modelId="{6D21D099-E541-ED4B-9D63-AB0B69D144A8}" type="presParOf" srcId="{BB25C338-29E6-F84C-99E7-7F1D72734EC2}" destId="{2344C35D-A36E-5840-9B45-A52CE14E30E7}" srcOrd="0" destOrd="0" presId="urn:microsoft.com/office/officeart/2005/8/layout/hList3"/>
    <dgm:cxn modelId="{E7705362-A2B6-104B-BCAE-2CC18B0CA2B8}" type="presParOf" srcId="{BB25C338-29E6-F84C-99E7-7F1D72734EC2}" destId="{69899CA8-7BA6-A042-9073-EC5E0C8F25D2}" srcOrd="1" destOrd="0" presId="urn:microsoft.com/office/officeart/2005/8/layout/hList3"/>
    <dgm:cxn modelId="{5C05C488-37AC-DD41-84F2-E385619FA123}" type="presParOf" srcId="{69899CA8-7BA6-A042-9073-EC5E0C8F25D2}" destId="{5ED3DB74-252D-D541-A41C-9FFC0FD90775}" srcOrd="0" destOrd="0" presId="urn:microsoft.com/office/officeart/2005/8/layout/hList3"/>
    <dgm:cxn modelId="{911F2E61-B66B-BC48-880D-74C154A57398}" type="presParOf" srcId="{69899CA8-7BA6-A042-9073-EC5E0C8F25D2}" destId="{6B4097F6-B759-804D-A696-B1CBEAAEF673}" srcOrd="1" destOrd="0" presId="urn:microsoft.com/office/officeart/2005/8/layout/hList3"/>
    <dgm:cxn modelId="{A557D727-E3DB-D649-8986-D88361914A5C}" type="presParOf" srcId="{BB25C338-29E6-F84C-99E7-7F1D72734EC2}" destId="{5ACCACAD-97BD-9342-9477-5E60CBF761DB}" srcOrd="2" destOrd="0" presId="urn:microsoft.com/office/officeart/2005/8/layout/hList3"/>
  </dgm:cxnLst>
  <dgm:bg>
    <a:noFill/>
  </dgm:bg>
  <dgm:whole/>
  <dgm:extLst>
    <a:ext uri="http://schemas.microsoft.com/office/drawing/2008/diagram">
      <dsp:dataModelExt xmlns:dsp="http://schemas.microsoft.com/office/drawing/2008/diagram" relId="rId14"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AF505B5E-118D-A246-B846-629B362956C8}" type="doc">
      <dgm:prSet loTypeId="urn:microsoft.com/office/officeart/2005/8/layout/venn1" loCatId="relationship" qsTypeId="urn:microsoft.com/office/officeart/2005/8/quickstyle/3d1" qsCatId="3D" csTypeId="urn:microsoft.com/office/officeart/2005/8/colors/accent1_2" csCatId="accent1" phldr="1"/>
      <dgm:spPr/>
      <dgm:t>
        <a:bodyPr/>
        <a:lstStyle/>
        <a:p>
          <a:endParaRPr lang="en-GB"/>
        </a:p>
      </dgm:t>
    </dgm:pt>
    <dgm:pt modelId="{6E68143F-F3B3-D847-9A15-B748DAA26353}">
      <dgm:prSet custT="1"/>
      <dgm:spPr>
        <a:solidFill>
          <a:schemeClr val="accent2">
            <a:lumMod val="75000"/>
          </a:schemeClr>
        </a:solidFill>
      </dgm:spPr>
      <dgm:t>
        <a:bodyPr/>
        <a:lstStyle/>
        <a:p>
          <a:r>
            <a:rPr lang="bg-BG" sz="2400" b="0" i="1" dirty="0">
              <a:ln/>
              <a:solidFill>
                <a:schemeClr val="bg1"/>
              </a:solidFill>
            </a:rPr>
            <a:t>Публичен достъп до обществените поръчки</a:t>
          </a:r>
          <a:endParaRPr lang="en-BG" sz="2400" i="1" dirty="0">
            <a:ln/>
            <a:solidFill>
              <a:schemeClr val="bg1"/>
            </a:solidFill>
          </a:endParaRPr>
        </a:p>
      </dgm:t>
    </dgm:pt>
    <dgm:pt modelId="{5DC17093-9B8F-494B-AC18-0DB18BED3634}" type="parTrans" cxnId="{747E5F86-F03A-674D-8E49-53C163B35948}">
      <dgm:prSet/>
      <dgm:spPr/>
      <dgm:t>
        <a:bodyPr/>
        <a:lstStyle/>
        <a:p>
          <a:endParaRPr lang="en-GB" sz="1800" i="1"/>
        </a:p>
      </dgm:t>
    </dgm:pt>
    <dgm:pt modelId="{3F3ADFB6-564F-464D-AB67-8C2AAE597C60}" type="sibTrans" cxnId="{747E5F86-F03A-674D-8E49-53C163B35948}">
      <dgm:prSet/>
      <dgm:spPr/>
      <dgm:t>
        <a:bodyPr/>
        <a:lstStyle/>
        <a:p>
          <a:endParaRPr lang="en-GB" sz="1800" i="1"/>
        </a:p>
      </dgm:t>
    </dgm:pt>
    <dgm:pt modelId="{DE4DED65-449D-D249-B652-1523283B5FE1}" type="pres">
      <dgm:prSet presAssocID="{AF505B5E-118D-A246-B846-629B362956C8}" presName="compositeShape" presStyleCnt="0">
        <dgm:presLayoutVars>
          <dgm:chMax val="7"/>
          <dgm:dir/>
          <dgm:resizeHandles val="exact"/>
        </dgm:presLayoutVars>
      </dgm:prSet>
      <dgm:spPr/>
    </dgm:pt>
    <dgm:pt modelId="{7CA5F2C2-8DAA-3940-8EE7-AA2F9967B32B}" type="pres">
      <dgm:prSet presAssocID="{6E68143F-F3B3-D847-9A15-B748DAA26353}" presName="circ1TxSh" presStyleLbl="vennNode1" presStyleIdx="0" presStyleCnt="1"/>
      <dgm:spPr/>
    </dgm:pt>
  </dgm:ptLst>
  <dgm:cxnLst>
    <dgm:cxn modelId="{9A97E914-D29D-8045-AE3D-2557771B99F3}" type="presOf" srcId="{6E68143F-F3B3-D847-9A15-B748DAA26353}" destId="{7CA5F2C2-8DAA-3940-8EE7-AA2F9967B32B}" srcOrd="0" destOrd="0" presId="urn:microsoft.com/office/officeart/2005/8/layout/venn1"/>
    <dgm:cxn modelId="{E3FE7826-AB70-5B4A-B545-E9E7BAEA7F29}" type="presOf" srcId="{AF505B5E-118D-A246-B846-629B362956C8}" destId="{DE4DED65-449D-D249-B652-1523283B5FE1}" srcOrd="0" destOrd="0" presId="urn:microsoft.com/office/officeart/2005/8/layout/venn1"/>
    <dgm:cxn modelId="{747E5F86-F03A-674D-8E49-53C163B35948}" srcId="{AF505B5E-118D-A246-B846-629B362956C8}" destId="{6E68143F-F3B3-D847-9A15-B748DAA26353}" srcOrd="0" destOrd="0" parTransId="{5DC17093-9B8F-494B-AC18-0DB18BED3634}" sibTransId="{3F3ADFB6-564F-464D-AB67-8C2AAE597C60}"/>
    <dgm:cxn modelId="{781430E6-7E2C-D34B-8544-796C4426A0FE}" type="presParOf" srcId="{DE4DED65-449D-D249-B652-1523283B5FE1}" destId="{7CA5F2C2-8DAA-3940-8EE7-AA2F9967B32B}"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BDE0BAF-8F01-0346-8D49-D2F81B15EB09}" type="doc">
      <dgm:prSet loTypeId="urn:microsoft.com/office/officeart/2005/8/layout/hList3" loCatId="list" qsTypeId="urn:microsoft.com/office/officeart/2005/8/quickstyle/3d2" qsCatId="3D" csTypeId="urn:microsoft.com/office/officeart/2005/8/colors/accent2_1" csCatId="accent2" phldr="1"/>
      <dgm:spPr/>
      <dgm:t>
        <a:bodyPr/>
        <a:lstStyle/>
        <a:p>
          <a:endParaRPr lang="en-GB"/>
        </a:p>
      </dgm:t>
    </dgm:pt>
    <dgm:pt modelId="{7B173833-D253-C241-B1AC-E23480704FE3}">
      <dgm:prSet custT="1"/>
      <dgm:spPr/>
      <dgm:t>
        <a:bodyPr/>
        <a:lstStyle/>
        <a:p>
          <a:r>
            <a:rPr lang="bg-BG" sz="2800" kern="1200" dirty="0">
              <a:effectLst/>
              <a:latin typeface="Cambria" panose="02040503050406030204" pitchFamily="18" charset="0"/>
              <a:ea typeface="Times New Roman" panose="02020603050405020304" pitchFamily="18" charset="0"/>
              <a:cs typeface="Times New Roman" panose="02020603050405020304" pitchFamily="18" charset="0"/>
            </a:rPr>
            <a:t>Оповестяване на сключените договори по дадена обявена процедура за обществена поръчка</a:t>
          </a:r>
          <a:endParaRPr lang="bg-BG" sz="2800" b="0" i="0" kern="1200" noProof="0" dirty="0">
            <a:ln/>
            <a:latin typeface="Cambria" panose="02040503050406030204"/>
            <a:ea typeface="+mn-ea"/>
            <a:cs typeface="+mn-cs"/>
          </a:endParaRPr>
        </a:p>
      </dgm:t>
    </dgm:pt>
    <dgm:pt modelId="{7E35CD0B-3EEB-4A4F-AA7E-1E3AAA02EB65}" type="parTrans" cxnId="{65B076CA-5C83-8C44-BA09-3727DB80A6D6}">
      <dgm:prSet/>
      <dgm:spPr/>
      <dgm:t>
        <a:bodyPr/>
        <a:lstStyle/>
        <a:p>
          <a:endParaRPr lang="en-GB"/>
        </a:p>
      </dgm:t>
    </dgm:pt>
    <dgm:pt modelId="{E1D9480A-3F6C-B940-B2E7-D5DBB7B5C467}" type="sibTrans" cxnId="{65B076CA-5C83-8C44-BA09-3727DB80A6D6}">
      <dgm:prSet/>
      <dgm:spPr/>
      <dgm:t>
        <a:bodyPr/>
        <a:lstStyle/>
        <a:p>
          <a:endParaRPr lang="en-GB"/>
        </a:p>
      </dgm:t>
    </dgm:pt>
    <dgm:pt modelId="{D7279A05-A406-9943-AC41-F9D06CA74F9E}">
      <dgm:prSet/>
      <dgm:spPr/>
      <dgm:t>
        <a:bodyPr/>
        <a:lstStyle/>
        <a:p>
          <a:r>
            <a:rPr lang="bg-BG" dirty="0">
              <a:effectLst/>
              <a:latin typeface="Cambria" panose="02040503050406030204" pitchFamily="18" charset="0"/>
              <a:ea typeface="Times New Roman" panose="02020603050405020304" pitchFamily="18" charset="0"/>
              <a:cs typeface="Times New Roman" panose="02020603050405020304" pitchFamily="18" charset="0"/>
            </a:rPr>
            <a:t>Това означава кой точно е спечелил обявената процедура. Сключените договори може да намерим чрез линка от началната страница на уеб сайта на АОП: „Договори, публикувани вчера“. Тук единствено възможното търсене е по времеви интервал от дати. За сметка на това има възможност за абонамент чрез </a:t>
          </a:r>
          <a:r>
            <a:rPr lang="en-US" dirty="0">
              <a:effectLst/>
              <a:latin typeface="Cambria" panose="02040503050406030204" pitchFamily="18" charset="0"/>
              <a:ea typeface="Times New Roman" panose="02020603050405020304" pitchFamily="18" charset="0"/>
              <a:cs typeface="Times New Roman" panose="02020603050405020304" pitchFamily="18" charset="0"/>
            </a:rPr>
            <a:t>RSS</a:t>
          </a:r>
          <a:r>
            <a:rPr lang="bg-BG" dirty="0">
              <a:effectLst/>
              <a:latin typeface="Cambria" panose="02040503050406030204" pitchFamily="18" charset="0"/>
              <a:ea typeface="Times New Roman" panose="02020603050405020304" pitchFamily="18" charset="0"/>
              <a:cs typeface="Times New Roman" panose="02020603050405020304" pitchFamily="18" charset="0"/>
            </a:rPr>
            <a:t> поток от новини. </a:t>
          </a:r>
          <a:endParaRPr lang="bg-BG" dirty="0"/>
        </a:p>
      </dgm:t>
    </dgm:pt>
    <dgm:pt modelId="{93A5539A-C539-B043-9265-FF78D9089C6D}" type="parTrans" cxnId="{E661FC43-CC8E-5849-9A5E-B8C382CADB65}">
      <dgm:prSet/>
      <dgm:spPr/>
      <dgm:t>
        <a:bodyPr/>
        <a:lstStyle/>
        <a:p>
          <a:endParaRPr lang="en-GB"/>
        </a:p>
      </dgm:t>
    </dgm:pt>
    <dgm:pt modelId="{AAD44737-998B-ED46-A900-1143C3CB7B41}" type="sibTrans" cxnId="{E661FC43-CC8E-5849-9A5E-B8C382CADB65}">
      <dgm:prSet/>
      <dgm:spPr/>
      <dgm:t>
        <a:bodyPr/>
        <a:lstStyle/>
        <a:p>
          <a:endParaRPr lang="en-GB"/>
        </a:p>
      </dgm:t>
    </dgm:pt>
    <dgm:pt modelId="{52232EA0-1D2C-6F46-A0B0-803A0E91792E}">
      <dgm:prSet/>
      <dgm:spPr/>
      <dgm:t>
        <a:bodyPr/>
        <a:lstStyle/>
        <a:p>
          <a:r>
            <a:rPr lang="bg-BG" dirty="0">
              <a:effectLst/>
              <a:latin typeface="Cambria" panose="02040503050406030204" pitchFamily="18" charset="0"/>
              <a:ea typeface="Times New Roman" panose="02020603050405020304" pitchFamily="18" charset="0"/>
              <a:cs typeface="Times New Roman" panose="02020603050405020304" pitchFamily="18" charset="0"/>
            </a:rPr>
            <a:t>Ако трябва да се намери с кого е сключен договор при вече приключила процедура, то в случай, че поръчката фигурира в ЦАИС ЕОП, при отварянето й ще бъде налична и информацията за всички сключени договори, ако има такива.</a:t>
          </a:r>
          <a:endParaRPr lang="bg-BG" noProof="0" dirty="0"/>
        </a:p>
      </dgm:t>
    </dgm:pt>
    <dgm:pt modelId="{45FCC679-5D6A-3A46-A675-B3275DC3DAE0}" type="parTrans" cxnId="{D523C10A-AD92-CD4F-AF2E-DE0FF55F1BB0}">
      <dgm:prSet/>
      <dgm:spPr/>
      <dgm:t>
        <a:bodyPr/>
        <a:lstStyle/>
        <a:p>
          <a:endParaRPr lang="en-GB"/>
        </a:p>
      </dgm:t>
    </dgm:pt>
    <dgm:pt modelId="{4BB3F851-6430-2649-90C4-0A58A451A6C0}" type="sibTrans" cxnId="{D523C10A-AD92-CD4F-AF2E-DE0FF55F1BB0}">
      <dgm:prSet/>
      <dgm:spPr/>
      <dgm:t>
        <a:bodyPr/>
        <a:lstStyle/>
        <a:p>
          <a:endParaRPr lang="en-GB"/>
        </a:p>
      </dgm:t>
    </dgm:pt>
    <dgm:pt modelId="{BB25C338-29E6-F84C-99E7-7F1D72734EC2}" type="pres">
      <dgm:prSet presAssocID="{1BDE0BAF-8F01-0346-8D49-D2F81B15EB09}" presName="composite" presStyleCnt="0">
        <dgm:presLayoutVars>
          <dgm:chMax val="1"/>
          <dgm:dir/>
          <dgm:resizeHandles val="exact"/>
        </dgm:presLayoutVars>
      </dgm:prSet>
      <dgm:spPr/>
    </dgm:pt>
    <dgm:pt modelId="{2344C35D-A36E-5840-9B45-A52CE14E30E7}" type="pres">
      <dgm:prSet presAssocID="{7B173833-D253-C241-B1AC-E23480704FE3}" presName="roof" presStyleLbl="dkBgShp" presStyleIdx="0" presStyleCnt="2"/>
      <dgm:spPr/>
    </dgm:pt>
    <dgm:pt modelId="{69899CA8-7BA6-A042-9073-EC5E0C8F25D2}" type="pres">
      <dgm:prSet presAssocID="{7B173833-D253-C241-B1AC-E23480704FE3}" presName="pillars" presStyleCnt="0"/>
      <dgm:spPr/>
    </dgm:pt>
    <dgm:pt modelId="{5ED3DB74-252D-D541-A41C-9FFC0FD90775}" type="pres">
      <dgm:prSet presAssocID="{7B173833-D253-C241-B1AC-E23480704FE3}" presName="pillar1" presStyleLbl="node1" presStyleIdx="0" presStyleCnt="2">
        <dgm:presLayoutVars>
          <dgm:bulletEnabled val="1"/>
        </dgm:presLayoutVars>
      </dgm:prSet>
      <dgm:spPr/>
    </dgm:pt>
    <dgm:pt modelId="{6B4097F6-B759-804D-A696-B1CBEAAEF673}" type="pres">
      <dgm:prSet presAssocID="{52232EA0-1D2C-6F46-A0B0-803A0E91792E}" presName="pillarX" presStyleLbl="node1" presStyleIdx="1" presStyleCnt="2">
        <dgm:presLayoutVars>
          <dgm:bulletEnabled val="1"/>
        </dgm:presLayoutVars>
      </dgm:prSet>
      <dgm:spPr/>
    </dgm:pt>
    <dgm:pt modelId="{5ACCACAD-97BD-9342-9477-5E60CBF761DB}" type="pres">
      <dgm:prSet presAssocID="{7B173833-D253-C241-B1AC-E23480704FE3}" presName="base" presStyleLbl="dkBgShp" presStyleIdx="1" presStyleCnt="2"/>
      <dgm:spPr/>
    </dgm:pt>
  </dgm:ptLst>
  <dgm:cxnLst>
    <dgm:cxn modelId="{828F9301-29D3-0148-8784-924BD8296290}" type="presOf" srcId="{D7279A05-A406-9943-AC41-F9D06CA74F9E}" destId="{5ED3DB74-252D-D541-A41C-9FFC0FD90775}" srcOrd="0" destOrd="0" presId="urn:microsoft.com/office/officeart/2005/8/layout/hList3"/>
    <dgm:cxn modelId="{D523C10A-AD92-CD4F-AF2E-DE0FF55F1BB0}" srcId="{7B173833-D253-C241-B1AC-E23480704FE3}" destId="{52232EA0-1D2C-6F46-A0B0-803A0E91792E}" srcOrd="1" destOrd="0" parTransId="{45FCC679-5D6A-3A46-A675-B3275DC3DAE0}" sibTransId="{4BB3F851-6430-2649-90C4-0A58A451A6C0}"/>
    <dgm:cxn modelId="{20DEFA40-07F8-5C44-9EDB-1E0C99C7F753}" type="presOf" srcId="{7B173833-D253-C241-B1AC-E23480704FE3}" destId="{2344C35D-A36E-5840-9B45-A52CE14E30E7}" srcOrd="0" destOrd="0" presId="urn:microsoft.com/office/officeart/2005/8/layout/hList3"/>
    <dgm:cxn modelId="{E661FC43-CC8E-5849-9A5E-B8C382CADB65}" srcId="{7B173833-D253-C241-B1AC-E23480704FE3}" destId="{D7279A05-A406-9943-AC41-F9D06CA74F9E}" srcOrd="0" destOrd="0" parTransId="{93A5539A-C539-B043-9265-FF78D9089C6D}" sibTransId="{AAD44737-998B-ED46-A900-1143C3CB7B41}"/>
    <dgm:cxn modelId="{5E5097C6-0962-F84C-BA8F-80290685DB22}" type="presOf" srcId="{52232EA0-1D2C-6F46-A0B0-803A0E91792E}" destId="{6B4097F6-B759-804D-A696-B1CBEAAEF673}" srcOrd="0" destOrd="0" presId="urn:microsoft.com/office/officeart/2005/8/layout/hList3"/>
    <dgm:cxn modelId="{65B076CA-5C83-8C44-BA09-3727DB80A6D6}" srcId="{1BDE0BAF-8F01-0346-8D49-D2F81B15EB09}" destId="{7B173833-D253-C241-B1AC-E23480704FE3}" srcOrd="0" destOrd="0" parTransId="{7E35CD0B-3EEB-4A4F-AA7E-1E3AAA02EB65}" sibTransId="{E1D9480A-3F6C-B940-B2E7-D5DBB7B5C467}"/>
    <dgm:cxn modelId="{67D836DB-ED5C-0544-A801-4B320ADC1442}" type="presOf" srcId="{1BDE0BAF-8F01-0346-8D49-D2F81B15EB09}" destId="{BB25C338-29E6-F84C-99E7-7F1D72734EC2}" srcOrd="0" destOrd="0" presId="urn:microsoft.com/office/officeart/2005/8/layout/hList3"/>
    <dgm:cxn modelId="{6D21D099-E541-ED4B-9D63-AB0B69D144A8}" type="presParOf" srcId="{BB25C338-29E6-F84C-99E7-7F1D72734EC2}" destId="{2344C35D-A36E-5840-9B45-A52CE14E30E7}" srcOrd="0" destOrd="0" presId="urn:microsoft.com/office/officeart/2005/8/layout/hList3"/>
    <dgm:cxn modelId="{E7705362-A2B6-104B-BCAE-2CC18B0CA2B8}" type="presParOf" srcId="{BB25C338-29E6-F84C-99E7-7F1D72734EC2}" destId="{69899CA8-7BA6-A042-9073-EC5E0C8F25D2}" srcOrd="1" destOrd="0" presId="urn:microsoft.com/office/officeart/2005/8/layout/hList3"/>
    <dgm:cxn modelId="{5C05C488-37AC-DD41-84F2-E385619FA123}" type="presParOf" srcId="{69899CA8-7BA6-A042-9073-EC5E0C8F25D2}" destId="{5ED3DB74-252D-D541-A41C-9FFC0FD90775}" srcOrd="0" destOrd="0" presId="urn:microsoft.com/office/officeart/2005/8/layout/hList3"/>
    <dgm:cxn modelId="{911F2E61-B66B-BC48-880D-74C154A57398}" type="presParOf" srcId="{69899CA8-7BA6-A042-9073-EC5E0C8F25D2}" destId="{6B4097F6-B759-804D-A696-B1CBEAAEF673}" srcOrd="1" destOrd="0" presId="urn:microsoft.com/office/officeart/2005/8/layout/hList3"/>
    <dgm:cxn modelId="{A557D727-E3DB-D649-8986-D88361914A5C}" type="presParOf" srcId="{BB25C338-29E6-F84C-99E7-7F1D72734EC2}" destId="{5ACCACAD-97BD-9342-9477-5E60CBF761DB}" srcOrd="2" destOrd="0" presId="urn:microsoft.com/office/officeart/2005/8/layout/hList3"/>
  </dgm:cxnLst>
  <dgm:bg>
    <a:noFill/>
  </dgm:bg>
  <dgm:whole/>
  <dgm:extLst>
    <a:ext uri="http://schemas.microsoft.com/office/drawing/2008/diagram">
      <dsp:dataModelExt xmlns:dsp="http://schemas.microsoft.com/office/drawing/2008/diagram" relId="rId14"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4FB46778-D9FB-5749-821A-27678E5E669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50709DB9-C77B-F74B-A459-F4EDF93903B7}">
      <dgm:prSet/>
      <dgm:spPr/>
      <dgm:t>
        <a:bodyPr/>
        <a:lstStyle/>
        <a:p>
          <a:pPr algn="ctr"/>
          <a:r>
            <a:rPr lang="en-BG" dirty="0"/>
            <a:t>Примерът е избран произволно. Водещите критерии са:</a:t>
          </a:r>
        </a:p>
      </dgm:t>
    </dgm:pt>
    <dgm:pt modelId="{C7777B29-CA2F-FE41-BB1D-FC88840C88C4}" type="parTrans" cxnId="{F4D367CD-8B14-1142-BB12-F858FD89134B}">
      <dgm:prSet/>
      <dgm:spPr/>
      <dgm:t>
        <a:bodyPr/>
        <a:lstStyle/>
        <a:p>
          <a:endParaRPr lang="en-GB"/>
        </a:p>
      </dgm:t>
    </dgm:pt>
    <dgm:pt modelId="{91445889-51D6-0648-AFF5-D5C3B4AE81C9}" type="sibTrans" cxnId="{F4D367CD-8B14-1142-BB12-F858FD89134B}">
      <dgm:prSet/>
      <dgm:spPr/>
      <dgm:t>
        <a:bodyPr/>
        <a:lstStyle/>
        <a:p>
          <a:endParaRPr lang="en-GB"/>
        </a:p>
      </dgm:t>
    </dgm:pt>
    <dgm:pt modelId="{868CAB24-FA87-2E43-B368-FD5139B3D40F}">
      <dgm:prSet/>
      <dgm:spPr/>
      <dgm:t>
        <a:bodyPr/>
        <a:lstStyle/>
        <a:p>
          <a:r>
            <a:rPr lang="bg-BG"/>
            <a:t>П</a:t>
          </a:r>
          <a:r>
            <a:rPr lang="en-BG"/>
            <a:t>роцедурата да е приключила</a:t>
          </a:r>
        </a:p>
      </dgm:t>
    </dgm:pt>
    <dgm:pt modelId="{4CDC874F-F34F-7646-9859-8E7568D99AF0}" type="parTrans" cxnId="{DF721648-240F-E448-AB42-5EA313D8F764}">
      <dgm:prSet/>
      <dgm:spPr/>
      <dgm:t>
        <a:bodyPr/>
        <a:lstStyle/>
        <a:p>
          <a:endParaRPr lang="en-GB"/>
        </a:p>
      </dgm:t>
    </dgm:pt>
    <dgm:pt modelId="{A4DCB0D0-EB9E-D64B-AF18-1B57FDB16027}" type="sibTrans" cxnId="{DF721648-240F-E448-AB42-5EA313D8F764}">
      <dgm:prSet/>
      <dgm:spPr/>
      <dgm:t>
        <a:bodyPr/>
        <a:lstStyle/>
        <a:p>
          <a:endParaRPr lang="en-GB"/>
        </a:p>
      </dgm:t>
    </dgm:pt>
    <dgm:pt modelId="{D6E6685D-E321-1545-945E-0C3E9008763F}">
      <dgm:prSet/>
      <dgm:spPr/>
      <dgm:t>
        <a:bodyPr/>
        <a:lstStyle/>
        <a:p>
          <a:r>
            <a:rPr lang="bg-BG"/>
            <a:t>В</a:t>
          </a:r>
          <a:r>
            <a:rPr lang="en-BG"/>
            <a:t>ъзложителят да е Столична община</a:t>
          </a:r>
        </a:p>
      </dgm:t>
    </dgm:pt>
    <dgm:pt modelId="{CDE78CA5-0E2E-4D45-925E-0F08D410195E}" type="parTrans" cxnId="{484CE783-9E7B-934B-A2AD-0E8FA1EAA89B}">
      <dgm:prSet/>
      <dgm:spPr/>
      <dgm:t>
        <a:bodyPr/>
        <a:lstStyle/>
        <a:p>
          <a:endParaRPr lang="en-GB"/>
        </a:p>
      </dgm:t>
    </dgm:pt>
    <dgm:pt modelId="{5848CD1C-F3C5-6544-AB3A-3D8973A674DA}" type="sibTrans" cxnId="{484CE783-9E7B-934B-A2AD-0E8FA1EAA89B}">
      <dgm:prSet/>
      <dgm:spPr/>
      <dgm:t>
        <a:bodyPr/>
        <a:lstStyle/>
        <a:p>
          <a:endParaRPr lang="en-GB"/>
        </a:p>
      </dgm:t>
    </dgm:pt>
    <dgm:pt modelId="{63BD1FD0-9326-BF4F-9A52-A95EC399D4B8}">
      <dgm:prSet/>
      <dgm:spPr/>
      <dgm:t>
        <a:bodyPr/>
        <a:lstStyle/>
        <a:p>
          <a:r>
            <a:rPr lang="bg-BG"/>
            <a:t>П</a:t>
          </a:r>
          <a:r>
            <a:rPr lang="en-BG"/>
            <a:t>о приключената процедура да има сключен договор</a:t>
          </a:r>
        </a:p>
      </dgm:t>
    </dgm:pt>
    <dgm:pt modelId="{E1589526-B672-704C-BA5F-7702DD3BE372}" type="parTrans" cxnId="{11953052-D2A6-6A46-B94B-0ACCF5CC8F3E}">
      <dgm:prSet/>
      <dgm:spPr/>
      <dgm:t>
        <a:bodyPr/>
        <a:lstStyle/>
        <a:p>
          <a:endParaRPr lang="en-GB"/>
        </a:p>
      </dgm:t>
    </dgm:pt>
    <dgm:pt modelId="{E64EBFAF-25F0-6D43-BF61-9B8BB1AFFCF6}" type="sibTrans" cxnId="{11953052-D2A6-6A46-B94B-0ACCF5CC8F3E}">
      <dgm:prSet/>
      <dgm:spPr/>
      <dgm:t>
        <a:bodyPr/>
        <a:lstStyle/>
        <a:p>
          <a:endParaRPr lang="en-GB"/>
        </a:p>
      </dgm:t>
    </dgm:pt>
    <dgm:pt modelId="{79C6D949-443D-C548-A659-C454A1C90853}" type="pres">
      <dgm:prSet presAssocID="{4FB46778-D9FB-5749-821A-27678E5E6693}" presName="linear" presStyleCnt="0">
        <dgm:presLayoutVars>
          <dgm:animLvl val="lvl"/>
          <dgm:resizeHandles val="exact"/>
        </dgm:presLayoutVars>
      </dgm:prSet>
      <dgm:spPr/>
    </dgm:pt>
    <dgm:pt modelId="{69ADBB46-2F86-2347-8ED9-6B22A9373F9B}" type="pres">
      <dgm:prSet presAssocID="{50709DB9-C77B-F74B-A459-F4EDF93903B7}" presName="parentText" presStyleLbl="node1" presStyleIdx="0" presStyleCnt="1">
        <dgm:presLayoutVars>
          <dgm:chMax val="0"/>
          <dgm:bulletEnabled val="1"/>
        </dgm:presLayoutVars>
      </dgm:prSet>
      <dgm:spPr/>
    </dgm:pt>
    <dgm:pt modelId="{3EECF7FA-84F7-B84D-957A-2ED1BBB4176C}" type="pres">
      <dgm:prSet presAssocID="{50709DB9-C77B-F74B-A459-F4EDF93903B7}" presName="childText" presStyleLbl="revTx" presStyleIdx="0" presStyleCnt="1">
        <dgm:presLayoutVars>
          <dgm:bulletEnabled val="1"/>
        </dgm:presLayoutVars>
      </dgm:prSet>
      <dgm:spPr/>
    </dgm:pt>
  </dgm:ptLst>
  <dgm:cxnLst>
    <dgm:cxn modelId="{B159671A-14DA-F149-84DD-E03C2F2CC578}" type="presOf" srcId="{4FB46778-D9FB-5749-821A-27678E5E6693}" destId="{79C6D949-443D-C548-A659-C454A1C90853}" srcOrd="0" destOrd="0" presId="urn:microsoft.com/office/officeart/2005/8/layout/vList2"/>
    <dgm:cxn modelId="{DF721648-240F-E448-AB42-5EA313D8F764}" srcId="{50709DB9-C77B-F74B-A459-F4EDF93903B7}" destId="{868CAB24-FA87-2E43-B368-FD5139B3D40F}" srcOrd="0" destOrd="0" parTransId="{4CDC874F-F34F-7646-9859-8E7568D99AF0}" sibTransId="{A4DCB0D0-EB9E-D64B-AF18-1B57FDB16027}"/>
    <dgm:cxn modelId="{C7804F4F-5420-7246-953E-2EB41C06F9CA}" type="presOf" srcId="{63BD1FD0-9326-BF4F-9A52-A95EC399D4B8}" destId="{3EECF7FA-84F7-B84D-957A-2ED1BBB4176C}" srcOrd="0" destOrd="2" presId="urn:microsoft.com/office/officeart/2005/8/layout/vList2"/>
    <dgm:cxn modelId="{11953052-D2A6-6A46-B94B-0ACCF5CC8F3E}" srcId="{50709DB9-C77B-F74B-A459-F4EDF93903B7}" destId="{63BD1FD0-9326-BF4F-9A52-A95EC399D4B8}" srcOrd="2" destOrd="0" parTransId="{E1589526-B672-704C-BA5F-7702DD3BE372}" sibTransId="{E64EBFAF-25F0-6D43-BF61-9B8BB1AFFCF6}"/>
    <dgm:cxn modelId="{4110495F-71DE-1C47-9903-54CC84E63B7F}" type="presOf" srcId="{D6E6685D-E321-1545-945E-0C3E9008763F}" destId="{3EECF7FA-84F7-B84D-957A-2ED1BBB4176C}" srcOrd="0" destOrd="1" presId="urn:microsoft.com/office/officeart/2005/8/layout/vList2"/>
    <dgm:cxn modelId="{484CE783-9E7B-934B-A2AD-0E8FA1EAA89B}" srcId="{50709DB9-C77B-F74B-A459-F4EDF93903B7}" destId="{D6E6685D-E321-1545-945E-0C3E9008763F}" srcOrd="1" destOrd="0" parTransId="{CDE78CA5-0E2E-4D45-925E-0F08D410195E}" sibTransId="{5848CD1C-F3C5-6544-AB3A-3D8973A674DA}"/>
    <dgm:cxn modelId="{C5F27EC6-BBE1-1E4A-9EAA-7D37E2428EDE}" type="presOf" srcId="{868CAB24-FA87-2E43-B368-FD5139B3D40F}" destId="{3EECF7FA-84F7-B84D-957A-2ED1BBB4176C}" srcOrd="0" destOrd="0" presId="urn:microsoft.com/office/officeart/2005/8/layout/vList2"/>
    <dgm:cxn modelId="{94105DCA-F5FD-2E43-AB80-EDC0F59F3ACE}" type="presOf" srcId="{50709DB9-C77B-F74B-A459-F4EDF93903B7}" destId="{69ADBB46-2F86-2347-8ED9-6B22A9373F9B}" srcOrd="0" destOrd="0" presId="urn:microsoft.com/office/officeart/2005/8/layout/vList2"/>
    <dgm:cxn modelId="{F4D367CD-8B14-1142-BB12-F858FD89134B}" srcId="{4FB46778-D9FB-5749-821A-27678E5E6693}" destId="{50709DB9-C77B-F74B-A459-F4EDF93903B7}" srcOrd="0" destOrd="0" parTransId="{C7777B29-CA2F-FE41-BB1D-FC88840C88C4}" sibTransId="{91445889-51D6-0648-AFF5-D5C3B4AE81C9}"/>
    <dgm:cxn modelId="{3721D67B-E359-A343-BC03-7CD171A329A5}" type="presParOf" srcId="{79C6D949-443D-C548-A659-C454A1C90853}" destId="{69ADBB46-2F86-2347-8ED9-6B22A9373F9B}" srcOrd="0" destOrd="0" presId="urn:microsoft.com/office/officeart/2005/8/layout/vList2"/>
    <dgm:cxn modelId="{DAF97CF7-8A1F-4B49-94B5-A754A03D2A5C}" type="presParOf" srcId="{79C6D949-443D-C548-A659-C454A1C90853}" destId="{3EECF7FA-84F7-B84D-957A-2ED1BBB4176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655344-AC6B-A84B-B8AD-CD9A16ED66E9}">
      <dsp:nvSpPr>
        <dsp:cNvPr id="0" name=""/>
        <dsp:cNvSpPr/>
      </dsp:nvSpPr>
      <dsp:spPr>
        <a:xfrm>
          <a:off x="0" y="74259"/>
          <a:ext cx="6932428" cy="27518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bg-BG" sz="2800" kern="1200"/>
            <a:t>Придобиването на стоки и услуги за обществени нужди или от публични организации (всички държавни, общински и местни институции) предполага</a:t>
          </a:r>
          <a:r>
            <a:rPr lang="en-US" sz="2800" kern="1200"/>
            <a:t> </a:t>
          </a:r>
          <a:r>
            <a:rPr lang="bg-BG" sz="2800" kern="1200"/>
            <a:t>разходването на публични средства</a:t>
          </a:r>
          <a:r>
            <a:rPr lang="en-US" sz="2800" kern="1200"/>
            <a:t>. T</a:t>
          </a:r>
          <a:r>
            <a:rPr lang="bg-BG" sz="2800" kern="1200"/>
            <a:t>ова са пари от</a:t>
          </a:r>
          <a:r>
            <a:rPr lang="en-US" sz="2800" kern="1200"/>
            <a:t>:</a:t>
          </a:r>
          <a:endParaRPr lang="en-BG" sz="2800" kern="1200"/>
        </a:p>
      </dsp:txBody>
      <dsp:txXfrm>
        <a:off x="134334" y="208593"/>
        <a:ext cx="6663760" cy="2483172"/>
      </dsp:txXfrm>
    </dsp:sp>
    <dsp:sp modelId="{C5B62D14-8F8F-7D43-95CA-4735E5832017}">
      <dsp:nvSpPr>
        <dsp:cNvPr id="0" name=""/>
        <dsp:cNvSpPr/>
      </dsp:nvSpPr>
      <dsp:spPr>
        <a:xfrm>
          <a:off x="0" y="2826099"/>
          <a:ext cx="6932428" cy="2608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105"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bg-BG" sz="2200" kern="1200"/>
            <a:t>държавния бюджет, местния или общински бюджет, средства на т.нар. бюджетни организации и предприятия</a:t>
          </a:r>
          <a:endParaRPr lang="en-BG" sz="2200" kern="1200"/>
        </a:p>
        <a:p>
          <a:pPr marL="228600" lvl="1" indent="-228600" algn="l" defTabSz="977900">
            <a:lnSpc>
              <a:spcPct val="90000"/>
            </a:lnSpc>
            <a:spcBef>
              <a:spcPct val="0"/>
            </a:spcBef>
            <a:spcAft>
              <a:spcPct val="20000"/>
            </a:spcAft>
            <a:buChar char="•"/>
          </a:pPr>
          <a:r>
            <a:rPr lang="bg-BG" sz="2200" kern="1200"/>
            <a:t>предоставени средства от европейските фондове и програми</a:t>
          </a:r>
          <a:endParaRPr lang="en-BG" sz="2200" kern="1200"/>
        </a:p>
        <a:p>
          <a:pPr marL="228600" lvl="1" indent="-228600" algn="l" defTabSz="977900">
            <a:lnSpc>
              <a:spcPct val="90000"/>
            </a:lnSpc>
            <a:spcBef>
              <a:spcPct val="0"/>
            </a:spcBef>
            <a:spcAft>
              <a:spcPct val="20000"/>
            </a:spcAft>
            <a:buChar char="•"/>
          </a:pPr>
          <a:r>
            <a:rPr lang="bg-BG" sz="2200" kern="1200"/>
            <a:t>средствата за секторите на водоснабдяване, енергетика, транспорт и пощенски услуги.</a:t>
          </a:r>
          <a:endParaRPr lang="en-BG" sz="2200" kern="1200"/>
        </a:p>
      </dsp:txBody>
      <dsp:txXfrm>
        <a:off x="0" y="2826099"/>
        <a:ext cx="6932428" cy="26082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5F2C2-8DAA-3940-8EE7-AA2F9967B32B}">
      <dsp:nvSpPr>
        <dsp:cNvPr id="0" name=""/>
        <dsp:cNvSpPr/>
      </dsp:nvSpPr>
      <dsp:spPr>
        <a:xfrm>
          <a:off x="0" y="146591"/>
          <a:ext cx="3605646" cy="3605646"/>
        </a:xfrm>
        <a:prstGeom prst="ellipse">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bg-BG" sz="2400" b="0" i="1" kern="1200" dirty="0">
              <a:ln/>
              <a:solidFill>
                <a:schemeClr val="bg1"/>
              </a:solidFill>
            </a:rPr>
            <a:t>Публичен достъп до обществените поръчки</a:t>
          </a:r>
          <a:endParaRPr lang="en-BG" sz="2400" i="1" kern="1200" dirty="0">
            <a:ln/>
            <a:solidFill>
              <a:schemeClr val="bg1"/>
            </a:solidFill>
          </a:endParaRPr>
        </a:p>
      </dsp:txBody>
      <dsp:txXfrm>
        <a:off x="528035" y="674626"/>
        <a:ext cx="2549576" cy="25495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5F2C2-8DAA-3940-8EE7-AA2F9967B32B}">
      <dsp:nvSpPr>
        <dsp:cNvPr id="0" name=""/>
        <dsp:cNvSpPr/>
      </dsp:nvSpPr>
      <dsp:spPr>
        <a:xfrm>
          <a:off x="0" y="146591"/>
          <a:ext cx="3605646" cy="3605646"/>
        </a:xfrm>
        <a:prstGeom prst="ellipse">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bg-BG" sz="2400" b="0" i="1" kern="1200" dirty="0">
              <a:ln/>
              <a:solidFill>
                <a:schemeClr val="bg1"/>
              </a:solidFill>
            </a:rPr>
            <a:t>Публичен достъп до обществените поръчки</a:t>
          </a:r>
          <a:endParaRPr lang="en-BG" sz="2400" i="1" kern="1200" dirty="0">
            <a:ln/>
            <a:solidFill>
              <a:schemeClr val="bg1"/>
            </a:solidFill>
          </a:endParaRPr>
        </a:p>
      </dsp:txBody>
      <dsp:txXfrm>
        <a:off x="528035" y="674626"/>
        <a:ext cx="2549576" cy="25495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D209C-14DF-8042-8D5F-322CD8E79384}">
      <dsp:nvSpPr>
        <dsp:cNvPr id="0" name=""/>
        <dsp:cNvSpPr/>
      </dsp:nvSpPr>
      <dsp:spPr>
        <a:xfrm>
          <a:off x="0" y="49502"/>
          <a:ext cx="6574182" cy="3325140"/>
        </a:xfrm>
        <a:prstGeom prst="roundRect">
          <a:avLst/>
        </a:prstGeom>
        <a:solidFill>
          <a:schemeClr val="accent3">
            <a:alpha val="90000"/>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bg-BG" sz="4900" kern="1200" noProof="0" dirty="0">
              <a:effectLst/>
              <a:latin typeface="Cambria" panose="02040503050406030204" pitchFamily="18" charset="0"/>
              <a:ea typeface="Times New Roman" panose="02020603050405020304" pitchFamily="18" charset="0"/>
              <a:cs typeface="Times New Roman" panose="02020603050405020304" pitchFamily="18" charset="0"/>
            </a:rPr>
            <a:t>Публичният достъп до обществените поръчки се осъществява чрез:</a:t>
          </a:r>
          <a:endParaRPr lang="bg-BG" sz="4900" kern="1200" noProof="0" dirty="0"/>
        </a:p>
      </dsp:txBody>
      <dsp:txXfrm>
        <a:off x="162320" y="211822"/>
        <a:ext cx="6249542" cy="3000500"/>
      </dsp:txXfrm>
    </dsp:sp>
    <dsp:sp modelId="{E8717834-3A93-2441-95F9-E0EF918B2E11}">
      <dsp:nvSpPr>
        <dsp:cNvPr id="0" name=""/>
        <dsp:cNvSpPr/>
      </dsp:nvSpPr>
      <dsp:spPr>
        <a:xfrm>
          <a:off x="0" y="3374642"/>
          <a:ext cx="6574182" cy="2941470"/>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08730" tIns="62230" rIns="348488" bIns="62230" numCol="1" spcCol="1270" anchor="t" anchorCtr="0">
          <a:noAutofit/>
        </a:bodyPr>
        <a:lstStyle/>
        <a:p>
          <a:pPr marL="285750" lvl="1" indent="-285750" algn="l" defTabSz="1689100">
            <a:lnSpc>
              <a:spcPct val="90000"/>
            </a:lnSpc>
            <a:spcBef>
              <a:spcPct val="0"/>
            </a:spcBef>
            <a:spcAft>
              <a:spcPct val="20000"/>
            </a:spcAft>
            <a:buChar char="•"/>
          </a:pPr>
          <a:r>
            <a:rPr lang="bg-BG" sz="3800" kern="1200" noProof="0" dirty="0">
              <a:solidFill>
                <a:srgbClr val="FF0000"/>
              </a:solidFill>
            </a:rPr>
            <a:t>ЦАИС ЕОП</a:t>
          </a:r>
        </a:p>
        <a:p>
          <a:pPr marL="285750" lvl="1" indent="-285750" algn="l" defTabSz="1689100">
            <a:lnSpc>
              <a:spcPct val="90000"/>
            </a:lnSpc>
            <a:spcBef>
              <a:spcPct val="0"/>
            </a:spcBef>
            <a:spcAft>
              <a:spcPct val="20000"/>
            </a:spcAft>
            <a:buChar char="•"/>
          </a:pPr>
          <a:r>
            <a:rPr lang="bg-BG" sz="3800" kern="1200" noProof="0" dirty="0">
              <a:solidFill>
                <a:srgbClr val="FF0000"/>
              </a:solidFill>
            </a:rPr>
            <a:t>Архив на ОП в ДВ</a:t>
          </a:r>
        </a:p>
        <a:p>
          <a:pPr marL="285750" lvl="1" indent="-285750" algn="l" defTabSz="1689100">
            <a:lnSpc>
              <a:spcPct val="90000"/>
            </a:lnSpc>
            <a:spcBef>
              <a:spcPct val="0"/>
            </a:spcBef>
            <a:spcAft>
              <a:spcPct val="20000"/>
            </a:spcAft>
            <a:buChar char="•"/>
          </a:pPr>
          <a:r>
            <a:rPr lang="bg-BG" sz="3800" kern="1200" noProof="0" dirty="0"/>
            <a:t>Регистър, действащ преди въвеждането на ЦАИС ЕОП</a:t>
          </a:r>
        </a:p>
      </dsp:txBody>
      <dsp:txXfrm>
        <a:off x="0" y="3374642"/>
        <a:ext cx="6574182" cy="29414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5F2C2-8DAA-3940-8EE7-AA2F9967B32B}">
      <dsp:nvSpPr>
        <dsp:cNvPr id="0" name=""/>
        <dsp:cNvSpPr/>
      </dsp:nvSpPr>
      <dsp:spPr>
        <a:xfrm>
          <a:off x="0" y="146591"/>
          <a:ext cx="3605646" cy="3605646"/>
        </a:xfrm>
        <a:prstGeom prst="ellipse">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bg-BG" sz="2400" b="0" i="1" kern="1200" dirty="0">
              <a:ln/>
              <a:solidFill>
                <a:schemeClr val="bg1"/>
              </a:solidFill>
            </a:rPr>
            <a:t>Публичен достъп до обществените поръчки</a:t>
          </a:r>
          <a:endParaRPr lang="en-BG" sz="2400" i="1" kern="1200" dirty="0">
            <a:ln/>
            <a:solidFill>
              <a:schemeClr val="bg1"/>
            </a:solidFill>
          </a:endParaRPr>
        </a:p>
      </dsp:txBody>
      <dsp:txXfrm>
        <a:off x="528035" y="674626"/>
        <a:ext cx="2549576" cy="25495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44C35D-A36E-5840-9B45-A52CE14E30E7}">
      <dsp:nvSpPr>
        <dsp:cNvPr id="0" name=""/>
        <dsp:cNvSpPr/>
      </dsp:nvSpPr>
      <dsp:spPr>
        <a:xfrm>
          <a:off x="0" y="0"/>
          <a:ext cx="7105810" cy="1736724"/>
        </a:xfrm>
        <a:prstGeom prst="rect">
          <a:avLst/>
        </a:prstGeom>
        <a:solidFill>
          <a:schemeClr val="accent2">
            <a:shade val="80000"/>
            <a:hueOff val="0"/>
            <a:satOff val="0"/>
            <a:lumOff val="0"/>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BG" sz="2800" kern="1200" dirty="0">
              <a:effectLst/>
              <a:latin typeface="Cambria" panose="02040503050406030204" pitchFamily="18" charset="0"/>
            </a:rPr>
            <a:t>Особености на търсене на информация за Обществени поръчки при:</a:t>
          </a:r>
          <a:endParaRPr lang="bg-BG" sz="2800" b="0" i="0" kern="1200" noProof="0" dirty="0">
            <a:ln/>
            <a:latin typeface="Cambria" panose="02040503050406030204"/>
            <a:ea typeface="+mn-ea"/>
            <a:cs typeface="+mn-cs"/>
          </a:endParaRPr>
        </a:p>
      </dsp:txBody>
      <dsp:txXfrm>
        <a:off x="0" y="0"/>
        <a:ext cx="7105810" cy="1736724"/>
      </dsp:txXfrm>
    </dsp:sp>
    <dsp:sp modelId="{5ED3DB74-252D-D541-A41C-9FFC0FD90775}">
      <dsp:nvSpPr>
        <dsp:cNvPr id="0" name=""/>
        <dsp:cNvSpPr/>
      </dsp:nvSpPr>
      <dsp:spPr>
        <a:xfrm>
          <a:off x="0" y="1736724"/>
          <a:ext cx="3552905" cy="3647121"/>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bg-BG" sz="3600" kern="1200" dirty="0"/>
            <a:t>О</a:t>
          </a:r>
          <a:r>
            <a:rPr lang="en-BG" sz="3600" kern="1200" dirty="0"/>
            <a:t>бявяване на процедура за ОП</a:t>
          </a:r>
          <a:endParaRPr lang="bg-BG" sz="3600" kern="1200" dirty="0"/>
        </a:p>
      </dsp:txBody>
      <dsp:txXfrm>
        <a:off x="0" y="1736724"/>
        <a:ext cx="3552905" cy="3647121"/>
      </dsp:txXfrm>
    </dsp:sp>
    <dsp:sp modelId="{6B4097F6-B759-804D-A696-B1CBEAAEF673}">
      <dsp:nvSpPr>
        <dsp:cNvPr id="0" name=""/>
        <dsp:cNvSpPr/>
      </dsp:nvSpPr>
      <dsp:spPr>
        <a:xfrm>
          <a:off x="3552905" y="1736724"/>
          <a:ext cx="3552905" cy="3647121"/>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BG" sz="3600" kern="1200" dirty="0"/>
            <a:t>Оповестяване на сключените договори по дадена обявена процедура за ОП</a:t>
          </a:r>
          <a:endParaRPr lang="bg-BG" sz="3600" kern="1200" noProof="0" dirty="0"/>
        </a:p>
      </dsp:txBody>
      <dsp:txXfrm>
        <a:off x="3552905" y="1736724"/>
        <a:ext cx="3552905" cy="3647121"/>
      </dsp:txXfrm>
    </dsp:sp>
    <dsp:sp modelId="{5ACCACAD-97BD-9342-9477-5E60CBF761DB}">
      <dsp:nvSpPr>
        <dsp:cNvPr id="0" name=""/>
        <dsp:cNvSpPr/>
      </dsp:nvSpPr>
      <dsp:spPr>
        <a:xfrm>
          <a:off x="0" y="5383845"/>
          <a:ext cx="7105810" cy="405235"/>
        </a:xfrm>
        <a:prstGeom prst="rect">
          <a:avLst/>
        </a:prstGeom>
        <a:solidFill>
          <a:schemeClr val="accent2">
            <a:shade val="80000"/>
            <a:hueOff val="0"/>
            <a:satOff val="0"/>
            <a:lumOff val="0"/>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5F2C2-8DAA-3940-8EE7-AA2F9967B32B}">
      <dsp:nvSpPr>
        <dsp:cNvPr id="0" name=""/>
        <dsp:cNvSpPr/>
      </dsp:nvSpPr>
      <dsp:spPr>
        <a:xfrm>
          <a:off x="0" y="146591"/>
          <a:ext cx="3605646" cy="3605646"/>
        </a:xfrm>
        <a:prstGeom prst="ellipse">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bg-BG" sz="2400" b="0" i="1" kern="1200" dirty="0">
              <a:ln/>
              <a:solidFill>
                <a:schemeClr val="bg1"/>
              </a:solidFill>
            </a:rPr>
            <a:t>Публичен достъп до обществените поръчки</a:t>
          </a:r>
          <a:endParaRPr lang="en-BG" sz="2400" i="1" kern="1200" dirty="0">
            <a:ln/>
            <a:solidFill>
              <a:schemeClr val="bg1"/>
            </a:solidFill>
          </a:endParaRPr>
        </a:p>
      </dsp:txBody>
      <dsp:txXfrm>
        <a:off x="528035" y="674626"/>
        <a:ext cx="2549576" cy="254957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44C35D-A36E-5840-9B45-A52CE14E30E7}">
      <dsp:nvSpPr>
        <dsp:cNvPr id="0" name=""/>
        <dsp:cNvSpPr/>
      </dsp:nvSpPr>
      <dsp:spPr>
        <a:xfrm>
          <a:off x="0" y="0"/>
          <a:ext cx="7105810" cy="1736724"/>
        </a:xfrm>
        <a:prstGeom prst="rect">
          <a:avLst/>
        </a:prstGeom>
        <a:solidFill>
          <a:schemeClr val="accent2">
            <a:shade val="80000"/>
            <a:hueOff val="0"/>
            <a:satOff val="0"/>
            <a:lumOff val="0"/>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bg-BG" sz="2800" kern="1200" dirty="0">
              <a:effectLst/>
              <a:latin typeface="Cambria" panose="02040503050406030204" pitchFamily="18" charset="0"/>
              <a:ea typeface="Times New Roman" panose="02020603050405020304" pitchFamily="18" charset="0"/>
              <a:cs typeface="Times New Roman" panose="02020603050405020304" pitchFamily="18" charset="0"/>
            </a:rPr>
            <a:t>Оповестяване на сключените договори по дадена обявена процедура за обществена поръчка</a:t>
          </a:r>
          <a:endParaRPr lang="bg-BG" sz="2800" b="0" i="0" kern="1200" noProof="0" dirty="0">
            <a:ln/>
            <a:latin typeface="Cambria" panose="02040503050406030204"/>
            <a:ea typeface="+mn-ea"/>
            <a:cs typeface="+mn-cs"/>
          </a:endParaRPr>
        </a:p>
      </dsp:txBody>
      <dsp:txXfrm>
        <a:off x="0" y="0"/>
        <a:ext cx="7105810" cy="1736724"/>
      </dsp:txXfrm>
    </dsp:sp>
    <dsp:sp modelId="{5ED3DB74-252D-D541-A41C-9FFC0FD90775}">
      <dsp:nvSpPr>
        <dsp:cNvPr id="0" name=""/>
        <dsp:cNvSpPr/>
      </dsp:nvSpPr>
      <dsp:spPr>
        <a:xfrm>
          <a:off x="0" y="1736724"/>
          <a:ext cx="3552905" cy="3647121"/>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bg-BG" sz="1900" kern="1200" dirty="0">
              <a:effectLst/>
              <a:latin typeface="Cambria" panose="02040503050406030204" pitchFamily="18" charset="0"/>
              <a:ea typeface="Times New Roman" panose="02020603050405020304" pitchFamily="18" charset="0"/>
              <a:cs typeface="Times New Roman" panose="02020603050405020304" pitchFamily="18" charset="0"/>
            </a:rPr>
            <a:t>Това означава кой точно е спечелил обявената процедура. Сключените договори може да намерим чрез линка от началната страница на уеб сайта на АОП: „Договори, публикувани вчера“. Тук единствено възможното търсене е по времеви интервал от дати. За сметка на това има възможност за абонамент чрез </a:t>
          </a:r>
          <a:r>
            <a:rPr lang="en-US" sz="1900" kern="1200" dirty="0">
              <a:effectLst/>
              <a:latin typeface="Cambria" panose="02040503050406030204" pitchFamily="18" charset="0"/>
              <a:ea typeface="Times New Roman" panose="02020603050405020304" pitchFamily="18" charset="0"/>
              <a:cs typeface="Times New Roman" panose="02020603050405020304" pitchFamily="18" charset="0"/>
            </a:rPr>
            <a:t>RSS</a:t>
          </a:r>
          <a:r>
            <a:rPr lang="bg-BG" sz="1900" kern="1200" dirty="0">
              <a:effectLst/>
              <a:latin typeface="Cambria" panose="02040503050406030204" pitchFamily="18" charset="0"/>
              <a:ea typeface="Times New Roman" panose="02020603050405020304" pitchFamily="18" charset="0"/>
              <a:cs typeface="Times New Roman" panose="02020603050405020304" pitchFamily="18" charset="0"/>
            </a:rPr>
            <a:t> поток от новини. </a:t>
          </a:r>
          <a:endParaRPr lang="bg-BG" sz="1900" kern="1200" dirty="0"/>
        </a:p>
      </dsp:txBody>
      <dsp:txXfrm>
        <a:off x="0" y="1736724"/>
        <a:ext cx="3552905" cy="3647121"/>
      </dsp:txXfrm>
    </dsp:sp>
    <dsp:sp modelId="{6B4097F6-B759-804D-A696-B1CBEAAEF673}">
      <dsp:nvSpPr>
        <dsp:cNvPr id="0" name=""/>
        <dsp:cNvSpPr/>
      </dsp:nvSpPr>
      <dsp:spPr>
        <a:xfrm>
          <a:off x="3552905" y="1736724"/>
          <a:ext cx="3552905" cy="3647121"/>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bg-BG" sz="1900" kern="1200" dirty="0">
              <a:effectLst/>
              <a:latin typeface="Cambria" panose="02040503050406030204" pitchFamily="18" charset="0"/>
              <a:ea typeface="Times New Roman" panose="02020603050405020304" pitchFamily="18" charset="0"/>
              <a:cs typeface="Times New Roman" panose="02020603050405020304" pitchFamily="18" charset="0"/>
            </a:rPr>
            <a:t>Ако трябва да се намери с кого е сключен договор при вече приключила процедура, то в случай, че поръчката фигурира в ЦАИС ЕОП, при отварянето й ще бъде налична и информацията за всички сключени договори, ако има такива.</a:t>
          </a:r>
          <a:endParaRPr lang="bg-BG" sz="1900" kern="1200" noProof="0" dirty="0"/>
        </a:p>
      </dsp:txBody>
      <dsp:txXfrm>
        <a:off x="3552905" y="1736724"/>
        <a:ext cx="3552905" cy="3647121"/>
      </dsp:txXfrm>
    </dsp:sp>
    <dsp:sp modelId="{5ACCACAD-97BD-9342-9477-5E60CBF761DB}">
      <dsp:nvSpPr>
        <dsp:cNvPr id="0" name=""/>
        <dsp:cNvSpPr/>
      </dsp:nvSpPr>
      <dsp:spPr>
        <a:xfrm>
          <a:off x="0" y="5383845"/>
          <a:ext cx="7105810" cy="405235"/>
        </a:xfrm>
        <a:prstGeom prst="rect">
          <a:avLst/>
        </a:prstGeom>
        <a:solidFill>
          <a:schemeClr val="accent2">
            <a:shade val="80000"/>
            <a:hueOff val="0"/>
            <a:satOff val="0"/>
            <a:lumOff val="0"/>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DBB46-2F86-2347-8ED9-6B22A9373F9B}">
      <dsp:nvSpPr>
        <dsp:cNvPr id="0" name=""/>
        <dsp:cNvSpPr/>
      </dsp:nvSpPr>
      <dsp:spPr>
        <a:xfrm>
          <a:off x="0" y="27717"/>
          <a:ext cx="12192000" cy="204633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n-BG" sz="5300" kern="1200" dirty="0"/>
            <a:t>Примерът е избран произволно. Водещите критерии са:</a:t>
          </a:r>
        </a:p>
      </dsp:txBody>
      <dsp:txXfrm>
        <a:off x="99894" y="127611"/>
        <a:ext cx="11992212" cy="1846542"/>
      </dsp:txXfrm>
    </dsp:sp>
    <dsp:sp modelId="{3EECF7FA-84F7-B84D-957A-2ED1BBB4176C}">
      <dsp:nvSpPr>
        <dsp:cNvPr id="0" name=""/>
        <dsp:cNvSpPr/>
      </dsp:nvSpPr>
      <dsp:spPr>
        <a:xfrm>
          <a:off x="0" y="2074047"/>
          <a:ext cx="12192000" cy="2578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67310" rIns="376936" bIns="67310" numCol="1" spcCol="1270" anchor="t" anchorCtr="0">
          <a:noAutofit/>
        </a:bodyPr>
        <a:lstStyle/>
        <a:p>
          <a:pPr marL="285750" lvl="1" indent="-285750" algn="l" defTabSz="1822450">
            <a:lnSpc>
              <a:spcPct val="90000"/>
            </a:lnSpc>
            <a:spcBef>
              <a:spcPct val="0"/>
            </a:spcBef>
            <a:spcAft>
              <a:spcPct val="20000"/>
            </a:spcAft>
            <a:buChar char="•"/>
          </a:pPr>
          <a:r>
            <a:rPr lang="bg-BG" sz="4100" kern="1200"/>
            <a:t>П</a:t>
          </a:r>
          <a:r>
            <a:rPr lang="en-BG" sz="4100" kern="1200"/>
            <a:t>роцедурата да е приключила</a:t>
          </a:r>
        </a:p>
        <a:p>
          <a:pPr marL="285750" lvl="1" indent="-285750" algn="l" defTabSz="1822450">
            <a:lnSpc>
              <a:spcPct val="90000"/>
            </a:lnSpc>
            <a:spcBef>
              <a:spcPct val="0"/>
            </a:spcBef>
            <a:spcAft>
              <a:spcPct val="20000"/>
            </a:spcAft>
            <a:buChar char="•"/>
          </a:pPr>
          <a:r>
            <a:rPr lang="bg-BG" sz="4100" kern="1200"/>
            <a:t>В</a:t>
          </a:r>
          <a:r>
            <a:rPr lang="en-BG" sz="4100" kern="1200"/>
            <a:t>ъзложителят да е Столична община</a:t>
          </a:r>
        </a:p>
        <a:p>
          <a:pPr marL="285750" lvl="1" indent="-285750" algn="l" defTabSz="1822450">
            <a:lnSpc>
              <a:spcPct val="90000"/>
            </a:lnSpc>
            <a:spcBef>
              <a:spcPct val="0"/>
            </a:spcBef>
            <a:spcAft>
              <a:spcPct val="20000"/>
            </a:spcAft>
            <a:buChar char="•"/>
          </a:pPr>
          <a:r>
            <a:rPr lang="bg-BG" sz="4100" kern="1200"/>
            <a:t>П</a:t>
          </a:r>
          <a:r>
            <a:rPr lang="en-BG" sz="4100" kern="1200"/>
            <a:t>о приключената процедура да има сключен договор</a:t>
          </a:r>
        </a:p>
      </dsp:txBody>
      <dsp:txXfrm>
        <a:off x="0" y="2074047"/>
        <a:ext cx="12192000" cy="257818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B550EC-7F5E-5745-829A-D71803A46B28}" type="datetimeFigureOut">
              <a:rPr lang="bg-BG" smtClean="0"/>
              <a:t>15.08.23 г.</a:t>
            </a:fld>
            <a:endParaRPr lang="bg-B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bg-B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AE905C-F67C-8E48-B2F8-D2D5E045F4C4}" type="slidenum">
              <a:rPr lang="bg-BG" smtClean="0"/>
              <a:t>‹#›</a:t>
            </a:fld>
            <a:endParaRPr lang="bg-BG"/>
          </a:p>
        </p:txBody>
      </p:sp>
    </p:spTree>
    <p:extLst>
      <p:ext uri="{BB962C8B-B14F-4D97-AF65-F5344CB8AC3E}">
        <p14:creationId xmlns:p14="http://schemas.microsoft.com/office/powerpoint/2010/main" val="3293824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bg-BG" altLang="en-US" noProof="0" dirty="0"/>
              <a:t>Мултимедийна презентация за Нива 5-6, по Тема </a:t>
            </a:r>
            <a:r>
              <a:rPr lang="en-BG" altLang="en-US" noProof="0" dirty="0"/>
              <a:t>2.3</a:t>
            </a:r>
            <a:r>
              <a:rPr lang="bg-BG" altLang="en-US" noProof="0" dirty="0"/>
              <a:t> </a:t>
            </a:r>
            <a:r>
              <a:rPr lang="bg-BG" sz="1200" dirty="0">
                <a:ea typeface="+mj-lt"/>
                <a:cs typeface="+mj-lt"/>
              </a:rPr>
              <a:t>Участие в гражданските процеси чрез дигитални технологии</a:t>
            </a:r>
            <a:endParaRPr lang="bg-BG" sz="1200" noProof="0" dirty="0">
              <a:ea typeface="+mj-lt"/>
              <a:cs typeface="+mj-lt"/>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bg-BG" altLang="en-US" noProof="0" dirty="0"/>
              <a:t>От </a:t>
            </a:r>
            <a:r>
              <a:rPr lang="bg-BG" noProof="0" dirty="0"/>
              <a:t> Европейска Рамка на дигиталните компетентности с петте области на дигитална компетентност</a:t>
            </a:r>
            <a:r>
              <a:rPr lang="en-BG" noProof="0" dirty="0"/>
              <a:t> </a:t>
            </a:r>
            <a:r>
              <a:rPr lang="bg-BG" noProof="0" dirty="0"/>
              <a:t>и 21 дигитални умения/ компетентности (</a:t>
            </a:r>
            <a:r>
              <a:rPr lang="bg-BG" noProof="0" dirty="0" err="1"/>
              <a:t>DigComp</a:t>
            </a:r>
            <a:r>
              <a:rPr lang="bg-BG" noProof="0" dirty="0"/>
              <a:t> 2.1)</a:t>
            </a:r>
          </a:p>
          <a:p>
            <a:pPr marL="0" marR="0" lvl="0" indent="0" algn="l" defTabSz="914400" rtl="0" eaLnBrk="1" fontAlgn="auto" latinLnBrk="0" hangingPunct="1">
              <a:lnSpc>
                <a:spcPct val="100000"/>
              </a:lnSpc>
              <a:spcBef>
                <a:spcPct val="0"/>
              </a:spcBef>
              <a:spcAft>
                <a:spcPts val="0"/>
              </a:spcAft>
              <a:buClrTx/>
              <a:buSzTx/>
              <a:buFontTx/>
              <a:buNone/>
              <a:tabLst/>
              <a:defRPr/>
            </a:pPr>
            <a:r>
              <a:rPr lang="bg-BG" noProof="0" dirty="0"/>
              <a:t>По програма “Развитие на човешките ресурси” към Министерството на труда и социалната политика, съфинансирана от Европейския съюз.</a:t>
            </a:r>
          </a:p>
        </p:txBody>
      </p:sp>
      <p:sp>
        <p:nvSpPr>
          <p:cNvPr id="4" name="Slide Number Placeholder 3"/>
          <p:cNvSpPr>
            <a:spLocks noGrp="1"/>
          </p:cNvSpPr>
          <p:nvPr>
            <p:ph type="sldNum" sz="quarter" idx="5"/>
          </p:nvPr>
        </p:nvSpPr>
        <p:spPr/>
        <p:txBody>
          <a:bodyPr/>
          <a:lstStyle/>
          <a:p>
            <a:fld id="{9DAE905C-F67C-8E48-B2F8-D2D5E045F4C4}" type="slidenum">
              <a:rPr lang="bg-BG" smtClean="0"/>
              <a:t>1</a:t>
            </a:fld>
            <a:endParaRPr lang="bg-BG"/>
          </a:p>
        </p:txBody>
      </p:sp>
    </p:spTree>
    <p:extLst>
      <p:ext uri="{BB962C8B-B14F-4D97-AF65-F5344CB8AC3E}">
        <p14:creationId xmlns:p14="http://schemas.microsoft.com/office/powerpoint/2010/main" val="3066293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DAE905C-F67C-8E48-B2F8-D2D5E045F4C4}" type="slidenum">
              <a:rPr lang="bg-BG" smtClean="0"/>
              <a:t>10</a:t>
            </a:fld>
            <a:endParaRPr lang="bg-BG"/>
          </a:p>
        </p:txBody>
      </p:sp>
    </p:spTree>
    <p:extLst>
      <p:ext uri="{BB962C8B-B14F-4D97-AF65-F5344CB8AC3E}">
        <p14:creationId xmlns:p14="http://schemas.microsoft.com/office/powerpoint/2010/main" val="4023974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DAE905C-F67C-8E48-B2F8-D2D5E045F4C4}" type="slidenum">
              <a:rPr lang="bg-BG" smtClean="0"/>
              <a:t>11</a:t>
            </a:fld>
            <a:endParaRPr lang="bg-BG"/>
          </a:p>
        </p:txBody>
      </p:sp>
    </p:spTree>
    <p:extLst>
      <p:ext uri="{BB962C8B-B14F-4D97-AF65-F5344CB8AC3E}">
        <p14:creationId xmlns:p14="http://schemas.microsoft.com/office/powerpoint/2010/main" val="3680595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DAE905C-F67C-8E48-B2F8-D2D5E045F4C4}" type="slidenum">
              <a:rPr lang="bg-BG" smtClean="0"/>
              <a:t>12</a:t>
            </a:fld>
            <a:endParaRPr lang="bg-BG"/>
          </a:p>
        </p:txBody>
      </p:sp>
    </p:spTree>
    <p:extLst>
      <p:ext uri="{BB962C8B-B14F-4D97-AF65-F5344CB8AC3E}">
        <p14:creationId xmlns:p14="http://schemas.microsoft.com/office/powerpoint/2010/main" val="3811322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bg-BG" altLang="en-US" noProof="0" dirty="0"/>
              <a:t>Край на мултимедийната презентация от Нива 5-6 по Тема </a:t>
            </a:r>
            <a:r>
              <a:rPr lang="en-BG" altLang="en-US" noProof="0" dirty="0"/>
              <a:t>2.3</a:t>
            </a:r>
            <a:r>
              <a:rPr lang="bg-BG" altLang="en-US" noProof="0" dirty="0"/>
              <a:t> </a:t>
            </a:r>
            <a:r>
              <a:rPr lang="bg-BG" sz="1200" dirty="0">
                <a:ea typeface="+mj-lt"/>
                <a:cs typeface="+mj-lt"/>
              </a:rPr>
              <a:t>Участие в гражданските процеси чрез дигитални технологии</a:t>
            </a:r>
            <a:endParaRPr lang="bg-BG" sz="1200" noProof="0" dirty="0">
              <a:ea typeface="+mj-lt"/>
              <a:cs typeface="+mj-lt"/>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bg-BG" altLang="en-US" noProof="0" dirty="0"/>
              <a:t>От </a:t>
            </a:r>
            <a:r>
              <a:rPr lang="bg-BG" noProof="0" dirty="0"/>
              <a:t> Европейска Рамка на дигиталните компетентности с петте области на дигитална компетентност и 21 дигитални умения/ компетентности (</a:t>
            </a:r>
            <a:r>
              <a:rPr lang="bg-BG" noProof="0" dirty="0" err="1"/>
              <a:t>DigComp</a:t>
            </a:r>
            <a:r>
              <a:rPr lang="bg-BG" noProof="0" dirty="0"/>
              <a:t> 2.1)</a:t>
            </a:r>
          </a:p>
          <a:p>
            <a:pPr marL="0" marR="0" lvl="0" indent="0" algn="l" defTabSz="914400" rtl="0" eaLnBrk="1" fontAlgn="auto" latinLnBrk="0" hangingPunct="1">
              <a:lnSpc>
                <a:spcPct val="100000"/>
              </a:lnSpc>
              <a:spcBef>
                <a:spcPct val="0"/>
              </a:spcBef>
              <a:spcAft>
                <a:spcPts val="0"/>
              </a:spcAft>
              <a:buClrTx/>
              <a:buSzTx/>
              <a:buFontTx/>
              <a:buNone/>
              <a:tabLst/>
              <a:defRPr/>
            </a:pPr>
            <a:r>
              <a:rPr lang="bg-BG" noProof="0" dirty="0"/>
              <a:t>По програма “Развитие на човешките ресурси” към Министерството на труда и социалната политика, съфинансирана от Европейския съюз.</a:t>
            </a:r>
            <a:endParaRPr lang="en-GB"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eaLnBrk="0" fontAlgn="base" hangingPunct="0">
              <a:spcBef>
                <a:spcPct val="0"/>
              </a:spcBef>
              <a:spcAft>
                <a:spcPct val="0"/>
              </a:spcAft>
              <a:defRPr>
                <a:solidFill>
                  <a:schemeClr val="tx1"/>
                </a:solidFill>
                <a:latin typeface="Cambria" panose="02040503050406030204" pitchFamily="18" charset="0"/>
              </a:defRPr>
            </a:lvl6pPr>
            <a:lvl7pPr marL="2971800" indent="-228600" eaLnBrk="0" fontAlgn="base" hangingPunct="0">
              <a:spcBef>
                <a:spcPct val="0"/>
              </a:spcBef>
              <a:spcAft>
                <a:spcPct val="0"/>
              </a:spcAft>
              <a:defRPr>
                <a:solidFill>
                  <a:schemeClr val="tx1"/>
                </a:solidFill>
                <a:latin typeface="Cambria" panose="02040503050406030204" pitchFamily="18" charset="0"/>
              </a:defRPr>
            </a:lvl7pPr>
            <a:lvl8pPr marL="3429000" indent="-228600" eaLnBrk="0" fontAlgn="base" hangingPunct="0">
              <a:spcBef>
                <a:spcPct val="0"/>
              </a:spcBef>
              <a:spcAft>
                <a:spcPct val="0"/>
              </a:spcAft>
              <a:defRPr>
                <a:solidFill>
                  <a:schemeClr val="tx1"/>
                </a:solidFill>
                <a:latin typeface="Cambria" panose="02040503050406030204" pitchFamily="18" charset="0"/>
              </a:defRPr>
            </a:lvl8pPr>
            <a:lvl9pPr marL="3886200" indent="-228600" eaLnBrk="0" fontAlgn="base" hangingPunct="0">
              <a:spcBef>
                <a:spcPct val="0"/>
              </a:spcBef>
              <a:spcAft>
                <a:spcPct val="0"/>
              </a:spcAft>
              <a:defRPr>
                <a:solidFill>
                  <a:schemeClr val="tx1"/>
                </a:solidFill>
                <a:latin typeface="Cambria" panose="02040503050406030204" pitchFamily="18" charset="0"/>
              </a:defRPr>
            </a:lvl9pPr>
          </a:lstStyle>
          <a:p>
            <a:pPr fontAlgn="base">
              <a:spcBef>
                <a:spcPct val="0"/>
              </a:spcBef>
              <a:spcAft>
                <a:spcPct val="0"/>
              </a:spcAft>
            </a:pPr>
            <a:fld id="{B4A5DE2C-CB0C-49AF-BB9A-E6691F717CA8}" type="slidenum">
              <a:rPr lang="en-GB" altLang="en-US" smtClean="0">
                <a:latin typeface="Calibri" panose="020F0502020204030204" pitchFamily="34" charset="0"/>
              </a:rPr>
              <a:pPr fontAlgn="base">
                <a:spcBef>
                  <a:spcPct val="0"/>
                </a:spcBef>
                <a:spcAft>
                  <a:spcPct val="0"/>
                </a:spcAft>
              </a:pPr>
              <a:t>13</a:t>
            </a:fld>
            <a:endParaRPr lang="en-GB" altLang="en-US">
              <a:latin typeface="Calibri" panose="020F0502020204030204" pitchFamily="34" charset="0"/>
            </a:endParaRPr>
          </a:p>
        </p:txBody>
      </p:sp>
    </p:spTree>
    <p:extLst>
      <p:ext uri="{BB962C8B-B14F-4D97-AF65-F5344CB8AC3E}">
        <p14:creationId xmlns:p14="http://schemas.microsoft.com/office/powerpoint/2010/main" val="865436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DAE905C-F67C-8E48-B2F8-D2D5E045F4C4}" type="slidenum">
              <a:rPr lang="bg-BG" smtClean="0"/>
              <a:t>2</a:t>
            </a:fld>
            <a:endParaRPr lang="bg-BG"/>
          </a:p>
        </p:txBody>
      </p:sp>
    </p:spTree>
    <p:extLst>
      <p:ext uri="{BB962C8B-B14F-4D97-AF65-F5344CB8AC3E}">
        <p14:creationId xmlns:p14="http://schemas.microsoft.com/office/powerpoint/2010/main" val="3456244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DAE905C-F67C-8E48-B2F8-D2D5E045F4C4}" type="slidenum">
              <a:rPr lang="bg-BG" smtClean="0"/>
              <a:t>3</a:t>
            </a:fld>
            <a:endParaRPr lang="bg-BG"/>
          </a:p>
        </p:txBody>
      </p:sp>
    </p:spTree>
    <p:extLst>
      <p:ext uri="{BB962C8B-B14F-4D97-AF65-F5344CB8AC3E}">
        <p14:creationId xmlns:p14="http://schemas.microsoft.com/office/powerpoint/2010/main" val="1720248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DAE905C-F67C-8E48-B2F8-D2D5E045F4C4}" type="slidenum">
              <a:rPr lang="bg-BG" smtClean="0"/>
              <a:t>4</a:t>
            </a:fld>
            <a:endParaRPr lang="bg-BG"/>
          </a:p>
        </p:txBody>
      </p:sp>
    </p:spTree>
    <p:extLst>
      <p:ext uri="{BB962C8B-B14F-4D97-AF65-F5344CB8AC3E}">
        <p14:creationId xmlns:p14="http://schemas.microsoft.com/office/powerpoint/2010/main" val="2416035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1575"/>
              </a:lnSpc>
              <a:spcBef>
                <a:spcPts val="375"/>
              </a:spcBef>
              <a:spcAft>
                <a:spcPts val="1125"/>
              </a:spcAft>
            </a:pP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DAE905C-F67C-8E48-B2F8-D2D5E045F4C4}" type="slidenum">
              <a:rPr lang="bg-BG" smtClean="0"/>
              <a:t>5</a:t>
            </a:fld>
            <a:endParaRPr lang="bg-BG"/>
          </a:p>
        </p:txBody>
      </p:sp>
    </p:spTree>
    <p:extLst>
      <p:ext uri="{BB962C8B-B14F-4D97-AF65-F5344CB8AC3E}">
        <p14:creationId xmlns:p14="http://schemas.microsoft.com/office/powerpoint/2010/main" val="2123592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DAE905C-F67C-8E48-B2F8-D2D5E045F4C4}" type="slidenum">
              <a:rPr lang="bg-BG" smtClean="0"/>
              <a:t>6</a:t>
            </a:fld>
            <a:endParaRPr lang="bg-BG"/>
          </a:p>
        </p:txBody>
      </p:sp>
    </p:spTree>
    <p:extLst>
      <p:ext uri="{BB962C8B-B14F-4D97-AF65-F5344CB8AC3E}">
        <p14:creationId xmlns:p14="http://schemas.microsoft.com/office/powerpoint/2010/main" val="883834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DAE905C-F67C-8E48-B2F8-D2D5E045F4C4}" type="slidenum">
              <a:rPr lang="bg-BG" smtClean="0"/>
              <a:t>7</a:t>
            </a:fld>
            <a:endParaRPr lang="bg-BG"/>
          </a:p>
        </p:txBody>
      </p:sp>
    </p:spTree>
    <p:extLst>
      <p:ext uri="{BB962C8B-B14F-4D97-AF65-F5344CB8AC3E}">
        <p14:creationId xmlns:p14="http://schemas.microsoft.com/office/powerpoint/2010/main" val="3365430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5"/>
          </p:nvPr>
        </p:nvSpPr>
        <p:spPr/>
        <p:txBody>
          <a:bodyPr/>
          <a:lstStyle/>
          <a:p>
            <a:fld id="{9DAE905C-F67C-8E48-B2F8-D2D5E045F4C4}" type="slidenum">
              <a:rPr lang="bg-BG" smtClean="0"/>
              <a:t>8</a:t>
            </a:fld>
            <a:endParaRPr lang="bg-BG"/>
          </a:p>
        </p:txBody>
      </p:sp>
    </p:spTree>
    <p:extLst>
      <p:ext uri="{BB962C8B-B14F-4D97-AF65-F5344CB8AC3E}">
        <p14:creationId xmlns:p14="http://schemas.microsoft.com/office/powerpoint/2010/main" val="2941756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DAE905C-F67C-8E48-B2F8-D2D5E045F4C4}" type="slidenum">
              <a:rPr lang="bg-BG" smtClean="0"/>
              <a:t>9</a:t>
            </a:fld>
            <a:endParaRPr lang="bg-BG"/>
          </a:p>
        </p:txBody>
      </p:sp>
    </p:spTree>
    <p:extLst>
      <p:ext uri="{BB962C8B-B14F-4D97-AF65-F5344CB8AC3E}">
        <p14:creationId xmlns:p14="http://schemas.microsoft.com/office/powerpoint/2010/main" val="8480156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5473" y="1567928"/>
            <a:ext cx="8363516" cy="3524929"/>
          </a:xfrm>
          <a:noFill/>
        </p:spPr>
        <p:txBody>
          <a:bodyPr/>
          <a:lstStyle>
            <a:lvl1pPr algn="l">
              <a:lnSpc>
                <a:spcPct val="85000"/>
              </a:lnSpc>
              <a:defRPr sz="8000" spc="-50" baseline="0">
                <a:solidFill>
                  <a:schemeClr val="tx1">
                    <a:lumMod val="85000"/>
                    <a:lumOff val="15000"/>
                  </a:schemeClr>
                </a:solidFill>
              </a:defRPr>
            </a:lvl1pPr>
          </a:lstStyle>
          <a:p>
            <a:r>
              <a:rPr lang="en-GB"/>
              <a:t>Click to edit Master title style</a:t>
            </a:r>
            <a:endParaRPr lang="en-US" dirty="0"/>
          </a:p>
        </p:txBody>
      </p:sp>
      <p:sp>
        <p:nvSpPr>
          <p:cNvPr id="3" name="Subtitle 2"/>
          <p:cNvSpPr>
            <a:spLocks noGrp="1"/>
          </p:cNvSpPr>
          <p:nvPr>
            <p:ph type="subTitle" idx="1"/>
          </p:nvPr>
        </p:nvSpPr>
        <p:spPr>
          <a:xfrm>
            <a:off x="145473" y="5294506"/>
            <a:ext cx="8363516" cy="532715"/>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a:t>Click to edit Master subtitle style</a:t>
            </a:r>
            <a:endParaRPr lang="en-US" dirty="0"/>
          </a:p>
        </p:txBody>
      </p:sp>
      <p:sp>
        <p:nvSpPr>
          <p:cNvPr id="6" name="Slide Number Placeholder 5"/>
          <p:cNvSpPr>
            <a:spLocks noGrp="1"/>
          </p:cNvSpPr>
          <p:nvPr>
            <p:ph type="sldNum" sz="quarter" idx="10"/>
          </p:nvPr>
        </p:nvSpPr>
        <p:spPr/>
        <p:txBody>
          <a:bodyPr/>
          <a:lstStyle>
            <a:lvl1pPr>
              <a:defRPr>
                <a:solidFill>
                  <a:schemeClr val="bg1"/>
                </a:solidFill>
              </a:defRPr>
            </a:lvl1pPr>
          </a:lstStyle>
          <a:p>
            <a:fld id="{51B785E3-51D0-49B5-A3F2-7F4742E743D6}" type="slidenum">
              <a:rPr lang="en-US" smtClean="0"/>
              <a:t>‹#›</a:t>
            </a:fld>
            <a:endParaRPr lang="en-US"/>
          </a:p>
        </p:txBody>
      </p:sp>
      <p:sp>
        <p:nvSpPr>
          <p:cNvPr id="7" name="Footer Placeholder 4"/>
          <p:cNvSpPr>
            <a:spLocks noGrp="1"/>
          </p:cNvSpPr>
          <p:nvPr>
            <p:ph type="ftr" sz="quarter" idx="11"/>
          </p:nvPr>
        </p:nvSpPr>
        <p:spPr>
          <a:xfrm>
            <a:off x="146050" y="6269038"/>
            <a:ext cx="8362950" cy="577850"/>
          </a:xfrm>
        </p:spPr>
        <p:txBody>
          <a:bodyPr/>
          <a:lstStyle>
            <a:lvl1pPr algn="l">
              <a:defRPr sz="1000" cap="all" baseline="0">
                <a:solidFill>
                  <a:schemeClr val="tx1"/>
                </a:solidFill>
              </a:defRPr>
            </a:lvl1pPr>
          </a:lstStyle>
          <a:p>
            <a:endParaRPr lang="en-US"/>
          </a:p>
        </p:txBody>
      </p:sp>
      <p:pic>
        <p:nvPicPr>
          <p:cNvPr id="9" name="table"/>
          <p:cNvPicPr>
            <a:picLocks noChangeAspect="1"/>
          </p:cNvPicPr>
          <p:nvPr/>
        </p:nvPicPr>
        <p:blipFill>
          <a:blip r:embed="rId3"/>
          <a:stretch>
            <a:fillRect/>
          </a:stretch>
        </p:blipFill>
        <p:spPr>
          <a:xfrm>
            <a:off x="152400" y="114300"/>
            <a:ext cx="4728676" cy="712834"/>
          </a:xfrm>
          <a:prstGeom prst="rect">
            <a:avLst/>
          </a:prstGeom>
        </p:spPr>
      </p:pic>
      <p:pic>
        <p:nvPicPr>
          <p:cNvPr id="10"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14300"/>
            <a:ext cx="2321632" cy="51118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2479784" y="225614"/>
            <a:ext cx="0" cy="274320"/>
          </a:xfrm>
          <a:prstGeom prst="line">
            <a:avLst/>
          </a:prstGeom>
          <a:ln w="19050">
            <a:solidFill>
              <a:srgbClr val="0033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9213461"/>
      </p:ext>
    </p:extLst>
  </p:cSld>
  <p:clrMapOvr>
    <a:masterClrMapping/>
  </p:clrMapOvr>
  <p:extLst>
    <p:ext uri="{DCECCB84-F9BA-43D5-87BE-67443E8EF086}">
      <p15:sldGuideLst xmlns:p15="http://schemas.microsoft.com/office/powerpoint/2012/main">
        <p15:guide id="1" orient="horz" pos="72">
          <p15:clr>
            <a:srgbClr val="FBAE40"/>
          </p15:clr>
        </p15:guide>
        <p15:guide id="2" pos="9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Footer Placeholder 4"/>
          <p:cNvSpPr>
            <a:spLocks noGrp="1"/>
          </p:cNvSpPr>
          <p:nvPr>
            <p:ph type="ftr" sz="quarter" idx="10"/>
          </p:nvPr>
        </p:nvSpPr>
        <p:spPr/>
        <p:txBody>
          <a:bodyPr/>
          <a:lstStyle>
            <a:lvl1pPr>
              <a:defRPr/>
            </a:lvl1pPr>
          </a:lstStyle>
          <a:p>
            <a:endParaRPr lang="en-US"/>
          </a:p>
        </p:txBody>
      </p:sp>
      <p:sp>
        <p:nvSpPr>
          <p:cNvPr id="5" name="Slide Number Placeholder 5"/>
          <p:cNvSpPr>
            <a:spLocks noGrp="1"/>
          </p:cNvSpPr>
          <p:nvPr>
            <p:ph type="sldNum" sz="quarter" idx="11"/>
          </p:nvPr>
        </p:nvSpPr>
        <p:spPr/>
        <p:txBody>
          <a:bodyPr/>
          <a:lstStyle>
            <a:lvl1pPr>
              <a:defRPr/>
            </a:lvl1pPr>
          </a:lstStyle>
          <a:p>
            <a:fld id="{51B785E3-51D0-49B5-A3F2-7F4742E743D6}" type="slidenum">
              <a:rPr lang="en-US" smtClean="0"/>
              <a:t>‹#›</a:t>
            </a:fld>
            <a:endParaRPr lang="en-US"/>
          </a:p>
        </p:txBody>
      </p:sp>
    </p:spTree>
    <p:extLst>
      <p:ext uri="{BB962C8B-B14F-4D97-AF65-F5344CB8AC3E}">
        <p14:creationId xmlns:p14="http://schemas.microsoft.com/office/powerpoint/2010/main" val="2414907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3175" y="6400800"/>
            <a:ext cx="12188825" cy="457200"/>
          </a:xfrm>
          <a:prstGeom prst="rect">
            <a:avLst/>
          </a:prstGeom>
          <a:solidFill>
            <a:srgbClr val="76305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Footer Placeholder 4"/>
          <p:cNvSpPr>
            <a:spLocks noGrp="1"/>
          </p:cNvSpPr>
          <p:nvPr>
            <p:ph type="ftr" sz="quarter" idx="10"/>
          </p:nvPr>
        </p:nvSpPr>
        <p:spPr/>
        <p:txBody>
          <a:bodyPr/>
          <a:lstStyle>
            <a:lvl1pPr algn="ctr">
              <a:defRPr sz="1000" cap="all" baseline="0">
                <a:solidFill>
                  <a:schemeClr val="bg1"/>
                </a:solidFill>
              </a:defRPr>
            </a:lvl1pPr>
          </a:lstStyle>
          <a:p>
            <a:endParaRPr lang="en-US"/>
          </a:p>
        </p:txBody>
      </p:sp>
      <p:sp>
        <p:nvSpPr>
          <p:cNvPr id="7" name="Slide Number Placeholder 5"/>
          <p:cNvSpPr>
            <a:spLocks noGrp="1"/>
          </p:cNvSpPr>
          <p:nvPr>
            <p:ph type="sldNum" sz="quarter" idx="11"/>
          </p:nvPr>
        </p:nvSpPr>
        <p:spPr/>
        <p:txBody>
          <a:bodyPr/>
          <a:lstStyle>
            <a:lvl1pPr algn="r">
              <a:defRPr sz="1050">
                <a:solidFill>
                  <a:schemeClr val="bg1"/>
                </a:solidFill>
              </a:defRPr>
            </a:lvl1pPr>
          </a:lstStyle>
          <a:p>
            <a:fld id="{51B785E3-51D0-49B5-A3F2-7F4742E743D6}" type="slidenum">
              <a:rPr lang="en-US" smtClean="0"/>
              <a:t>‹#›</a:t>
            </a:fld>
            <a:endParaRPr lang="en-US"/>
          </a:p>
        </p:txBody>
      </p:sp>
    </p:spTree>
    <p:extLst>
      <p:ext uri="{BB962C8B-B14F-4D97-AF65-F5344CB8AC3E}">
        <p14:creationId xmlns:p14="http://schemas.microsoft.com/office/powerpoint/2010/main" val="2085904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Footer Placeholder 4"/>
          <p:cNvSpPr>
            <a:spLocks noGrp="1"/>
          </p:cNvSpPr>
          <p:nvPr>
            <p:ph type="ftr" sz="quarter" idx="10"/>
          </p:nvPr>
        </p:nvSpPr>
        <p:spPr/>
        <p:txBody>
          <a:bodyPr/>
          <a:lstStyle>
            <a:lvl1pPr>
              <a:defRPr/>
            </a:lvl1pPr>
          </a:lstStyle>
          <a:p>
            <a:endParaRPr lang="en-US"/>
          </a:p>
        </p:txBody>
      </p:sp>
      <p:sp>
        <p:nvSpPr>
          <p:cNvPr id="5" name="Slide Number Placeholder 5"/>
          <p:cNvSpPr>
            <a:spLocks noGrp="1"/>
          </p:cNvSpPr>
          <p:nvPr>
            <p:ph type="sldNum" sz="quarter" idx="11"/>
          </p:nvPr>
        </p:nvSpPr>
        <p:spPr/>
        <p:txBody>
          <a:bodyPr/>
          <a:lstStyle>
            <a:lvl1pPr>
              <a:defRPr/>
            </a:lvl1pPr>
          </a:lstStyle>
          <a:p>
            <a:fld id="{51B785E3-51D0-49B5-A3F2-7F4742E743D6}" type="slidenum">
              <a:rPr lang="en-US" smtClean="0"/>
              <a:t>‹#›</a:t>
            </a:fld>
            <a:endParaRPr lang="en-US"/>
          </a:p>
        </p:txBody>
      </p:sp>
    </p:spTree>
    <p:extLst>
      <p:ext uri="{BB962C8B-B14F-4D97-AF65-F5344CB8AC3E}">
        <p14:creationId xmlns:p14="http://schemas.microsoft.com/office/powerpoint/2010/main" val="3433068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15875" y="6400800"/>
            <a:ext cx="12188825" cy="457200"/>
          </a:xfrm>
          <a:prstGeom prst="rect">
            <a:avLst/>
          </a:prstGeom>
          <a:solidFill>
            <a:srgbClr val="76305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GB"/>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7" name="Footer Placeholder 4"/>
          <p:cNvSpPr>
            <a:spLocks noGrp="1"/>
          </p:cNvSpPr>
          <p:nvPr>
            <p:ph type="ftr" sz="quarter" idx="10"/>
          </p:nvPr>
        </p:nvSpPr>
        <p:spPr/>
        <p:txBody>
          <a:bodyPr/>
          <a:lstStyle>
            <a:lvl1pPr algn="ctr">
              <a:defRPr sz="1000" cap="all" baseline="0">
                <a:solidFill>
                  <a:schemeClr val="bg1"/>
                </a:solidFill>
              </a:defRPr>
            </a:lvl1pPr>
          </a:lstStyle>
          <a:p>
            <a:endParaRPr lang="en-US"/>
          </a:p>
        </p:txBody>
      </p:sp>
      <p:sp>
        <p:nvSpPr>
          <p:cNvPr id="8" name="Slide Number Placeholder 5"/>
          <p:cNvSpPr>
            <a:spLocks noGrp="1"/>
          </p:cNvSpPr>
          <p:nvPr>
            <p:ph type="sldNum" sz="quarter" idx="11"/>
          </p:nvPr>
        </p:nvSpPr>
        <p:spPr/>
        <p:txBody>
          <a:bodyPr/>
          <a:lstStyle>
            <a:lvl1pPr algn="r">
              <a:defRPr sz="1050">
                <a:solidFill>
                  <a:schemeClr val="bg1"/>
                </a:solidFill>
              </a:defRPr>
            </a:lvl1pPr>
          </a:lstStyle>
          <a:p>
            <a:fld id="{51B785E3-51D0-49B5-A3F2-7F4742E743D6}" type="slidenum">
              <a:rPr lang="en-US" smtClean="0"/>
              <a:t>‹#›</a:t>
            </a:fld>
            <a:endParaRPr lang="en-US"/>
          </a:p>
        </p:txBody>
      </p:sp>
    </p:spTree>
    <p:extLst>
      <p:ext uri="{BB962C8B-B14F-4D97-AF65-F5344CB8AC3E}">
        <p14:creationId xmlns:p14="http://schemas.microsoft.com/office/powerpoint/2010/main" val="2518470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sp>
        <p:nvSpPr>
          <p:cNvPr id="5" name="Rectangle 4"/>
          <p:cNvSpPr/>
          <p:nvPr/>
        </p:nvSpPr>
        <p:spPr>
          <a:xfrm>
            <a:off x="0" y="6400800"/>
            <a:ext cx="12192000" cy="457200"/>
          </a:xfrm>
          <a:prstGeom prst="rect">
            <a:avLst/>
          </a:prstGeom>
          <a:solidFill>
            <a:srgbClr val="76305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7"/>
          <p:cNvSpPr>
            <a:spLocks noGrp="1"/>
          </p:cNvSpPr>
          <p:nvPr>
            <p:ph type="title"/>
          </p:nvPr>
        </p:nvSpPr>
        <p:spPr>
          <a:xfrm>
            <a:off x="0" y="0"/>
            <a:ext cx="12192000" cy="1450757"/>
          </a:xfrm>
        </p:spPr>
        <p:txBody>
          <a:bodyPr/>
          <a:lstStyle/>
          <a:p>
            <a:r>
              <a:rPr lang="en-GB"/>
              <a:t>Click to edit Master title style</a:t>
            </a:r>
            <a:endParaRPr lang="en-US" dirty="0"/>
          </a:p>
        </p:txBody>
      </p:sp>
      <p:sp>
        <p:nvSpPr>
          <p:cNvPr id="3" name="Content Placeholder 2"/>
          <p:cNvSpPr>
            <a:spLocks noGrp="1"/>
          </p:cNvSpPr>
          <p:nvPr>
            <p:ph sz="half" idx="1"/>
          </p:nvPr>
        </p:nvSpPr>
        <p:spPr>
          <a:xfrm>
            <a:off x="0" y="1621226"/>
            <a:ext cx="6035039" cy="468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17920" y="1621226"/>
            <a:ext cx="5974080" cy="46800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Footer Placeholder 4"/>
          <p:cNvSpPr>
            <a:spLocks noGrp="1"/>
          </p:cNvSpPr>
          <p:nvPr>
            <p:ph type="ftr" sz="quarter" idx="10"/>
          </p:nvPr>
        </p:nvSpPr>
        <p:spPr/>
        <p:txBody>
          <a:bodyPr/>
          <a:lstStyle>
            <a:lvl1pPr algn="ctr">
              <a:defRPr sz="1000" cap="all" baseline="0">
                <a:solidFill>
                  <a:schemeClr val="bg1"/>
                </a:solidFill>
              </a:defRPr>
            </a:lvl1pPr>
          </a:lstStyle>
          <a:p>
            <a:endParaRPr lang="en-US"/>
          </a:p>
        </p:txBody>
      </p:sp>
      <p:sp>
        <p:nvSpPr>
          <p:cNvPr id="9" name="Slide Number Placeholder 5"/>
          <p:cNvSpPr>
            <a:spLocks noGrp="1"/>
          </p:cNvSpPr>
          <p:nvPr>
            <p:ph type="sldNum" sz="quarter" idx="11"/>
          </p:nvPr>
        </p:nvSpPr>
        <p:spPr/>
        <p:txBody>
          <a:bodyPr/>
          <a:lstStyle>
            <a:lvl1pPr algn="r">
              <a:defRPr sz="1050">
                <a:solidFill>
                  <a:schemeClr val="bg1"/>
                </a:solidFill>
              </a:defRPr>
            </a:lvl1pPr>
          </a:lstStyle>
          <a:p>
            <a:fld id="{51B785E3-51D0-49B5-A3F2-7F4742E743D6}" type="slidenum">
              <a:rPr lang="en-US" smtClean="0"/>
              <a:t>‹#›</a:t>
            </a:fld>
            <a:endParaRPr lang="en-US"/>
          </a:p>
        </p:txBody>
      </p:sp>
    </p:spTree>
    <p:extLst>
      <p:ext uri="{BB962C8B-B14F-4D97-AF65-F5344CB8AC3E}">
        <p14:creationId xmlns:p14="http://schemas.microsoft.com/office/powerpoint/2010/main" val="661697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0" y="0"/>
            <a:ext cx="12192000" cy="1450757"/>
          </a:xfrm>
        </p:spPr>
        <p:txBody>
          <a:bodyPr/>
          <a:lstStyle/>
          <a:p>
            <a:r>
              <a:rPr lang="en-GB"/>
              <a:t>Click to edit Master title style</a:t>
            </a:r>
            <a:endParaRPr lang="en-US" dirty="0"/>
          </a:p>
        </p:txBody>
      </p:sp>
      <p:sp>
        <p:nvSpPr>
          <p:cNvPr id="3" name="Text Placeholder 2"/>
          <p:cNvSpPr>
            <a:spLocks noGrp="1"/>
          </p:cNvSpPr>
          <p:nvPr>
            <p:ph type="body" idx="1"/>
          </p:nvPr>
        </p:nvSpPr>
        <p:spPr>
          <a:xfrm>
            <a:off x="0" y="1638232"/>
            <a:ext cx="6035040" cy="736282"/>
          </a:xfrm>
          <a:solidFill>
            <a:srgbClr val="76305C"/>
          </a:solidFill>
        </p:spPr>
        <p:txBody>
          <a:bodyPr lIns="91440" rIns="91440" anchor="ctr">
            <a:normAutofit/>
          </a:bodyPr>
          <a:lstStyle>
            <a:lvl1pPr marL="0" indent="0" algn="ctr">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0" y="2391520"/>
            <a:ext cx="6035040" cy="390970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17920" y="1638232"/>
            <a:ext cx="5974080" cy="736282"/>
          </a:xfrm>
          <a:solidFill>
            <a:srgbClr val="76305C"/>
          </a:solidFill>
        </p:spPr>
        <p:txBody>
          <a:bodyPr lIns="91440" rIns="91440" anchor="ctr">
            <a:normAutofit/>
          </a:bodyPr>
          <a:lstStyle>
            <a:lvl1pPr marL="0" indent="0" algn="ctr">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17920" y="2391520"/>
            <a:ext cx="5974080" cy="390970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Footer Placeholder 4"/>
          <p:cNvSpPr>
            <a:spLocks noGrp="1"/>
          </p:cNvSpPr>
          <p:nvPr>
            <p:ph type="ftr" sz="quarter" idx="10"/>
          </p:nvPr>
        </p:nvSpPr>
        <p:spPr/>
        <p:txBody>
          <a:bodyPr/>
          <a:lstStyle>
            <a:lvl1pPr>
              <a:defRPr/>
            </a:lvl1pPr>
          </a:lstStyle>
          <a:p>
            <a:endParaRPr lang="en-US"/>
          </a:p>
        </p:txBody>
      </p:sp>
      <p:sp>
        <p:nvSpPr>
          <p:cNvPr id="8" name="Slide Number Placeholder 5"/>
          <p:cNvSpPr>
            <a:spLocks noGrp="1"/>
          </p:cNvSpPr>
          <p:nvPr>
            <p:ph type="sldNum" sz="quarter" idx="11"/>
          </p:nvPr>
        </p:nvSpPr>
        <p:spPr/>
        <p:txBody>
          <a:bodyPr/>
          <a:lstStyle>
            <a:lvl1pPr>
              <a:defRPr/>
            </a:lvl1pPr>
          </a:lstStyle>
          <a:p>
            <a:fld id="{51B785E3-51D0-49B5-A3F2-7F4742E743D6}" type="slidenum">
              <a:rPr lang="en-US" smtClean="0"/>
              <a:t>‹#›</a:t>
            </a:fld>
            <a:endParaRPr lang="en-US"/>
          </a:p>
        </p:txBody>
      </p:sp>
    </p:spTree>
    <p:extLst>
      <p:ext uri="{BB962C8B-B14F-4D97-AF65-F5344CB8AC3E}">
        <p14:creationId xmlns:p14="http://schemas.microsoft.com/office/powerpoint/2010/main" val="1877980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endParaRPr lang="en-US"/>
          </a:p>
        </p:txBody>
      </p:sp>
      <p:sp>
        <p:nvSpPr>
          <p:cNvPr id="4" name="Slide Number Placeholder 5"/>
          <p:cNvSpPr>
            <a:spLocks noGrp="1"/>
          </p:cNvSpPr>
          <p:nvPr>
            <p:ph type="sldNum" sz="quarter" idx="11"/>
          </p:nvPr>
        </p:nvSpPr>
        <p:spPr/>
        <p:txBody>
          <a:bodyPr/>
          <a:lstStyle>
            <a:lvl1pPr>
              <a:defRPr/>
            </a:lvl1pPr>
          </a:lstStyle>
          <a:p>
            <a:fld id="{51B785E3-51D0-49B5-A3F2-7F4742E743D6}" type="slidenum">
              <a:rPr lang="en-US" smtClean="0"/>
              <a:t>‹#›</a:t>
            </a:fld>
            <a:endParaRPr lang="en-US"/>
          </a:p>
        </p:txBody>
      </p:sp>
    </p:spTree>
    <p:extLst>
      <p:ext uri="{BB962C8B-B14F-4D97-AF65-F5344CB8AC3E}">
        <p14:creationId xmlns:p14="http://schemas.microsoft.com/office/powerpoint/2010/main" val="2187579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3175" y="6400800"/>
            <a:ext cx="12188825" cy="457200"/>
          </a:xfrm>
          <a:prstGeom prst="rect">
            <a:avLst/>
          </a:prstGeom>
          <a:solidFill>
            <a:srgbClr val="76305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4"/>
          <p:cNvSpPr>
            <a:spLocks noGrp="1"/>
          </p:cNvSpPr>
          <p:nvPr>
            <p:ph type="ftr" sz="quarter" idx="10"/>
          </p:nvPr>
        </p:nvSpPr>
        <p:spPr/>
        <p:txBody>
          <a:bodyPr/>
          <a:lstStyle>
            <a:lvl1pPr algn="ctr">
              <a:defRPr sz="1000" cap="all" baseline="0">
                <a:solidFill>
                  <a:schemeClr val="bg1"/>
                </a:solidFill>
              </a:defRPr>
            </a:lvl1pPr>
          </a:lstStyle>
          <a:p>
            <a:endParaRPr lang="en-US"/>
          </a:p>
        </p:txBody>
      </p:sp>
      <p:sp>
        <p:nvSpPr>
          <p:cNvPr id="5" name="Slide Number Placeholder 5"/>
          <p:cNvSpPr>
            <a:spLocks noGrp="1"/>
          </p:cNvSpPr>
          <p:nvPr>
            <p:ph type="sldNum" sz="quarter" idx="11"/>
          </p:nvPr>
        </p:nvSpPr>
        <p:spPr/>
        <p:txBody>
          <a:bodyPr/>
          <a:lstStyle>
            <a:lvl1pPr algn="r">
              <a:defRPr sz="1050">
                <a:solidFill>
                  <a:schemeClr val="bg1"/>
                </a:solidFill>
              </a:defRPr>
            </a:lvl1pPr>
          </a:lstStyle>
          <a:p>
            <a:fld id="{51B785E3-51D0-49B5-A3F2-7F4742E743D6}" type="slidenum">
              <a:rPr lang="en-US" smtClean="0"/>
              <a:t>‹#›</a:t>
            </a:fld>
            <a:endParaRPr lang="en-US"/>
          </a:p>
        </p:txBody>
      </p:sp>
    </p:spTree>
    <p:extLst>
      <p:ext uri="{BB962C8B-B14F-4D97-AF65-F5344CB8AC3E}">
        <p14:creationId xmlns:p14="http://schemas.microsoft.com/office/powerpoint/2010/main" val="4204048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4051300" cy="6858000"/>
          </a:xfrm>
          <a:prstGeom prst="rect">
            <a:avLst/>
          </a:prstGeom>
          <a:solidFill>
            <a:srgbClr val="76305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404018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8209" y="594359"/>
            <a:ext cx="3605646" cy="1812015"/>
          </a:xfrm>
        </p:spPr>
        <p:txBody>
          <a:bodyPr anchor="ctr" anchorCtr="0"/>
          <a:lstStyle>
            <a:lvl1pPr>
              <a:defRPr sz="3600" b="0">
                <a:solidFill>
                  <a:schemeClr val="bg1"/>
                </a:solidFill>
              </a:defRPr>
            </a:lvl1pPr>
          </a:lstStyle>
          <a:p>
            <a:r>
              <a:rPr lang="en-GB"/>
              <a:t>Click to edit Master title style</a:t>
            </a:r>
            <a:endParaRPr lang="en-US" dirty="0"/>
          </a:p>
        </p:txBody>
      </p:sp>
      <p:sp>
        <p:nvSpPr>
          <p:cNvPr id="3" name="Content Placeholder 2"/>
          <p:cNvSpPr>
            <a:spLocks noGrp="1"/>
          </p:cNvSpPr>
          <p:nvPr>
            <p:ph idx="1"/>
          </p:nvPr>
        </p:nvSpPr>
        <p:spPr>
          <a:xfrm>
            <a:off x="4320295" y="594359"/>
            <a:ext cx="7577296" cy="571084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18209" y="2406374"/>
            <a:ext cx="3605646" cy="3898830"/>
          </a:xfrm>
        </p:spPr>
        <p:txBody>
          <a:bodyPr lIns="91440" rIns="91440">
            <a:normAutofit/>
          </a:bodyPr>
          <a:lstStyle>
            <a:lvl1pPr marL="0" indent="0">
              <a:buNone/>
              <a:defRPr sz="15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Slide Number Placeholder 5"/>
          <p:cNvSpPr>
            <a:spLocks noGrp="1"/>
          </p:cNvSpPr>
          <p:nvPr>
            <p:ph type="sldNum" sz="quarter" idx="10"/>
          </p:nvPr>
        </p:nvSpPr>
        <p:spPr/>
        <p:txBody>
          <a:bodyPr/>
          <a:lstStyle>
            <a:lvl1pPr algn="r">
              <a:defRPr sz="1050">
                <a:solidFill>
                  <a:schemeClr val="tx1"/>
                </a:solidFill>
              </a:defRPr>
            </a:lvl1pPr>
          </a:lstStyle>
          <a:p>
            <a:fld id="{51B785E3-51D0-49B5-A3F2-7F4742E743D6}" type="slidenum">
              <a:rPr lang="en-US" smtClean="0"/>
              <a:t>‹#›</a:t>
            </a:fld>
            <a:endParaRPr lang="en-US"/>
          </a:p>
        </p:txBody>
      </p:sp>
      <p:sp>
        <p:nvSpPr>
          <p:cNvPr id="8" name="Footer Placeholder 4"/>
          <p:cNvSpPr>
            <a:spLocks noGrp="1"/>
          </p:cNvSpPr>
          <p:nvPr>
            <p:ph type="ftr" sz="quarter" idx="11"/>
          </p:nvPr>
        </p:nvSpPr>
        <p:spPr>
          <a:xfrm>
            <a:off x="0" y="6305550"/>
            <a:ext cx="4103688" cy="519113"/>
          </a:xfrm>
        </p:spPr>
        <p:txBody>
          <a:bodyPr/>
          <a:lstStyle>
            <a:lvl1pPr algn="ctr">
              <a:defRPr sz="1000" cap="all" baseline="0">
                <a:solidFill>
                  <a:schemeClr val="bg1"/>
                </a:solidFill>
              </a:defRPr>
            </a:lvl1pPr>
          </a:lstStyle>
          <a:p>
            <a:endParaRPr lang="en-US"/>
          </a:p>
        </p:txBody>
      </p:sp>
    </p:spTree>
    <p:extLst>
      <p:ext uri="{BB962C8B-B14F-4D97-AF65-F5344CB8AC3E}">
        <p14:creationId xmlns:p14="http://schemas.microsoft.com/office/powerpoint/2010/main" val="218321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4953000"/>
            <a:ext cx="12188825" cy="1905000"/>
          </a:xfrm>
          <a:prstGeom prst="rect">
            <a:avLst/>
          </a:prstGeom>
          <a:solidFill>
            <a:srgbClr val="76305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4914900"/>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tIns="0" bIns="0">
            <a:noAutofit/>
          </a:bodyPr>
          <a:lstStyle>
            <a:lvl1pPr>
              <a:defRPr sz="3600" b="0">
                <a:solidFill>
                  <a:schemeClr val="bg1"/>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Click icon to add picture</a:t>
            </a:r>
            <a:endParaRPr lang="en-US" noProof="0"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lgn="ctr">
              <a:spcBef>
                <a:spcPts val="0"/>
              </a:spcBef>
              <a:spcAft>
                <a:spcPts val="600"/>
              </a:spcAft>
              <a:buNone/>
              <a:defRPr sz="15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Footer Placeholder 4"/>
          <p:cNvSpPr>
            <a:spLocks noGrp="1"/>
          </p:cNvSpPr>
          <p:nvPr>
            <p:ph type="ftr" sz="quarter" idx="10"/>
          </p:nvPr>
        </p:nvSpPr>
        <p:spPr/>
        <p:txBody>
          <a:bodyPr/>
          <a:lstStyle>
            <a:lvl1pPr algn="ctr">
              <a:defRPr sz="1000" cap="all" baseline="0">
                <a:solidFill>
                  <a:schemeClr val="bg1"/>
                </a:solidFill>
              </a:defRPr>
            </a:lvl1pPr>
          </a:lstStyle>
          <a:p>
            <a:endParaRPr lang="en-US"/>
          </a:p>
        </p:txBody>
      </p:sp>
      <p:sp>
        <p:nvSpPr>
          <p:cNvPr id="8" name="Slide Number Placeholder 5"/>
          <p:cNvSpPr>
            <a:spLocks noGrp="1"/>
          </p:cNvSpPr>
          <p:nvPr>
            <p:ph type="sldNum" sz="quarter" idx="11"/>
          </p:nvPr>
        </p:nvSpPr>
        <p:spPr/>
        <p:txBody>
          <a:bodyPr/>
          <a:lstStyle>
            <a:lvl1pPr algn="r">
              <a:defRPr sz="1050">
                <a:solidFill>
                  <a:schemeClr val="bg1"/>
                </a:solidFill>
              </a:defRPr>
            </a:lvl1pPr>
          </a:lstStyle>
          <a:p>
            <a:fld id="{51B785E3-51D0-49B5-A3F2-7F4742E743D6}" type="slidenum">
              <a:rPr lang="en-US" smtClean="0"/>
              <a:t>‹#›</a:t>
            </a:fld>
            <a:endParaRPr lang="en-US"/>
          </a:p>
        </p:txBody>
      </p:sp>
    </p:spTree>
    <p:extLst>
      <p:ext uri="{BB962C8B-B14F-4D97-AF65-F5344CB8AC3E}">
        <p14:creationId xmlns:p14="http://schemas.microsoft.com/office/powerpoint/2010/main" val="3923423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00800"/>
            <a:ext cx="12192000" cy="457200"/>
          </a:xfrm>
          <a:prstGeom prst="rect">
            <a:avLst/>
          </a:prstGeom>
          <a:solidFill>
            <a:srgbClr val="76305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0" y="0"/>
            <a:ext cx="12192000" cy="1450975"/>
          </a:xfrm>
          <a:prstGeom prst="rect">
            <a:avLst/>
          </a:prstGeom>
        </p:spPr>
        <p:txBody>
          <a:bodyPr vert="horz" lIns="91440" tIns="45720" rIns="91440" bIns="45720" rtlCol="0" anchor="b">
            <a:normAutofit/>
          </a:bodyPr>
          <a:lstStyle/>
          <a:p>
            <a:r>
              <a:rPr lang="en-GB"/>
              <a:t>Click to edit Master title style</a:t>
            </a:r>
            <a:endParaRPr lang="en-US" dirty="0"/>
          </a:p>
        </p:txBody>
      </p:sp>
      <p:sp>
        <p:nvSpPr>
          <p:cNvPr id="1029" name="Text Placeholder 2"/>
          <p:cNvSpPr>
            <a:spLocks noGrp="1"/>
          </p:cNvSpPr>
          <p:nvPr>
            <p:ph type="body" idx="1"/>
          </p:nvPr>
        </p:nvSpPr>
        <p:spPr bwMode="auto">
          <a:xfrm>
            <a:off x="0" y="1620838"/>
            <a:ext cx="121920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72000" rIns="72000" bIns="7200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dirty="0"/>
          </a:p>
        </p:txBody>
      </p:sp>
      <p:sp>
        <p:nvSpPr>
          <p:cNvPr id="11" name="Footer Placeholder 4"/>
          <p:cNvSpPr>
            <a:spLocks noGrp="1"/>
          </p:cNvSpPr>
          <p:nvPr>
            <p:ph type="ftr" sz="quarter" idx="3"/>
          </p:nvPr>
        </p:nvSpPr>
        <p:spPr>
          <a:xfrm>
            <a:off x="0" y="6459538"/>
            <a:ext cx="10671175" cy="365125"/>
          </a:xfrm>
          <a:prstGeom prst="rect">
            <a:avLst/>
          </a:prstGeom>
        </p:spPr>
        <p:txBody>
          <a:bodyPr vert="horz" lIns="36000" tIns="36000" rIns="36000" bIns="36000" rtlCol="0" anchor="ctr"/>
          <a:lstStyle>
            <a:lvl1pPr algn="ctr" eaLnBrk="1" fontAlgn="auto" hangingPunct="1">
              <a:spcBef>
                <a:spcPts val="0"/>
              </a:spcBef>
              <a:spcAft>
                <a:spcPts val="0"/>
              </a:spcAft>
              <a:defRPr sz="1000" cap="all" baseline="0">
                <a:solidFill>
                  <a:schemeClr val="bg1"/>
                </a:solidFill>
                <a:latin typeface="+mn-lt"/>
              </a:defRPr>
            </a:lvl1pPr>
          </a:lstStyle>
          <a:p>
            <a:endParaRPr lang="en-US"/>
          </a:p>
        </p:txBody>
      </p:sp>
      <p:sp>
        <p:nvSpPr>
          <p:cNvPr id="12" name="Slide Number Placeholder 5"/>
          <p:cNvSpPr>
            <a:spLocks noGrp="1"/>
          </p:cNvSpPr>
          <p:nvPr>
            <p:ph type="sldNum" sz="quarter" idx="4"/>
          </p:nvPr>
        </p:nvSpPr>
        <p:spPr>
          <a:xfrm>
            <a:off x="10866438" y="6459538"/>
            <a:ext cx="1312862" cy="365125"/>
          </a:xfrm>
          <a:prstGeom prst="rect">
            <a:avLst/>
          </a:prstGeom>
        </p:spPr>
        <p:txBody>
          <a:bodyPr vert="horz" lIns="91440" tIns="45720" rIns="91440" bIns="45720" rtlCol="0" anchor="ctr"/>
          <a:lstStyle>
            <a:lvl1pPr algn="r" eaLnBrk="1" fontAlgn="auto" hangingPunct="1">
              <a:spcBef>
                <a:spcPts val="0"/>
              </a:spcBef>
              <a:spcAft>
                <a:spcPts val="0"/>
              </a:spcAft>
              <a:defRPr sz="1050">
                <a:solidFill>
                  <a:schemeClr val="bg1"/>
                </a:solidFill>
                <a:latin typeface="+mn-lt"/>
              </a:defRPr>
            </a:lvl1pPr>
          </a:lstStyle>
          <a:p>
            <a:fld id="{51B785E3-51D0-49B5-A3F2-7F4742E743D6}" type="slidenum">
              <a:rPr lang="en-US" smtClean="0"/>
              <a:t>‹#›</a:t>
            </a:fld>
            <a:endParaRPr lang="en-US"/>
          </a:p>
        </p:txBody>
      </p:sp>
    </p:spTree>
    <p:extLst>
      <p:ext uri="{BB962C8B-B14F-4D97-AF65-F5344CB8AC3E}">
        <p14:creationId xmlns:p14="http://schemas.microsoft.com/office/powerpoint/2010/main" val="36919335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lnSpc>
          <a:spcPct val="85000"/>
        </a:lnSpc>
        <a:spcBef>
          <a:spcPct val="0"/>
        </a:spcBef>
        <a:spcAft>
          <a:spcPct val="0"/>
        </a:spcAft>
        <a:defRPr sz="4800" kern="1200" spc="-50">
          <a:solidFill>
            <a:schemeClr val="tx1"/>
          </a:solidFill>
          <a:latin typeface="+mj-lt"/>
          <a:ea typeface="+mj-ea"/>
          <a:cs typeface="+mj-cs"/>
        </a:defRPr>
      </a:lvl1pPr>
      <a:lvl2pPr algn="ctr" rtl="0" eaLnBrk="1" fontAlgn="base" hangingPunct="1">
        <a:lnSpc>
          <a:spcPct val="85000"/>
        </a:lnSpc>
        <a:spcBef>
          <a:spcPct val="0"/>
        </a:spcBef>
        <a:spcAft>
          <a:spcPct val="0"/>
        </a:spcAft>
        <a:defRPr sz="4800">
          <a:solidFill>
            <a:schemeClr val="tx1"/>
          </a:solidFill>
          <a:latin typeface="Calibri" panose="020F0502020204030204" pitchFamily="34" charset="0"/>
        </a:defRPr>
      </a:lvl2pPr>
      <a:lvl3pPr algn="ctr" rtl="0" eaLnBrk="1" fontAlgn="base" hangingPunct="1">
        <a:lnSpc>
          <a:spcPct val="85000"/>
        </a:lnSpc>
        <a:spcBef>
          <a:spcPct val="0"/>
        </a:spcBef>
        <a:spcAft>
          <a:spcPct val="0"/>
        </a:spcAft>
        <a:defRPr sz="4800">
          <a:solidFill>
            <a:schemeClr val="tx1"/>
          </a:solidFill>
          <a:latin typeface="Calibri" panose="020F0502020204030204" pitchFamily="34" charset="0"/>
        </a:defRPr>
      </a:lvl3pPr>
      <a:lvl4pPr algn="ctr" rtl="0" eaLnBrk="1" fontAlgn="base" hangingPunct="1">
        <a:lnSpc>
          <a:spcPct val="85000"/>
        </a:lnSpc>
        <a:spcBef>
          <a:spcPct val="0"/>
        </a:spcBef>
        <a:spcAft>
          <a:spcPct val="0"/>
        </a:spcAft>
        <a:defRPr sz="4800">
          <a:solidFill>
            <a:schemeClr val="tx1"/>
          </a:solidFill>
          <a:latin typeface="Calibri" panose="020F0502020204030204" pitchFamily="34" charset="0"/>
        </a:defRPr>
      </a:lvl4pPr>
      <a:lvl5pPr algn="ctr" rtl="0" eaLnBrk="1" fontAlgn="base" hangingPunct="1">
        <a:lnSpc>
          <a:spcPct val="85000"/>
        </a:lnSpc>
        <a:spcBef>
          <a:spcPct val="0"/>
        </a:spcBef>
        <a:spcAft>
          <a:spcPct val="0"/>
        </a:spcAft>
        <a:defRPr sz="4800">
          <a:solidFill>
            <a:schemeClr val="tx1"/>
          </a:solidFill>
          <a:latin typeface="Calibri" panose="020F0502020204030204" pitchFamily="34" charset="0"/>
        </a:defRPr>
      </a:lvl5pPr>
      <a:lvl6pPr marL="457200" algn="ctr" rtl="0" eaLnBrk="1" fontAlgn="base" hangingPunct="1">
        <a:lnSpc>
          <a:spcPct val="85000"/>
        </a:lnSpc>
        <a:spcBef>
          <a:spcPct val="0"/>
        </a:spcBef>
        <a:spcAft>
          <a:spcPct val="0"/>
        </a:spcAft>
        <a:defRPr sz="4800">
          <a:solidFill>
            <a:schemeClr val="tx1"/>
          </a:solidFill>
          <a:latin typeface="Calibri" panose="020F0502020204030204" pitchFamily="34" charset="0"/>
        </a:defRPr>
      </a:lvl6pPr>
      <a:lvl7pPr marL="914400" algn="ctr" rtl="0" eaLnBrk="1" fontAlgn="base" hangingPunct="1">
        <a:lnSpc>
          <a:spcPct val="85000"/>
        </a:lnSpc>
        <a:spcBef>
          <a:spcPct val="0"/>
        </a:spcBef>
        <a:spcAft>
          <a:spcPct val="0"/>
        </a:spcAft>
        <a:defRPr sz="4800">
          <a:solidFill>
            <a:schemeClr val="tx1"/>
          </a:solidFill>
          <a:latin typeface="Calibri" panose="020F0502020204030204" pitchFamily="34" charset="0"/>
        </a:defRPr>
      </a:lvl7pPr>
      <a:lvl8pPr marL="1371600" algn="ctr" rtl="0" eaLnBrk="1" fontAlgn="base" hangingPunct="1">
        <a:lnSpc>
          <a:spcPct val="85000"/>
        </a:lnSpc>
        <a:spcBef>
          <a:spcPct val="0"/>
        </a:spcBef>
        <a:spcAft>
          <a:spcPct val="0"/>
        </a:spcAft>
        <a:defRPr sz="4800">
          <a:solidFill>
            <a:schemeClr val="tx1"/>
          </a:solidFill>
          <a:latin typeface="Calibri" panose="020F0502020204030204" pitchFamily="34" charset="0"/>
        </a:defRPr>
      </a:lvl8pPr>
      <a:lvl9pPr marL="1828800" algn="ctr" rtl="0" eaLnBrk="1" fontAlgn="base" hangingPunct="1">
        <a:lnSpc>
          <a:spcPct val="85000"/>
        </a:lnSpc>
        <a:spcBef>
          <a:spcPct val="0"/>
        </a:spcBef>
        <a:spcAft>
          <a:spcPct val="0"/>
        </a:spcAft>
        <a:defRPr sz="4800">
          <a:solidFill>
            <a:schemeClr val="tx1"/>
          </a:solidFill>
          <a:latin typeface="Calibri" panose="020F0502020204030204" pitchFamily="34" charset="0"/>
        </a:defRPr>
      </a:lvl9pPr>
    </p:titleStyle>
    <p:bodyStyle>
      <a:lvl1pPr marL="90488" indent="-144000" algn="l" rtl="0" eaLnBrk="1" fontAlgn="base" hangingPunct="1">
        <a:lnSpc>
          <a:spcPct val="90000"/>
        </a:lnSpc>
        <a:spcBef>
          <a:spcPts val="1200"/>
        </a:spcBef>
        <a:spcAft>
          <a:spcPts val="200"/>
        </a:spcAft>
        <a:buClr>
          <a:schemeClr val="accent1"/>
        </a:buClr>
        <a:buSzPct val="100000"/>
        <a:buFont typeface="Arial" panose="020B0604020202020204" pitchFamily="34" charset="0"/>
        <a:buChar char="•"/>
        <a:defRPr sz="2800" kern="1200">
          <a:solidFill>
            <a:schemeClr val="tx1"/>
          </a:solidFill>
          <a:latin typeface="+mn-lt"/>
          <a:ea typeface="+mn-ea"/>
          <a:cs typeface="+mn-cs"/>
        </a:defRPr>
      </a:lvl1pPr>
      <a:lvl2pPr marL="382588" indent="-182563" algn="l" rtl="0" eaLnBrk="1" fontAlgn="base" hangingPunct="1">
        <a:lnSpc>
          <a:spcPct val="90000"/>
        </a:lnSpc>
        <a:spcBef>
          <a:spcPts val="200"/>
        </a:spcBef>
        <a:spcAft>
          <a:spcPts val="400"/>
        </a:spcAft>
        <a:buClr>
          <a:schemeClr val="accent1"/>
        </a:buClr>
        <a:buFont typeface="Arial" panose="020B0604020202020204" pitchFamily="34" charset="0"/>
        <a:buChar char="•"/>
        <a:defRPr sz="2400" kern="1200">
          <a:solidFill>
            <a:schemeClr val="tx1"/>
          </a:solidFill>
          <a:latin typeface="+mn-lt"/>
          <a:ea typeface="+mn-ea"/>
          <a:cs typeface="+mn-cs"/>
        </a:defRPr>
      </a:lvl2pPr>
      <a:lvl3pPr marL="566738" indent="-182563" algn="l" rtl="0" eaLnBrk="1" fontAlgn="base" hangingPunct="1">
        <a:lnSpc>
          <a:spcPct val="90000"/>
        </a:lnSpc>
        <a:spcBef>
          <a:spcPts val="200"/>
        </a:spcBef>
        <a:spcAft>
          <a:spcPts val="400"/>
        </a:spcAft>
        <a:buClr>
          <a:schemeClr val="accent1"/>
        </a:buClr>
        <a:buFont typeface="Arial" panose="020B0604020202020204" pitchFamily="34" charset="0"/>
        <a:buChar char="•"/>
        <a:defRPr kern="1200">
          <a:solidFill>
            <a:schemeClr val="tx1"/>
          </a:solidFill>
          <a:latin typeface="+mn-lt"/>
          <a:ea typeface="+mn-ea"/>
          <a:cs typeface="+mn-cs"/>
        </a:defRPr>
      </a:lvl3pPr>
      <a:lvl4pPr marL="749300" indent="-182563" algn="l" rtl="0" eaLnBrk="1" fontAlgn="base" hangingPunct="1">
        <a:lnSpc>
          <a:spcPct val="90000"/>
        </a:lnSpc>
        <a:spcBef>
          <a:spcPts val="200"/>
        </a:spcBef>
        <a:spcAft>
          <a:spcPts val="400"/>
        </a:spcAft>
        <a:buClr>
          <a:schemeClr val="accent1"/>
        </a:buClr>
        <a:buFont typeface="Arial" panose="020B0604020202020204" pitchFamily="34" charset="0"/>
        <a:buChar char="•"/>
        <a:defRPr kern="1200">
          <a:solidFill>
            <a:schemeClr val="tx1"/>
          </a:solidFill>
          <a:latin typeface="+mn-lt"/>
          <a:ea typeface="+mn-ea"/>
          <a:cs typeface="+mn-cs"/>
        </a:defRPr>
      </a:lvl4pPr>
      <a:lvl5pPr marL="931863" indent="-182563" algn="l" rtl="0" eaLnBrk="1" fontAlgn="base" hangingPunct="1">
        <a:lnSpc>
          <a:spcPct val="90000"/>
        </a:lnSpc>
        <a:spcBef>
          <a:spcPts val="200"/>
        </a:spcBef>
        <a:spcAft>
          <a:spcPts val="400"/>
        </a:spcAft>
        <a:buClr>
          <a:schemeClr val="accent1"/>
        </a:buClr>
        <a:buFont typeface="Arial" panose="020B0604020202020204" pitchFamily="34" charset="0"/>
        <a:buChar char="•"/>
        <a:defRPr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s://app.eop.bg/today" TargetMode="External"/><Relationship Id="rId5" Type="http://schemas.openxmlformats.org/officeDocument/2006/relationships/image" Target="../media/image9.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app.eop.bg/today" TargetMode="External"/><Relationship Id="rId5" Type="http://schemas.openxmlformats.org/officeDocument/2006/relationships/image" Target="../media/image10.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s://app.eop.bg/today" TargetMode="External"/><Relationship Id="rId5" Type="http://schemas.openxmlformats.org/officeDocument/2006/relationships/image" Target="../media/image11.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5.png"/><Relationship Id="rId7" Type="http://schemas.openxmlformats.org/officeDocument/2006/relationships/diagramLayout" Target="../diagrams/layout2.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Data" Target="../diagrams/data2.xml"/><Relationship Id="rId5" Type="http://schemas.openxmlformats.org/officeDocument/2006/relationships/image" Target="../media/image7.png"/><Relationship Id="rId10" Type="http://schemas.microsoft.com/office/2007/relationships/diagramDrawing" Target="../diagrams/drawing2.xml"/><Relationship Id="rId4" Type="http://schemas.openxmlformats.org/officeDocument/2006/relationships/image" Target="../media/image6.png"/><Relationship Id="rId9" Type="http://schemas.openxmlformats.org/officeDocument/2006/relationships/diagramColors" Target="../diagrams/colors2.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diagramColors" Target="../diagrams/colors4.xml"/><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diagramQuickStyle" Target="../diagrams/quickStyle4.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3.xml"/><Relationship Id="rId11" Type="http://schemas.openxmlformats.org/officeDocument/2006/relationships/diagramLayout" Target="../diagrams/layout4.xml"/><Relationship Id="rId5" Type="http://schemas.openxmlformats.org/officeDocument/2006/relationships/diagramQuickStyle" Target="../diagrams/quickStyle3.xml"/><Relationship Id="rId10" Type="http://schemas.openxmlformats.org/officeDocument/2006/relationships/diagramData" Target="../diagrams/data4.xml"/><Relationship Id="rId4" Type="http://schemas.openxmlformats.org/officeDocument/2006/relationships/diagramLayout" Target="../diagrams/layout3.xml"/><Relationship Id="rId9" Type="http://schemas.openxmlformats.org/officeDocument/2006/relationships/image" Target="../media/image6.png"/><Relationship Id="rId14" Type="http://schemas.microsoft.com/office/2007/relationships/diagramDrawing" Target="../diagrams/drawing4.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diagramColors" Target="../diagrams/colors6.xml"/><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diagramQuickStyle" Target="../diagrams/quickStyle6.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5.xml"/><Relationship Id="rId11" Type="http://schemas.openxmlformats.org/officeDocument/2006/relationships/diagramLayout" Target="../diagrams/layout6.xml"/><Relationship Id="rId5" Type="http://schemas.openxmlformats.org/officeDocument/2006/relationships/diagramQuickStyle" Target="../diagrams/quickStyle5.xml"/><Relationship Id="rId10" Type="http://schemas.openxmlformats.org/officeDocument/2006/relationships/diagramData" Target="../diagrams/data6.xml"/><Relationship Id="rId4" Type="http://schemas.openxmlformats.org/officeDocument/2006/relationships/diagramLayout" Target="../diagrams/layout5.xml"/><Relationship Id="rId9" Type="http://schemas.openxmlformats.org/officeDocument/2006/relationships/image" Target="../media/image6.png"/><Relationship Id="rId14" Type="http://schemas.microsoft.com/office/2007/relationships/diagramDrawing" Target="../diagrams/drawing6.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diagramColors" Target="../diagrams/colors8.xml"/><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diagramQuickStyle" Target="../diagrams/quickStyle8.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7.xml"/><Relationship Id="rId11" Type="http://schemas.openxmlformats.org/officeDocument/2006/relationships/diagramLayout" Target="../diagrams/layout8.xml"/><Relationship Id="rId5" Type="http://schemas.openxmlformats.org/officeDocument/2006/relationships/diagramQuickStyle" Target="../diagrams/quickStyle7.xml"/><Relationship Id="rId10" Type="http://schemas.openxmlformats.org/officeDocument/2006/relationships/diagramData" Target="../diagrams/data8.xml"/><Relationship Id="rId4" Type="http://schemas.openxmlformats.org/officeDocument/2006/relationships/diagramLayout" Target="../diagrams/layout7.xml"/><Relationship Id="rId9" Type="http://schemas.openxmlformats.org/officeDocument/2006/relationships/image" Target="../media/image6.png"/><Relationship Id="rId14" Type="http://schemas.microsoft.com/office/2007/relationships/diagramDrawing" Target="../diagrams/drawing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s://app.eop.bg/today" TargetMode="External"/><Relationship Id="rId5" Type="http://schemas.openxmlformats.org/officeDocument/2006/relationships/image" Target="../media/image8.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noAutofit/>
          </a:bodyPr>
          <a:lstStyle/>
          <a:p>
            <a:r>
              <a:rPr lang="en-US" sz="6000" dirty="0"/>
              <a:t>Нива5-6 </a:t>
            </a:r>
            <a:r>
              <a:rPr lang="en-US" sz="6000" dirty="0" err="1"/>
              <a:t>Тема</a:t>
            </a:r>
            <a:r>
              <a:rPr lang="en-US" sz="6000" dirty="0"/>
              <a:t> </a:t>
            </a:r>
            <a:r>
              <a:rPr lang="bg-BG" sz="6000" dirty="0"/>
              <a:t>2.3 </a:t>
            </a:r>
            <a:br>
              <a:rPr lang="en-BG" sz="6000" dirty="0"/>
            </a:br>
            <a:r>
              <a:rPr lang="bg-BG" sz="6000" dirty="0"/>
              <a:t>Участие в гражданските процеси чрез дигитални технологии</a:t>
            </a:r>
            <a:endParaRPr lang="en-US" sz="6000" dirty="0"/>
          </a:p>
        </p:txBody>
      </p:sp>
      <p:sp>
        <p:nvSpPr>
          <p:cNvPr id="3" name="Subtitle 5">
            <a:extLst>
              <a:ext uri="{FF2B5EF4-FFF2-40B4-BE49-F238E27FC236}">
                <a16:creationId xmlns:a16="http://schemas.microsoft.com/office/drawing/2014/main" id="{EF69FDD9-122E-DA80-83D1-476BDF28CC83}"/>
              </a:ext>
            </a:extLst>
          </p:cNvPr>
          <p:cNvSpPr>
            <a:spLocks noGrp="1"/>
          </p:cNvSpPr>
          <p:nvPr>
            <p:ph type="subTitle" idx="1"/>
          </p:nvPr>
        </p:nvSpPr>
        <p:spPr>
          <a:xfrm>
            <a:off x="145473" y="5294506"/>
            <a:ext cx="8363516" cy="532715"/>
          </a:xfrm>
        </p:spPr>
        <p:txBody>
          <a:bodyPr/>
          <a:lstStyle/>
          <a:p>
            <a:r>
              <a:rPr lang="en-BG" dirty="0"/>
              <a:t>интерактивна</a:t>
            </a:r>
            <a:r>
              <a:rPr lang="bg-BG" dirty="0"/>
              <a:t> ПРЕЗЕНТАЦИЯ</a:t>
            </a:r>
            <a:endParaRPr lang="en-US" dirty="0"/>
          </a:p>
        </p:txBody>
      </p:sp>
      <p:sp>
        <p:nvSpPr>
          <p:cNvPr id="4" name="Footer Placeholder 3">
            <a:extLst>
              <a:ext uri="{FF2B5EF4-FFF2-40B4-BE49-F238E27FC236}">
                <a16:creationId xmlns:a16="http://schemas.microsoft.com/office/drawing/2014/main" id="{55CA5C42-9F0E-79D0-098E-CFF7E4A307DD}"/>
              </a:ext>
            </a:extLst>
          </p:cNvPr>
          <p:cNvSpPr>
            <a:spLocks noGrp="1"/>
          </p:cNvSpPr>
          <p:nvPr>
            <p:ph type="ftr" sz="quarter" idx="11"/>
          </p:nvPr>
        </p:nvSpPr>
        <p:spPr>
          <a:xfrm>
            <a:off x="146050" y="6269038"/>
            <a:ext cx="8362950" cy="577850"/>
          </a:xfrm>
        </p:spPr>
        <p:txBody>
          <a:bodyPr/>
          <a:lstStyle/>
          <a:p>
            <a:pPr>
              <a:defRPr/>
            </a:pPr>
            <a:r>
              <a:rPr lang="ru-RU" dirty="0"/>
              <a:t> Европейска Рамка на дигиталните компетентности с петте области на дигитална компетентност</a:t>
            </a:r>
            <a:br>
              <a:rPr lang="en-GB" dirty="0"/>
            </a:br>
            <a:r>
              <a:rPr lang="ru-RU" dirty="0"/>
              <a:t>и 21 дигитални умения/ компетентности (DigComp 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3">
            <a:extLst>
              <a:ext uri="{FF2B5EF4-FFF2-40B4-BE49-F238E27FC236}">
                <a16:creationId xmlns:a16="http://schemas.microsoft.com/office/drawing/2014/main" id="{78A11C95-AB47-CF7C-1A22-B492D59331CE}"/>
              </a:ext>
            </a:extLst>
          </p:cNvPr>
          <p:cNvSpPr>
            <a:spLocks noGrp="1"/>
          </p:cNvSpPr>
          <p:nvPr>
            <p:ph type="ftr" sz="quarter" idx="10"/>
          </p:nvPr>
        </p:nvSpPr>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pic>
        <p:nvPicPr>
          <p:cNvPr id="3074" name="Picture 2" descr="page11image18689408">
            <a:extLst>
              <a:ext uri="{FF2B5EF4-FFF2-40B4-BE49-F238E27FC236}">
                <a16:creationId xmlns:a16="http://schemas.microsoft.com/office/drawing/2014/main" id="{14CEAC8C-4D3F-ECA2-4099-B2D9229BCA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4943" y="-14406514"/>
            <a:ext cx="3428925" cy="4571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page11image18685248">
            <a:extLst>
              <a:ext uri="{FF2B5EF4-FFF2-40B4-BE49-F238E27FC236}">
                <a16:creationId xmlns:a16="http://schemas.microsoft.com/office/drawing/2014/main" id="{728D9E5B-6D40-5787-4037-15C33295B7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4944" y="-14111808"/>
            <a:ext cx="1797620" cy="119311"/>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31A5C6C7-0FC0-FFA8-D99B-79229331B7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3339" b="3339"/>
          <a:stretch/>
        </p:blipFill>
        <p:spPr bwMode="auto">
          <a:xfrm>
            <a:off x="1297173" y="941066"/>
            <a:ext cx="9569302" cy="54316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7ABF473-70B4-9B1C-35BC-BAEDD67A3053}"/>
              </a:ext>
            </a:extLst>
          </p:cNvPr>
          <p:cNvSpPr txBox="1"/>
          <p:nvPr/>
        </p:nvSpPr>
        <p:spPr>
          <a:xfrm>
            <a:off x="191386" y="433327"/>
            <a:ext cx="11782405" cy="584775"/>
          </a:xfrm>
          <a:prstGeom prst="rect">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BG" sz="3200" noProof="0" dirty="0">
                <a:solidFill>
                  <a:schemeClr val="bg1"/>
                </a:solidFill>
              </a:rPr>
              <a:t>ЦАИС ЕОП</a:t>
            </a:r>
            <a:endParaRPr lang="bg-BG" sz="3200" noProof="0" dirty="0">
              <a:solidFill>
                <a:schemeClr val="bg1"/>
              </a:solidFill>
            </a:endParaRPr>
          </a:p>
        </p:txBody>
      </p:sp>
      <p:sp>
        <p:nvSpPr>
          <p:cNvPr id="4" name="TextBox 3">
            <a:extLst>
              <a:ext uri="{FF2B5EF4-FFF2-40B4-BE49-F238E27FC236}">
                <a16:creationId xmlns:a16="http://schemas.microsoft.com/office/drawing/2014/main" id="{D8AF00E8-67B6-3749-D83F-45E68D0CF394}"/>
              </a:ext>
            </a:extLst>
          </p:cNvPr>
          <p:cNvSpPr txBox="1"/>
          <p:nvPr/>
        </p:nvSpPr>
        <p:spPr>
          <a:xfrm>
            <a:off x="59003" y="571734"/>
            <a:ext cx="4445940" cy="369332"/>
          </a:xfrm>
          <a:prstGeom prst="rect">
            <a:avLst/>
          </a:prstGeom>
          <a:noFill/>
        </p:spPr>
        <p:txBody>
          <a:bodyPr wrap="square" rtlCol="0">
            <a:spAutoFit/>
          </a:bodyPr>
          <a:lstStyle/>
          <a:p>
            <a:pPr algn="ctr"/>
            <a:r>
              <a:rPr lang="en-GB" sz="18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https</a:t>
            </a:r>
            <a:r>
              <a:rPr lang="bg-BG" sz="18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a:t>
            </a:r>
            <a:r>
              <a:rPr lang="en-GB" sz="18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app</a:t>
            </a:r>
            <a:r>
              <a:rPr lang="bg-BG" sz="18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a:t>
            </a:r>
            <a:r>
              <a:rPr lang="en-GB" sz="1800" dirty="0" err="1">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eop</a:t>
            </a:r>
            <a:r>
              <a:rPr lang="bg-BG" sz="18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a:t>
            </a:r>
            <a:r>
              <a:rPr lang="en-GB" sz="1800" dirty="0" err="1">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bg</a:t>
            </a:r>
            <a:r>
              <a:rPr lang="bg-BG" sz="18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a:t>
            </a:r>
            <a:r>
              <a:rPr lang="en-GB" sz="18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today</a:t>
            </a:r>
            <a:r>
              <a:rPr lang="en-GB" sz="18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BG" sz="1800" dirty="0">
                <a:solidFill>
                  <a:schemeClr val="bg2"/>
                </a:solidFill>
                <a:latin typeface="Cambria" panose="02040503050406030204" pitchFamily="18" charset="0"/>
                <a:ea typeface="Times New Roman" panose="02020603050405020304" pitchFamily="18" charset="0"/>
                <a:cs typeface="Times New Roman" panose="02020603050405020304" pitchFamily="18" charset="0"/>
              </a:rPr>
              <a:t> </a:t>
            </a:r>
            <a:endParaRPr lang="bg-BG" dirty="0">
              <a:solidFill>
                <a:schemeClr val="bg2"/>
              </a:solidFill>
            </a:endParaRPr>
          </a:p>
        </p:txBody>
      </p:sp>
      <p:sp>
        <p:nvSpPr>
          <p:cNvPr id="3" name="TextBox 2">
            <a:extLst>
              <a:ext uri="{FF2B5EF4-FFF2-40B4-BE49-F238E27FC236}">
                <a16:creationId xmlns:a16="http://schemas.microsoft.com/office/drawing/2014/main" id="{5C0D43A9-69FE-7740-C0DA-1EB59E126792}"/>
              </a:ext>
            </a:extLst>
          </p:cNvPr>
          <p:cNvSpPr txBox="1"/>
          <p:nvPr/>
        </p:nvSpPr>
        <p:spPr>
          <a:xfrm>
            <a:off x="8806375" y="4220308"/>
            <a:ext cx="3167416"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BG" dirty="0"/>
              <a:t>Това е страницата, която се зарежда, след клик върху избраната ОП от списъка</a:t>
            </a:r>
            <a:endParaRPr lang="bg-BG" dirty="0"/>
          </a:p>
        </p:txBody>
      </p:sp>
    </p:spTree>
    <p:extLst>
      <p:ext uri="{BB962C8B-B14F-4D97-AF65-F5344CB8AC3E}">
        <p14:creationId xmlns:p14="http://schemas.microsoft.com/office/powerpoint/2010/main" val="3537601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3">
            <a:extLst>
              <a:ext uri="{FF2B5EF4-FFF2-40B4-BE49-F238E27FC236}">
                <a16:creationId xmlns:a16="http://schemas.microsoft.com/office/drawing/2014/main" id="{78A11C95-AB47-CF7C-1A22-B492D59331CE}"/>
              </a:ext>
            </a:extLst>
          </p:cNvPr>
          <p:cNvSpPr>
            <a:spLocks noGrp="1"/>
          </p:cNvSpPr>
          <p:nvPr>
            <p:ph type="ftr" sz="quarter" idx="10"/>
          </p:nvPr>
        </p:nvSpPr>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pic>
        <p:nvPicPr>
          <p:cNvPr id="3074" name="Picture 2" descr="page11image18689408">
            <a:extLst>
              <a:ext uri="{FF2B5EF4-FFF2-40B4-BE49-F238E27FC236}">
                <a16:creationId xmlns:a16="http://schemas.microsoft.com/office/drawing/2014/main" id="{14CEAC8C-4D3F-ECA2-4099-B2D9229BCA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4943" y="-14406514"/>
            <a:ext cx="3428925" cy="4571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page11image18685248">
            <a:extLst>
              <a:ext uri="{FF2B5EF4-FFF2-40B4-BE49-F238E27FC236}">
                <a16:creationId xmlns:a16="http://schemas.microsoft.com/office/drawing/2014/main" id="{728D9E5B-6D40-5787-4037-15C33295B7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4944" y="-14111808"/>
            <a:ext cx="1797620" cy="119311"/>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31A5C6C7-0FC0-FFA8-D99B-79229331B7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3339" b="3339"/>
          <a:stretch/>
        </p:blipFill>
        <p:spPr bwMode="auto">
          <a:xfrm>
            <a:off x="1297173" y="941066"/>
            <a:ext cx="9569302" cy="54316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7ABF473-70B4-9B1C-35BC-BAEDD67A3053}"/>
              </a:ext>
            </a:extLst>
          </p:cNvPr>
          <p:cNvSpPr txBox="1"/>
          <p:nvPr/>
        </p:nvSpPr>
        <p:spPr>
          <a:xfrm>
            <a:off x="191386" y="433327"/>
            <a:ext cx="11782405" cy="584775"/>
          </a:xfrm>
          <a:prstGeom prst="rect">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BG" sz="3200" noProof="0" dirty="0">
                <a:solidFill>
                  <a:schemeClr val="bg1"/>
                </a:solidFill>
              </a:rPr>
              <a:t>ЦАИС ЕОП</a:t>
            </a:r>
            <a:endParaRPr lang="bg-BG" sz="3200" noProof="0" dirty="0">
              <a:solidFill>
                <a:schemeClr val="bg1"/>
              </a:solidFill>
            </a:endParaRPr>
          </a:p>
        </p:txBody>
      </p:sp>
      <p:sp>
        <p:nvSpPr>
          <p:cNvPr id="4" name="TextBox 3">
            <a:extLst>
              <a:ext uri="{FF2B5EF4-FFF2-40B4-BE49-F238E27FC236}">
                <a16:creationId xmlns:a16="http://schemas.microsoft.com/office/drawing/2014/main" id="{D8AF00E8-67B6-3749-D83F-45E68D0CF394}"/>
              </a:ext>
            </a:extLst>
          </p:cNvPr>
          <p:cNvSpPr txBox="1"/>
          <p:nvPr/>
        </p:nvSpPr>
        <p:spPr>
          <a:xfrm>
            <a:off x="59003" y="571734"/>
            <a:ext cx="4445940" cy="369332"/>
          </a:xfrm>
          <a:prstGeom prst="rect">
            <a:avLst/>
          </a:prstGeom>
          <a:noFill/>
        </p:spPr>
        <p:txBody>
          <a:bodyPr wrap="square" rtlCol="0">
            <a:spAutoFit/>
          </a:bodyPr>
          <a:lstStyle/>
          <a:p>
            <a:pPr algn="ctr"/>
            <a:r>
              <a:rPr lang="en-GB" sz="18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https</a:t>
            </a:r>
            <a:r>
              <a:rPr lang="bg-BG" sz="18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a:t>
            </a:r>
            <a:r>
              <a:rPr lang="en-GB" sz="18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app</a:t>
            </a:r>
            <a:r>
              <a:rPr lang="bg-BG" sz="18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a:t>
            </a:r>
            <a:r>
              <a:rPr lang="en-GB" sz="1800" dirty="0" err="1">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eop</a:t>
            </a:r>
            <a:r>
              <a:rPr lang="bg-BG" sz="18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a:t>
            </a:r>
            <a:r>
              <a:rPr lang="en-GB" sz="1800" dirty="0" err="1">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bg</a:t>
            </a:r>
            <a:r>
              <a:rPr lang="bg-BG" sz="18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a:t>
            </a:r>
            <a:r>
              <a:rPr lang="en-GB" sz="18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today</a:t>
            </a:r>
            <a:r>
              <a:rPr lang="en-GB" sz="18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BG" sz="1800" dirty="0">
                <a:solidFill>
                  <a:schemeClr val="bg2"/>
                </a:solidFill>
                <a:latin typeface="Cambria" panose="02040503050406030204" pitchFamily="18" charset="0"/>
                <a:ea typeface="Times New Roman" panose="02020603050405020304" pitchFamily="18" charset="0"/>
                <a:cs typeface="Times New Roman" panose="02020603050405020304" pitchFamily="18" charset="0"/>
              </a:rPr>
              <a:t> </a:t>
            </a:r>
            <a:endParaRPr lang="bg-BG" dirty="0">
              <a:solidFill>
                <a:schemeClr val="bg2"/>
              </a:solidFill>
            </a:endParaRPr>
          </a:p>
        </p:txBody>
      </p:sp>
      <p:sp>
        <p:nvSpPr>
          <p:cNvPr id="3" name="Rounded Rectangle 2">
            <a:extLst>
              <a:ext uri="{FF2B5EF4-FFF2-40B4-BE49-F238E27FC236}">
                <a16:creationId xmlns:a16="http://schemas.microsoft.com/office/drawing/2014/main" id="{8E866EE2-EC9D-958B-69D2-C1938A5BD5B7}"/>
              </a:ext>
            </a:extLst>
          </p:cNvPr>
          <p:cNvSpPr/>
          <p:nvPr/>
        </p:nvSpPr>
        <p:spPr>
          <a:xfrm>
            <a:off x="7821637" y="2377440"/>
            <a:ext cx="1237957" cy="548640"/>
          </a:xfrm>
          <a:prstGeom prst="round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 name="TextBox 4">
            <a:extLst>
              <a:ext uri="{FF2B5EF4-FFF2-40B4-BE49-F238E27FC236}">
                <a16:creationId xmlns:a16="http://schemas.microsoft.com/office/drawing/2014/main" id="{CA47645B-8F84-87AE-076B-D8C082263F38}"/>
              </a:ext>
            </a:extLst>
          </p:cNvPr>
          <p:cNvSpPr txBox="1"/>
          <p:nvPr/>
        </p:nvSpPr>
        <p:spPr>
          <a:xfrm>
            <a:off x="6309479" y="3931921"/>
            <a:ext cx="5500230" cy="175432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285750" indent="-285750">
              <a:buFont typeface="Arial" panose="020B0604020202020204" pitchFamily="34" charset="0"/>
              <a:buChar char="•"/>
            </a:pPr>
            <a:r>
              <a:rPr lang="bg-BG"/>
              <a:t>Иконата със земното кълбо препраща към европейския регистър</a:t>
            </a:r>
          </a:p>
          <a:p>
            <a:pPr marL="285750" indent="-285750">
              <a:buFont typeface="Arial" panose="020B0604020202020204" pitchFamily="34" charset="0"/>
              <a:buChar char="•"/>
            </a:pPr>
            <a:r>
              <a:rPr lang="bg-BG"/>
              <a:t>Следващата икона показва информация за обявената процедура в браузъра</a:t>
            </a:r>
          </a:p>
          <a:p>
            <a:pPr marL="285750" indent="-285750">
              <a:buFont typeface="Arial" panose="020B0604020202020204" pitchFamily="34" charset="0"/>
              <a:buChar char="•"/>
            </a:pPr>
            <a:r>
              <a:rPr lang="bg-BG"/>
              <a:t>Последната икона позволява изтегляне на текста на процедурата в PDF файл</a:t>
            </a:r>
          </a:p>
        </p:txBody>
      </p:sp>
    </p:spTree>
    <p:extLst>
      <p:ext uri="{BB962C8B-B14F-4D97-AF65-F5344CB8AC3E}">
        <p14:creationId xmlns:p14="http://schemas.microsoft.com/office/powerpoint/2010/main" val="2807005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3">
            <a:extLst>
              <a:ext uri="{FF2B5EF4-FFF2-40B4-BE49-F238E27FC236}">
                <a16:creationId xmlns:a16="http://schemas.microsoft.com/office/drawing/2014/main" id="{78A11C95-AB47-CF7C-1A22-B492D59331CE}"/>
              </a:ext>
            </a:extLst>
          </p:cNvPr>
          <p:cNvSpPr>
            <a:spLocks noGrp="1"/>
          </p:cNvSpPr>
          <p:nvPr>
            <p:ph type="ftr" sz="quarter" idx="10"/>
          </p:nvPr>
        </p:nvSpPr>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pic>
        <p:nvPicPr>
          <p:cNvPr id="3074" name="Picture 2" descr="page11image18689408">
            <a:extLst>
              <a:ext uri="{FF2B5EF4-FFF2-40B4-BE49-F238E27FC236}">
                <a16:creationId xmlns:a16="http://schemas.microsoft.com/office/drawing/2014/main" id="{14CEAC8C-4D3F-ECA2-4099-B2D9229BCA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4943" y="-14406514"/>
            <a:ext cx="3428925" cy="4571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page11image18685248">
            <a:extLst>
              <a:ext uri="{FF2B5EF4-FFF2-40B4-BE49-F238E27FC236}">
                <a16:creationId xmlns:a16="http://schemas.microsoft.com/office/drawing/2014/main" id="{728D9E5B-6D40-5787-4037-15C33295B7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4944" y="-14111808"/>
            <a:ext cx="1797620" cy="119311"/>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31A5C6C7-0FC0-FFA8-D99B-79229331B7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3339" b="3339"/>
          <a:stretch/>
        </p:blipFill>
        <p:spPr bwMode="auto">
          <a:xfrm>
            <a:off x="1297173" y="941066"/>
            <a:ext cx="9569302" cy="54316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7ABF473-70B4-9B1C-35BC-BAEDD67A3053}"/>
              </a:ext>
            </a:extLst>
          </p:cNvPr>
          <p:cNvSpPr txBox="1"/>
          <p:nvPr/>
        </p:nvSpPr>
        <p:spPr>
          <a:xfrm>
            <a:off x="191386" y="433327"/>
            <a:ext cx="11782405" cy="584775"/>
          </a:xfrm>
          <a:prstGeom prst="rect">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BG" sz="3200" noProof="0" dirty="0">
                <a:solidFill>
                  <a:schemeClr val="bg1"/>
                </a:solidFill>
              </a:rPr>
              <a:t>ЦАИС ЕОП</a:t>
            </a:r>
            <a:endParaRPr lang="bg-BG" sz="3200" noProof="0" dirty="0">
              <a:solidFill>
                <a:schemeClr val="bg1"/>
              </a:solidFill>
            </a:endParaRPr>
          </a:p>
        </p:txBody>
      </p:sp>
      <p:sp>
        <p:nvSpPr>
          <p:cNvPr id="4" name="TextBox 3">
            <a:extLst>
              <a:ext uri="{FF2B5EF4-FFF2-40B4-BE49-F238E27FC236}">
                <a16:creationId xmlns:a16="http://schemas.microsoft.com/office/drawing/2014/main" id="{D8AF00E8-67B6-3749-D83F-45E68D0CF394}"/>
              </a:ext>
            </a:extLst>
          </p:cNvPr>
          <p:cNvSpPr txBox="1"/>
          <p:nvPr/>
        </p:nvSpPr>
        <p:spPr>
          <a:xfrm>
            <a:off x="59003" y="571734"/>
            <a:ext cx="4445940" cy="369332"/>
          </a:xfrm>
          <a:prstGeom prst="rect">
            <a:avLst/>
          </a:prstGeom>
          <a:noFill/>
        </p:spPr>
        <p:txBody>
          <a:bodyPr wrap="square" rtlCol="0">
            <a:spAutoFit/>
          </a:bodyPr>
          <a:lstStyle/>
          <a:p>
            <a:pPr algn="ctr"/>
            <a:r>
              <a:rPr lang="en-GB" sz="18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https</a:t>
            </a:r>
            <a:r>
              <a:rPr lang="bg-BG" sz="18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a:t>
            </a:r>
            <a:r>
              <a:rPr lang="en-GB" sz="18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app</a:t>
            </a:r>
            <a:r>
              <a:rPr lang="bg-BG" sz="18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a:t>
            </a:r>
            <a:r>
              <a:rPr lang="en-GB" sz="1800" dirty="0" err="1">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eop</a:t>
            </a:r>
            <a:r>
              <a:rPr lang="bg-BG" sz="18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a:t>
            </a:r>
            <a:r>
              <a:rPr lang="en-GB" sz="1800" dirty="0" err="1">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bg</a:t>
            </a:r>
            <a:r>
              <a:rPr lang="bg-BG" sz="18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a:t>
            </a:r>
            <a:r>
              <a:rPr lang="en-GB" sz="18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today</a:t>
            </a:r>
            <a:r>
              <a:rPr lang="en-GB" sz="18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BG" sz="1800" dirty="0">
                <a:solidFill>
                  <a:schemeClr val="bg2"/>
                </a:solidFill>
                <a:latin typeface="Cambria" panose="02040503050406030204" pitchFamily="18" charset="0"/>
                <a:ea typeface="Times New Roman" panose="02020603050405020304" pitchFamily="18" charset="0"/>
                <a:cs typeface="Times New Roman" panose="02020603050405020304" pitchFamily="18" charset="0"/>
              </a:rPr>
              <a:t> </a:t>
            </a:r>
            <a:endParaRPr lang="bg-BG" dirty="0">
              <a:solidFill>
                <a:schemeClr val="bg2"/>
              </a:solidFill>
            </a:endParaRPr>
          </a:p>
        </p:txBody>
      </p:sp>
      <p:sp>
        <p:nvSpPr>
          <p:cNvPr id="3" name="Rounded Rectangle 2">
            <a:extLst>
              <a:ext uri="{FF2B5EF4-FFF2-40B4-BE49-F238E27FC236}">
                <a16:creationId xmlns:a16="http://schemas.microsoft.com/office/drawing/2014/main" id="{421CBF72-859F-088C-283B-C6C6DBF6A875}"/>
              </a:ext>
            </a:extLst>
          </p:cNvPr>
          <p:cNvSpPr/>
          <p:nvPr/>
        </p:nvSpPr>
        <p:spPr>
          <a:xfrm>
            <a:off x="3038622" y="3882683"/>
            <a:ext cx="6119446" cy="1448972"/>
          </a:xfrm>
          <a:prstGeom prst="round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 name="TextBox 4">
            <a:extLst>
              <a:ext uri="{FF2B5EF4-FFF2-40B4-BE49-F238E27FC236}">
                <a16:creationId xmlns:a16="http://schemas.microsoft.com/office/drawing/2014/main" id="{72B27E76-9060-02AB-96E2-40628AAE71AF}"/>
              </a:ext>
            </a:extLst>
          </p:cNvPr>
          <p:cNvSpPr txBox="1"/>
          <p:nvPr/>
        </p:nvSpPr>
        <p:spPr>
          <a:xfrm>
            <a:off x="6752492" y="2039815"/>
            <a:ext cx="4726745"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bg-BG"/>
              <a:t>Това е полето, в което може да намерим информация за сключения договор, ако има такъв. </a:t>
            </a:r>
          </a:p>
        </p:txBody>
      </p:sp>
      <p:sp>
        <p:nvSpPr>
          <p:cNvPr id="6" name="Oval 5">
            <a:extLst>
              <a:ext uri="{FF2B5EF4-FFF2-40B4-BE49-F238E27FC236}">
                <a16:creationId xmlns:a16="http://schemas.microsoft.com/office/drawing/2014/main" id="{4146D985-4039-3061-4F8F-625DB39860A2}"/>
              </a:ext>
            </a:extLst>
          </p:cNvPr>
          <p:cNvSpPr/>
          <p:nvPr/>
        </p:nvSpPr>
        <p:spPr>
          <a:xfrm>
            <a:off x="8342142" y="4431323"/>
            <a:ext cx="661181" cy="661181"/>
          </a:xfrm>
          <a:prstGeom prst="ellipse">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 name="TextBox 6">
            <a:extLst>
              <a:ext uri="{FF2B5EF4-FFF2-40B4-BE49-F238E27FC236}">
                <a16:creationId xmlns:a16="http://schemas.microsoft.com/office/drawing/2014/main" id="{D53D16C9-B987-E9A8-5184-153A931B9097}"/>
              </a:ext>
            </a:extLst>
          </p:cNvPr>
          <p:cNvSpPr txBox="1"/>
          <p:nvPr/>
        </p:nvSpPr>
        <p:spPr>
          <a:xfrm>
            <a:off x="9636369" y="3756074"/>
            <a:ext cx="1842868" cy="1477328"/>
          </a:xfrm>
          <a:prstGeom prst="rect">
            <a:avLst/>
          </a:prstGeom>
          <a:solidFill>
            <a:schemeClr val="bg2">
              <a:lumMod val="75000"/>
            </a:schemeClr>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BG" dirty="0"/>
              <a:t>Чрез този бутон може да изтеглим сключения договор</a:t>
            </a:r>
            <a:endParaRPr lang="bg-BG" dirty="0"/>
          </a:p>
        </p:txBody>
      </p:sp>
    </p:spTree>
    <p:extLst>
      <p:ext uri="{BB962C8B-B14F-4D97-AF65-F5344CB8AC3E}">
        <p14:creationId xmlns:p14="http://schemas.microsoft.com/office/powerpoint/2010/main" val="896163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Autofit/>
          </a:bodyPr>
          <a:lstStyle/>
          <a:p>
            <a:r>
              <a:rPr lang="bg-BG" sz="3600" dirty="0">
                <a:ea typeface="+mj-lt"/>
                <a:cs typeface="+mj-lt"/>
              </a:rPr>
              <a:t>Нива5-6 Тема 2.3 </a:t>
            </a:r>
            <a:br>
              <a:rPr lang="en-BG" sz="3600" dirty="0">
                <a:ea typeface="+mj-lt"/>
                <a:cs typeface="+mj-lt"/>
              </a:rPr>
            </a:br>
            <a:br>
              <a:rPr lang="bg-BG" sz="3600" dirty="0">
                <a:ea typeface="+mj-lt"/>
                <a:cs typeface="+mj-lt"/>
              </a:rPr>
            </a:br>
            <a:r>
              <a:rPr lang="bg-BG" sz="3600" dirty="0">
                <a:ea typeface="+mj-lt"/>
                <a:cs typeface="+mj-lt"/>
              </a:rPr>
              <a:t>Участие в гражданските процеси чрез дигитални технологии</a:t>
            </a:r>
            <a:br>
              <a:rPr lang="en-BG" sz="3600" dirty="0">
                <a:ea typeface="+mj-lt"/>
                <a:cs typeface="+mj-lt"/>
              </a:rPr>
            </a:br>
            <a:br>
              <a:rPr lang="en-BG" sz="3600" dirty="0">
                <a:ea typeface="+mj-lt"/>
                <a:cs typeface="+mj-lt"/>
              </a:rPr>
            </a:br>
            <a:r>
              <a:rPr lang="en-BG" sz="3600" i="1" dirty="0">
                <a:ea typeface="+mj-lt"/>
                <a:cs typeface="+mj-lt"/>
              </a:rPr>
              <a:t>Край на презентацията</a:t>
            </a:r>
            <a:endParaRPr lang="bg-BG" sz="3600" i="1" dirty="0"/>
          </a:p>
        </p:txBody>
      </p:sp>
      <p:sp>
        <p:nvSpPr>
          <p:cNvPr id="6" name="Subtitle 5"/>
          <p:cNvSpPr>
            <a:spLocks noGrp="1"/>
          </p:cNvSpPr>
          <p:nvPr>
            <p:ph type="subTitle" idx="1"/>
          </p:nvPr>
        </p:nvSpPr>
        <p:spPr/>
        <p:txBody>
          <a:bodyPr/>
          <a:lstStyle/>
          <a:p>
            <a:r>
              <a:rPr lang="en-BG" dirty="0"/>
              <a:t>интерактивна</a:t>
            </a:r>
            <a:r>
              <a:rPr lang="bg-BG" dirty="0"/>
              <a:t> ПРЕЗЕНТАЦИЯ</a:t>
            </a:r>
            <a:endParaRPr lang="en-US" dirty="0"/>
          </a:p>
        </p:txBody>
      </p:sp>
      <p:sp>
        <p:nvSpPr>
          <p:cNvPr id="4" name="Footer Placeholder 3"/>
          <p:cNvSpPr>
            <a:spLocks noGrp="1"/>
          </p:cNvSpPr>
          <p:nvPr>
            <p:ph type="ftr" sz="quarter" idx="11"/>
          </p:nvPr>
        </p:nvSpPr>
        <p:spPr/>
        <p:txBody>
          <a:bodyPr/>
          <a:lstStyle/>
          <a:p>
            <a:pPr>
              <a:defRPr/>
            </a:pPr>
            <a:r>
              <a:rPr lang="ru-RU"/>
              <a:t> Европейска Рамка на дигиталните компетентности с петте области на дигитална компетентност</a:t>
            </a:r>
            <a:br>
              <a:rPr lang="en-GB"/>
            </a:br>
            <a:r>
              <a:rPr lang="ru-RU"/>
              <a:t>и 21 дигитални умения/ компетентности (DigComp 2.1)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A4F881C-6379-D4E4-D31D-247862CF758B}"/>
              </a:ext>
            </a:extLst>
          </p:cNvPr>
          <p:cNvSpPr>
            <a:spLocks noGrp="1"/>
          </p:cNvSpPr>
          <p:nvPr>
            <p:ph type="title"/>
          </p:nvPr>
        </p:nvSpPr>
        <p:spPr>
          <a:xfrm>
            <a:off x="218209" y="594359"/>
            <a:ext cx="3605646" cy="1812015"/>
          </a:xfrm>
        </p:spPr>
        <p:txBody>
          <a:bodyPr/>
          <a:lstStyle/>
          <a:p>
            <a:r>
              <a:rPr lang="bg-BG" dirty="0"/>
              <a:t>Портали за отворени данни</a:t>
            </a:r>
          </a:p>
        </p:txBody>
      </p:sp>
      <p:pic>
        <p:nvPicPr>
          <p:cNvPr id="3074" name="Picture 2" descr="page11image18689408">
            <a:extLst>
              <a:ext uri="{FF2B5EF4-FFF2-40B4-BE49-F238E27FC236}">
                <a16:creationId xmlns:a16="http://schemas.microsoft.com/office/drawing/2014/main" id="{14CEAC8C-4D3F-ECA2-4099-B2D9229BCA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4943" y="-14406514"/>
            <a:ext cx="3428925" cy="4571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page11image18685248">
            <a:extLst>
              <a:ext uri="{FF2B5EF4-FFF2-40B4-BE49-F238E27FC236}">
                <a16:creationId xmlns:a16="http://schemas.microsoft.com/office/drawing/2014/main" id="{728D9E5B-6D40-5787-4037-15C33295B7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4944" y="-14111808"/>
            <a:ext cx="1797620" cy="11931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Content Placeholder 3" descr="Database outline">
            <a:extLst>
              <a:ext uri="{FF2B5EF4-FFF2-40B4-BE49-F238E27FC236}">
                <a16:creationId xmlns:a16="http://schemas.microsoft.com/office/drawing/2014/main" id="{C4578286-FCEB-20D7-5CE0-05DDE0D6F765}"/>
              </a:ext>
            </a:extLst>
          </p:cNvPr>
          <p:cNvGrpSpPr/>
          <p:nvPr/>
        </p:nvGrpSpPr>
        <p:grpSpPr>
          <a:xfrm>
            <a:off x="3103080" y="124095"/>
            <a:ext cx="742040" cy="1092079"/>
            <a:chOff x="1338213" y="1869380"/>
            <a:chExt cx="1211362" cy="1629073"/>
          </a:xfrm>
          <a:gradFill>
            <a:gsLst>
              <a:gs pos="0">
                <a:srgbClr val="FFC000"/>
              </a:gs>
              <a:gs pos="31000">
                <a:schemeClr val="accent1"/>
              </a:gs>
              <a:gs pos="77984">
                <a:schemeClr val="accent3"/>
              </a:gs>
              <a:gs pos="57000">
                <a:schemeClr val="accent2"/>
              </a:gs>
              <a:gs pos="100000">
                <a:schemeClr val="tx2"/>
              </a:gs>
            </a:gsLst>
            <a:lin ang="5400000" scaled="1"/>
          </a:gradFill>
        </p:grpSpPr>
        <p:sp>
          <p:nvSpPr>
            <p:cNvPr id="6" name="Freeform 5">
              <a:extLst>
                <a:ext uri="{FF2B5EF4-FFF2-40B4-BE49-F238E27FC236}">
                  <a16:creationId xmlns:a16="http://schemas.microsoft.com/office/drawing/2014/main" id="{5C63CFB5-7A4B-360E-B33F-1E8ECCA909AF}"/>
                </a:ext>
              </a:extLst>
            </p:cNvPr>
            <p:cNvSpPr/>
            <p:nvPr/>
          </p:nvSpPr>
          <p:spPr>
            <a:xfrm>
              <a:off x="1338213" y="1869380"/>
              <a:ext cx="1211362" cy="1629073"/>
            </a:xfrm>
            <a:custGeom>
              <a:avLst/>
              <a:gdLst>
                <a:gd name="connsiteX0" fmla="*/ 1211362 w 1211362"/>
                <a:gd name="connsiteY0" fmla="*/ 1441103 h 1629073"/>
                <a:gd name="connsiteX1" fmla="*/ 1211362 w 1211362"/>
                <a:gd name="connsiteY1" fmla="*/ 187970 h 1629073"/>
                <a:gd name="connsiteX2" fmla="*/ 605681 w 1211362"/>
                <a:gd name="connsiteY2" fmla="*/ 0 h 1629073"/>
                <a:gd name="connsiteX3" fmla="*/ 0 w 1211362"/>
                <a:gd name="connsiteY3" fmla="*/ 187970 h 1629073"/>
                <a:gd name="connsiteX4" fmla="*/ 0 w 1211362"/>
                <a:gd name="connsiteY4" fmla="*/ 1441103 h 1629073"/>
                <a:gd name="connsiteX5" fmla="*/ 605681 w 1211362"/>
                <a:gd name="connsiteY5" fmla="*/ 1629073 h 1629073"/>
                <a:gd name="connsiteX6" fmla="*/ 1211362 w 1211362"/>
                <a:gd name="connsiteY6" fmla="*/ 1441103 h 1629073"/>
                <a:gd name="connsiteX7" fmla="*/ 605681 w 1211362"/>
                <a:gd name="connsiteY7" fmla="*/ 41771 h 1629073"/>
                <a:gd name="connsiteX8" fmla="*/ 1169591 w 1211362"/>
                <a:gd name="connsiteY8" fmla="*/ 187970 h 1629073"/>
                <a:gd name="connsiteX9" fmla="*/ 605681 w 1211362"/>
                <a:gd name="connsiteY9" fmla="*/ 334169 h 1629073"/>
                <a:gd name="connsiteX10" fmla="*/ 41771 w 1211362"/>
                <a:gd name="connsiteY10" fmla="*/ 187970 h 1629073"/>
                <a:gd name="connsiteX11" fmla="*/ 605681 w 1211362"/>
                <a:gd name="connsiteY11" fmla="*/ 41771 h 1629073"/>
                <a:gd name="connsiteX12" fmla="*/ 41771 w 1211362"/>
                <a:gd name="connsiteY12" fmla="*/ 260234 h 1629073"/>
                <a:gd name="connsiteX13" fmla="*/ 605681 w 1211362"/>
                <a:gd name="connsiteY13" fmla="*/ 375940 h 1629073"/>
                <a:gd name="connsiteX14" fmla="*/ 1169591 w 1211362"/>
                <a:gd name="connsiteY14" fmla="*/ 260234 h 1629073"/>
                <a:gd name="connsiteX15" fmla="*/ 1169591 w 1211362"/>
                <a:gd name="connsiteY15" fmla="*/ 605681 h 1629073"/>
                <a:gd name="connsiteX16" fmla="*/ 605681 w 1211362"/>
                <a:gd name="connsiteY16" fmla="*/ 751880 h 1629073"/>
                <a:gd name="connsiteX17" fmla="*/ 41771 w 1211362"/>
                <a:gd name="connsiteY17" fmla="*/ 605681 h 1629073"/>
                <a:gd name="connsiteX18" fmla="*/ 41771 w 1211362"/>
                <a:gd name="connsiteY18" fmla="*/ 677945 h 1629073"/>
                <a:gd name="connsiteX19" fmla="*/ 605681 w 1211362"/>
                <a:gd name="connsiteY19" fmla="*/ 793651 h 1629073"/>
                <a:gd name="connsiteX20" fmla="*/ 1169591 w 1211362"/>
                <a:gd name="connsiteY20" fmla="*/ 677945 h 1629073"/>
                <a:gd name="connsiteX21" fmla="*/ 1169591 w 1211362"/>
                <a:gd name="connsiteY21" fmla="*/ 1023392 h 1629073"/>
                <a:gd name="connsiteX22" fmla="*/ 605681 w 1211362"/>
                <a:gd name="connsiteY22" fmla="*/ 1169591 h 1629073"/>
                <a:gd name="connsiteX23" fmla="*/ 41771 w 1211362"/>
                <a:gd name="connsiteY23" fmla="*/ 1023392 h 1629073"/>
                <a:gd name="connsiteX24" fmla="*/ 41771 w 1211362"/>
                <a:gd name="connsiteY24" fmla="*/ 1441103 h 1629073"/>
                <a:gd name="connsiteX25" fmla="*/ 41771 w 1211362"/>
                <a:gd name="connsiteY25" fmla="*/ 1095656 h 1629073"/>
                <a:gd name="connsiteX26" fmla="*/ 605681 w 1211362"/>
                <a:gd name="connsiteY26" fmla="*/ 1211362 h 1629073"/>
                <a:gd name="connsiteX27" fmla="*/ 1169591 w 1211362"/>
                <a:gd name="connsiteY27" fmla="*/ 1095656 h 1629073"/>
                <a:gd name="connsiteX28" fmla="*/ 1169591 w 1211362"/>
                <a:gd name="connsiteY28" fmla="*/ 1441103 h 1629073"/>
                <a:gd name="connsiteX29" fmla="*/ 605681 w 1211362"/>
                <a:gd name="connsiteY29" fmla="*/ 1587302 h 1629073"/>
                <a:gd name="connsiteX30" fmla="*/ 41771 w 1211362"/>
                <a:gd name="connsiteY30" fmla="*/ 1441103 h 162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1362" h="1629073">
                  <a:moveTo>
                    <a:pt x="1211362" y="1441103"/>
                  </a:moveTo>
                  <a:lnTo>
                    <a:pt x="1211362" y="187970"/>
                  </a:lnTo>
                  <a:cubicBezTo>
                    <a:pt x="1211362" y="65873"/>
                    <a:pt x="899311" y="0"/>
                    <a:pt x="605681" y="0"/>
                  </a:cubicBezTo>
                  <a:cubicBezTo>
                    <a:pt x="312051" y="0"/>
                    <a:pt x="0" y="65873"/>
                    <a:pt x="0" y="187970"/>
                  </a:cubicBezTo>
                  <a:lnTo>
                    <a:pt x="0" y="1441103"/>
                  </a:lnTo>
                  <a:cubicBezTo>
                    <a:pt x="0" y="1563200"/>
                    <a:pt x="312051" y="1629073"/>
                    <a:pt x="605681" y="1629073"/>
                  </a:cubicBezTo>
                  <a:cubicBezTo>
                    <a:pt x="899311" y="1629073"/>
                    <a:pt x="1211362" y="1563200"/>
                    <a:pt x="1211362" y="1441103"/>
                  </a:cubicBezTo>
                  <a:close/>
                  <a:moveTo>
                    <a:pt x="605681" y="41771"/>
                  </a:moveTo>
                  <a:cubicBezTo>
                    <a:pt x="928425" y="41771"/>
                    <a:pt x="1169591" y="119048"/>
                    <a:pt x="1169591" y="187970"/>
                  </a:cubicBezTo>
                  <a:cubicBezTo>
                    <a:pt x="1169591" y="256892"/>
                    <a:pt x="928425" y="334169"/>
                    <a:pt x="605681" y="334169"/>
                  </a:cubicBezTo>
                  <a:cubicBezTo>
                    <a:pt x="282937" y="334169"/>
                    <a:pt x="41771" y="256892"/>
                    <a:pt x="41771" y="187970"/>
                  </a:cubicBezTo>
                  <a:cubicBezTo>
                    <a:pt x="41771" y="119048"/>
                    <a:pt x="282937" y="41771"/>
                    <a:pt x="605681" y="41771"/>
                  </a:cubicBezTo>
                  <a:close/>
                  <a:moveTo>
                    <a:pt x="41771" y="260234"/>
                  </a:moveTo>
                  <a:cubicBezTo>
                    <a:pt x="136362" y="335840"/>
                    <a:pt x="376629" y="375940"/>
                    <a:pt x="605681" y="375940"/>
                  </a:cubicBezTo>
                  <a:cubicBezTo>
                    <a:pt x="834733" y="375940"/>
                    <a:pt x="1075000" y="335840"/>
                    <a:pt x="1169591" y="260234"/>
                  </a:cubicBezTo>
                  <a:lnTo>
                    <a:pt x="1169591" y="605681"/>
                  </a:lnTo>
                  <a:cubicBezTo>
                    <a:pt x="1169591" y="674603"/>
                    <a:pt x="928425" y="751880"/>
                    <a:pt x="605681" y="751880"/>
                  </a:cubicBezTo>
                  <a:cubicBezTo>
                    <a:pt x="282937" y="751880"/>
                    <a:pt x="41771" y="674603"/>
                    <a:pt x="41771" y="605681"/>
                  </a:cubicBezTo>
                  <a:close/>
                  <a:moveTo>
                    <a:pt x="41771" y="677945"/>
                  </a:moveTo>
                  <a:cubicBezTo>
                    <a:pt x="136362" y="753551"/>
                    <a:pt x="376629" y="793651"/>
                    <a:pt x="605681" y="793651"/>
                  </a:cubicBezTo>
                  <a:cubicBezTo>
                    <a:pt x="834733" y="793651"/>
                    <a:pt x="1075000" y="753551"/>
                    <a:pt x="1169591" y="677945"/>
                  </a:cubicBezTo>
                  <a:lnTo>
                    <a:pt x="1169591" y="1023392"/>
                  </a:lnTo>
                  <a:cubicBezTo>
                    <a:pt x="1169591" y="1092314"/>
                    <a:pt x="928425" y="1169591"/>
                    <a:pt x="605681" y="1169591"/>
                  </a:cubicBezTo>
                  <a:cubicBezTo>
                    <a:pt x="282937" y="1169591"/>
                    <a:pt x="41771" y="1092314"/>
                    <a:pt x="41771" y="1023392"/>
                  </a:cubicBezTo>
                  <a:close/>
                  <a:moveTo>
                    <a:pt x="41771" y="1441103"/>
                  </a:moveTo>
                  <a:lnTo>
                    <a:pt x="41771" y="1095656"/>
                  </a:lnTo>
                  <a:cubicBezTo>
                    <a:pt x="136362" y="1171262"/>
                    <a:pt x="376629" y="1211362"/>
                    <a:pt x="605681" y="1211362"/>
                  </a:cubicBezTo>
                  <a:cubicBezTo>
                    <a:pt x="834733" y="1211362"/>
                    <a:pt x="1075000" y="1171262"/>
                    <a:pt x="1169591" y="1095656"/>
                  </a:cubicBezTo>
                  <a:lnTo>
                    <a:pt x="1169591" y="1441103"/>
                  </a:lnTo>
                  <a:cubicBezTo>
                    <a:pt x="1169591" y="1510026"/>
                    <a:pt x="928425" y="1587302"/>
                    <a:pt x="605681" y="1587302"/>
                  </a:cubicBezTo>
                  <a:cubicBezTo>
                    <a:pt x="282937" y="1587302"/>
                    <a:pt x="41771" y="1510026"/>
                    <a:pt x="41771" y="1441103"/>
                  </a:cubicBezTo>
                  <a:close/>
                </a:path>
              </a:pathLst>
            </a:custGeom>
            <a:grpFill/>
            <a:ln w="20836" cap="flat">
              <a:noFill/>
              <a:prstDash val="solid"/>
              <a:miter/>
            </a:ln>
          </p:spPr>
          <p:txBody>
            <a:bodyPr rtlCol="0" anchor="ctr"/>
            <a:lstStyle/>
            <a:p>
              <a:endParaRPr lang="bg-BG"/>
            </a:p>
          </p:txBody>
        </p:sp>
        <p:sp>
          <p:nvSpPr>
            <p:cNvPr id="8" name="Freeform 7">
              <a:extLst>
                <a:ext uri="{FF2B5EF4-FFF2-40B4-BE49-F238E27FC236}">
                  <a16:creationId xmlns:a16="http://schemas.microsoft.com/office/drawing/2014/main" id="{3118C0F4-5224-8ED6-A99E-444D8E5A5F1D}"/>
                </a:ext>
              </a:extLst>
            </p:cNvPr>
            <p:cNvSpPr/>
            <p:nvPr/>
          </p:nvSpPr>
          <p:spPr>
            <a:xfrm>
              <a:off x="2319834" y="2370633"/>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9" name="Freeform 8">
              <a:extLst>
                <a:ext uri="{FF2B5EF4-FFF2-40B4-BE49-F238E27FC236}">
                  <a16:creationId xmlns:a16="http://schemas.microsoft.com/office/drawing/2014/main" id="{E65B11C2-8F7A-3C65-0E42-6571D9A8FE59}"/>
                </a:ext>
              </a:extLst>
            </p:cNvPr>
            <p:cNvSpPr/>
            <p:nvPr/>
          </p:nvSpPr>
          <p:spPr>
            <a:xfrm>
              <a:off x="2319834" y="2788344"/>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10" name="Freeform 9">
              <a:extLst>
                <a:ext uri="{FF2B5EF4-FFF2-40B4-BE49-F238E27FC236}">
                  <a16:creationId xmlns:a16="http://schemas.microsoft.com/office/drawing/2014/main" id="{0FD4BEB2-DDDA-6B8A-4D20-A0630A72B756}"/>
                </a:ext>
              </a:extLst>
            </p:cNvPr>
            <p:cNvSpPr/>
            <p:nvPr/>
          </p:nvSpPr>
          <p:spPr>
            <a:xfrm>
              <a:off x="2319834" y="3206055"/>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grpSp>
      <p:grpSp>
        <p:nvGrpSpPr>
          <p:cNvPr id="2" name="Group 1">
            <a:extLst>
              <a:ext uri="{FF2B5EF4-FFF2-40B4-BE49-F238E27FC236}">
                <a16:creationId xmlns:a16="http://schemas.microsoft.com/office/drawing/2014/main" id="{A9E742C3-0BA8-8EE2-FB3A-15AEC54D6EEF}"/>
              </a:ext>
            </a:extLst>
          </p:cNvPr>
          <p:cNvGrpSpPr/>
          <p:nvPr/>
        </p:nvGrpSpPr>
        <p:grpSpPr>
          <a:xfrm>
            <a:off x="213712" y="2598747"/>
            <a:ext cx="3605646" cy="3605646"/>
            <a:chOff x="0" y="146591"/>
            <a:chExt cx="3605646" cy="3605646"/>
          </a:xfrm>
          <a:solidFill>
            <a:schemeClr val="accent2">
              <a:lumMod val="75000"/>
            </a:schemeClr>
          </a:solidFill>
          <a:scene3d>
            <a:camera prst="orthographicFront"/>
            <a:lightRig rig="flat" dir="t"/>
          </a:scene3d>
        </p:grpSpPr>
        <p:sp>
          <p:nvSpPr>
            <p:cNvPr id="4" name="Oval 3">
              <a:extLst>
                <a:ext uri="{FF2B5EF4-FFF2-40B4-BE49-F238E27FC236}">
                  <a16:creationId xmlns:a16="http://schemas.microsoft.com/office/drawing/2014/main" id="{3CA23E26-A23E-CB0D-5D92-E647CD881915}"/>
                </a:ext>
              </a:extLst>
            </p:cNvPr>
            <p:cNvSpPr/>
            <p:nvPr/>
          </p:nvSpPr>
          <p:spPr>
            <a:xfrm>
              <a:off x="0" y="146591"/>
              <a:ext cx="3605646" cy="3605646"/>
            </a:xfrm>
            <a:prstGeom prst="ellipse">
              <a:avLst/>
            </a:prstGeom>
            <a:grp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1" name="Oval 4">
              <a:extLst>
                <a:ext uri="{FF2B5EF4-FFF2-40B4-BE49-F238E27FC236}">
                  <a16:creationId xmlns:a16="http://schemas.microsoft.com/office/drawing/2014/main" id="{03D3CDC5-3D41-DE4E-6E86-1DA2142E43B3}"/>
                </a:ext>
              </a:extLst>
            </p:cNvPr>
            <p:cNvSpPr txBox="1"/>
            <p:nvPr/>
          </p:nvSpPr>
          <p:spPr>
            <a:xfrm>
              <a:off x="528035" y="674626"/>
              <a:ext cx="2549576" cy="2549576"/>
            </a:xfrm>
            <a:prstGeom prst="rect">
              <a:avLst/>
            </a:prstGeom>
            <a:grpFill/>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bg-BG" sz="2400" b="0" i="1" kern="1200" dirty="0">
                  <a:ln/>
                  <a:solidFill>
                    <a:schemeClr val="bg1"/>
                  </a:solidFill>
                </a:rPr>
                <a:t>Публичен достъп до обществените поръчки</a:t>
              </a:r>
              <a:endParaRPr lang="en-BG" sz="2400" i="1" kern="1200" dirty="0">
                <a:ln/>
                <a:solidFill>
                  <a:schemeClr val="bg1"/>
                </a:solidFill>
              </a:endParaRPr>
            </a:p>
          </p:txBody>
        </p:sp>
      </p:grpSp>
      <p:sp>
        <p:nvSpPr>
          <p:cNvPr id="3" name="TextBox 2">
            <a:extLst>
              <a:ext uri="{FF2B5EF4-FFF2-40B4-BE49-F238E27FC236}">
                <a16:creationId xmlns:a16="http://schemas.microsoft.com/office/drawing/2014/main" id="{FE900A74-7227-6CFA-3810-2AB285244AF3}"/>
              </a:ext>
            </a:extLst>
          </p:cNvPr>
          <p:cNvSpPr txBox="1"/>
          <p:nvPr/>
        </p:nvSpPr>
        <p:spPr>
          <a:xfrm>
            <a:off x="4657060" y="516123"/>
            <a:ext cx="6932428" cy="5455981"/>
          </a:xfrm>
          <a:prstGeom prst="rect">
            <a:avLst/>
          </a:prstGeom>
          <a:noFill/>
        </p:spPr>
        <p:txBody>
          <a:bodyPr wrap="square" rtlCol="0">
            <a:spAutoFit/>
          </a:bodyPr>
          <a:lstStyle/>
          <a:p>
            <a:pPr algn="just">
              <a:lnSpc>
                <a:spcPct val="107000"/>
              </a:lnSpc>
              <a:spcAft>
                <a:spcPts val="800"/>
              </a:spcAft>
            </a:pPr>
            <a:r>
              <a:rPr lang="bg-BG" sz="2800" dirty="0">
                <a:effectLst/>
                <a:latin typeface="Cambria" panose="02040503050406030204" pitchFamily="18" charset="0"/>
                <a:ea typeface="Times New Roman" panose="02020603050405020304" pitchFamily="18" charset="0"/>
                <a:cs typeface="Times New Roman" panose="02020603050405020304" pitchFamily="18" charset="0"/>
              </a:rPr>
              <a:t>Според Закона за обществените поръчки, дефиницията за „обществена поръчка“ гласи, че: </a:t>
            </a:r>
            <a:endParaRPr lang="en-BG" sz="2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bg-BG" sz="2800" i="1" dirty="0">
                <a:effectLst/>
                <a:latin typeface="Cambria" panose="02040503050406030204" pitchFamily="18" charset="0"/>
                <a:ea typeface="Times New Roman" panose="02020603050405020304" pitchFamily="18" charset="0"/>
                <a:cs typeface="Times New Roman" panose="02020603050405020304" pitchFamily="18" charset="0"/>
              </a:rPr>
              <a:t>„Обществена поръчка е придобиването от един или няколко възложители посредством договор за обществена поръчка на строителство, доставки или услуги от избрани от тях изпълнители, предназначени за обществени цели или за нуждите на публични възложители, а при секторни възложители - за изпълнение на секторни дейности.” </a:t>
            </a:r>
            <a:endParaRPr lang="bg-BG" sz="2800" dirty="0"/>
          </a:p>
        </p:txBody>
      </p:sp>
      <p:sp>
        <p:nvSpPr>
          <p:cNvPr id="12" name="Footer Placeholder 3">
            <a:extLst>
              <a:ext uri="{FF2B5EF4-FFF2-40B4-BE49-F238E27FC236}">
                <a16:creationId xmlns:a16="http://schemas.microsoft.com/office/drawing/2014/main" id="{D213A833-41E6-32F2-2E25-68C4BC8DC96E}"/>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spTree>
    <p:extLst>
      <p:ext uri="{BB962C8B-B14F-4D97-AF65-F5344CB8AC3E}">
        <p14:creationId xmlns:p14="http://schemas.microsoft.com/office/powerpoint/2010/main" val="3366021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A4F881C-6379-D4E4-D31D-247862CF758B}"/>
              </a:ext>
            </a:extLst>
          </p:cNvPr>
          <p:cNvSpPr>
            <a:spLocks noGrp="1"/>
          </p:cNvSpPr>
          <p:nvPr>
            <p:ph type="title"/>
          </p:nvPr>
        </p:nvSpPr>
        <p:spPr>
          <a:xfrm>
            <a:off x="218209" y="594359"/>
            <a:ext cx="3605646" cy="1812015"/>
          </a:xfrm>
        </p:spPr>
        <p:txBody>
          <a:bodyPr/>
          <a:lstStyle/>
          <a:p>
            <a:r>
              <a:rPr lang="bg-BG" dirty="0"/>
              <a:t>Портали за отворени данни</a:t>
            </a:r>
          </a:p>
        </p:txBody>
      </p:sp>
      <p:pic>
        <p:nvPicPr>
          <p:cNvPr id="3074" name="Picture 2" descr="page11image18689408">
            <a:extLst>
              <a:ext uri="{FF2B5EF4-FFF2-40B4-BE49-F238E27FC236}">
                <a16:creationId xmlns:a16="http://schemas.microsoft.com/office/drawing/2014/main" id="{14CEAC8C-4D3F-ECA2-4099-B2D9229BCA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4943" y="-14406514"/>
            <a:ext cx="3428925" cy="4571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page11image18685248">
            <a:extLst>
              <a:ext uri="{FF2B5EF4-FFF2-40B4-BE49-F238E27FC236}">
                <a16:creationId xmlns:a16="http://schemas.microsoft.com/office/drawing/2014/main" id="{728D9E5B-6D40-5787-4037-15C33295B7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4944" y="-14111808"/>
            <a:ext cx="1797620" cy="11931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Content Placeholder 3" descr="Database outline">
            <a:extLst>
              <a:ext uri="{FF2B5EF4-FFF2-40B4-BE49-F238E27FC236}">
                <a16:creationId xmlns:a16="http://schemas.microsoft.com/office/drawing/2014/main" id="{C4578286-FCEB-20D7-5CE0-05DDE0D6F765}"/>
              </a:ext>
            </a:extLst>
          </p:cNvPr>
          <p:cNvGrpSpPr/>
          <p:nvPr/>
        </p:nvGrpSpPr>
        <p:grpSpPr>
          <a:xfrm>
            <a:off x="3103080" y="124095"/>
            <a:ext cx="742040" cy="1092079"/>
            <a:chOff x="1338213" y="1869380"/>
            <a:chExt cx="1211362" cy="1629073"/>
          </a:xfrm>
          <a:gradFill>
            <a:gsLst>
              <a:gs pos="0">
                <a:srgbClr val="FFC000"/>
              </a:gs>
              <a:gs pos="31000">
                <a:schemeClr val="accent1"/>
              </a:gs>
              <a:gs pos="77984">
                <a:schemeClr val="accent3"/>
              </a:gs>
              <a:gs pos="57000">
                <a:schemeClr val="accent2"/>
              </a:gs>
              <a:gs pos="100000">
                <a:schemeClr val="tx2"/>
              </a:gs>
            </a:gsLst>
            <a:lin ang="5400000" scaled="1"/>
          </a:gradFill>
        </p:grpSpPr>
        <p:sp>
          <p:nvSpPr>
            <p:cNvPr id="6" name="Freeform 5">
              <a:extLst>
                <a:ext uri="{FF2B5EF4-FFF2-40B4-BE49-F238E27FC236}">
                  <a16:creationId xmlns:a16="http://schemas.microsoft.com/office/drawing/2014/main" id="{5C63CFB5-7A4B-360E-B33F-1E8ECCA909AF}"/>
                </a:ext>
              </a:extLst>
            </p:cNvPr>
            <p:cNvSpPr/>
            <p:nvPr/>
          </p:nvSpPr>
          <p:spPr>
            <a:xfrm>
              <a:off x="1338213" y="1869380"/>
              <a:ext cx="1211362" cy="1629073"/>
            </a:xfrm>
            <a:custGeom>
              <a:avLst/>
              <a:gdLst>
                <a:gd name="connsiteX0" fmla="*/ 1211362 w 1211362"/>
                <a:gd name="connsiteY0" fmla="*/ 1441103 h 1629073"/>
                <a:gd name="connsiteX1" fmla="*/ 1211362 w 1211362"/>
                <a:gd name="connsiteY1" fmla="*/ 187970 h 1629073"/>
                <a:gd name="connsiteX2" fmla="*/ 605681 w 1211362"/>
                <a:gd name="connsiteY2" fmla="*/ 0 h 1629073"/>
                <a:gd name="connsiteX3" fmla="*/ 0 w 1211362"/>
                <a:gd name="connsiteY3" fmla="*/ 187970 h 1629073"/>
                <a:gd name="connsiteX4" fmla="*/ 0 w 1211362"/>
                <a:gd name="connsiteY4" fmla="*/ 1441103 h 1629073"/>
                <a:gd name="connsiteX5" fmla="*/ 605681 w 1211362"/>
                <a:gd name="connsiteY5" fmla="*/ 1629073 h 1629073"/>
                <a:gd name="connsiteX6" fmla="*/ 1211362 w 1211362"/>
                <a:gd name="connsiteY6" fmla="*/ 1441103 h 1629073"/>
                <a:gd name="connsiteX7" fmla="*/ 605681 w 1211362"/>
                <a:gd name="connsiteY7" fmla="*/ 41771 h 1629073"/>
                <a:gd name="connsiteX8" fmla="*/ 1169591 w 1211362"/>
                <a:gd name="connsiteY8" fmla="*/ 187970 h 1629073"/>
                <a:gd name="connsiteX9" fmla="*/ 605681 w 1211362"/>
                <a:gd name="connsiteY9" fmla="*/ 334169 h 1629073"/>
                <a:gd name="connsiteX10" fmla="*/ 41771 w 1211362"/>
                <a:gd name="connsiteY10" fmla="*/ 187970 h 1629073"/>
                <a:gd name="connsiteX11" fmla="*/ 605681 w 1211362"/>
                <a:gd name="connsiteY11" fmla="*/ 41771 h 1629073"/>
                <a:gd name="connsiteX12" fmla="*/ 41771 w 1211362"/>
                <a:gd name="connsiteY12" fmla="*/ 260234 h 1629073"/>
                <a:gd name="connsiteX13" fmla="*/ 605681 w 1211362"/>
                <a:gd name="connsiteY13" fmla="*/ 375940 h 1629073"/>
                <a:gd name="connsiteX14" fmla="*/ 1169591 w 1211362"/>
                <a:gd name="connsiteY14" fmla="*/ 260234 h 1629073"/>
                <a:gd name="connsiteX15" fmla="*/ 1169591 w 1211362"/>
                <a:gd name="connsiteY15" fmla="*/ 605681 h 1629073"/>
                <a:gd name="connsiteX16" fmla="*/ 605681 w 1211362"/>
                <a:gd name="connsiteY16" fmla="*/ 751880 h 1629073"/>
                <a:gd name="connsiteX17" fmla="*/ 41771 w 1211362"/>
                <a:gd name="connsiteY17" fmla="*/ 605681 h 1629073"/>
                <a:gd name="connsiteX18" fmla="*/ 41771 w 1211362"/>
                <a:gd name="connsiteY18" fmla="*/ 677945 h 1629073"/>
                <a:gd name="connsiteX19" fmla="*/ 605681 w 1211362"/>
                <a:gd name="connsiteY19" fmla="*/ 793651 h 1629073"/>
                <a:gd name="connsiteX20" fmla="*/ 1169591 w 1211362"/>
                <a:gd name="connsiteY20" fmla="*/ 677945 h 1629073"/>
                <a:gd name="connsiteX21" fmla="*/ 1169591 w 1211362"/>
                <a:gd name="connsiteY21" fmla="*/ 1023392 h 1629073"/>
                <a:gd name="connsiteX22" fmla="*/ 605681 w 1211362"/>
                <a:gd name="connsiteY22" fmla="*/ 1169591 h 1629073"/>
                <a:gd name="connsiteX23" fmla="*/ 41771 w 1211362"/>
                <a:gd name="connsiteY23" fmla="*/ 1023392 h 1629073"/>
                <a:gd name="connsiteX24" fmla="*/ 41771 w 1211362"/>
                <a:gd name="connsiteY24" fmla="*/ 1441103 h 1629073"/>
                <a:gd name="connsiteX25" fmla="*/ 41771 w 1211362"/>
                <a:gd name="connsiteY25" fmla="*/ 1095656 h 1629073"/>
                <a:gd name="connsiteX26" fmla="*/ 605681 w 1211362"/>
                <a:gd name="connsiteY26" fmla="*/ 1211362 h 1629073"/>
                <a:gd name="connsiteX27" fmla="*/ 1169591 w 1211362"/>
                <a:gd name="connsiteY27" fmla="*/ 1095656 h 1629073"/>
                <a:gd name="connsiteX28" fmla="*/ 1169591 w 1211362"/>
                <a:gd name="connsiteY28" fmla="*/ 1441103 h 1629073"/>
                <a:gd name="connsiteX29" fmla="*/ 605681 w 1211362"/>
                <a:gd name="connsiteY29" fmla="*/ 1587302 h 1629073"/>
                <a:gd name="connsiteX30" fmla="*/ 41771 w 1211362"/>
                <a:gd name="connsiteY30" fmla="*/ 1441103 h 162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1362" h="1629073">
                  <a:moveTo>
                    <a:pt x="1211362" y="1441103"/>
                  </a:moveTo>
                  <a:lnTo>
                    <a:pt x="1211362" y="187970"/>
                  </a:lnTo>
                  <a:cubicBezTo>
                    <a:pt x="1211362" y="65873"/>
                    <a:pt x="899311" y="0"/>
                    <a:pt x="605681" y="0"/>
                  </a:cubicBezTo>
                  <a:cubicBezTo>
                    <a:pt x="312051" y="0"/>
                    <a:pt x="0" y="65873"/>
                    <a:pt x="0" y="187970"/>
                  </a:cubicBezTo>
                  <a:lnTo>
                    <a:pt x="0" y="1441103"/>
                  </a:lnTo>
                  <a:cubicBezTo>
                    <a:pt x="0" y="1563200"/>
                    <a:pt x="312051" y="1629073"/>
                    <a:pt x="605681" y="1629073"/>
                  </a:cubicBezTo>
                  <a:cubicBezTo>
                    <a:pt x="899311" y="1629073"/>
                    <a:pt x="1211362" y="1563200"/>
                    <a:pt x="1211362" y="1441103"/>
                  </a:cubicBezTo>
                  <a:close/>
                  <a:moveTo>
                    <a:pt x="605681" y="41771"/>
                  </a:moveTo>
                  <a:cubicBezTo>
                    <a:pt x="928425" y="41771"/>
                    <a:pt x="1169591" y="119048"/>
                    <a:pt x="1169591" y="187970"/>
                  </a:cubicBezTo>
                  <a:cubicBezTo>
                    <a:pt x="1169591" y="256892"/>
                    <a:pt x="928425" y="334169"/>
                    <a:pt x="605681" y="334169"/>
                  </a:cubicBezTo>
                  <a:cubicBezTo>
                    <a:pt x="282937" y="334169"/>
                    <a:pt x="41771" y="256892"/>
                    <a:pt x="41771" y="187970"/>
                  </a:cubicBezTo>
                  <a:cubicBezTo>
                    <a:pt x="41771" y="119048"/>
                    <a:pt x="282937" y="41771"/>
                    <a:pt x="605681" y="41771"/>
                  </a:cubicBezTo>
                  <a:close/>
                  <a:moveTo>
                    <a:pt x="41771" y="260234"/>
                  </a:moveTo>
                  <a:cubicBezTo>
                    <a:pt x="136362" y="335840"/>
                    <a:pt x="376629" y="375940"/>
                    <a:pt x="605681" y="375940"/>
                  </a:cubicBezTo>
                  <a:cubicBezTo>
                    <a:pt x="834733" y="375940"/>
                    <a:pt x="1075000" y="335840"/>
                    <a:pt x="1169591" y="260234"/>
                  </a:cubicBezTo>
                  <a:lnTo>
                    <a:pt x="1169591" y="605681"/>
                  </a:lnTo>
                  <a:cubicBezTo>
                    <a:pt x="1169591" y="674603"/>
                    <a:pt x="928425" y="751880"/>
                    <a:pt x="605681" y="751880"/>
                  </a:cubicBezTo>
                  <a:cubicBezTo>
                    <a:pt x="282937" y="751880"/>
                    <a:pt x="41771" y="674603"/>
                    <a:pt x="41771" y="605681"/>
                  </a:cubicBezTo>
                  <a:close/>
                  <a:moveTo>
                    <a:pt x="41771" y="677945"/>
                  </a:moveTo>
                  <a:cubicBezTo>
                    <a:pt x="136362" y="753551"/>
                    <a:pt x="376629" y="793651"/>
                    <a:pt x="605681" y="793651"/>
                  </a:cubicBezTo>
                  <a:cubicBezTo>
                    <a:pt x="834733" y="793651"/>
                    <a:pt x="1075000" y="753551"/>
                    <a:pt x="1169591" y="677945"/>
                  </a:cubicBezTo>
                  <a:lnTo>
                    <a:pt x="1169591" y="1023392"/>
                  </a:lnTo>
                  <a:cubicBezTo>
                    <a:pt x="1169591" y="1092314"/>
                    <a:pt x="928425" y="1169591"/>
                    <a:pt x="605681" y="1169591"/>
                  </a:cubicBezTo>
                  <a:cubicBezTo>
                    <a:pt x="282937" y="1169591"/>
                    <a:pt x="41771" y="1092314"/>
                    <a:pt x="41771" y="1023392"/>
                  </a:cubicBezTo>
                  <a:close/>
                  <a:moveTo>
                    <a:pt x="41771" y="1441103"/>
                  </a:moveTo>
                  <a:lnTo>
                    <a:pt x="41771" y="1095656"/>
                  </a:lnTo>
                  <a:cubicBezTo>
                    <a:pt x="136362" y="1171262"/>
                    <a:pt x="376629" y="1211362"/>
                    <a:pt x="605681" y="1211362"/>
                  </a:cubicBezTo>
                  <a:cubicBezTo>
                    <a:pt x="834733" y="1211362"/>
                    <a:pt x="1075000" y="1171262"/>
                    <a:pt x="1169591" y="1095656"/>
                  </a:cubicBezTo>
                  <a:lnTo>
                    <a:pt x="1169591" y="1441103"/>
                  </a:lnTo>
                  <a:cubicBezTo>
                    <a:pt x="1169591" y="1510026"/>
                    <a:pt x="928425" y="1587302"/>
                    <a:pt x="605681" y="1587302"/>
                  </a:cubicBezTo>
                  <a:cubicBezTo>
                    <a:pt x="282937" y="1587302"/>
                    <a:pt x="41771" y="1510026"/>
                    <a:pt x="41771" y="1441103"/>
                  </a:cubicBezTo>
                  <a:close/>
                </a:path>
              </a:pathLst>
            </a:custGeom>
            <a:grpFill/>
            <a:ln w="20836" cap="flat">
              <a:noFill/>
              <a:prstDash val="solid"/>
              <a:miter/>
            </a:ln>
          </p:spPr>
          <p:txBody>
            <a:bodyPr rtlCol="0" anchor="ctr"/>
            <a:lstStyle/>
            <a:p>
              <a:endParaRPr lang="bg-BG"/>
            </a:p>
          </p:txBody>
        </p:sp>
        <p:sp>
          <p:nvSpPr>
            <p:cNvPr id="8" name="Freeform 7">
              <a:extLst>
                <a:ext uri="{FF2B5EF4-FFF2-40B4-BE49-F238E27FC236}">
                  <a16:creationId xmlns:a16="http://schemas.microsoft.com/office/drawing/2014/main" id="{3118C0F4-5224-8ED6-A99E-444D8E5A5F1D}"/>
                </a:ext>
              </a:extLst>
            </p:cNvPr>
            <p:cNvSpPr/>
            <p:nvPr/>
          </p:nvSpPr>
          <p:spPr>
            <a:xfrm>
              <a:off x="2319834" y="2370633"/>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9" name="Freeform 8">
              <a:extLst>
                <a:ext uri="{FF2B5EF4-FFF2-40B4-BE49-F238E27FC236}">
                  <a16:creationId xmlns:a16="http://schemas.microsoft.com/office/drawing/2014/main" id="{E65B11C2-8F7A-3C65-0E42-6571D9A8FE59}"/>
                </a:ext>
              </a:extLst>
            </p:cNvPr>
            <p:cNvSpPr/>
            <p:nvPr/>
          </p:nvSpPr>
          <p:spPr>
            <a:xfrm>
              <a:off x="2319834" y="2788344"/>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10" name="Freeform 9">
              <a:extLst>
                <a:ext uri="{FF2B5EF4-FFF2-40B4-BE49-F238E27FC236}">
                  <a16:creationId xmlns:a16="http://schemas.microsoft.com/office/drawing/2014/main" id="{0FD4BEB2-DDDA-6B8A-4D20-A0630A72B756}"/>
                </a:ext>
              </a:extLst>
            </p:cNvPr>
            <p:cNvSpPr/>
            <p:nvPr/>
          </p:nvSpPr>
          <p:spPr>
            <a:xfrm>
              <a:off x="2319834" y="3206055"/>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grpSp>
      <p:grpSp>
        <p:nvGrpSpPr>
          <p:cNvPr id="2" name="Group 1">
            <a:extLst>
              <a:ext uri="{FF2B5EF4-FFF2-40B4-BE49-F238E27FC236}">
                <a16:creationId xmlns:a16="http://schemas.microsoft.com/office/drawing/2014/main" id="{A9E742C3-0BA8-8EE2-FB3A-15AEC54D6EEF}"/>
              </a:ext>
            </a:extLst>
          </p:cNvPr>
          <p:cNvGrpSpPr/>
          <p:nvPr/>
        </p:nvGrpSpPr>
        <p:grpSpPr>
          <a:xfrm>
            <a:off x="213712" y="2598747"/>
            <a:ext cx="3605646" cy="3605646"/>
            <a:chOff x="0" y="146591"/>
            <a:chExt cx="3605646" cy="3605646"/>
          </a:xfrm>
          <a:solidFill>
            <a:schemeClr val="accent2">
              <a:lumMod val="75000"/>
            </a:schemeClr>
          </a:solidFill>
          <a:scene3d>
            <a:camera prst="orthographicFront"/>
            <a:lightRig rig="flat" dir="t"/>
          </a:scene3d>
        </p:grpSpPr>
        <p:sp>
          <p:nvSpPr>
            <p:cNvPr id="4" name="Oval 3">
              <a:extLst>
                <a:ext uri="{FF2B5EF4-FFF2-40B4-BE49-F238E27FC236}">
                  <a16:creationId xmlns:a16="http://schemas.microsoft.com/office/drawing/2014/main" id="{3CA23E26-A23E-CB0D-5D92-E647CD881915}"/>
                </a:ext>
              </a:extLst>
            </p:cNvPr>
            <p:cNvSpPr/>
            <p:nvPr/>
          </p:nvSpPr>
          <p:spPr>
            <a:xfrm>
              <a:off x="0" y="146591"/>
              <a:ext cx="3605646" cy="3605646"/>
            </a:xfrm>
            <a:prstGeom prst="ellipse">
              <a:avLst/>
            </a:prstGeom>
            <a:grp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1" name="Oval 4">
              <a:extLst>
                <a:ext uri="{FF2B5EF4-FFF2-40B4-BE49-F238E27FC236}">
                  <a16:creationId xmlns:a16="http://schemas.microsoft.com/office/drawing/2014/main" id="{03D3CDC5-3D41-DE4E-6E86-1DA2142E43B3}"/>
                </a:ext>
              </a:extLst>
            </p:cNvPr>
            <p:cNvSpPr txBox="1"/>
            <p:nvPr/>
          </p:nvSpPr>
          <p:spPr>
            <a:xfrm>
              <a:off x="528035" y="674626"/>
              <a:ext cx="2549576" cy="2549576"/>
            </a:xfrm>
            <a:prstGeom prst="rect">
              <a:avLst/>
            </a:prstGeom>
            <a:grpFill/>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bg-BG" sz="2400" b="0" i="1" kern="1200" dirty="0">
                  <a:ln/>
                  <a:solidFill>
                    <a:schemeClr val="bg1"/>
                  </a:solidFill>
                </a:rPr>
                <a:t>Публичен достъп до обществените поръчки</a:t>
              </a:r>
              <a:endParaRPr lang="en-BG" sz="2400" i="1" kern="1200" dirty="0">
                <a:ln/>
                <a:solidFill>
                  <a:schemeClr val="bg1"/>
                </a:solidFill>
              </a:endParaRPr>
            </a:p>
          </p:txBody>
        </p:sp>
      </p:grpSp>
      <p:graphicFrame>
        <p:nvGraphicFramePr>
          <p:cNvPr id="13" name="Diagram 12">
            <a:extLst>
              <a:ext uri="{FF2B5EF4-FFF2-40B4-BE49-F238E27FC236}">
                <a16:creationId xmlns:a16="http://schemas.microsoft.com/office/drawing/2014/main" id="{80390FF0-DABF-D90D-25D0-6DE8CA3B4FB9}"/>
              </a:ext>
            </a:extLst>
          </p:cNvPr>
          <p:cNvGraphicFramePr/>
          <p:nvPr/>
        </p:nvGraphicFramePr>
        <p:xfrm>
          <a:off x="4657060" y="516123"/>
          <a:ext cx="6932428" cy="550855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Footer Placeholder 3">
            <a:extLst>
              <a:ext uri="{FF2B5EF4-FFF2-40B4-BE49-F238E27FC236}">
                <a16:creationId xmlns:a16="http://schemas.microsoft.com/office/drawing/2014/main" id="{D213A833-41E6-32F2-2E25-68C4BC8DC96E}"/>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spTree>
    <p:extLst>
      <p:ext uri="{BB962C8B-B14F-4D97-AF65-F5344CB8AC3E}">
        <p14:creationId xmlns:p14="http://schemas.microsoft.com/office/powerpoint/2010/main" val="1057059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A4F881C-6379-D4E4-D31D-247862CF758B}"/>
              </a:ext>
            </a:extLst>
          </p:cNvPr>
          <p:cNvSpPr>
            <a:spLocks noGrp="1"/>
          </p:cNvSpPr>
          <p:nvPr>
            <p:ph type="title"/>
          </p:nvPr>
        </p:nvSpPr>
        <p:spPr>
          <a:xfrm>
            <a:off x="218209" y="594359"/>
            <a:ext cx="3605646" cy="1812015"/>
          </a:xfrm>
        </p:spPr>
        <p:txBody>
          <a:bodyPr/>
          <a:lstStyle/>
          <a:p>
            <a:r>
              <a:rPr lang="bg-BG" dirty="0"/>
              <a:t>Портали за отворени данни</a:t>
            </a:r>
          </a:p>
        </p:txBody>
      </p:sp>
      <p:pic>
        <p:nvPicPr>
          <p:cNvPr id="3074" name="Picture 2" descr="page11image18689408">
            <a:extLst>
              <a:ext uri="{FF2B5EF4-FFF2-40B4-BE49-F238E27FC236}">
                <a16:creationId xmlns:a16="http://schemas.microsoft.com/office/drawing/2014/main" id="{14CEAC8C-4D3F-ECA2-4099-B2D9229BCA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4943" y="-14406514"/>
            <a:ext cx="3428925" cy="4571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page11image18685248">
            <a:extLst>
              <a:ext uri="{FF2B5EF4-FFF2-40B4-BE49-F238E27FC236}">
                <a16:creationId xmlns:a16="http://schemas.microsoft.com/office/drawing/2014/main" id="{728D9E5B-6D40-5787-4037-15C33295B7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4944" y="-14111808"/>
            <a:ext cx="1797620" cy="11931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Content Placeholder 3" descr="Database outline">
            <a:extLst>
              <a:ext uri="{FF2B5EF4-FFF2-40B4-BE49-F238E27FC236}">
                <a16:creationId xmlns:a16="http://schemas.microsoft.com/office/drawing/2014/main" id="{C4578286-FCEB-20D7-5CE0-05DDE0D6F765}"/>
              </a:ext>
            </a:extLst>
          </p:cNvPr>
          <p:cNvGrpSpPr/>
          <p:nvPr/>
        </p:nvGrpSpPr>
        <p:grpSpPr>
          <a:xfrm>
            <a:off x="3103080" y="124095"/>
            <a:ext cx="742040" cy="1092079"/>
            <a:chOff x="1338213" y="1869380"/>
            <a:chExt cx="1211362" cy="1629073"/>
          </a:xfrm>
          <a:gradFill>
            <a:gsLst>
              <a:gs pos="0">
                <a:srgbClr val="FFC000"/>
              </a:gs>
              <a:gs pos="31000">
                <a:schemeClr val="accent1"/>
              </a:gs>
              <a:gs pos="77984">
                <a:schemeClr val="accent3"/>
              </a:gs>
              <a:gs pos="57000">
                <a:schemeClr val="accent2"/>
              </a:gs>
              <a:gs pos="100000">
                <a:schemeClr val="tx2"/>
              </a:gs>
            </a:gsLst>
            <a:lin ang="5400000" scaled="1"/>
          </a:gradFill>
        </p:grpSpPr>
        <p:sp>
          <p:nvSpPr>
            <p:cNvPr id="6" name="Freeform 5">
              <a:extLst>
                <a:ext uri="{FF2B5EF4-FFF2-40B4-BE49-F238E27FC236}">
                  <a16:creationId xmlns:a16="http://schemas.microsoft.com/office/drawing/2014/main" id="{5C63CFB5-7A4B-360E-B33F-1E8ECCA909AF}"/>
                </a:ext>
              </a:extLst>
            </p:cNvPr>
            <p:cNvSpPr/>
            <p:nvPr/>
          </p:nvSpPr>
          <p:spPr>
            <a:xfrm>
              <a:off x="1338213" y="1869380"/>
              <a:ext cx="1211362" cy="1629073"/>
            </a:xfrm>
            <a:custGeom>
              <a:avLst/>
              <a:gdLst>
                <a:gd name="connsiteX0" fmla="*/ 1211362 w 1211362"/>
                <a:gd name="connsiteY0" fmla="*/ 1441103 h 1629073"/>
                <a:gd name="connsiteX1" fmla="*/ 1211362 w 1211362"/>
                <a:gd name="connsiteY1" fmla="*/ 187970 h 1629073"/>
                <a:gd name="connsiteX2" fmla="*/ 605681 w 1211362"/>
                <a:gd name="connsiteY2" fmla="*/ 0 h 1629073"/>
                <a:gd name="connsiteX3" fmla="*/ 0 w 1211362"/>
                <a:gd name="connsiteY3" fmla="*/ 187970 h 1629073"/>
                <a:gd name="connsiteX4" fmla="*/ 0 w 1211362"/>
                <a:gd name="connsiteY4" fmla="*/ 1441103 h 1629073"/>
                <a:gd name="connsiteX5" fmla="*/ 605681 w 1211362"/>
                <a:gd name="connsiteY5" fmla="*/ 1629073 h 1629073"/>
                <a:gd name="connsiteX6" fmla="*/ 1211362 w 1211362"/>
                <a:gd name="connsiteY6" fmla="*/ 1441103 h 1629073"/>
                <a:gd name="connsiteX7" fmla="*/ 605681 w 1211362"/>
                <a:gd name="connsiteY7" fmla="*/ 41771 h 1629073"/>
                <a:gd name="connsiteX8" fmla="*/ 1169591 w 1211362"/>
                <a:gd name="connsiteY8" fmla="*/ 187970 h 1629073"/>
                <a:gd name="connsiteX9" fmla="*/ 605681 w 1211362"/>
                <a:gd name="connsiteY9" fmla="*/ 334169 h 1629073"/>
                <a:gd name="connsiteX10" fmla="*/ 41771 w 1211362"/>
                <a:gd name="connsiteY10" fmla="*/ 187970 h 1629073"/>
                <a:gd name="connsiteX11" fmla="*/ 605681 w 1211362"/>
                <a:gd name="connsiteY11" fmla="*/ 41771 h 1629073"/>
                <a:gd name="connsiteX12" fmla="*/ 41771 w 1211362"/>
                <a:gd name="connsiteY12" fmla="*/ 260234 h 1629073"/>
                <a:gd name="connsiteX13" fmla="*/ 605681 w 1211362"/>
                <a:gd name="connsiteY13" fmla="*/ 375940 h 1629073"/>
                <a:gd name="connsiteX14" fmla="*/ 1169591 w 1211362"/>
                <a:gd name="connsiteY14" fmla="*/ 260234 h 1629073"/>
                <a:gd name="connsiteX15" fmla="*/ 1169591 w 1211362"/>
                <a:gd name="connsiteY15" fmla="*/ 605681 h 1629073"/>
                <a:gd name="connsiteX16" fmla="*/ 605681 w 1211362"/>
                <a:gd name="connsiteY16" fmla="*/ 751880 h 1629073"/>
                <a:gd name="connsiteX17" fmla="*/ 41771 w 1211362"/>
                <a:gd name="connsiteY17" fmla="*/ 605681 h 1629073"/>
                <a:gd name="connsiteX18" fmla="*/ 41771 w 1211362"/>
                <a:gd name="connsiteY18" fmla="*/ 677945 h 1629073"/>
                <a:gd name="connsiteX19" fmla="*/ 605681 w 1211362"/>
                <a:gd name="connsiteY19" fmla="*/ 793651 h 1629073"/>
                <a:gd name="connsiteX20" fmla="*/ 1169591 w 1211362"/>
                <a:gd name="connsiteY20" fmla="*/ 677945 h 1629073"/>
                <a:gd name="connsiteX21" fmla="*/ 1169591 w 1211362"/>
                <a:gd name="connsiteY21" fmla="*/ 1023392 h 1629073"/>
                <a:gd name="connsiteX22" fmla="*/ 605681 w 1211362"/>
                <a:gd name="connsiteY22" fmla="*/ 1169591 h 1629073"/>
                <a:gd name="connsiteX23" fmla="*/ 41771 w 1211362"/>
                <a:gd name="connsiteY23" fmla="*/ 1023392 h 1629073"/>
                <a:gd name="connsiteX24" fmla="*/ 41771 w 1211362"/>
                <a:gd name="connsiteY24" fmla="*/ 1441103 h 1629073"/>
                <a:gd name="connsiteX25" fmla="*/ 41771 w 1211362"/>
                <a:gd name="connsiteY25" fmla="*/ 1095656 h 1629073"/>
                <a:gd name="connsiteX26" fmla="*/ 605681 w 1211362"/>
                <a:gd name="connsiteY26" fmla="*/ 1211362 h 1629073"/>
                <a:gd name="connsiteX27" fmla="*/ 1169591 w 1211362"/>
                <a:gd name="connsiteY27" fmla="*/ 1095656 h 1629073"/>
                <a:gd name="connsiteX28" fmla="*/ 1169591 w 1211362"/>
                <a:gd name="connsiteY28" fmla="*/ 1441103 h 1629073"/>
                <a:gd name="connsiteX29" fmla="*/ 605681 w 1211362"/>
                <a:gd name="connsiteY29" fmla="*/ 1587302 h 1629073"/>
                <a:gd name="connsiteX30" fmla="*/ 41771 w 1211362"/>
                <a:gd name="connsiteY30" fmla="*/ 1441103 h 162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1362" h="1629073">
                  <a:moveTo>
                    <a:pt x="1211362" y="1441103"/>
                  </a:moveTo>
                  <a:lnTo>
                    <a:pt x="1211362" y="187970"/>
                  </a:lnTo>
                  <a:cubicBezTo>
                    <a:pt x="1211362" y="65873"/>
                    <a:pt x="899311" y="0"/>
                    <a:pt x="605681" y="0"/>
                  </a:cubicBezTo>
                  <a:cubicBezTo>
                    <a:pt x="312051" y="0"/>
                    <a:pt x="0" y="65873"/>
                    <a:pt x="0" y="187970"/>
                  </a:cubicBezTo>
                  <a:lnTo>
                    <a:pt x="0" y="1441103"/>
                  </a:lnTo>
                  <a:cubicBezTo>
                    <a:pt x="0" y="1563200"/>
                    <a:pt x="312051" y="1629073"/>
                    <a:pt x="605681" y="1629073"/>
                  </a:cubicBezTo>
                  <a:cubicBezTo>
                    <a:pt x="899311" y="1629073"/>
                    <a:pt x="1211362" y="1563200"/>
                    <a:pt x="1211362" y="1441103"/>
                  </a:cubicBezTo>
                  <a:close/>
                  <a:moveTo>
                    <a:pt x="605681" y="41771"/>
                  </a:moveTo>
                  <a:cubicBezTo>
                    <a:pt x="928425" y="41771"/>
                    <a:pt x="1169591" y="119048"/>
                    <a:pt x="1169591" y="187970"/>
                  </a:cubicBezTo>
                  <a:cubicBezTo>
                    <a:pt x="1169591" y="256892"/>
                    <a:pt x="928425" y="334169"/>
                    <a:pt x="605681" y="334169"/>
                  </a:cubicBezTo>
                  <a:cubicBezTo>
                    <a:pt x="282937" y="334169"/>
                    <a:pt x="41771" y="256892"/>
                    <a:pt x="41771" y="187970"/>
                  </a:cubicBezTo>
                  <a:cubicBezTo>
                    <a:pt x="41771" y="119048"/>
                    <a:pt x="282937" y="41771"/>
                    <a:pt x="605681" y="41771"/>
                  </a:cubicBezTo>
                  <a:close/>
                  <a:moveTo>
                    <a:pt x="41771" y="260234"/>
                  </a:moveTo>
                  <a:cubicBezTo>
                    <a:pt x="136362" y="335840"/>
                    <a:pt x="376629" y="375940"/>
                    <a:pt x="605681" y="375940"/>
                  </a:cubicBezTo>
                  <a:cubicBezTo>
                    <a:pt x="834733" y="375940"/>
                    <a:pt x="1075000" y="335840"/>
                    <a:pt x="1169591" y="260234"/>
                  </a:cubicBezTo>
                  <a:lnTo>
                    <a:pt x="1169591" y="605681"/>
                  </a:lnTo>
                  <a:cubicBezTo>
                    <a:pt x="1169591" y="674603"/>
                    <a:pt x="928425" y="751880"/>
                    <a:pt x="605681" y="751880"/>
                  </a:cubicBezTo>
                  <a:cubicBezTo>
                    <a:pt x="282937" y="751880"/>
                    <a:pt x="41771" y="674603"/>
                    <a:pt x="41771" y="605681"/>
                  </a:cubicBezTo>
                  <a:close/>
                  <a:moveTo>
                    <a:pt x="41771" y="677945"/>
                  </a:moveTo>
                  <a:cubicBezTo>
                    <a:pt x="136362" y="753551"/>
                    <a:pt x="376629" y="793651"/>
                    <a:pt x="605681" y="793651"/>
                  </a:cubicBezTo>
                  <a:cubicBezTo>
                    <a:pt x="834733" y="793651"/>
                    <a:pt x="1075000" y="753551"/>
                    <a:pt x="1169591" y="677945"/>
                  </a:cubicBezTo>
                  <a:lnTo>
                    <a:pt x="1169591" y="1023392"/>
                  </a:lnTo>
                  <a:cubicBezTo>
                    <a:pt x="1169591" y="1092314"/>
                    <a:pt x="928425" y="1169591"/>
                    <a:pt x="605681" y="1169591"/>
                  </a:cubicBezTo>
                  <a:cubicBezTo>
                    <a:pt x="282937" y="1169591"/>
                    <a:pt x="41771" y="1092314"/>
                    <a:pt x="41771" y="1023392"/>
                  </a:cubicBezTo>
                  <a:close/>
                  <a:moveTo>
                    <a:pt x="41771" y="1441103"/>
                  </a:moveTo>
                  <a:lnTo>
                    <a:pt x="41771" y="1095656"/>
                  </a:lnTo>
                  <a:cubicBezTo>
                    <a:pt x="136362" y="1171262"/>
                    <a:pt x="376629" y="1211362"/>
                    <a:pt x="605681" y="1211362"/>
                  </a:cubicBezTo>
                  <a:cubicBezTo>
                    <a:pt x="834733" y="1211362"/>
                    <a:pt x="1075000" y="1171262"/>
                    <a:pt x="1169591" y="1095656"/>
                  </a:cubicBezTo>
                  <a:lnTo>
                    <a:pt x="1169591" y="1441103"/>
                  </a:lnTo>
                  <a:cubicBezTo>
                    <a:pt x="1169591" y="1510026"/>
                    <a:pt x="928425" y="1587302"/>
                    <a:pt x="605681" y="1587302"/>
                  </a:cubicBezTo>
                  <a:cubicBezTo>
                    <a:pt x="282937" y="1587302"/>
                    <a:pt x="41771" y="1510026"/>
                    <a:pt x="41771" y="1441103"/>
                  </a:cubicBezTo>
                  <a:close/>
                </a:path>
              </a:pathLst>
            </a:custGeom>
            <a:grpFill/>
            <a:ln w="20836" cap="flat">
              <a:noFill/>
              <a:prstDash val="solid"/>
              <a:miter/>
            </a:ln>
          </p:spPr>
          <p:txBody>
            <a:bodyPr rtlCol="0" anchor="ctr"/>
            <a:lstStyle/>
            <a:p>
              <a:endParaRPr lang="bg-BG"/>
            </a:p>
          </p:txBody>
        </p:sp>
        <p:sp>
          <p:nvSpPr>
            <p:cNvPr id="8" name="Freeform 7">
              <a:extLst>
                <a:ext uri="{FF2B5EF4-FFF2-40B4-BE49-F238E27FC236}">
                  <a16:creationId xmlns:a16="http://schemas.microsoft.com/office/drawing/2014/main" id="{3118C0F4-5224-8ED6-A99E-444D8E5A5F1D}"/>
                </a:ext>
              </a:extLst>
            </p:cNvPr>
            <p:cNvSpPr/>
            <p:nvPr/>
          </p:nvSpPr>
          <p:spPr>
            <a:xfrm>
              <a:off x="2319834" y="2370633"/>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9" name="Freeform 8">
              <a:extLst>
                <a:ext uri="{FF2B5EF4-FFF2-40B4-BE49-F238E27FC236}">
                  <a16:creationId xmlns:a16="http://schemas.microsoft.com/office/drawing/2014/main" id="{E65B11C2-8F7A-3C65-0E42-6571D9A8FE59}"/>
                </a:ext>
              </a:extLst>
            </p:cNvPr>
            <p:cNvSpPr/>
            <p:nvPr/>
          </p:nvSpPr>
          <p:spPr>
            <a:xfrm>
              <a:off x="2319834" y="2788344"/>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10" name="Freeform 9">
              <a:extLst>
                <a:ext uri="{FF2B5EF4-FFF2-40B4-BE49-F238E27FC236}">
                  <a16:creationId xmlns:a16="http://schemas.microsoft.com/office/drawing/2014/main" id="{0FD4BEB2-DDDA-6B8A-4D20-A0630A72B756}"/>
                </a:ext>
              </a:extLst>
            </p:cNvPr>
            <p:cNvSpPr/>
            <p:nvPr/>
          </p:nvSpPr>
          <p:spPr>
            <a:xfrm>
              <a:off x="2319834" y="3206055"/>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grpSp>
      <p:pic>
        <p:nvPicPr>
          <p:cNvPr id="6146" name="Picture 2">
            <a:extLst>
              <a:ext uri="{FF2B5EF4-FFF2-40B4-BE49-F238E27FC236}">
                <a16:creationId xmlns:a16="http://schemas.microsoft.com/office/drawing/2014/main" id="{31A5C6C7-0FC0-FFA8-D99B-79229331B7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4347393" y="2571713"/>
            <a:ext cx="7630895" cy="36597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a:extLst>
              <a:ext uri="{FF2B5EF4-FFF2-40B4-BE49-F238E27FC236}">
                <a16:creationId xmlns:a16="http://schemas.microsoft.com/office/drawing/2014/main" id="{23C40884-6FEF-7189-1B84-4F2E07F72ACD}"/>
              </a:ext>
            </a:extLst>
          </p:cNvPr>
          <p:cNvGraphicFramePr/>
          <p:nvPr>
            <p:extLst>
              <p:ext uri="{D42A27DB-BD31-4B8C-83A1-F6EECF244321}">
                <p14:modId xmlns:p14="http://schemas.microsoft.com/office/powerpoint/2010/main" val="2983086775"/>
              </p:ext>
            </p:extLst>
          </p:nvPr>
        </p:nvGraphicFramePr>
        <p:xfrm>
          <a:off x="218209" y="2406374"/>
          <a:ext cx="3605646" cy="389883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Footer Placeholder 3">
            <a:extLst>
              <a:ext uri="{FF2B5EF4-FFF2-40B4-BE49-F238E27FC236}">
                <a16:creationId xmlns:a16="http://schemas.microsoft.com/office/drawing/2014/main" id="{A8FBC524-1ACE-168B-DF03-7BDF7FE37482}"/>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spTree>
    <p:extLst>
      <p:ext uri="{BB962C8B-B14F-4D97-AF65-F5344CB8AC3E}">
        <p14:creationId xmlns:p14="http://schemas.microsoft.com/office/powerpoint/2010/main" val="3780150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A4F881C-6379-D4E4-D31D-247862CF758B}"/>
              </a:ext>
            </a:extLst>
          </p:cNvPr>
          <p:cNvSpPr>
            <a:spLocks noGrp="1"/>
          </p:cNvSpPr>
          <p:nvPr>
            <p:ph type="title"/>
          </p:nvPr>
        </p:nvSpPr>
        <p:spPr>
          <a:xfrm>
            <a:off x="218209" y="594359"/>
            <a:ext cx="3605646" cy="1812015"/>
          </a:xfrm>
        </p:spPr>
        <p:txBody>
          <a:bodyPr/>
          <a:lstStyle/>
          <a:p>
            <a:r>
              <a:rPr lang="bg-BG" dirty="0"/>
              <a:t>Портали за отворени данни</a:t>
            </a:r>
          </a:p>
        </p:txBody>
      </p:sp>
      <p:graphicFrame>
        <p:nvGraphicFramePr>
          <p:cNvPr id="3" name="Diagram 2">
            <a:extLst>
              <a:ext uri="{FF2B5EF4-FFF2-40B4-BE49-F238E27FC236}">
                <a16:creationId xmlns:a16="http://schemas.microsoft.com/office/drawing/2014/main" id="{7720452C-2BE8-3323-A3E1-86B972D3DA36}"/>
              </a:ext>
            </a:extLst>
          </p:cNvPr>
          <p:cNvGraphicFramePr/>
          <p:nvPr>
            <p:extLst>
              <p:ext uri="{D42A27DB-BD31-4B8C-83A1-F6EECF244321}">
                <p14:modId xmlns:p14="http://schemas.microsoft.com/office/powerpoint/2010/main" val="274277884"/>
              </p:ext>
            </p:extLst>
          </p:nvPr>
        </p:nvGraphicFramePr>
        <p:xfrm>
          <a:off x="218209" y="2406374"/>
          <a:ext cx="3605646" cy="3898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page11image18689408">
            <a:extLst>
              <a:ext uri="{FF2B5EF4-FFF2-40B4-BE49-F238E27FC236}">
                <a16:creationId xmlns:a16="http://schemas.microsoft.com/office/drawing/2014/main" id="{14CEAC8C-4D3F-ECA2-4099-B2D9229BCA6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4943" y="-14406514"/>
            <a:ext cx="3428925" cy="4571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page11image18685248">
            <a:extLst>
              <a:ext uri="{FF2B5EF4-FFF2-40B4-BE49-F238E27FC236}">
                <a16:creationId xmlns:a16="http://schemas.microsoft.com/office/drawing/2014/main" id="{728D9E5B-6D40-5787-4037-15C33295B7D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4944" y="-14111808"/>
            <a:ext cx="1797620" cy="11931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Content Placeholder 3" descr="Database outline">
            <a:extLst>
              <a:ext uri="{FF2B5EF4-FFF2-40B4-BE49-F238E27FC236}">
                <a16:creationId xmlns:a16="http://schemas.microsoft.com/office/drawing/2014/main" id="{C4578286-FCEB-20D7-5CE0-05DDE0D6F765}"/>
              </a:ext>
            </a:extLst>
          </p:cNvPr>
          <p:cNvGrpSpPr/>
          <p:nvPr/>
        </p:nvGrpSpPr>
        <p:grpSpPr>
          <a:xfrm>
            <a:off x="3103080" y="124095"/>
            <a:ext cx="742040" cy="1092079"/>
            <a:chOff x="1338213" y="1869380"/>
            <a:chExt cx="1211362" cy="1629073"/>
          </a:xfrm>
          <a:gradFill>
            <a:gsLst>
              <a:gs pos="0">
                <a:srgbClr val="FFC000"/>
              </a:gs>
              <a:gs pos="31000">
                <a:schemeClr val="accent1"/>
              </a:gs>
              <a:gs pos="77984">
                <a:schemeClr val="accent3"/>
              </a:gs>
              <a:gs pos="57000">
                <a:schemeClr val="accent2"/>
              </a:gs>
              <a:gs pos="100000">
                <a:schemeClr val="tx2"/>
              </a:gs>
            </a:gsLst>
            <a:lin ang="5400000" scaled="1"/>
          </a:gradFill>
        </p:grpSpPr>
        <p:sp>
          <p:nvSpPr>
            <p:cNvPr id="6" name="Freeform 5">
              <a:extLst>
                <a:ext uri="{FF2B5EF4-FFF2-40B4-BE49-F238E27FC236}">
                  <a16:creationId xmlns:a16="http://schemas.microsoft.com/office/drawing/2014/main" id="{5C63CFB5-7A4B-360E-B33F-1E8ECCA909AF}"/>
                </a:ext>
              </a:extLst>
            </p:cNvPr>
            <p:cNvSpPr/>
            <p:nvPr/>
          </p:nvSpPr>
          <p:spPr>
            <a:xfrm>
              <a:off x="1338213" y="1869380"/>
              <a:ext cx="1211362" cy="1629073"/>
            </a:xfrm>
            <a:custGeom>
              <a:avLst/>
              <a:gdLst>
                <a:gd name="connsiteX0" fmla="*/ 1211362 w 1211362"/>
                <a:gd name="connsiteY0" fmla="*/ 1441103 h 1629073"/>
                <a:gd name="connsiteX1" fmla="*/ 1211362 w 1211362"/>
                <a:gd name="connsiteY1" fmla="*/ 187970 h 1629073"/>
                <a:gd name="connsiteX2" fmla="*/ 605681 w 1211362"/>
                <a:gd name="connsiteY2" fmla="*/ 0 h 1629073"/>
                <a:gd name="connsiteX3" fmla="*/ 0 w 1211362"/>
                <a:gd name="connsiteY3" fmla="*/ 187970 h 1629073"/>
                <a:gd name="connsiteX4" fmla="*/ 0 w 1211362"/>
                <a:gd name="connsiteY4" fmla="*/ 1441103 h 1629073"/>
                <a:gd name="connsiteX5" fmla="*/ 605681 w 1211362"/>
                <a:gd name="connsiteY5" fmla="*/ 1629073 h 1629073"/>
                <a:gd name="connsiteX6" fmla="*/ 1211362 w 1211362"/>
                <a:gd name="connsiteY6" fmla="*/ 1441103 h 1629073"/>
                <a:gd name="connsiteX7" fmla="*/ 605681 w 1211362"/>
                <a:gd name="connsiteY7" fmla="*/ 41771 h 1629073"/>
                <a:gd name="connsiteX8" fmla="*/ 1169591 w 1211362"/>
                <a:gd name="connsiteY8" fmla="*/ 187970 h 1629073"/>
                <a:gd name="connsiteX9" fmla="*/ 605681 w 1211362"/>
                <a:gd name="connsiteY9" fmla="*/ 334169 h 1629073"/>
                <a:gd name="connsiteX10" fmla="*/ 41771 w 1211362"/>
                <a:gd name="connsiteY10" fmla="*/ 187970 h 1629073"/>
                <a:gd name="connsiteX11" fmla="*/ 605681 w 1211362"/>
                <a:gd name="connsiteY11" fmla="*/ 41771 h 1629073"/>
                <a:gd name="connsiteX12" fmla="*/ 41771 w 1211362"/>
                <a:gd name="connsiteY12" fmla="*/ 260234 h 1629073"/>
                <a:gd name="connsiteX13" fmla="*/ 605681 w 1211362"/>
                <a:gd name="connsiteY13" fmla="*/ 375940 h 1629073"/>
                <a:gd name="connsiteX14" fmla="*/ 1169591 w 1211362"/>
                <a:gd name="connsiteY14" fmla="*/ 260234 h 1629073"/>
                <a:gd name="connsiteX15" fmla="*/ 1169591 w 1211362"/>
                <a:gd name="connsiteY15" fmla="*/ 605681 h 1629073"/>
                <a:gd name="connsiteX16" fmla="*/ 605681 w 1211362"/>
                <a:gd name="connsiteY16" fmla="*/ 751880 h 1629073"/>
                <a:gd name="connsiteX17" fmla="*/ 41771 w 1211362"/>
                <a:gd name="connsiteY17" fmla="*/ 605681 h 1629073"/>
                <a:gd name="connsiteX18" fmla="*/ 41771 w 1211362"/>
                <a:gd name="connsiteY18" fmla="*/ 677945 h 1629073"/>
                <a:gd name="connsiteX19" fmla="*/ 605681 w 1211362"/>
                <a:gd name="connsiteY19" fmla="*/ 793651 h 1629073"/>
                <a:gd name="connsiteX20" fmla="*/ 1169591 w 1211362"/>
                <a:gd name="connsiteY20" fmla="*/ 677945 h 1629073"/>
                <a:gd name="connsiteX21" fmla="*/ 1169591 w 1211362"/>
                <a:gd name="connsiteY21" fmla="*/ 1023392 h 1629073"/>
                <a:gd name="connsiteX22" fmla="*/ 605681 w 1211362"/>
                <a:gd name="connsiteY22" fmla="*/ 1169591 h 1629073"/>
                <a:gd name="connsiteX23" fmla="*/ 41771 w 1211362"/>
                <a:gd name="connsiteY23" fmla="*/ 1023392 h 1629073"/>
                <a:gd name="connsiteX24" fmla="*/ 41771 w 1211362"/>
                <a:gd name="connsiteY24" fmla="*/ 1441103 h 1629073"/>
                <a:gd name="connsiteX25" fmla="*/ 41771 w 1211362"/>
                <a:gd name="connsiteY25" fmla="*/ 1095656 h 1629073"/>
                <a:gd name="connsiteX26" fmla="*/ 605681 w 1211362"/>
                <a:gd name="connsiteY26" fmla="*/ 1211362 h 1629073"/>
                <a:gd name="connsiteX27" fmla="*/ 1169591 w 1211362"/>
                <a:gd name="connsiteY27" fmla="*/ 1095656 h 1629073"/>
                <a:gd name="connsiteX28" fmla="*/ 1169591 w 1211362"/>
                <a:gd name="connsiteY28" fmla="*/ 1441103 h 1629073"/>
                <a:gd name="connsiteX29" fmla="*/ 605681 w 1211362"/>
                <a:gd name="connsiteY29" fmla="*/ 1587302 h 1629073"/>
                <a:gd name="connsiteX30" fmla="*/ 41771 w 1211362"/>
                <a:gd name="connsiteY30" fmla="*/ 1441103 h 162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1362" h="1629073">
                  <a:moveTo>
                    <a:pt x="1211362" y="1441103"/>
                  </a:moveTo>
                  <a:lnTo>
                    <a:pt x="1211362" y="187970"/>
                  </a:lnTo>
                  <a:cubicBezTo>
                    <a:pt x="1211362" y="65873"/>
                    <a:pt x="899311" y="0"/>
                    <a:pt x="605681" y="0"/>
                  </a:cubicBezTo>
                  <a:cubicBezTo>
                    <a:pt x="312051" y="0"/>
                    <a:pt x="0" y="65873"/>
                    <a:pt x="0" y="187970"/>
                  </a:cubicBezTo>
                  <a:lnTo>
                    <a:pt x="0" y="1441103"/>
                  </a:lnTo>
                  <a:cubicBezTo>
                    <a:pt x="0" y="1563200"/>
                    <a:pt x="312051" y="1629073"/>
                    <a:pt x="605681" y="1629073"/>
                  </a:cubicBezTo>
                  <a:cubicBezTo>
                    <a:pt x="899311" y="1629073"/>
                    <a:pt x="1211362" y="1563200"/>
                    <a:pt x="1211362" y="1441103"/>
                  </a:cubicBezTo>
                  <a:close/>
                  <a:moveTo>
                    <a:pt x="605681" y="41771"/>
                  </a:moveTo>
                  <a:cubicBezTo>
                    <a:pt x="928425" y="41771"/>
                    <a:pt x="1169591" y="119048"/>
                    <a:pt x="1169591" y="187970"/>
                  </a:cubicBezTo>
                  <a:cubicBezTo>
                    <a:pt x="1169591" y="256892"/>
                    <a:pt x="928425" y="334169"/>
                    <a:pt x="605681" y="334169"/>
                  </a:cubicBezTo>
                  <a:cubicBezTo>
                    <a:pt x="282937" y="334169"/>
                    <a:pt x="41771" y="256892"/>
                    <a:pt x="41771" y="187970"/>
                  </a:cubicBezTo>
                  <a:cubicBezTo>
                    <a:pt x="41771" y="119048"/>
                    <a:pt x="282937" y="41771"/>
                    <a:pt x="605681" y="41771"/>
                  </a:cubicBezTo>
                  <a:close/>
                  <a:moveTo>
                    <a:pt x="41771" y="260234"/>
                  </a:moveTo>
                  <a:cubicBezTo>
                    <a:pt x="136362" y="335840"/>
                    <a:pt x="376629" y="375940"/>
                    <a:pt x="605681" y="375940"/>
                  </a:cubicBezTo>
                  <a:cubicBezTo>
                    <a:pt x="834733" y="375940"/>
                    <a:pt x="1075000" y="335840"/>
                    <a:pt x="1169591" y="260234"/>
                  </a:cubicBezTo>
                  <a:lnTo>
                    <a:pt x="1169591" y="605681"/>
                  </a:lnTo>
                  <a:cubicBezTo>
                    <a:pt x="1169591" y="674603"/>
                    <a:pt x="928425" y="751880"/>
                    <a:pt x="605681" y="751880"/>
                  </a:cubicBezTo>
                  <a:cubicBezTo>
                    <a:pt x="282937" y="751880"/>
                    <a:pt x="41771" y="674603"/>
                    <a:pt x="41771" y="605681"/>
                  </a:cubicBezTo>
                  <a:close/>
                  <a:moveTo>
                    <a:pt x="41771" y="677945"/>
                  </a:moveTo>
                  <a:cubicBezTo>
                    <a:pt x="136362" y="753551"/>
                    <a:pt x="376629" y="793651"/>
                    <a:pt x="605681" y="793651"/>
                  </a:cubicBezTo>
                  <a:cubicBezTo>
                    <a:pt x="834733" y="793651"/>
                    <a:pt x="1075000" y="753551"/>
                    <a:pt x="1169591" y="677945"/>
                  </a:cubicBezTo>
                  <a:lnTo>
                    <a:pt x="1169591" y="1023392"/>
                  </a:lnTo>
                  <a:cubicBezTo>
                    <a:pt x="1169591" y="1092314"/>
                    <a:pt x="928425" y="1169591"/>
                    <a:pt x="605681" y="1169591"/>
                  </a:cubicBezTo>
                  <a:cubicBezTo>
                    <a:pt x="282937" y="1169591"/>
                    <a:pt x="41771" y="1092314"/>
                    <a:pt x="41771" y="1023392"/>
                  </a:cubicBezTo>
                  <a:close/>
                  <a:moveTo>
                    <a:pt x="41771" y="1441103"/>
                  </a:moveTo>
                  <a:lnTo>
                    <a:pt x="41771" y="1095656"/>
                  </a:lnTo>
                  <a:cubicBezTo>
                    <a:pt x="136362" y="1171262"/>
                    <a:pt x="376629" y="1211362"/>
                    <a:pt x="605681" y="1211362"/>
                  </a:cubicBezTo>
                  <a:cubicBezTo>
                    <a:pt x="834733" y="1211362"/>
                    <a:pt x="1075000" y="1171262"/>
                    <a:pt x="1169591" y="1095656"/>
                  </a:cubicBezTo>
                  <a:lnTo>
                    <a:pt x="1169591" y="1441103"/>
                  </a:lnTo>
                  <a:cubicBezTo>
                    <a:pt x="1169591" y="1510026"/>
                    <a:pt x="928425" y="1587302"/>
                    <a:pt x="605681" y="1587302"/>
                  </a:cubicBezTo>
                  <a:cubicBezTo>
                    <a:pt x="282937" y="1587302"/>
                    <a:pt x="41771" y="1510026"/>
                    <a:pt x="41771" y="1441103"/>
                  </a:cubicBezTo>
                  <a:close/>
                </a:path>
              </a:pathLst>
            </a:custGeom>
            <a:grpFill/>
            <a:ln w="20836" cap="flat">
              <a:noFill/>
              <a:prstDash val="solid"/>
              <a:miter/>
            </a:ln>
          </p:spPr>
          <p:txBody>
            <a:bodyPr rtlCol="0" anchor="ctr"/>
            <a:lstStyle/>
            <a:p>
              <a:endParaRPr lang="bg-BG"/>
            </a:p>
          </p:txBody>
        </p:sp>
        <p:sp>
          <p:nvSpPr>
            <p:cNvPr id="8" name="Freeform 7">
              <a:extLst>
                <a:ext uri="{FF2B5EF4-FFF2-40B4-BE49-F238E27FC236}">
                  <a16:creationId xmlns:a16="http://schemas.microsoft.com/office/drawing/2014/main" id="{3118C0F4-5224-8ED6-A99E-444D8E5A5F1D}"/>
                </a:ext>
              </a:extLst>
            </p:cNvPr>
            <p:cNvSpPr/>
            <p:nvPr/>
          </p:nvSpPr>
          <p:spPr>
            <a:xfrm>
              <a:off x="2319834" y="2370633"/>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9" name="Freeform 8">
              <a:extLst>
                <a:ext uri="{FF2B5EF4-FFF2-40B4-BE49-F238E27FC236}">
                  <a16:creationId xmlns:a16="http://schemas.microsoft.com/office/drawing/2014/main" id="{E65B11C2-8F7A-3C65-0E42-6571D9A8FE59}"/>
                </a:ext>
              </a:extLst>
            </p:cNvPr>
            <p:cNvSpPr/>
            <p:nvPr/>
          </p:nvSpPr>
          <p:spPr>
            <a:xfrm>
              <a:off x="2319834" y="2788344"/>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10" name="Freeform 9">
              <a:extLst>
                <a:ext uri="{FF2B5EF4-FFF2-40B4-BE49-F238E27FC236}">
                  <a16:creationId xmlns:a16="http://schemas.microsoft.com/office/drawing/2014/main" id="{0FD4BEB2-DDDA-6B8A-4D20-A0630A72B756}"/>
                </a:ext>
              </a:extLst>
            </p:cNvPr>
            <p:cNvSpPr/>
            <p:nvPr/>
          </p:nvSpPr>
          <p:spPr>
            <a:xfrm>
              <a:off x="2319834" y="3206055"/>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grpSp>
      <p:graphicFrame>
        <p:nvGraphicFramePr>
          <p:cNvPr id="4" name="Diagram 3">
            <a:extLst>
              <a:ext uri="{FF2B5EF4-FFF2-40B4-BE49-F238E27FC236}">
                <a16:creationId xmlns:a16="http://schemas.microsoft.com/office/drawing/2014/main" id="{D3CC7D83-5F78-92B0-7382-0AA9514C6057}"/>
              </a:ext>
            </a:extLst>
          </p:cNvPr>
          <p:cNvGraphicFramePr/>
          <p:nvPr>
            <p:extLst>
              <p:ext uri="{D42A27DB-BD31-4B8C-83A1-F6EECF244321}">
                <p14:modId xmlns:p14="http://schemas.microsoft.com/office/powerpoint/2010/main" val="2793952208"/>
              </p:ext>
            </p:extLst>
          </p:nvPr>
        </p:nvGraphicFramePr>
        <p:xfrm>
          <a:off x="5059790" y="246192"/>
          <a:ext cx="6574183" cy="636561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2" name="Footer Placeholder 3">
            <a:extLst>
              <a:ext uri="{FF2B5EF4-FFF2-40B4-BE49-F238E27FC236}">
                <a16:creationId xmlns:a16="http://schemas.microsoft.com/office/drawing/2014/main" id="{50DF43EA-8871-2587-24D5-5EC81A054400}"/>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spTree>
    <p:extLst>
      <p:ext uri="{BB962C8B-B14F-4D97-AF65-F5344CB8AC3E}">
        <p14:creationId xmlns:p14="http://schemas.microsoft.com/office/powerpoint/2010/main" val="2356747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A4F881C-6379-D4E4-D31D-247862CF758B}"/>
              </a:ext>
            </a:extLst>
          </p:cNvPr>
          <p:cNvSpPr>
            <a:spLocks noGrp="1"/>
          </p:cNvSpPr>
          <p:nvPr>
            <p:ph type="title"/>
          </p:nvPr>
        </p:nvSpPr>
        <p:spPr>
          <a:xfrm>
            <a:off x="218209" y="594359"/>
            <a:ext cx="3605646" cy="1812015"/>
          </a:xfrm>
        </p:spPr>
        <p:txBody>
          <a:bodyPr/>
          <a:lstStyle/>
          <a:p>
            <a:r>
              <a:rPr lang="bg-BG" dirty="0"/>
              <a:t>Портали за отворени данни</a:t>
            </a:r>
          </a:p>
        </p:txBody>
      </p:sp>
      <p:graphicFrame>
        <p:nvGraphicFramePr>
          <p:cNvPr id="3" name="Diagram 2">
            <a:extLst>
              <a:ext uri="{FF2B5EF4-FFF2-40B4-BE49-F238E27FC236}">
                <a16:creationId xmlns:a16="http://schemas.microsoft.com/office/drawing/2014/main" id="{7720452C-2BE8-3323-A3E1-86B972D3DA36}"/>
              </a:ext>
            </a:extLst>
          </p:cNvPr>
          <p:cNvGraphicFramePr/>
          <p:nvPr>
            <p:extLst>
              <p:ext uri="{D42A27DB-BD31-4B8C-83A1-F6EECF244321}">
                <p14:modId xmlns:p14="http://schemas.microsoft.com/office/powerpoint/2010/main" val="2789143952"/>
              </p:ext>
            </p:extLst>
          </p:nvPr>
        </p:nvGraphicFramePr>
        <p:xfrm>
          <a:off x="218209" y="2406374"/>
          <a:ext cx="3605646" cy="3898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page11image18689408">
            <a:extLst>
              <a:ext uri="{FF2B5EF4-FFF2-40B4-BE49-F238E27FC236}">
                <a16:creationId xmlns:a16="http://schemas.microsoft.com/office/drawing/2014/main" id="{14CEAC8C-4D3F-ECA2-4099-B2D9229BCA6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4943" y="-14406514"/>
            <a:ext cx="3428925" cy="4571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page11image18685248">
            <a:extLst>
              <a:ext uri="{FF2B5EF4-FFF2-40B4-BE49-F238E27FC236}">
                <a16:creationId xmlns:a16="http://schemas.microsoft.com/office/drawing/2014/main" id="{728D9E5B-6D40-5787-4037-15C33295B7D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4944" y="-14111808"/>
            <a:ext cx="1797620" cy="11931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Content Placeholder 3" descr="Database outline">
            <a:extLst>
              <a:ext uri="{FF2B5EF4-FFF2-40B4-BE49-F238E27FC236}">
                <a16:creationId xmlns:a16="http://schemas.microsoft.com/office/drawing/2014/main" id="{C4578286-FCEB-20D7-5CE0-05DDE0D6F765}"/>
              </a:ext>
            </a:extLst>
          </p:cNvPr>
          <p:cNvGrpSpPr/>
          <p:nvPr/>
        </p:nvGrpSpPr>
        <p:grpSpPr>
          <a:xfrm>
            <a:off x="3103080" y="124095"/>
            <a:ext cx="742040" cy="1092079"/>
            <a:chOff x="1338213" y="1869380"/>
            <a:chExt cx="1211362" cy="1629073"/>
          </a:xfrm>
          <a:gradFill>
            <a:gsLst>
              <a:gs pos="0">
                <a:srgbClr val="FFC000"/>
              </a:gs>
              <a:gs pos="31000">
                <a:schemeClr val="accent1"/>
              </a:gs>
              <a:gs pos="77984">
                <a:schemeClr val="accent3"/>
              </a:gs>
              <a:gs pos="57000">
                <a:schemeClr val="accent2"/>
              </a:gs>
              <a:gs pos="100000">
                <a:schemeClr val="tx2"/>
              </a:gs>
            </a:gsLst>
            <a:lin ang="5400000" scaled="1"/>
          </a:gradFill>
        </p:grpSpPr>
        <p:sp>
          <p:nvSpPr>
            <p:cNvPr id="6" name="Freeform 5">
              <a:extLst>
                <a:ext uri="{FF2B5EF4-FFF2-40B4-BE49-F238E27FC236}">
                  <a16:creationId xmlns:a16="http://schemas.microsoft.com/office/drawing/2014/main" id="{5C63CFB5-7A4B-360E-B33F-1E8ECCA909AF}"/>
                </a:ext>
              </a:extLst>
            </p:cNvPr>
            <p:cNvSpPr/>
            <p:nvPr/>
          </p:nvSpPr>
          <p:spPr>
            <a:xfrm>
              <a:off x="1338213" y="1869380"/>
              <a:ext cx="1211362" cy="1629073"/>
            </a:xfrm>
            <a:custGeom>
              <a:avLst/>
              <a:gdLst>
                <a:gd name="connsiteX0" fmla="*/ 1211362 w 1211362"/>
                <a:gd name="connsiteY0" fmla="*/ 1441103 h 1629073"/>
                <a:gd name="connsiteX1" fmla="*/ 1211362 w 1211362"/>
                <a:gd name="connsiteY1" fmla="*/ 187970 h 1629073"/>
                <a:gd name="connsiteX2" fmla="*/ 605681 w 1211362"/>
                <a:gd name="connsiteY2" fmla="*/ 0 h 1629073"/>
                <a:gd name="connsiteX3" fmla="*/ 0 w 1211362"/>
                <a:gd name="connsiteY3" fmla="*/ 187970 h 1629073"/>
                <a:gd name="connsiteX4" fmla="*/ 0 w 1211362"/>
                <a:gd name="connsiteY4" fmla="*/ 1441103 h 1629073"/>
                <a:gd name="connsiteX5" fmla="*/ 605681 w 1211362"/>
                <a:gd name="connsiteY5" fmla="*/ 1629073 h 1629073"/>
                <a:gd name="connsiteX6" fmla="*/ 1211362 w 1211362"/>
                <a:gd name="connsiteY6" fmla="*/ 1441103 h 1629073"/>
                <a:gd name="connsiteX7" fmla="*/ 605681 w 1211362"/>
                <a:gd name="connsiteY7" fmla="*/ 41771 h 1629073"/>
                <a:gd name="connsiteX8" fmla="*/ 1169591 w 1211362"/>
                <a:gd name="connsiteY8" fmla="*/ 187970 h 1629073"/>
                <a:gd name="connsiteX9" fmla="*/ 605681 w 1211362"/>
                <a:gd name="connsiteY9" fmla="*/ 334169 h 1629073"/>
                <a:gd name="connsiteX10" fmla="*/ 41771 w 1211362"/>
                <a:gd name="connsiteY10" fmla="*/ 187970 h 1629073"/>
                <a:gd name="connsiteX11" fmla="*/ 605681 w 1211362"/>
                <a:gd name="connsiteY11" fmla="*/ 41771 h 1629073"/>
                <a:gd name="connsiteX12" fmla="*/ 41771 w 1211362"/>
                <a:gd name="connsiteY12" fmla="*/ 260234 h 1629073"/>
                <a:gd name="connsiteX13" fmla="*/ 605681 w 1211362"/>
                <a:gd name="connsiteY13" fmla="*/ 375940 h 1629073"/>
                <a:gd name="connsiteX14" fmla="*/ 1169591 w 1211362"/>
                <a:gd name="connsiteY14" fmla="*/ 260234 h 1629073"/>
                <a:gd name="connsiteX15" fmla="*/ 1169591 w 1211362"/>
                <a:gd name="connsiteY15" fmla="*/ 605681 h 1629073"/>
                <a:gd name="connsiteX16" fmla="*/ 605681 w 1211362"/>
                <a:gd name="connsiteY16" fmla="*/ 751880 h 1629073"/>
                <a:gd name="connsiteX17" fmla="*/ 41771 w 1211362"/>
                <a:gd name="connsiteY17" fmla="*/ 605681 h 1629073"/>
                <a:gd name="connsiteX18" fmla="*/ 41771 w 1211362"/>
                <a:gd name="connsiteY18" fmla="*/ 677945 h 1629073"/>
                <a:gd name="connsiteX19" fmla="*/ 605681 w 1211362"/>
                <a:gd name="connsiteY19" fmla="*/ 793651 h 1629073"/>
                <a:gd name="connsiteX20" fmla="*/ 1169591 w 1211362"/>
                <a:gd name="connsiteY20" fmla="*/ 677945 h 1629073"/>
                <a:gd name="connsiteX21" fmla="*/ 1169591 w 1211362"/>
                <a:gd name="connsiteY21" fmla="*/ 1023392 h 1629073"/>
                <a:gd name="connsiteX22" fmla="*/ 605681 w 1211362"/>
                <a:gd name="connsiteY22" fmla="*/ 1169591 h 1629073"/>
                <a:gd name="connsiteX23" fmla="*/ 41771 w 1211362"/>
                <a:gd name="connsiteY23" fmla="*/ 1023392 h 1629073"/>
                <a:gd name="connsiteX24" fmla="*/ 41771 w 1211362"/>
                <a:gd name="connsiteY24" fmla="*/ 1441103 h 1629073"/>
                <a:gd name="connsiteX25" fmla="*/ 41771 w 1211362"/>
                <a:gd name="connsiteY25" fmla="*/ 1095656 h 1629073"/>
                <a:gd name="connsiteX26" fmla="*/ 605681 w 1211362"/>
                <a:gd name="connsiteY26" fmla="*/ 1211362 h 1629073"/>
                <a:gd name="connsiteX27" fmla="*/ 1169591 w 1211362"/>
                <a:gd name="connsiteY27" fmla="*/ 1095656 h 1629073"/>
                <a:gd name="connsiteX28" fmla="*/ 1169591 w 1211362"/>
                <a:gd name="connsiteY28" fmla="*/ 1441103 h 1629073"/>
                <a:gd name="connsiteX29" fmla="*/ 605681 w 1211362"/>
                <a:gd name="connsiteY29" fmla="*/ 1587302 h 1629073"/>
                <a:gd name="connsiteX30" fmla="*/ 41771 w 1211362"/>
                <a:gd name="connsiteY30" fmla="*/ 1441103 h 162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1362" h="1629073">
                  <a:moveTo>
                    <a:pt x="1211362" y="1441103"/>
                  </a:moveTo>
                  <a:lnTo>
                    <a:pt x="1211362" y="187970"/>
                  </a:lnTo>
                  <a:cubicBezTo>
                    <a:pt x="1211362" y="65873"/>
                    <a:pt x="899311" y="0"/>
                    <a:pt x="605681" y="0"/>
                  </a:cubicBezTo>
                  <a:cubicBezTo>
                    <a:pt x="312051" y="0"/>
                    <a:pt x="0" y="65873"/>
                    <a:pt x="0" y="187970"/>
                  </a:cubicBezTo>
                  <a:lnTo>
                    <a:pt x="0" y="1441103"/>
                  </a:lnTo>
                  <a:cubicBezTo>
                    <a:pt x="0" y="1563200"/>
                    <a:pt x="312051" y="1629073"/>
                    <a:pt x="605681" y="1629073"/>
                  </a:cubicBezTo>
                  <a:cubicBezTo>
                    <a:pt x="899311" y="1629073"/>
                    <a:pt x="1211362" y="1563200"/>
                    <a:pt x="1211362" y="1441103"/>
                  </a:cubicBezTo>
                  <a:close/>
                  <a:moveTo>
                    <a:pt x="605681" y="41771"/>
                  </a:moveTo>
                  <a:cubicBezTo>
                    <a:pt x="928425" y="41771"/>
                    <a:pt x="1169591" y="119048"/>
                    <a:pt x="1169591" y="187970"/>
                  </a:cubicBezTo>
                  <a:cubicBezTo>
                    <a:pt x="1169591" y="256892"/>
                    <a:pt x="928425" y="334169"/>
                    <a:pt x="605681" y="334169"/>
                  </a:cubicBezTo>
                  <a:cubicBezTo>
                    <a:pt x="282937" y="334169"/>
                    <a:pt x="41771" y="256892"/>
                    <a:pt x="41771" y="187970"/>
                  </a:cubicBezTo>
                  <a:cubicBezTo>
                    <a:pt x="41771" y="119048"/>
                    <a:pt x="282937" y="41771"/>
                    <a:pt x="605681" y="41771"/>
                  </a:cubicBezTo>
                  <a:close/>
                  <a:moveTo>
                    <a:pt x="41771" y="260234"/>
                  </a:moveTo>
                  <a:cubicBezTo>
                    <a:pt x="136362" y="335840"/>
                    <a:pt x="376629" y="375940"/>
                    <a:pt x="605681" y="375940"/>
                  </a:cubicBezTo>
                  <a:cubicBezTo>
                    <a:pt x="834733" y="375940"/>
                    <a:pt x="1075000" y="335840"/>
                    <a:pt x="1169591" y="260234"/>
                  </a:cubicBezTo>
                  <a:lnTo>
                    <a:pt x="1169591" y="605681"/>
                  </a:lnTo>
                  <a:cubicBezTo>
                    <a:pt x="1169591" y="674603"/>
                    <a:pt x="928425" y="751880"/>
                    <a:pt x="605681" y="751880"/>
                  </a:cubicBezTo>
                  <a:cubicBezTo>
                    <a:pt x="282937" y="751880"/>
                    <a:pt x="41771" y="674603"/>
                    <a:pt x="41771" y="605681"/>
                  </a:cubicBezTo>
                  <a:close/>
                  <a:moveTo>
                    <a:pt x="41771" y="677945"/>
                  </a:moveTo>
                  <a:cubicBezTo>
                    <a:pt x="136362" y="753551"/>
                    <a:pt x="376629" y="793651"/>
                    <a:pt x="605681" y="793651"/>
                  </a:cubicBezTo>
                  <a:cubicBezTo>
                    <a:pt x="834733" y="793651"/>
                    <a:pt x="1075000" y="753551"/>
                    <a:pt x="1169591" y="677945"/>
                  </a:cubicBezTo>
                  <a:lnTo>
                    <a:pt x="1169591" y="1023392"/>
                  </a:lnTo>
                  <a:cubicBezTo>
                    <a:pt x="1169591" y="1092314"/>
                    <a:pt x="928425" y="1169591"/>
                    <a:pt x="605681" y="1169591"/>
                  </a:cubicBezTo>
                  <a:cubicBezTo>
                    <a:pt x="282937" y="1169591"/>
                    <a:pt x="41771" y="1092314"/>
                    <a:pt x="41771" y="1023392"/>
                  </a:cubicBezTo>
                  <a:close/>
                  <a:moveTo>
                    <a:pt x="41771" y="1441103"/>
                  </a:moveTo>
                  <a:lnTo>
                    <a:pt x="41771" y="1095656"/>
                  </a:lnTo>
                  <a:cubicBezTo>
                    <a:pt x="136362" y="1171262"/>
                    <a:pt x="376629" y="1211362"/>
                    <a:pt x="605681" y="1211362"/>
                  </a:cubicBezTo>
                  <a:cubicBezTo>
                    <a:pt x="834733" y="1211362"/>
                    <a:pt x="1075000" y="1171262"/>
                    <a:pt x="1169591" y="1095656"/>
                  </a:cubicBezTo>
                  <a:lnTo>
                    <a:pt x="1169591" y="1441103"/>
                  </a:lnTo>
                  <a:cubicBezTo>
                    <a:pt x="1169591" y="1510026"/>
                    <a:pt x="928425" y="1587302"/>
                    <a:pt x="605681" y="1587302"/>
                  </a:cubicBezTo>
                  <a:cubicBezTo>
                    <a:pt x="282937" y="1587302"/>
                    <a:pt x="41771" y="1510026"/>
                    <a:pt x="41771" y="1441103"/>
                  </a:cubicBezTo>
                  <a:close/>
                </a:path>
              </a:pathLst>
            </a:custGeom>
            <a:grpFill/>
            <a:ln w="20836" cap="flat">
              <a:noFill/>
              <a:prstDash val="solid"/>
              <a:miter/>
            </a:ln>
          </p:spPr>
          <p:txBody>
            <a:bodyPr rtlCol="0" anchor="ctr"/>
            <a:lstStyle/>
            <a:p>
              <a:endParaRPr lang="bg-BG"/>
            </a:p>
          </p:txBody>
        </p:sp>
        <p:sp>
          <p:nvSpPr>
            <p:cNvPr id="8" name="Freeform 7">
              <a:extLst>
                <a:ext uri="{FF2B5EF4-FFF2-40B4-BE49-F238E27FC236}">
                  <a16:creationId xmlns:a16="http://schemas.microsoft.com/office/drawing/2014/main" id="{3118C0F4-5224-8ED6-A99E-444D8E5A5F1D}"/>
                </a:ext>
              </a:extLst>
            </p:cNvPr>
            <p:cNvSpPr/>
            <p:nvPr/>
          </p:nvSpPr>
          <p:spPr>
            <a:xfrm>
              <a:off x="2319834" y="2370633"/>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9" name="Freeform 8">
              <a:extLst>
                <a:ext uri="{FF2B5EF4-FFF2-40B4-BE49-F238E27FC236}">
                  <a16:creationId xmlns:a16="http://schemas.microsoft.com/office/drawing/2014/main" id="{E65B11C2-8F7A-3C65-0E42-6571D9A8FE59}"/>
                </a:ext>
              </a:extLst>
            </p:cNvPr>
            <p:cNvSpPr/>
            <p:nvPr/>
          </p:nvSpPr>
          <p:spPr>
            <a:xfrm>
              <a:off x="2319834" y="2788344"/>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10" name="Freeform 9">
              <a:extLst>
                <a:ext uri="{FF2B5EF4-FFF2-40B4-BE49-F238E27FC236}">
                  <a16:creationId xmlns:a16="http://schemas.microsoft.com/office/drawing/2014/main" id="{0FD4BEB2-DDDA-6B8A-4D20-A0630A72B756}"/>
                </a:ext>
              </a:extLst>
            </p:cNvPr>
            <p:cNvSpPr/>
            <p:nvPr/>
          </p:nvSpPr>
          <p:spPr>
            <a:xfrm>
              <a:off x="2319834" y="3206055"/>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grpSp>
      <p:graphicFrame>
        <p:nvGraphicFramePr>
          <p:cNvPr id="4" name="Diagram 3">
            <a:extLst>
              <a:ext uri="{FF2B5EF4-FFF2-40B4-BE49-F238E27FC236}">
                <a16:creationId xmlns:a16="http://schemas.microsoft.com/office/drawing/2014/main" id="{D3CC7D83-5F78-92B0-7382-0AA9514C6057}"/>
              </a:ext>
            </a:extLst>
          </p:cNvPr>
          <p:cNvGraphicFramePr/>
          <p:nvPr>
            <p:extLst>
              <p:ext uri="{D42A27DB-BD31-4B8C-83A1-F6EECF244321}">
                <p14:modId xmlns:p14="http://schemas.microsoft.com/office/powerpoint/2010/main" val="1234176764"/>
              </p:ext>
            </p:extLst>
          </p:nvPr>
        </p:nvGraphicFramePr>
        <p:xfrm>
          <a:off x="4504943" y="516122"/>
          <a:ext cx="7105810" cy="578908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2" name="Footer Placeholder 3">
            <a:extLst>
              <a:ext uri="{FF2B5EF4-FFF2-40B4-BE49-F238E27FC236}">
                <a16:creationId xmlns:a16="http://schemas.microsoft.com/office/drawing/2014/main" id="{4117375C-8BEF-2B17-9E3C-9204F81B61C1}"/>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spTree>
    <p:extLst>
      <p:ext uri="{BB962C8B-B14F-4D97-AF65-F5344CB8AC3E}">
        <p14:creationId xmlns:p14="http://schemas.microsoft.com/office/powerpoint/2010/main" val="908044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A4F881C-6379-D4E4-D31D-247862CF758B}"/>
              </a:ext>
            </a:extLst>
          </p:cNvPr>
          <p:cNvSpPr>
            <a:spLocks noGrp="1"/>
          </p:cNvSpPr>
          <p:nvPr>
            <p:ph type="title"/>
          </p:nvPr>
        </p:nvSpPr>
        <p:spPr>
          <a:xfrm>
            <a:off x="218209" y="594359"/>
            <a:ext cx="3605646" cy="1812015"/>
          </a:xfrm>
        </p:spPr>
        <p:txBody>
          <a:bodyPr/>
          <a:lstStyle/>
          <a:p>
            <a:r>
              <a:rPr lang="bg-BG" dirty="0"/>
              <a:t>Портали за отворени данни</a:t>
            </a:r>
          </a:p>
        </p:txBody>
      </p:sp>
      <p:graphicFrame>
        <p:nvGraphicFramePr>
          <p:cNvPr id="3" name="Diagram 2">
            <a:extLst>
              <a:ext uri="{FF2B5EF4-FFF2-40B4-BE49-F238E27FC236}">
                <a16:creationId xmlns:a16="http://schemas.microsoft.com/office/drawing/2014/main" id="{7720452C-2BE8-3323-A3E1-86B972D3DA36}"/>
              </a:ext>
            </a:extLst>
          </p:cNvPr>
          <p:cNvGraphicFramePr/>
          <p:nvPr/>
        </p:nvGraphicFramePr>
        <p:xfrm>
          <a:off x="218209" y="2406374"/>
          <a:ext cx="3605646" cy="3898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page11image18689408">
            <a:extLst>
              <a:ext uri="{FF2B5EF4-FFF2-40B4-BE49-F238E27FC236}">
                <a16:creationId xmlns:a16="http://schemas.microsoft.com/office/drawing/2014/main" id="{14CEAC8C-4D3F-ECA2-4099-B2D9229BCA6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4943" y="-14406514"/>
            <a:ext cx="3428925" cy="4571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page11image18685248">
            <a:extLst>
              <a:ext uri="{FF2B5EF4-FFF2-40B4-BE49-F238E27FC236}">
                <a16:creationId xmlns:a16="http://schemas.microsoft.com/office/drawing/2014/main" id="{728D9E5B-6D40-5787-4037-15C33295B7D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4944" y="-14111808"/>
            <a:ext cx="1797620" cy="11931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Content Placeholder 3" descr="Database outline">
            <a:extLst>
              <a:ext uri="{FF2B5EF4-FFF2-40B4-BE49-F238E27FC236}">
                <a16:creationId xmlns:a16="http://schemas.microsoft.com/office/drawing/2014/main" id="{C4578286-FCEB-20D7-5CE0-05DDE0D6F765}"/>
              </a:ext>
            </a:extLst>
          </p:cNvPr>
          <p:cNvGrpSpPr/>
          <p:nvPr/>
        </p:nvGrpSpPr>
        <p:grpSpPr>
          <a:xfrm>
            <a:off x="3103080" y="124095"/>
            <a:ext cx="742040" cy="1092079"/>
            <a:chOff x="1338213" y="1869380"/>
            <a:chExt cx="1211362" cy="1629073"/>
          </a:xfrm>
          <a:gradFill>
            <a:gsLst>
              <a:gs pos="0">
                <a:srgbClr val="FFC000"/>
              </a:gs>
              <a:gs pos="31000">
                <a:schemeClr val="accent1"/>
              </a:gs>
              <a:gs pos="77984">
                <a:schemeClr val="accent3"/>
              </a:gs>
              <a:gs pos="57000">
                <a:schemeClr val="accent2"/>
              </a:gs>
              <a:gs pos="100000">
                <a:schemeClr val="tx2"/>
              </a:gs>
            </a:gsLst>
            <a:lin ang="5400000" scaled="1"/>
          </a:gradFill>
        </p:grpSpPr>
        <p:sp>
          <p:nvSpPr>
            <p:cNvPr id="6" name="Freeform 5">
              <a:extLst>
                <a:ext uri="{FF2B5EF4-FFF2-40B4-BE49-F238E27FC236}">
                  <a16:creationId xmlns:a16="http://schemas.microsoft.com/office/drawing/2014/main" id="{5C63CFB5-7A4B-360E-B33F-1E8ECCA909AF}"/>
                </a:ext>
              </a:extLst>
            </p:cNvPr>
            <p:cNvSpPr/>
            <p:nvPr/>
          </p:nvSpPr>
          <p:spPr>
            <a:xfrm>
              <a:off x="1338213" y="1869380"/>
              <a:ext cx="1211362" cy="1629073"/>
            </a:xfrm>
            <a:custGeom>
              <a:avLst/>
              <a:gdLst>
                <a:gd name="connsiteX0" fmla="*/ 1211362 w 1211362"/>
                <a:gd name="connsiteY0" fmla="*/ 1441103 h 1629073"/>
                <a:gd name="connsiteX1" fmla="*/ 1211362 w 1211362"/>
                <a:gd name="connsiteY1" fmla="*/ 187970 h 1629073"/>
                <a:gd name="connsiteX2" fmla="*/ 605681 w 1211362"/>
                <a:gd name="connsiteY2" fmla="*/ 0 h 1629073"/>
                <a:gd name="connsiteX3" fmla="*/ 0 w 1211362"/>
                <a:gd name="connsiteY3" fmla="*/ 187970 h 1629073"/>
                <a:gd name="connsiteX4" fmla="*/ 0 w 1211362"/>
                <a:gd name="connsiteY4" fmla="*/ 1441103 h 1629073"/>
                <a:gd name="connsiteX5" fmla="*/ 605681 w 1211362"/>
                <a:gd name="connsiteY5" fmla="*/ 1629073 h 1629073"/>
                <a:gd name="connsiteX6" fmla="*/ 1211362 w 1211362"/>
                <a:gd name="connsiteY6" fmla="*/ 1441103 h 1629073"/>
                <a:gd name="connsiteX7" fmla="*/ 605681 w 1211362"/>
                <a:gd name="connsiteY7" fmla="*/ 41771 h 1629073"/>
                <a:gd name="connsiteX8" fmla="*/ 1169591 w 1211362"/>
                <a:gd name="connsiteY8" fmla="*/ 187970 h 1629073"/>
                <a:gd name="connsiteX9" fmla="*/ 605681 w 1211362"/>
                <a:gd name="connsiteY9" fmla="*/ 334169 h 1629073"/>
                <a:gd name="connsiteX10" fmla="*/ 41771 w 1211362"/>
                <a:gd name="connsiteY10" fmla="*/ 187970 h 1629073"/>
                <a:gd name="connsiteX11" fmla="*/ 605681 w 1211362"/>
                <a:gd name="connsiteY11" fmla="*/ 41771 h 1629073"/>
                <a:gd name="connsiteX12" fmla="*/ 41771 w 1211362"/>
                <a:gd name="connsiteY12" fmla="*/ 260234 h 1629073"/>
                <a:gd name="connsiteX13" fmla="*/ 605681 w 1211362"/>
                <a:gd name="connsiteY13" fmla="*/ 375940 h 1629073"/>
                <a:gd name="connsiteX14" fmla="*/ 1169591 w 1211362"/>
                <a:gd name="connsiteY14" fmla="*/ 260234 h 1629073"/>
                <a:gd name="connsiteX15" fmla="*/ 1169591 w 1211362"/>
                <a:gd name="connsiteY15" fmla="*/ 605681 h 1629073"/>
                <a:gd name="connsiteX16" fmla="*/ 605681 w 1211362"/>
                <a:gd name="connsiteY16" fmla="*/ 751880 h 1629073"/>
                <a:gd name="connsiteX17" fmla="*/ 41771 w 1211362"/>
                <a:gd name="connsiteY17" fmla="*/ 605681 h 1629073"/>
                <a:gd name="connsiteX18" fmla="*/ 41771 w 1211362"/>
                <a:gd name="connsiteY18" fmla="*/ 677945 h 1629073"/>
                <a:gd name="connsiteX19" fmla="*/ 605681 w 1211362"/>
                <a:gd name="connsiteY19" fmla="*/ 793651 h 1629073"/>
                <a:gd name="connsiteX20" fmla="*/ 1169591 w 1211362"/>
                <a:gd name="connsiteY20" fmla="*/ 677945 h 1629073"/>
                <a:gd name="connsiteX21" fmla="*/ 1169591 w 1211362"/>
                <a:gd name="connsiteY21" fmla="*/ 1023392 h 1629073"/>
                <a:gd name="connsiteX22" fmla="*/ 605681 w 1211362"/>
                <a:gd name="connsiteY22" fmla="*/ 1169591 h 1629073"/>
                <a:gd name="connsiteX23" fmla="*/ 41771 w 1211362"/>
                <a:gd name="connsiteY23" fmla="*/ 1023392 h 1629073"/>
                <a:gd name="connsiteX24" fmla="*/ 41771 w 1211362"/>
                <a:gd name="connsiteY24" fmla="*/ 1441103 h 1629073"/>
                <a:gd name="connsiteX25" fmla="*/ 41771 w 1211362"/>
                <a:gd name="connsiteY25" fmla="*/ 1095656 h 1629073"/>
                <a:gd name="connsiteX26" fmla="*/ 605681 w 1211362"/>
                <a:gd name="connsiteY26" fmla="*/ 1211362 h 1629073"/>
                <a:gd name="connsiteX27" fmla="*/ 1169591 w 1211362"/>
                <a:gd name="connsiteY27" fmla="*/ 1095656 h 1629073"/>
                <a:gd name="connsiteX28" fmla="*/ 1169591 w 1211362"/>
                <a:gd name="connsiteY28" fmla="*/ 1441103 h 1629073"/>
                <a:gd name="connsiteX29" fmla="*/ 605681 w 1211362"/>
                <a:gd name="connsiteY29" fmla="*/ 1587302 h 1629073"/>
                <a:gd name="connsiteX30" fmla="*/ 41771 w 1211362"/>
                <a:gd name="connsiteY30" fmla="*/ 1441103 h 162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1362" h="1629073">
                  <a:moveTo>
                    <a:pt x="1211362" y="1441103"/>
                  </a:moveTo>
                  <a:lnTo>
                    <a:pt x="1211362" y="187970"/>
                  </a:lnTo>
                  <a:cubicBezTo>
                    <a:pt x="1211362" y="65873"/>
                    <a:pt x="899311" y="0"/>
                    <a:pt x="605681" y="0"/>
                  </a:cubicBezTo>
                  <a:cubicBezTo>
                    <a:pt x="312051" y="0"/>
                    <a:pt x="0" y="65873"/>
                    <a:pt x="0" y="187970"/>
                  </a:cubicBezTo>
                  <a:lnTo>
                    <a:pt x="0" y="1441103"/>
                  </a:lnTo>
                  <a:cubicBezTo>
                    <a:pt x="0" y="1563200"/>
                    <a:pt x="312051" y="1629073"/>
                    <a:pt x="605681" y="1629073"/>
                  </a:cubicBezTo>
                  <a:cubicBezTo>
                    <a:pt x="899311" y="1629073"/>
                    <a:pt x="1211362" y="1563200"/>
                    <a:pt x="1211362" y="1441103"/>
                  </a:cubicBezTo>
                  <a:close/>
                  <a:moveTo>
                    <a:pt x="605681" y="41771"/>
                  </a:moveTo>
                  <a:cubicBezTo>
                    <a:pt x="928425" y="41771"/>
                    <a:pt x="1169591" y="119048"/>
                    <a:pt x="1169591" y="187970"/>
                  </a:cubicBezTo>
                  <a:cubicBezTo>
                    <a:pt x="1169591" y="256892"/>
                    <a:pt x="928425" y="334169"/>
                    <a:pt x="605681" y="334169"/>
                  </a:cubicBezTo>
                  <a:cubicBezTo>
                    <a:pt x="282937" y="334169"/>
                    <a:pt x="41771" y="256892"/>
                    <a:pt x="41771" y="187970"/>
                  </a:cubicBezTo>
                  <a:cubicBezTo>
                    <a:pt x="41771" y="119048"/>
                    <a:pt x="282937" y="41771"/>
                    <a:pt x="605681" y="41771"/>
                  </a:cubicBezTo>
                  <a:close/>
                  <a:moveTo>
                    <a:pt x="41771" y="260234"/>
                  </a:moveTo>
                  <a:cubicBezTo>
                    <a:pt x="136362" y="335840"/>
                    <a:pt x="376629" y="375940"/>
                    <a:pt x="605681" y="375940"/>
                  </a:cubicBezTo>
                  <a:cubicBezTo>
                    <a:pt x="834733" y="375940"/>
                    <a:pt x="1075000" y="335840"/>
                    <a:pt x="1169591" y="260234"/>
                  </a:cubicBezTo>
                  <a:lnTo>
                    <a:pt x="1169591" y="605681"/>
                  </a:lnTo>
                  <a:cubicBezTo>
                    <a:pt x="1169591" y="674603"/>
                    <a:pt x="928425" y="751880"/>
                    <a:pt x="605681" y="751880"/>
                  </a:cubicBezTo>
                  <a:cubicBezTo>
                    <a:pt x="282937" y="751880"/>
                    <a:pt x="41771" y="674603"/>
                    <a:pt x="41771" y="605681"/>
                  </a:cubicBezTo>
                  <a:close/>
                  <a:moveTo>
                    <a:pt x="41771" y="677945"/>
                  </a:moveTo>
                  <a:cubicBezTo>
                    <a:pt x="136362" y="753551"/>
                    <a:pt x="376629" y="793651"/>
                    <a:pt x="605681" y="793651"/>
                  </a:cubicBezTo>
                  <a:cubicBezTo>
                    <a:pt x="834733" y="793651"/>
                    <a:pt x="1075000" y="753551"/>
                    <a:pt x="1169591" y="677945"/>
                  </a:cubicBezTo>
                  <a:lnTo>
                    <a:pt x="1169591" y="1023392"/>
                  </a:lnTo>
                  <a:cubicBezTo>
                    <a:pt x="1169591" y="1092314"/>
                    <a:pt x="928425" y="1169591"/>
                    <a:pt x="605681" y="1169591"/>
                  </a:cubicBezTo>
                  <a:cubicBezTo>
                    <a:pt x="282937" y="1169591"/>
                    <a:pt x="41771" y="1092314"/>
                    <a:pt x="41771" y="1023392"/>
                  </a:cubicBezTo>
                  <a:close/>
                  <a:moveTo>
                    <a:pt x="41771" y="1441103"/>
                  </a:moveTo>
                  <a:lnTo>
                    <a:pt x="41771" y="1095656"/>
                  </a:lnTo>
                  <a:cubicBezTo>
                    <a:pt x="136362" y="1171262"/>
                    <a:pt x="376629" y="1211362"/>
                    <a:pt x="605681" y="1211362"/>
                  </a:cubicBezTo>
                  <a:cubicBezTo>
                    <a:pt x="834733" y="1211362"/>
                    <a:pt x="1075000" y="1171262"/>
                    <a:pt x="1169591" y="1095656"/>
                  </a:cubicBezTo>
                  <a:lnTo>
                    <a:pt x="1169591" y="1441103"/>
                  </a:lnTo>
                  <a:cubicBezTo>
                    <a:pt x="1169591" y="1510026"/>
                    <a:pt x="928425" y="1587302"/>
                    <a:pt x="605681" y="1587302"/>
                  </a:cubicBezTo>
                  <a:cubicBezTo>
                    <a:pt x="282937" y="1587302"/>
                    <a:pt x="41771" y="1510026"/>
                    <a:pt x="41771" y="1441103"/>
                  </a:cubicBezTo>
                  <a:close/>
                </a:path>
              </a:pathLst>
            </a:custGeom>
            <a:grpFill/>
            <a:ln w="20836" cap="flat">
              <a:noFill/>
              <a:prstDash val="solid"/>
              <a:miter/>
            </a:ln>
          </p:spPr>
          <p:txBody>
            <a:bodyPr rtlCol="0" anchor="ctr"/>
            <a:lstStyle/>
            <a:p>
              <a:endParaRPr lang="bg-BG"/>
            </a:p>
          </p:txBody>
        </p:sp>
        <p:sp>
          <p:nvSpPr>
            <p:cNvPr id="8" name="Freeform 7">
              <a:extLst>
                <a:ext uri="{FF2B5EF4-FFF2-40B4-BE49-F238E27FC236}">
                  <a16:creationId xmlns:a16="http://schemas.microsoft.com/office/drawing/2014/main" id="{3118C0F4-5224-8ED6-A99E-444D8E5A5F1D}"/>
                </a:ext>
              </a:extLst>
            </p:cNvPr>
            <p:cNvSpPr/>
            <p:nvPr/>
          </p:nvSpPr>
          <p:spPr>
            <a:xfrm>
              <a:off x="2319834" y="2370633"/>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9" name="Freeform 8">
              <a:extLst>
                <a:ext uri="{FF2B5EF4-FFF2-40B4-BE49-F238E27FC236}">
                  <a16:creationId xmlns:a16="http://schemas.microsoft.com/office/drawing/2014/main" id="{E65B11C2-8F7A-3C65-0E42-6571D9A8FE59}"/>
                </a:ext>
              </a:extLst>
            </p:cNvPr>
            <p:cNvSpPr/>
            <p:nvPr/>
          </p:nvSpPr>
          <p:spPr>
            <a:xfrm>
              <a:off x="2319834" y="2788344"/>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sp>
          <p:nvSpPr>
            <p:cNvPr id="10" name="Freeform 9">
              <a:extLst>
                <a:ext uri="{FF2B5EF4-FFF2-40B4-BE49-F238E27FC236}">
                  <a16:creationId xmlns:a16="http://schemas.microsoft.com/office/drawing/2014/main" id="{0FD4BEB2-DDDA-6B8A-4D20-A0630A72B756}"/>
                </a:ext>
              </a:extLst>
            </p:cNvPr>
            <p:cNvSpPr/>
            <p:nvPr/>
          </p:nvSpPr>
          <p:spPr>
            <a:xfrm>
              <a:off x="2319834" y="3206055"/>
              <a:ext cx="83542" cy="83542"/>
            </a:xfrm>
            <a:custGeom>
              <a:avLst/>
              <a:gdLst>
                <a:gd name="connsiteX0" fmla="*/ 83542 w 83542"/>
                <a:gd name="connsiteY0" fmla="*/ 41771 h 83542"/>
                <a:gd name="connsiteX1" fmla="*/ 41771 w 83542"/>
                <a:gd name="connsiteY1" fmla="*/ 83542 h 83542"/>
                <a:gd name="connsiteX2" fmla="*/ 0 w 83542"/>
                <a:gd name="connsiteY2" fmla="*/ 41771 h 83542"/>
                <a:gd name="connsiteX3" fmla="*/ 41771 w 83542"/>
                <a:gd name="connsiteY3" fmla="*/ 0 h 83542"/>
                <a:gd name="connsiteX4" fmla="*/ 83542 w 83542"/>
                <a:gd name="connsiteY4" fmla="*/ 41771 h 83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2" h="83542">
                  <a:moveTo>
                    <a:pt x="83542" y="41771"/>
                  </a:moveTo>
                  <a:cubicBezTo>
                    <a:pt x="83542" y="64841"/>
                    <a:pt x="64841" y="83542"/>
                    <a:pt x="41771" y="83542"/>
                  </a:cubicBezTo>
                  <a:cubicBezTo>
                    <a:pt x="18702" y="83542"/>
                    <a:pt x="0" y="64841"/>
                    <a:pt x="0" y="41771"/>
                  </a:cubicBezTo>
                  <a:cubicBezTo>
                    <a:pt x="0" y="18702"/>
                    <a:pt x="18702" y="0"/>
                    <a:pt x="41771" y="0"/>
                  </a:cubicBezTo>
                  <a:cubicBezTo>
                    <a:pt x="64841" y="0"/>
                    <a:pt x="83542" y="18702"/>
                    <a:pt x="83542" y="41771"/>
                  </a:cubicBezTo>
                  <a:close/>
                </a:path>
              </a:pathLst>
            </a:custGeom>
            <a:grpFill/>
            <a:ln w="20836" cap="flat">
              <a:noFill/>
              <a:prstDash val="solid"/>
              <a:miter/>
            </a:ln>
          </p:spPr>
          <p:txBody>
            <a:bodyPr rtlCol="0" anchor="ctr"/>
            <a:lstStyle/>
            <a:p>
              <a:endParaRPr lang="bg-BG"/>
            </a:p>
          </p:txBody>
        </p:sp>
      </p:grpSp>
      <p:graphicFrame>
        <p:nvGraphicFramePr>
          <p:cNvPr id="4" name="Diagram 3">
            <a:extLst>
              <a:ext uri="{FF2B5EF4-FFF2-40B4-BE49-F238E27FC236}">
                <a16:creationId xmlns:a16="http://schemas.microsoft.com/office/drawing/2014/main" id="{D3CC7D83-5F78-92B0-7382-0AA9514C6057}"/>
              </a:ext>
            </a:extLst>
          </p:cNvPr>
          <p:cNvGraphicFramePr/>
          <p:nvPr>
            <p:extLst>
              <p:ext uri="{D42A27DB-BD31-4B8C-83A1-F6EECF244321}">
                <p14:modId xmlns:p14="http://schemas.microsoft.com/office/powerpoint/2010/main" val="2559417449"/>
              </p:ext>
            </p:extLst>
          </p:nvPr>
        </p:nvGraphicFramePr>
        <p:xfrm>
          <a:off x="4504943" y="516122"/>
          <a:ext cx="7105810" cy="578908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2" name="Footer Placeholder 3">
            <a:extLst>
              <a:ext uri="{FF2B5EF4-FFF2-40B4-BE49-F238E27FC236}">
                <a16:creationId xmlns:a16="http://schemas.microsoft.com/office/drawing/2014/main" id="{4117375C-8BEF-2B17-9E3C-9204F81B61C1}"/>
              </a:ext>
            </a:extLst>
          </p:cNvPr>
          <p:cNvSpPr>
            <a:spLocks noGrp="1"/>
          </p:cNvSpPr>
          <p:nvPr>
            <p:ph type="ftr" sz="quarter" idx="11"/>
          </p:nvPr>
        </p:nvSpPr>
        <p:spPr>
          <a:xfrm>
            <a:off x="146050" y="6269038"/>
            <a:ext cx="3837227" cy="577850"/>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spTree>
    <p:extLst>
      <p:ext uri="{BB962C8B-B14F-4D97-AF65-F5344CB8AC3E}">
        <p14:creationId xmlns:p14="http://schemas.microsoft.com/office/powerpoint/2010/main" val="1098480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C9860-E4CB-9F77-951F-F2B2D7278DF9}"/>
              </a:ext>
            </a:extLst>
          </p:cNvPr>
          <p:cNvSpPr>
            <a:spLocks noGrp="1"/>
          </p:cNvSpPr>
          <p:nvPr>
            <p:ph type="title"/>
          </p:nvPr>
        </p:nvSpPr>
        <p:spPr/>
        <p:txBody>
          <a:bodyPr/>
          <a:lstStyle/>
          <a:p>
            <a:r>
              <a:rPr lang="bg-BG"/>
              <a:t>Пример с търсене на приключила процедура за Столична община</a:t>
            </a:r>
          </a:p>
        </p:txBody>
      </p:sp>
      <p:graphicFrame>
        <p:nvGraphicFramePr>
          <p:cNvPr id="4" name="Content Placeholder 3">
            <a:extLst>
              <a:ext uri="{FF2B5EF4-FFF2-40B4-BE49-F238E27FC236}">
                <a16:creationId xmlns:a16="http://schemas.microsoft.com/office/drawing/2014/main" id="{050DC1C4-5377-62EC-E56F-4A10E423855C}"/>
              </a:ext>
            </a:extLst>
          </p:cNvPr>
          <p:cNvGraphicFramePr>
            <a:graphicFrameLocks noGrp="1"/>
          </p:cNvGraphicFramePr>
          <p:nvPr>
            <p:ph idx="1"/>
            <p:extLst>
              <p:ext uri="{D42A27DB-BD31-4B8C-83A1-F6EECF244321}">
                <p14:modId xmlns:p14="http://schemas.microsoft.com/office/powerpoint/2010/main" val="2392864949"/>
              </p:ext>
            </p:extLst>
          </p:nvPr>
        </p:nvGraphicFramePr>
        <p:xfrm>
          <a:off x="0" y="1620838"/>
          <a:ext cx="12192000" cy="4679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3">
            <a:extLst>
              <a:ext uri="{FF2B5EF4-FFF2-40B4-BE49-F238E27FC236}">
                <a16:creationId xmlns:a16="http://schemas.microsoft.com/office/drawing/2014/main" id="{5285CEE5-7810-D9A7-E011-5CD8AA08F114}"/>
              </a:ext>
            </a:extLst>
          </p:cNvPr>
          <p:cNvSpPr>
            <a:spLocks noGrp="1"/>
          </p:cNvSpPr>
          <p:nvPr>
            <p:ph type="ftr" sz="quarter" idx="10"/>
          </p:nvPr>
        </p:nvSpPr>
        <p:spPr>
          <a:xfrm>
            <a:off x="0" y="6459538"/>
            <a:ext cx="10671175" cy="365125"/>
          </a:xfrm>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spTree>
    <p:extLst>
      <p:ext uri="{BB962C8B-B14F-4D97-AF65-F5344CB8AC3E}">
        <p14:creationId xmlns:p14="http://schemas.microsoft.com/office/powerpoint/2010/main" val="1834056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3">
            <a:extLst>
              <a:ext uri="{FF2B5EF4-FFF2-40B4-BE49-F238E27FC236}">
                <a16:creationId xmlns:a16="http://schemas.microsoft.com/office/drawing/2014/main" id="{78A11C95-AB47-CF7C-1A22-B492D59331CE}"/>
              </a:ext>
            </a:extLst>
          </p:cNvPr>
          <p:cNvSpPr>
            <a:spLocks noGrp="1"/>
          </p:cNvSpPr>
          <p:nvPr>
            <p:ph type="ftr" sz="quarter" idx="10"/>
          </p:nvPr>
        </p:nvSpPr>
        <p:spPr/>
        <p:txBody>
          <a:bodyPr/>
          <a:lstStyle/>
          <a:p>
            <a:pPr>
              <a:defRPr/>
            </a:pPr>
            <a:r>
              <a:rPr lang="bg-BG" dirty="0"/>
              <a:t> Европейска Рамка на дигиталните компетентности с петте области на дигитална компетентност</a:t>
            </a:r>
            <a:br>
              <a:rPr lang="bg-BG" dirty="0"/>
            </a:br>
            <a:r>
              <a:rPr lang="bg-BG" dirty="0"/>
              <a:t>и 21 дигитални умения/ компетентности (</a:t>
            </a:r>
            <a:r>
              <a:rPr lang="bg-BG" dirty="0" err="1"/>
              <a:t>DigComp</a:t>
            </a:r>
            <a:r>
              <a:rPr lang="bg-BG" dirty="0"/>
              <a:t> 2.1)</a:t>
            </a:r>
          </a:p>
        </p:txBody>
      </p:sp>
      <p:pic>
        <p:nvPicPr>
          <p:cNvPr id="3074" name="Picture 2" descr="page11image18689408">
            <a:extLst>
              <a:ext uri="{FF2B5EF4-FFF2-40B4-BE49-F238E27FC236}">
                <a16:creationId xmlns:a16="http://schemas.microsoft.com/office/drawing/2014/main" id="{14CEAC8C-4D3F-ECA2-4099-B2D9229BCA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4943" y="-14406514"/>
            <a:ext cx="3428925" cy="4571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page11image18685248">
            <a:extLst>
              <a:ext uri="{FF2B5EF4-FFF2-40B4-BE49-F238E27FC236}">
                <a16:creationId xmlns:a16="http://schemas.microsoft.com/office/drawing/2014/main" id="{728D9E5B-6D40-5787-4037-15C33295B7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4944" y="-14111808"/>
            <a:ext cx="1797620" cy="119311"/>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31A5C6C7-0FC0-FFA8-D99B-79229331B78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249" t="5178" r="3223" b="7541"/>
          <a:stretch/>
        </p:blipFill>
        <p:spPr bwMode="auto">
          <a:xfrm>
            <a:off x="1297173" y="941066"/>
            <a:ext cx="9569302" cy="54316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7ABF473-70B4-9B1C-35BC-BAEDD67A3053}"/>
              </a:ext>
            </a:extLst>
          </p:cNvPr>
          <p:cNvSpPr txBox="1"/>
          <p:nvPr/>
        </p:nvSpPr>
        <p:spPr>
          <a:xfrm>
            <a:off x="191386" y="433327"/>
            <a:ext cx="11782405" cy="584775"/>
          </a:xfrm>
          <a:prstGeom prst="rect">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BG" sz="3200" noProof="0" dirty="0">
                <a:solidFill>
                  <a:schemeClr val="bg1"/>
                </a:solidFill>
              </a:rPr>
              <a:t>ЦАИС ЕОП</a:t>
            </a:r>
            <a:endParaRPr lang="bg-BG" sz="3200" noProof="0" dirty="0">
              <a:solidFill>
                <a:schemeClr val="bg1"/>
              </a:solidFill>
            </a:endParaRPr>
          </a:p>
        </p:txBody>
      </p:sp>
      <p:sp>
        <p:nvSpPr>
          <p:cNvPr id="4" name="TextBox 3">
            <a:extLst>
              <a:ext uri="{FF2B5EF4-FFF2-40B4-BE49-F238E27FC236}">
                <a16:creationId xmlns:a16="http://schemas.microsoft.com/office/drawing/2014/main" id="{D8AF00E8-67B6-3749-D83F-45E68D0CF394}"/>
              </a:ext>
            </a:extLst>
          </p:cNvPr>
          <p:cNvSpPr txBox="1"/>
          <p:nvPr/>
        </p:nvSpPr>
        <p:spPr>
          <a:xfrm>
            <a:off x="59003" y="571734"/>
            <a:ext cx="4445940" cy="369332"/>
          </a:xfrm>
          <a:prstGeom prst="rect">
            <a:avLst/>
          </a:prstGeom>
          <a:noFill/>
        </p:spPr>
        <p:txBody>
          <a:bodyPr wrap="square" rtlCol="0">
            <a:spAutoFit/>
          </a:bodyPr>
          <a:lstStyle/>
          <a:p>
            <a:pPr algn="ctr"/>
            <a:r>
              <a:rPr lang="en-GB" sz="18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https</a:t>
            </a:r>
            <a:r>
              <a:rPr lang="bg-BG" sz="18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a:t>
            </a:r>
            <a:r>
              <a:rPr lang="en-GB" sz="18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app</a:t>
            </a:r>
            <a:r>
              <a:rPr lang="bg-BG" sz="18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a:t>
            </a:r>
            <a:r>
              <a:rPr lang="en-GB" sz="1800" dirty="0" err="1">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eop</a:t>
            </a:r>
            <a:r>
              <a:rPr lang="bg-BG" sz="18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a:t>
            </a:r>
            <a:r>
              <a:rPr lang="en-GB" sz="1800" dirty="0" err="1">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bg</a:t>
            </a:r>
            <a:r>
              <a:rPr lang="bg-BG" sz="18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a:t>
            </a:r>
            <a:r>
              <a:rPr lang="en-GB" sz="18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today</a:t>
            </a:r>
            <a:r>
              <a:rPr lang="en-GB" sz="18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BG" sz="1800" dirty="0">
                <a:solidFill>
                  <a:schemeClr val="bg2"/>
                </a:solidFill>
                <a:latin typeface="Cambria" panose="02040503050406030204" pitchFamily="18" charset="0"/>
                <a:ea typeface="Times New Roman" panose="02020603050405020304" pitchFamily="18" charset="0"/>
                <a:cs typeface="Times New Roman" panose="02020603050405020304" pitchFamily="18" charset="0"/>
              </a:rPr>
              <a:t> </a:t>
            </a:r>
            <a:endParaRPr lang="bg-BG" dirty="0">
              <a:solidFill>
                <a:schemeClr val="bg2"/>
              </a:solidFill>
            </a:endParaRPr>
          </a:p>
        </p:txBody>
      </p:sp>
      <p:sp>
        <p:nvSpPr>
          <p:cNvPr id="15" name="Rounded Rectangle 14">
            <a:extLst>
              <a:ext uri="{FF2B5EF4-FFF2-40B4-BE49-F238E27FC236}">
                <a16:creationId xmlns:a16="http://schemas.microsoft.com/office/drawing/2014/main" id="{7ED0A31B-1BDE-D2AD-E335-30524D0B17E2}"/>
              </a:ext>
            </a:extLst>
          </p:cNvPr>
          <p:cNvSpPr/>
          <p:nvPr/>
        </p:nvSpPr>
        <p:spPr>
          <a:xfrm>
            <a:off x="2391508" y="2658794"/>
            <a:ext cx="2236763" cy="478301"/>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bg-BG"/>
          </a:p>
        </p:txBody>
      </p:sp>
      <p:sp>
        <p:nvSpPr>
          <p:cNvPr id="16" name="Rounded Rectangle 15">
            <a:extLst>
              <a:ext uri="{FF2B5EF4-FFF2-40B4-BE49-F238E27FC236}">
                <a16:creationId xmlns:a16="http://schemas.microsoft.com/office/drawing/2014/main" id="{39D50BC6-4F55-6647-F34C-175A6B9F9881}"/>
              </a:ext>
            </a:extLst>
          </p:cNvPr>
          <p:cNvSpPr/>
          <p:nvPr/>
        </p:nvSpPr>
        <p:spPr>
          <a:xfrm>
            <a:off x="5795889" y="2574388"/>
            <a:ext cx="2236763" cy="576775"/>
          </a:xfrm>
          <a:prstGeom prst="round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8" name="Rounded Rectangle 17">
            <a:extLst>
              <a:ext uri="{FF2B5EF4-FFF2-40B4-BE49-F238E27FC236}">
                <a16:creationId xmlns:a16="http://schemas.microsoft.com/office/drawing/2014/main" id="{820ABE39-F481-754C-B6AC-F2F6A6285862}"/>
              </a:ext>
            </a:extLst>
          </p:cNvPr>
          <p:cNvSpPr/>
          <p:nvPr/>
        </p:nvSpPr>
        <p:spPr>
          <a:xfrm>
            <a:off x="8046720" y="2574388"/>
            <a:ext cx="1753772" cy="576775"/>
          </a:xfrm>
          <a:prstGeom prst="round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0" name="Oval 29">
            <a:extLst>
              <a:ext uri="{FF2B5EF4-FFF2-40B4-BE49-F238E27FC236}">
                <a16:creationId xmlns:a16="http://schemas.microsoft.com/office/drawing/2014/main" id="{22C2C470-213B-379A-3B81-E274D22BAB91}"/>
              </a:ext>
            </a:extLst>
          </p:cNvPr>
          <p:cNvSpPr/>
          <p:nvPr/>
        </p:nvSpPr>
        <p:spPr>
          <a:xfrm>
            <a:off x="4389120" y="2461844"/>
            <a:ext cx="351692" cy="351692"/>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BG" dirty="0"/>
              <a:t>1</a:t>
            </a:r>
            <a:endParaRPr lang="bg-BG" dirty="0"/>
          </a:p>
        </p:txBody>
      </p:sp>
      <p:sp>
        <p:nvSpPr>
          <p:cNvPr id="31" name="Oval 30">
            <a:extLst>
              <a:ext uri="{FF2B5EF4-FFF2-40B4-BE49-F238E27FC236}">
                <a16:creationId xmlns:a16="http://schemas.microsoft.com/office/drawing/2014/main" id="{87AD0FD2-AA9C-9060-50CE-2AE97D7CAC5D}"/>
              </a:ext>
            </a:extLst>
          </p:cNvPr>
          <p:cNvSpPr/>
          <p:nvPr/>
        </p:nvSpPr>
        <p:spPr>
          <a:xfrm>
            <a:off x="6725830" y="2461844"/>
            <a:ext cx="351692" cy="351692"/>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BG" dirty="0"/>
              <a:t>2</a:t>
            </a:r>
            <a:endParaRPr lang="bg-BG" dirty="0"/>
          </a:p>
        </p:txBody>
      </p:sp>
      <p:sp>
        <p:nvSpPr>
          <p:cNvPr id="32" name="Oval 31">
            <a:extLst>
              <a:ext uri="{FF2B5EF4-FFF2-40B4-BE49-F238E27FC236}">
                <a16:creationId xmlns:a16="http://schemas.microsoft.com/office/drawing/2014/main" id="{DE3B0C12-0856-203F-A0CF-9F97380B1EF8}"/>
              </a:ext>
            </a:extLst>
          </p:cNvPr>
          <p:cNvSpPr/>
          <p:nvPr/>
        </p:nvSpPr>
        <p:spPr>
          <a:xfrm>
            <a:off x="8523008" y="2461844"/>
            <a:ext cx="351692" cy="351692"/>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BG" dirty="0"/>
              <a:t>3</a:t>
            </a:r>
            <a:endParaRPr lang="bg-BG" dirty="0"/>
          </a:p>
        </p:txBody>
      </p:sp>
      <p:sp>
        <p:nvSpPr>
          <p:cNvPr id="34" name="Oval 33">
            <a:extLst>
              <a:ext uri="{FF2B5EF4-FFF2-40B4-BE49-F238E27FC236}">
                <a16:creationId xmlns:a16="http://schemas.microsoft.com/office/drawing/2014/main" id="{93465542-5EBC-2B75-EF8B-22B5B386DA8C}"/>
              </a:ext>
            </a:extLst>
          </p:cNvPr>
          <p:cNvSpPr/>
          <p:nvPr/>
        </p:nvSpPr>
        <p:spPr>
          <a:xfrm>
            <a:off x="4825220" y="3506427"/>
            <a:ext cx="351692" cy="351692"/>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BG" dirty="0"/>
              <a:t>2</a:t>
            </a:r>
            <a:endParaRPr lang="bg-BG" dirty="0"/>
          </a:p>
        </p:txBody>
      </p:sp>
      <p:sp>
        <p:nvSpPr>
          <p:cNvPr id="35" name="Oval 34">
            <a:extLst>
              <a:ext uri="{FF2B5EF4-FFF2-40B4-BE49-F238E27FC236}">
                <a16:creationId xmlns:a16="http://schemas.microsoft.com/office/drawing/2014/main" id="{5AC63A10-2537-18F2-9A76-5538980408A9}"/>
              </a:ext>
            </a:extLst>
          </p:cNvPr>
          <p:cNvSpPr/>
          <p:nvPr/>
        </p:nvSpPr>
        <p:spPr>
          <a:xfrm>
            <a:off x="3717904" y="3506427"/>
            <a:ext cx="351692" cy="351692"/>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BG" dirty="0"/>
              <a:t>3</a:t>
            </a:r>
            <a:endParaRPr lang="bg-BG" dirty="0"/>
          </a:p>
        </p:txBody>
      </p:sp>
    </p:spTree>
    <p:extLst>
      <p:ext uri="{BB962C8B-B14F-4D97-AF65-F5344CB8AC3E}">
        <p14:creationId xmlns:p14="http://schemas.microsoft.com/office/powerpoint/2010/main" val="3721373603"/>
      </p:ext>
    </p:extLst>
  </p:cSld>
  <p:clrMapOvr>
    <a:masterClrMapping/>
  </p:clrMapOvr>
</p:sld>
</file>

<file path=ppt/theme/theme1.xml><?xml version="1.0" encoding="utf-8"?>
<a:theme xmlns:a="http://schemas.openxmlformats.org/drawingml/2006/main" name="DigComp_68">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Calibri-Cambria">
      <a:majorFont>
        <a:latin typeface="Calibri" panose="020F0502020204030204"/>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DigComp_68" id="{4563A184-5D2F-DD4A-827B-B6A938A3082D}" vid="{651A366E-9DDB-EC4D-AD10-817912DAAB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DigComp_68</Template>
  <TotalTime>445</TotalTime>
  <Words>968</Words>
  <Application>Microsoft Macintosh PowerPoint</Application>
  <PresentationFormat>Widescreen</PresentationFormat>
  <Paragraphs>88</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Cambria</vt:lpstr>
      <vt:lpstr>DigComp_68</vt:lpstr>
      <vt:lpstr>Нива5-6 Тема 2.3  Участие в гражданските процеси чрез дигитални технологии</vt:lpstr>
      <vt:lpstr>Портали за отворени данни</vt:lpstr>
      <vt:lpstr>Портали за отворени данни</vt:lpstr>
      <vt:lpstr>Портали за отворени данни</vt:lpstr>
      <vt:lpstr>Портали за отворени данни</vt:lpstr>
      <vt:lpstr>Портали за отворени данни</vt:lpstr>
      <vt:lpstr>Портали за отворени данни</vt:lpstr>
      <vt:lpstr>Пример с търсене на приключила процедура за Столична община</vt:lpstr>
      <vt:lpstr>PowerPoint Presentation</vt:lpstr>
      <vt:lpstr>PowerPoint Presentation</vt:lpstr>
      <vt:lpstr>PowerPoint Presentation</vt:lpstr>
      <vt:lpstr>PowerPoint Presentation</vt:lpstr>
      <vt:lpstr>Нива5-6 Тема 2.3   Участие в гражданските процеси чрез дигитални технологии  Край на презентацията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Валерия Николаева Симеонова</cp:lastModifiedBy>
  <cp:revision>3</cp:revision>
  <dcterms:created xsi:type="dcterms:W3CDTF">2023-08-06T14:15:17Z</dcterms:created>
  <dcterms:modified xsi:type="dcterms:W3CDTF">2023-08-14T22:18:31Z</dcterms:modified>
</cp:coreProperties>
</file>