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0" r:id="rId3"/>
    <p:sldId id="262" r:id="rId4"/>
    <p:sldId id="263" r:id="rId5"/>
    <p:sldId id="264" r:id="rId6"/>
    <p:sldId id="267" r:id="rId7"/>
    <p:sldId id="268" r:id="rId8"/>
    <p:sldId id="265" r:id="rId9"/>
    <p:sldId id="266" r:id="rId10"/>
    <p:sldId id="271" r:id="rId11"/>
    <p:sldId id="272" r:id="rId12"/>
    <p:sldId id="270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384" y="67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bg-BG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bg-BG" sz="40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Креативно използване на дигитални технологии</a:t>
            </a:r>
            <a:endParaRPr lang="en-GB" sz="199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мултимедийна презентация</a:t>
            </a:r>
            <a:endParaRPr lang="en-GB" sz="1800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Създаване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формуляр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79D53-BEF2-40BE-671F-7FF1F641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327" y="1801090"/>
            <a:ext cx="10270838" cy="44996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Създаването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себе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сложна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операция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решили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предварително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колко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включим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във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звучат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формулирани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въпросите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какъв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допустими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няколко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абзац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измежду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предварително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формулирани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Стартирането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създаването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изпълнява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кликване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бутона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долния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ляв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ъгъл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лилав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цвят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“ФОРМУЛЯРИ”.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931531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CB0FE5-7F86-4B77-797B-86E786402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10" t="23203" r="1957" b="31952"/>
          <a:stretch/>
        </p:blipFill>
        <p:spPr bwMode="auto">
          <a:xfrm>
            <a:off x="3676073" y="1450975"/>
            <a:ext cx="3568093" cy="4608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9380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bg-BG" sz="1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НЕКА СИЛАТА НА ЕЛЕКТРОННИТЕ ТЕХНОЛОГИИ И </a:t>
            </a: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ВСИЧКИ ИНТЕРНЕТ РЕСУРСИ ДА БЪДЕ С ВАС </a:t>
            </a:r>
          </a:p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bg-BG" sz="1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ПЪТЯ ВИ НАПРЕД ВЪВ ВСЕЛЕНАТА НА ИНФОРМАЦИЯТА!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2598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СЪДЪРЖАНИЕ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en-US" dirty="0"/>
              <a:t>1. Нови понятия</a:t>
            </a:r>
          </a:p>
          <a:p>
            <a:pPr marL="0" indent="0" eaLnBrk="1" hangingPunct="1">
              <a:buNone/>
            </a:pPr>
            <a:r>
              <a:rPr lang="ru-RU" altLang="en-US" dirty="0"/>
              <a:t>2. Използване на технологии за създаване на електронно съдържание</a:t>
            </a:r>
          </a:p>
          <a:p>
            <a:pPr marL="0" indent="0" eaLnBrk="1" hangingPunct="1">
              <a:buNone/>
            </a:pPr>
            <a:r>
              <a:rPr lang="ru-RU" altLang="en-US" dirty="0"/>
              <a:t>3. Платформа GoogleWorkspce</a:t>
            </a:r>
          </a:p>
          <a:p>
            <a:pPr marL="0" indent="0" eaLnBrk="1" hangingPunct="1">
              <a:buNone/>
            </a:pPr>
            <a:r>
              <a:rPr lang="ru-RU" altLang="en-US" dirty="0"/>
              <a:t>4. Регистрация в платформата	</a:t>
            </a:r>
          </a:p>
          <a:p>
            <a:pPr marL="0" indent="0" eaLnBrk="1" hangingPunct="1">
              <a:buNone/>
            </a:pPr>
            <a:r>
              <a:rPr lang="ru-RU" altLang="en-US" dirty="0"/>
              <a:t>5. Създаване на формуляр	</a:t>
            </a:r>
          </a:p>
          <a:p>
            <a:pPr marL="0" indent="0" eaLnBrk="1" hangingPunct="1">
              <a:buNone/>
            </a:pPr>
            <a:endParaRPr lang="ru-RU" altLang="en-US" dirty="0"/>
          </a:p>
          <a:p>
            <a:pPr marL="0" indent="0" eaLnBrk="1" hangingPunct="1">
              <a:buNone/>
            </a:pPr>
            <a:endParaRPr lang="en-GB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5056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bg-BG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. Нови понятия.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D69F4FD9-060B-4BEE-1012-6F7AD5CA6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017765"/>
              </p:ext>
            </p:extLst>
          </p:nvPr>
        </p:nvGraphicFramePr>
        <p:xfrm>
          <a:off x="1801091" y="1921165"/>
          <a:ext cx="7887018" cy="2142836"/>
        </p:xfrm>
        <a:graphic>
          <a:graphicData uri="http://schemas.openxmlformats.org/drawingml/2006/table">
            <a:tbl>
              <a:tblPr firstRow="1" firstCol="1" bandRow="1"/>
              <a:tblGrid>
                <a:gridCol w="2645335">
                  <a:extLst>
                    <a:ext uri="{9D8B030D-6E8A-4147-A177-3AD203B41FA5}">
                      <a16:colId xmlns:a16="http://schemas.microsoft.com/office/drawing/2014/main" val="1177774860"/>
                    </a:ext>
                  </a:extLst>
                </a:gridCol>
                <a:gridCol w="5241683">
                  <a:extLst>
                    <a:ext uri="{9D8B030D-6E8A-4147-A177-3AD203B41FA5}">
                      <a16:colId xmlns:a16="http://schemas.microsoft.com/office/drawing/2014/main" val="25398549"/>
                    </a:ext>
                  </a:extLst>
                </a:gridCol>
              </a:tblGrid>
              <a:tr h="3952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2000" b="1" dirty="0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</a:t>
                      </a:r>
                      <a:endParaRPr lang="bg-BG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2000" b="1">
                          <a:solidFill>
                            <a:srgbClr val="FFFFFF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bg-BG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111742"/>
                  </a:ext>
                </a:extLst>
              </a:tr>
              <a:tr h="5752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4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Дигитално съдържание</a:t>
                      </a:r>
                      <a:endParaRPr lang="bg-BG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Текст, звук, графика, мултимедийно съдържание записани в електронен вариант върху електронен носител.</a:t>
                      </a:r>
                      <a:endParaRPr lang="bg-BG" sz="1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696255"/>
                  </a:ext>
                </a:extLst>
              </a:tr>
              <a:tr h="1172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Формуляр</a:t>
                      </a:r>
                      <a:endParaRPr lang="bg-BG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Електронен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въпросник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който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допуска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формулиране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въпроси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различен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върнатите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отговори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един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повече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предварително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въведени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отговори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с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абзац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добавяне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файл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bg-BG" sz="1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08550"/>
                  </a:ext>
                </a:extLst>
              </a:tr>
            </a:tbl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638500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2849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за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създаване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електронно</a:t>
            </a:r>
            <a:r>
              <a:rPr lang="en-US" sz="2400" b="1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съдържание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28072" y="1205201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момент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множество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позволяват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бързо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гъвкаво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изключително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удобно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подсигуряване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Глобалната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наречена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осигурява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безкрайни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тяхното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търсене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публикуване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проследим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забележим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преминават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няколко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етапа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рамките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цяла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фирмена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извън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локалните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рамки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предаването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глобалната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91631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542473"/>
            <a:ext cx="10935855" cy="475831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Последните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тенденции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технологичната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свързани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споделено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общности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екипи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едновременно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споделено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запознаем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екип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споделено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предоставени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GoogleWorkspce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корпорацията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Гугъл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82364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4545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Платформа</a:t>
            </a:r>
            <a:r>
              <a:rPr lang="en-US" sz="2400" b="1" kern="0" cap="small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0" cap="small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GoogleWorkspce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осигурява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изображения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диаграми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възползвате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5,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разлика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която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отдалечено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връзка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локално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компютър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използваме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преминем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регистрация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запознаем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позволяващ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въпросници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събира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разпространява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членовете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екип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Инструментът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нарича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гугъл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английски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Forms.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71421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8218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РЕГИСТРАЦИЯ В ПЛАТФОРМАТА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адрес: google.com можете да направите своята регистрация в платформата. Това е достатъчно, за да използавте всички нейни инструменти. 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ru-RU" sz="18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ru-RU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ru-RU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ru-RU" sz="1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Фиг. 1.Началната страница за регистрация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Следващата стъпка е да влезем в платформата, като потребител и да изплзваме наличните инструменти.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бутона горе вдясно с текст SignIn/Вход се отваря панел за въвеждане на парола и потребителско име.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2" name="Picture 1" descr="Направете Google своя начална страница – Google">
            <a:extLst>
              <a:ext uri="{FF2B5EF4-FFF2-40B4-BE49-F238E27FC236}">
                <a16:creationId xmlns:a16="http://schemas.microsoft.com/office/drawing/2014/main" id="{585829E4-2237-5DC8-AC52-8C5932CD2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595" y="2451735"/>
            <a:ext cx="5972810" cy="1954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382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674254" y="1620838"/>
            <a:ext cx="10935855" cy="467995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успешен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бутона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девет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десен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ъгъл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работим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формуляри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въпросници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None/>
            </a:pP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6AE1B0-E710-5A2F-DDFC-3477A4E51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634" y="1824376"/>
            <a:ext cx="3604837" cy="4272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471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Креативно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използване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на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дигитални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US" sz="2400" b="1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технологии</a:t>
            </a:r>
            <a:r>
              <a:rPr lang="en-US" sz="2400" b="1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endParaRPr lang="en-GB" sz="6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4FC28A17-7D93-8D33-922F-4A0C63CF0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" t="5409" b="26365"/>
          <a:stretch/>
        </p:blipFill>
        <p:spPr bwMode="auto">
          <a:xfrm>
            <a:off x="674688" y="1182255"/>
            <a:ext cx="10934700" cy="4880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6886499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1514</TotalTime>
  <Words>907</Words>
  <Application>Microsoft Office PowerPoint</Application>
  <PresentationFormat>Widescreen</PresentationFormat>
  <Paragraphs>68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Retrospect</vt:lpstr>
      <vt:lpstr>5.3 Креативно използване на дигитални технологии</vt:lpstr>
      <vt:lpstr>СЪДЪРЖАНИЕ</vt:lpstr>
      <vt:lpstr>Креативно използване на дигитални технологии. Нови понятия. </vt:lpstr>
      <vt:lpstr>Използване на технологии за създаване на електронно съдържание</vt:lpstr>
      <vt:lpstr>Креативно използване на дигитални технологии </vt:lpstr>
      <vt:lpstr>Платформа GoogleWorkspce</vt:lpstr>
      <vt:lpstr>РЕГИСТРАЦИЯ В ПЛАТФОРМАТА </vt:lpstr>
      <vt:lpstr>Креативно използване на дигитални технологии </vt:lpstr>
      <vt:lpstr>Креативно използване на дигитални технологии </vt:lpstr>
      <vt:lpstr>Създаване на формуляр</vt:lpstr>
      <vt:lpstr>Креативно използване на дигитални технологии </vt:lpstr>
      <vt:lpstr>Креативно използване на дигитални технологии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359888581251</cp:lastModifiedBy>
  <cp:revision>74</cp:revision>
  <dcterms:created xsi:type="dcterms:W3CDTF">2023-01-03T13:46:11Z</dcterms:created>
  <dcterms:modified xsi:type="dcterms:W3CDTF">2023-01-30T02:51:34Z</dcterms:modified>
</cp:coreProperties>
</file>