
<file path=[Content_Types].xml><?xml version="1.0" encoding="utf-8"?>
<Types xmlns="http://schemas.openxmlformats.org/package/2006/content-types">
  <Default Extension="wmf" ContentType="image/x-wmf"/>
  <Default Extension="png" ContentType="image/png"/>
  <Default Extension="jpg" ContentType="image/jpeg"/>
  <Default Extension="jpeg" ContentType="image/jpeg"/>
  <Default Extension="xml" ContentType="application/xml"/>
  <Default Extension="rels" ContentType="application/vnd.openxmlformats-package.relationships+xml"/>
  <Default Extension="bin" ContentType="application/vnd.openxmlformats-officedocument.oleObject"/>
  <Override PartName="/ppt/slides/slide25.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3.xml" ContentType="application/vnd.openxmlformats-officedocument.presentationml.slide+xml"/>
  <Override PartName="/ppt/slides/slide20.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Layouts/slideLayout9.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s/slide1.xml" ContentType="application/vnd.openxmlformats-officedocument.presentationml.slide+xml"/>
  <Override PartName="/ppt/slideLayouts/slideLayout8.xml" ContentType="application/vnd.openxmlformats-officedocument.presentationml.slideLayout+xml"/>
  <Override PartName="/ppt/slides/slide9.xml" ContentType="application/vnd.openxmlformats-officedocument.presentationml.slide+xml"/>
  <Override PartName="/ppt/slideLayouts/slideLayout2.xml" ContentType="application/vnd.openxmlformats-officedocument.presentationml.slideLayout+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10.xml" ContentType="application/vnd.openxmlformats-officedocument.presentationml.slideLayout+xml"/>
  <Override PartName="/ppt/slides/slide14.xml" ContentType="application/vnd.openxmlformats-officedocument.presentationml.slide+xml"/>
  <Override PartName="/ppt/slideMasters/slideMaster1.xml" ContentType="application/vnd.openxmlformats-officedocument.presentationml.slideMaster+xml"/>
  <Override PartName="/ppt/slides/slide24.xml" ContentType="application/vnd.openxmlformats-officedocument.presentationml.slide+xml"/>
  <Override PartName="/ppt/slideLayouts/slideLayout11.xml" ContentType="application/vnd.openxmlformats-officedocument.presentationml.slideLayout+xml"/>
  <Override PartName="/ppt/tableStyles.xml" ContentType="application/vnd.openxmlformats-officedocument.presentationml.tableStyles+xml"/>
  <Override PartName="/ppt/theme/theme1.xml" ContentType="application/vnd.openxmlformats-officedocument.theme+xml"/>
  <Override PartName="/ppt/slides/slide16.xml" ContentType="application/vnd.openxmlformats-officedocument.presentationml.slide+xml"/>
  <Override PartName="/ppt/slideLayouts/slideLayout1.xml" ContentType="application/vnd.openxmlformats-officedocument.presentationml.slideLayout+xml"/>
  <Override PartName="/ppt/slides/slide2.xml" ContentType="application/vnd.openxmlformats-officedocument.presentationml.slide+xml"/>
  <Override PartName="/ppt/viewProps.xml" ContentType="application/vnd.openxmlformats-officedocument.presentationml.viewProps+xml"/>
  <Override PartName="/ppt/slideLayouts/slideLayout6.xml" ContentType="application/vnd.openxmlformats-officedocument.presentationml.slideLayout+xml"/>
  <Override PartName="/ppt/presProps.xml" ContentType="application/vnd.openxmlformats-officedocument.presentationml.presProps+xml"/>
  <Override PartName="/ppt/slideLayouts/slideLayout5.xml" ContentType="application/vnd.openxmlformats-officedocument.presentationml.slideLayout+xml"/>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Types>
</file>

<file path=_rels/.rels><?xml version="1.0" encoding="UTF-8" standalone="yes"?><Relationships xmlns="http://schemas.openxmlformats.org/package/2006/relationships"><Relationship Id="rId3" Type="http://schemas.openxmlformats.org/package/2006/relationships/metadata/core-properties" Target="docProps/core.xml"/><Relationship Id="rId1" Type="http://schemas.openxmlformats.org/officeDocument/2006/relationships/officeDocument" Target="ppt/presentation.xml"/><Relationship Id="rId2"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aveSubsetFonts="1">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Lst>
  <p:sldSz cx="12192000" cy="6858000"/>
  <p:notesSz cx="12192000" cy="6858000"/>
  <p:defaultTextStyle>
    <a:defPPr>
      <a:defRPr lang="en-US"/>
    </a:defPPr>
    <a:lvl1pPr algn="l">
      <a:spcBef>
        <a:spcPts val="0"/>
      </a:spcBef>
      <a:spcAft>
        <a:spcPts val="0"/>
      </a:spcAft>
      <a:defRPr>
        <a:solidFill>
          <a:schemeClr val="tx1"/>
        </a:solidFill>
        <a:latin typeface="Cambria"/>
        <a:ea typeface="+mn-ea"/>
        <a:cs typeface="+mn-cs"/>
      </a:defRPr>
    </a:lvl1pPr>
    <a:lvl2pPr marL="457200" algn="l">
      <a:spcBef>
        <a:spcPts val="0"/>
      </a:spcBef>
      <a:spcAft>
        <a:spcPts val="0"/>
      </a:spcAft>
      <a:defRPr>
        <a:solidFill>
          <a:schemeClr val="tx1"/>
        </a:solidFill>
        <a:latin typeface="Cambria"/>
        <a:ea typeface="+mn-ea"/>
        <a:cs typeface="+mn-cs"/>
      </a:defRPr>
    </a:lvl2pPr>
    <a:lvl3pPr marL="914400" algn="l">
      <a:spcBef>
        <a:spcPts val="0"/>
      </a:spcBef>
      <a:spcAft>
        <a:spcPts val="0"/>
      </a:spcAft>
      <a:defRPr>
        <a:solidFill>
          <a:schemeClr val="tx1"/>
        </a:solidFill>
        <a:latin typeface="Cambria"/>
        <a:ea typeface="+mn-ea"/>
        <a:cs typeface="+mn-cs"/>
      </a:defRPr>
    </a:lvl3pPr>
    <a:lvl4pPr marL="1371600" algn="l">
      <a:spcBef>
        <a:spcPts val="0"/>
      </a:spcBef>
      <a:spcAft>
        <a:spcPts val="0"/>
      </a:spcAft>
      <a:defRPr>
        <a:solidFill>
          <a:schemeClr val="tx1"/>
        </a:solidFill>
        <a:latin typeface="Cambria"/>
        <a:ea typeface="+mn-ea"/>
        <a:cs typeface="+mn-cs"/>
      </a:defRPr>
    </a:lvl4pPr>
    <a:lvl5pPr marL="1828800" algn="l">
      <a:spcBef>
        <a:spcPts val="0"/>
      </a:spcBef>
      <a:spcAft>
        <a:spcPts val="0"/>
      </a:spcAft>
      <a:defRPr>
        <a:solidFill>
          <a:schemeClr val="tx1"/>
        </a:solidFill>
        <a:latin typeface="Cambria"/>
        <a:ea typeface="+mn-ea"/>
        <a:cs typeface="+mn-cs"/>
      </a:defRPr>
    </a:lvl5pPr>
    <a:lvl6pPr marL="2286000" algn="l" defTabSz="914400">
      <a:defRPr>
        <a:solidFill>
          <a:schemeClr val="tx1"/>
        </a:solidFill>
        <a:latin typeface="Cambria"/>
        <a:ea typeface="+mn-ea"/>
        <a:cs typeface="+mn-cs"/>
      </a:defRPr>
    </a:lvl6pPr>
    <a:lvl7pPr marL="2743200" algn="l" defTabSz="914400">
      <a:defRPr>
        <a:solidFill>
          <a:schemeClr val="tx1"/>
        </a:solidFill>
        <a:latin typeface="Cambria"/>
        <a:ea typeface="+mn-ea"/>
        <a:cs typeface="+mn-cs"/>
      </a:defRPr>
    </a:lvl7pPr>
    <a:lvl8pPr marL="3200400" algn="l" defTabSz="914400">
      <a:defRPr>
        <a:solidFill>
          <a:schemeClr val="tx1"/>
        </a:solidFill>
        <a:latin typeface="Cambria"/>
        <a:ea typeface="+mn-ea"/>
        <a:cs typeface="+mn-cs"/>
      </a:defRPr>
    </a:lvl8pPr>
    <a:lvl9pPr marL="3657600" algn="l" defTabSz="914400">
      <a:defRPr>
        <a:solidFill>
          <a:schemeClr val="tx1"/>
        </a:solidFill>
        <a:latin typeface="Cambria"/>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236" y="-90"/>
      </p:cViewPr>
      <p:guideLst>
        <p:guide pos="2160" orient="horz"/>
        <p:guide pos="2880"/>
      </p:guideLst>
    </p:cSldViewPr>
  </p:slideViewPr>
  <p:notesTextViewPr>
    <p:cViewPr>
      <p:scale>
        <a:sx n="100" d="100"/>
        <a:sy n="100" d="100"/>
      </p:scale>
      <p:origin x="0" y="0"/>
    </p:cViewPr>
  </p:notesTextViewPr>
  <p:gridSpacing cx="72008" cy="72008"/>
</p:viewPr>
</file>

<file path=ppt/_rels/presentation.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theme" Target="theme/theme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presProps" Target="presProps.xml" /><Relationship Id="rId29" Type="http://schemas.openxmlformats.org/officeDocument/2006/relationships/tableStyles" Target="tableStyles.xml" /><Relationship Id="rId30" Type="http://schemas.openxmlformats.org/officeDocument/2006/relationships/viewProps" Target="viewProps.xml" /></Relationship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0" type="title" userDrawn="1">
  <p:cSld name="Title Slide">
    <p:bg>
      <p:bgPr shadeToTitle="0">
        <a:blipFill>
          <a:blip r:embed="rId2">
            <a:lum/>
          </a:blip>
          <a:stretch/>
        </a:blipFill>
      </p:bgPr>
    </p:bg>
    <p:spTree>
      <p:nvGrpSpPr>
        <p:cNvPr id="1" name=""/>
        <p:cNvGrpSpPr/>
        <p:nvPr/>
      </p:nvGrpSpPr>
      <p:grpSpPr bwMode="auto">
        <a:xfrm>
          <a:off x="0" y="0"/>
          <a:ext cx="0" cy="0"/>
          <a:chOff x="0" y="0"/>
          <a:chExt cx="0" cy="0"/>
        </a:xfrm>
      </p:grpSpPr>
      <p:sp>
        <p:nvSpPr>
          <p:cNvPr id="2" name="Title 1"/>
          <p:cNvSpPr>
            <a:spLocks noGrp="1"/>
          </p:cNvSpPr>
          <p:nvPr>
            <p:ph type="ctrTitle"/>
          </p:nvPr>
        </p:nvSpPr>
        <p:spPr bwMode="auto">
          <a:xfrm>
            <a:off x="145473" y="1567928"/>
            <a:ext cx="8363516" cy="3536087"/>
          </a:xfrm>
          <a:prstGeom prst="rect">
            <a:avLst/>
          </a:prstGeom>
          <a:noFill/>
        </p:spPr>
        <p:txBody>
          <a:bodyPr/>
          <a:lstStyle>
            <a:lvl1pPr algn="l">
              <a:lnSpc>
                <a:spcPct val="85000"/>
              </a:lnSpc>
              <a:defRPr sz="8000" spc="-50">
                <a:solidFill>
                  <a:schemeClr val="tx1">
                    <a:lumMod val="85000"/>
                    <a:lumOff val="15000"/>
                  </a:schemeClr>
                </a:solidFill>
              </a:defRPr>
            </a:lvl1pPr>
          </a:lstStyle>
          <a:p>
            <a:pPr>
              <a:defRPr/>
            </a:pPr>
            <a:r>
              <a:rPr lang="en-US"/>
              <a:t>Click to edit Master title style</a:t>
            </a:r>
            <a:endParaRPr/>
          </a:p>
        </p:txBody>
      </p:sp>
      <p:sp>
        <p:nvSpPr>
          <p:cNvPr id="3" name="Subtitle 2"/>
          <p:cNvSpPr>
            <a:spLocks noGrp="1"/>
          </p:cNvSpPr>
          <p:nvPr>
            <p:ph type="subTitle" idx="1"/>
          </p:nvPr>
        </p:nvSpPr>
        <p:spPr bwMode="auto">
          <a:xfrm>
            <a:off x="145473" y="5294046"/>
            <a:ext cx="8363516" cy="533175"/>
          </a:xfrm>
        </p:spPr>
        <p:txBody>
          <a:bodyPr lIns="91440" rIns="91440">
            <a:normAutofit/>
          </a:bodyPr>
          <a:lstStyle>
            <a:lvl1pPr marL="0" indent="0" algn="l">
              <a:buNone/>
              <a:defRPr sz="2400" cap="all" spc="20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a:defRPr/>
            </a:pPr>
            <a:r>
              <a:rPr lang="en-US"/>
              <a:t>Click to edit Master subtitle style</a:t>
            </a:r>
            <a:endParaRPr/>
          </a:p>
        </p:txBody>
      </p:sp>
      <p:sp>
        <p:nvSpPr>
          <p:cNvPr id="6" name="Slide Number Placeholder 5"/>
          <p:cNvSpPr>
            <a:spLocks noGrp="1"/>
          </p:cNvSpPr>
          <p:nvPr>
            <p:ph type="sldNum" sz="quarter" idx="10"/>
          </p:nvPr>
        </p:nvSpPr>
        <p:spPr bwMode="auto"/>
        <p:txBody>
          <a:bodyPr/>
          <a:lstStyle>
            <a:lvl1pPr>
              <a:defRPr>
                <a:solidFill>
                  <a:schemeClr val="bg1"/>
                </a:solidFill>
              </a:defRPr>
            </a:lvl1pPr>
          </a:lstStyle>
          <a:p>
            <a:pPr>
              <a:defRPr/>
            </a:pPr>
            <a:fld id="{D8BA972B-9114-4DFD-A101-1E7C39001227}" type="slidenum">
              <a:rPr lang="en-GB"/>
              <a:t/>
            </a:fld>
            <a:endParaRPr lang="en-GB"/>
          </a:p>
        </p:txBody>
      </p:sp>
      <p:sp>
        <p:nvSpPr>
          <p:cNvPr id="7" name="Footer Placeholder 4"/>
          <p:cNvSpPr>
            <a:spLocks noGrp="1"/>
          </p:cNvSpPr>
          <p:nvPr>
            <p:ph type="ftr" sz="quarter" idx="11"/>
          </p:nvPr>
        </p:nvSpPr>
        <p:spPr bwMode="auto">
          <a:xfrm>
            <a:off x="146050" y="6269038"/>
            <a:ext cx="8362950" cy="577849"/>
          </a:xfrm>
        </p:spPr>
        <p:txBody>
          <a:bodyPr/>
          <a:lstStyle>
            <a:lvl1pPr algn="l">
              <a:defRPr sz="1000" cap="all">
                <a:solidFill>
                  <a:schemeClr val="tx1"/>
                </a:solidFill>
              </a:defRPr>
            </a:lvl1pPr>
          </a:lstStyle>
          <a:p>
            <a:pPr>
              <a:defRPr/>
            </a:pPr>
            <a:r>
              <a:rPr lang="ru-RU"/>
              <a:t>Европейска Рамка на дигиталните компетентности с петте области на </a:t>
            </a:r>
            <a:br>
              <a:rPr lang="en-GB"/>
            </a:br>
            <a:r>
              <a:rPr lang="ru-RU"/>
              <a:t>дигитална компетентност</a:t>
            </a:r>
            <a:r>
              <a:rPr lang="en-GB"/>
              <a:t> </a:t>
            </a:r>
            <a:r>
              <a:rPr lang="ru-RU"/>
              <a:t>и 21 дигитални умения/ компетентности (DigComp 2.1)</a:t>
            </a:r>
            <a:endParaRPr/>
          </a:p>
        </p:txBody>
      </p:sp>
      <p:pic>
        <p:nvPicPr>
          <p:cNvPr id="4" name="Picture 3"/>
          <p:cNvPicPr>
            <a:picLocks noChangeAspect="1"/>
          </p:cNvPicPr>
          <p:nvPr userDrawn="1"/>
        </p:nvPicPr>
        <p:blipFill>
          <a:blip r:embed="rId3"/>
          <a:stretch/>
        </p:blipFill>
        <p:spPr bwMode="auto">
          <a:xfrm>
            <a:off x="152400" y="114300"/>
            <a:ext cx="4724809" cy="71329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vertTx" userDrawn="1">
  <p:cSld name="Title and Vertical Text">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US"/>
              <a:t>Click to edit Master title style</a:t>
            </a:r>
            <a:endParaRPr lang="en-US"/>
          </a:p>
        </p:txBody>
      </p:sp>
      <p:sp>
        <p:nvSpPr>
          <p:cNvPr id="3" name="Vertical Text Placeholder 2"/>
          <p:cNvSpPr>
            <a:spLocks noGrp="1"/>
          </p:cNvSpPr>
          <p:nvPr>
            <p:ph type="body" orient="vert" idx="1"/>
          </p:nvPr>
        </p:nvSpPr>
        <p:spPr bwMode="auto"/>
        <p:txBody>
          <a:bodyPr vert="eaVert" lIns="45720" tIns="0" rIns="45720" bIns="0"/>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US"/>
          </a:p>
        </p:txBody>
      </p:sp>
      <p:sp>
        <p:nvSpPr>
          <p:cNvPr id="4" name="Footer Placeholder 4"/>
          <p:cNvSpPr>
            <a:spLocks noGrp="1"/>
          </p:cNvSpPr>
          <p:nvPr>
            <p:ph type="ftr" sz="quarter" idx="10"/>
          </p:nvPr>
        </p:nvSpPr>
        <p:spPr bwMode="auto"/>
        <p:txBody>
          <a:bodyPr/>
          <a:lstStyle>
            <a:lvl1pPr>
              <a:defRPr/>
            </a:lvl1p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endParaRPr/>
          </a:p>
        </p:txBody>
      </p:sp>
      <p:sp>
        <p:nvSpPr>
          <p:cNvPr id="5" name="Slide Number Placeholder 5"/>
          <p:cNvSpPr>
            <a:spLocks noGrp="1"/>
          </p:cNvSpPr>
          <p:nvPr>
            <p:ph type="sldNum" sz="quarter" idx="11"/>
          </p:nvPr>
        </p:nvSpPr>
        <p:spPr bwMode="auto"/>
        <p:txBody>
          <a:bodyPr/>
          <a:lstStyle>
            <a:lvl1pPr>
              <a:defRPr/>
            </a:lvl1pPr>
          </a:lstStyle>
          <a:p>
            <a:pPr>
              <a:defRPr/>
            </a:pPr>
            <a:fld id="{532B6D5A-FD99-45B9-8F92-AA3556DC841A}" type="slidenum">
              <a:rPr lang="en-GB"/>
              <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0" type="vertTitleAndTx" userDrawn="1">
  <p:cSld name="Vertical Title and Text">
    <p:spTree>
      <p:nvGrpSpPr>
        <p:cNvPr id="1" name=""/>
        <p:cNvGrpSpPr/>
        <p:nvPr/>
      </p:nvGrpSpPr>
      <p:grpSpPr bwMode="auto">
        <a:xfrm>
          <a:off x="0" y="0"/>
          <a:ext cx="0" cy="0"/>
          <a:chOff x="0" y="0"/>
          <a:chExt cx="0" cy="0"/>
        </a:xfrm>
      </p:grpSpPr>
      <p:sp>
        <p:nvSpPr>
          <p:cNvPr id="4" name="Rectangle 3"/>
          <p:cNvSpPr/>
          <p:nvPr/>
        </p:nvSpPr>
        <p:spPr bwMode="auto">
          <a:xfrm>
            <a:off x="3175" y="6400800"/>
            <a:ext cx="12188825" cy="457200"/>
          </a:xfrm>
          <a:prstGeom prst="rect">
            <a:avLst/>
          </a:prstGeom>
          <a:solidFill>
            <a:srgbClr val="256C8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bwMode="auto">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bwMode="auto">
          <a:xfrm>
            <a:off x="8724900" y="414778"/>
            <a:ext cx="2628900" cy="5757421"/>
          </a:xfrm>
        </p:spPr>
        <p:txBody>
          <a:bodyPr vert="eaVert"/>
          <a:lstStyle/>
          <a:p>
            <a:pPr>
              <a:defRPr/>
            </a:pPr>
            <a:r>
              <a:rPr lang="en-US"/>
              <a:t>Click to edit Master title style</a:t>
            </a:r>
            <a:endParaRPr lang="en-US"/>
          </a:p>
        </p:txBody>
      </p:sp>
      <p:sp>
        <p:nvSpPr>
          <p:cNvPr id="3" name="Vertical Text Placeholder 2"/>
          <p:cNvSpPr>
            <a:spLocks noGrp="1"/>
          </p:cNvSpPr>
          <p:nvPr>
            <p:ph type="body" orient="vert" idx="1"/>
          </p:nvPr>
        </p:nvSpPr>
        <p:spPr bwMode="auto">
          <a:xfrm>
            <a:off x="838200" y="414778"/>
            <a:ext cx="7734300" cy="5757422"/>
          </a:xfrm>
        </p:spPr>
        <p:txBody>
          <a:bodyPr vert="eaVert" lIns="45720" tIns="0" rIns="45720" bIns="0"/>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US"/>
          </a:p>
        </p:txBody>
      </p:sp>
      <p:sp>
        <p:nvSpPr>
          <p:cNvPr id="6" name="Footer Placeholder 4"/>
          <p:cNvSpPr>
            <a:spLocks noGrp="1"/>
          </p:cNvSpPr>
          <p:nvPr>
            <p:ph type="ftr" sz="quarter" idx="10"/>
          </p:nvPr>
        </p:nvSpPr>
        <p:spPr bwMode="auto"/>
        <p:txBody>
          <a:bodyPr/>
          <a:lstStyle>
            <a:lvl1pPr algn="ctr">
              <a:defRPr sz="1000" cap="all">
                <a:solidFill>
                  <a:schemeClr val="bg1"/>
                </a:solidFill>
              </a:defRPr>
            </a:lvl1p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endParaRPr/>
          </a:p>
        </p:txBody>
      </p:sp>
      <p:sp>
        <p:nvSpPr>
          <p:cNvPr id="7" name="Slide Number Placeholder 5"/>
          <p:cNvSpPr>
            <a:spLocks noGrp="1"/>
          </p:cNvSpPr>
          <p:nvPr>
            <p:ph type="sldNum" sz="quarter" idx="11"/>
          </p:nvPr>
        </p:nvSpPr>
        <p:spPr bwMode="auto"/>
        <p:txBody>
          <a:bodyPr/>
          <a:lstStyle>
            <a:lvl1pPr algn="r">
              <a:defRPr sz="1050">
                <a:solidFill>
                  <a:schemeClr val="bg1"/>
                </a:solidFill>
              </a:defRPr>
            </a:lvl1pPr>
          </a:lstStyle>
          <a:p>
            <a:pPr>
              <a:defRPr/>
            </a:pPr>
            <a:fld id="{F0505851-F816-4066-9C2F-C484256778D0}" type="slidenum">
              <a:rPr lang="en-GB"/>
              <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 userDrawn="1">
  <p:cSld name="Title and Content">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0" y="1"/>
            <a:ext cx="12192000" cy="1274618"/>
          </a:xfrm>
        </p:spPr>
        <p:txBody>
          <a:bodyPr/>
          <a:lstStyle>
            <a:lvl1pPr marL="0">
              <a:defRPr/>
            </a:lvl1pPr>
          </a:lstStyle>
          <a:p>
            <a:pPr>
              <a:defRPr/>
            </a:pPr>
            <a:r>
              <a:rPr lang="en-US"/>
              <a:t>Click to edit Master title style</a:t>
            </a:r>
            <a:endParaRPr/>
          </a:p>
        </p:txBody>
      </p:sp>
      <p:sp>
        <p:nvSpPr>
          <p:cNvPr id="3" name="Content Placeholder 2"/>
          <p:cNvSpPr>
            <a:spLocks noGrp="1"/>
          </p:cNvSpPr>
          <p:nvPr>
            <p:ph idx="1"/>
          </p:nvPr>
        </p:nvSpPr>
        <p:spPr bwMode="auto">
          <a:xfrm>
            <a:off x="415636" y="1620838"/>
            <a:ext cx="11397673" cy="4679950"/>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4" name="Footer Placeholder 4"/>
          <p:cNvSpPr>
            <a:spLocks noGrp="1"/>
          </p:cNvSpPr>
          <p:nvPr>
            <p:ph type="ftr" sz="quarter" idx="10"/>
          </p:nvPr>
        </p:nvSpPr>
        <p:spPr bwMode="auto"/>
        <p:txBody>
          <a:bodyPr/>
          <a:lstStyle>
            <a:lvl1pPr>
              <a:defRPr/>
            </a:lvl1p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endParaRPr/>
          </a:p>
        </p:txBody>
      </p:sp>
      <p:sp>
        <p:nvSpPr>
          <p:cNvPr id="5" name="Slide Number Placeholder 5"/>
          <p:cNvSpPr>
            <a:spLocks noGrp="1"/>
          </p:cNvSpPr>
          <p:nvPr>
            <p:ph type="sldNum" sz="quarter" idx="11"/>
          </p:nvPr>
        </p:nvSpPr>
        <p:spPr bwMode="auto"/>
        <p:txBody>
          <a:bodyPr/>
          <a:lstStyle>
            <a:lvl1pPr>
              <a:defRPr/>
            </a:lvl1pPr>
          </a:lstStyle>
          <a:p>
            <a:pPr>
              <a:defRPr/>
            </a:pPr>
            <a:fld id="{9E8D0D6E-C96A-4D0D-B632-A3E513AD158C}" type="slidenum">
              <a:rPr lang="en-GB"/>
              <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0" type="secHead" userDrawn="1">
  <p:cSld name="Section Header">
    <p:spTree>
      <p:nvGrpSpPr>
        <p:cNvPr id="1" name=""/>
        <p:cNvGrpSpPr/>
        <p:nvPr/>
      </p:nvGrpSpPr>
      <p:grpSpPr bwMode="auto">
        <a:xfrm>
          <a:off x="0" y="0"/>
          <a:ext cx="0" cy="0"/>
          <a:chOff x="0" y="0"/>
          <a:chExt cx="0" cy="0"/>
        </a:xfrm>
      </p:grpSpPr>
      <p:sp>
        <p:nvSpPr>
          <p:cNvPr id="4" name="Rectangle 3"/>
          <p:cNvSpPr/>
          <p:nvPr/>
        </p:nvSpPr>
        <p:spPr bwMode="auto">
          <a:xfrm>
            <a:off x="-34925" y="6400800"/>
            <a:ext cx="12188825" cy="457200"/>
          </a:xfrm>
          <a:prstGeom prst="rect">
            <a:avLst/>
          </a:prstGeom>
          <a:solidFill>
            <a:srgbClr val="256C8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bwMode="auto">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p:cNvCxnSpPr>
            <a:cxnSpLocks/>
          </p:cNvCxnSpPr>
          <p:nvPr/>
        </p:nvCxnSpPr>
        <p:spPr bwMode="auto">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bwMode="auto">
          <a:xfrm>
            <a:off x="1097280" y="758952"/>
            <a:ext cx="10058400" cy="3566160"/>
          </a:xfrm>
        </p:spPr>
        <p:txBody>
          <a:bodyPr anchorCtr="0"/>
          <a:lstStyle>
            <a:lvl1pPr>
              <a:lnSpc>
                <a:spcPct val="85000"/>
              </a:lnSpc>
              <a:defRPr sz="8000" b="0">
                <a:solidFill>
                  <a:schemeClr val="tx1">
                    <a:lumMod val="85000"/>
                    <a:lumOff val="15000"/>
                  </a:schemeClr>
                </a:solidFill>
              </a:defRPr>
            </a:lvl1pPr>
          </a:lstStyle>
          <a:p>
            <a:pPr>
              <a:defRPr/>
            </a:pPr>
            <a:r>
              <a:rPr lang="en-US"/>
              <a:t>Click to edit Master title style</a:t>
            </a:r>
            <a:endParaRPr lang="en-US"/>
          </a:p>
        </p:txBody>
      </p:sp>
      <p:sp>
        <p:nvSpPr>
          <p:cNvPr id="3" name="Text Placeholder 2"/>
          <p:cNvSpPr>
            <a:spLocks noGrp="1"/>
          </p:cNvSpPr>
          <p:nvPr>
            <p:ph type="body" idx="1"/>
          </p:nvPr>
        </p:nvSpPr>
        <p:spPr bwMode="auto">
          <a:xfrm>
            <a:off x="1097280" y="4453128"/>
            <a:ext cx="10058400" cy="1143000"/>
          </a:xfrm>
        </p:spPr>
        <p:txBody>
          <a:bodyPr lIns="91440" rIns="91440">
            <a:normAutofit/>
          </a:bodyPr>
          <a:lstStyle>
            <a:lvl1pPr marL="0" indent="0">
              <a:buNone/>
              <a:defRPr sz="2400" cap="all" spc="2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en-US"/>
              <a:t>Click to edit Master text styles</a:t>
            </a:r>
            <a:endParaRPr/>
          </a:p>
        </p:txBody>
      </p:sp>
      <p:sp>
        <p:nvSpPr>
          <p:cNvPr id="7" name="Footer Placeholder 4"/>
          <p:cNvSpPr>
            <a:spLocks noGrp="1"/>
          </p:cNvSpPr>
          <p:nvPr>
            <p:ph type="ftr" sz="quarter" idx="10"/>
          </p:nvPr>
        </p:nvSpPr>
        <p:spPr bwMode="auto"/>
        <p:txBody>
          <a:bodyPr/>
          <a:lstStyle>
            <a:lvl1pPr algn="ctr">
              <a:defRPr sz="1000" cap="all">
                <a:solidFill>
                  <a:schemeClr val="bg1"/>
                </a:solidFill>
              </a:defRPr>
            </a:lvl1p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endParaRPr/>
          </a:p>
        </p:txBody>
      </p:sp>
      <p:sp>
        <p:nvSpPr>
          <p:cNvPr id="8" name="Slide Number Placeholder 5"/>
          <p:cNvSpPr>
            <a:spLocks noGrp="1"/>
          </p:cNvSpPr>
          <p:nvPr>
            <p:ph type="sldNum" sz="quarter" idx="11"/>
          </p:nvPr>
        </p:nvSpPr>
        <p:spPr bwMode="auto"/>
        <p:txBody>
          <a:bodyPr/>
          <a:lstStyle>
            <a:lvl1pPr algn="r">
              <a:defRPr sz="1050">
                <a:solidFill>
                  <a:schemeClr val="bg1"/>
                </a:solidFill>
              </a:defRPr>
            </a:lvl1pPr>
          </a:lstStyle>
          <a:p>
            <a:pPr>
              <a:defRPr/>
            </a:pPr>
            <a:fld id="{4614963E-56B1-4CF9-A4B2-C3D1F4E45739}" type="slidenum">
              <a:rPr lang="en-GB"/>
              <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0" userDrawn="1">
  <p:cSld name="Two Content">
    <p:spTree>
      <p:nvGrpSpPr>
        <p:cNvPr id="1" name=""/>
        <p:cNvGrpSpPr/>
        <p:nvPr/>
      </p:nvGrpSpPr>
      <p:grpSpPr bwMode="auto">
        <a:xfrm>
          <a:off x="0" y="0"/>
          <a:ext cx="0" cy="0"/>
          <a:chOff x="0" y="0"/>
          <a:chExt cx="0" cy="0"/>
        </a:xfrm>
      </p:grpSpPr>
      <p:sp>
        <p:nvSpPr>
          <p:cNvPr id="5" name="Rectangle 4"/>
          <p:cNvSpPr/>
          <p:nvPr userDrawn="1"/>
        </p:nvSpPr>
        <p:spPr bwMode="auto">
          <a:xfrm>
            <a:off x="0" y="6400800"/>
            <a:ext cx="12192000" cy="457200"/>
          </a:xfrm>
          <a:prstGeom prst="rect">
            <a:avLst/>
          </a:prstGeom>
          <a:solidFill>
            <a:srgbClr val="256C8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userDrawn="1"/>
        </p:nvSpPr>
        <p:spPr bwMode="auto">
          <a:xfrm>
            <a:off x="0" y="6334125"/>
            <a:ext cx="12192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Title 7"/>
          <p:cNvSpPr>
            <a:spLocks noGrp="1"/>
          </p:cNvSpPr>
          <p:nvPr>
            <p:ph type="title"/>
          </p:nvPr>
        </p:nvSpPr>
        <p:spPr bwMode="auto">
          <a:xfrm>
            <a:off x="0" y="0"/>
            <a:ext cx="12192000" cy="1450757"/>
          </a:xfrm>
        </p:spPr>
        <p:txBody>
          <a:bodyPr/>
          <a:lstStyle/>
          <a:p>
            <a:pPr>
              <a:defRPr/>
            </a:pPr>
            <a:r>
              <a:rPr lang="en-US"/>
              <a:t>Click to edit Master title style</a:t>
            </a:r>
            <a:endParaRPr/>
          </a:p>
        </p:txBody>
      </p:sp>
      <p:sp>
        <p:nvSpPr>
          <p:cNvPr id="3" name="Content Placeholder 2"/>
          <p:cNvSpPr>
            <a:spLocks noGrp="1"/>
          </p:cNvSpPr>
          <p:nvPr>
            <p:ph sz="half" idx="1"/>
          </p:nvPr>
        </p:nvSpPr>
        <p:spPr bwMode="auto">
          <a:xfrm>
            <a:off x="0" y="1621226"/>
            <a:ext cx="6035039" cy="4680000"/>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US"/>
          </a:p>
        </p:txBody>
      </p:sp>
      <p:sp>
        <p:nvSpPr>
          <p:cNvPr id="4" name="Content Placeholder 3"/>
          <p:cNvSpPr>
            <a:spLocks noGrp="1"/>
          </p:cNvSpPr>
          <p:nvPr>
            <p:ph sz="half" idx="2"/>
          </p:nvPr>
        </p:nvSpPr>
        <p:spPr bwMode="auto">
          <a:xfrm>
            <a:off x="6217920" y="1621226"/>
            <a:ext cx="5974080" cy="4680001"/>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7" name="Footer Placeholder 4"/>
          <p:cNvSpPr>
            <a:spLocks noGrp="1"/>
          </p:cNvSpPr>
          <p:nvPr>
            <p:ph type="ftr" sz="quarter" idx="10"/>
          </p:nvPr>
        </p:nvSpPr>
        <p:spPr bwMode="auto"/>
        <p:txBody>
          <a:bodyPr/>
          <a:lstStyle>
            <a:lvl1pPr algn="ctr">
              <a:defRPr sz="1000" cap="all">
                <a:solidFill>
                  <a:schemeClr val="bg1"/>
                </a:solidFill>
              </a:defRPr>
            </a:lvl1p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endParaRPr/>
          </a:p>
        </p:txBody>
      </p:sp>
      <p:sp>
        <p:nvSpPr>
          <p:cNvPr id="9" name="Slide Number Placeholder 5"/>
          <p:cNvSpPr>
            <a:spLocks noGrp="1"/>
          </p:cNvSpPr>
          <p:nvPr>
            <p:ph type="sldNum" sz="quarter" idx="11"/>
          </p:nvPr>
        </p:nvSpPr>
        <p:spPr bwMode="auto"/>
        <p:txBody>
          <a:bodyPr/>
          <a:lstStyle>
            <a:lvl1pPr algn="r">
              <a:defRPr sz="1050">
                <a:solidFill>
                  <a:schemeClr val="bg1"/>
                </a:solidFill>
              </a:defRPr>
            </a:lvl1pPr>
          </a:lstStyle>
          <a:p>
            <a:pPr>
              <a:defRPr/>
            </a:pPr>
            <a:fld id="{089175F5-876B-4C76-886E-FC91E159C587}" type="slidenum">
              <a:rPr lang="en-GB"/>
              <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Comparison">
    <p:spTree>
      <p:nvGrpSpPr>
        <p:cNvPr id="1" name=""/>
        <p:cNvGrpSpPr/>
        <p:nvPr/>
      </p:nvGrpSpPr>
      <p:grpSpPr bwMode="auto">
        <a:xfrm>
          <a:off x="0" y="0"/>
          <a:ext cx="0" cy="0"/>
          <a:chOff x="0" y="0"/>
          <a:chExt cx="0" cy="0"/>
        </a:xfrm>
      </p:grpSpPr>
      <p:sp>
        <p:nvSpPr>
          <p:cNvPr id="10" name="Title 9"/>
          <p:cNvSpPr>
            <a:spLocks noGrp="1"/>
          </p:cNvSpPr>
          <p:nvPr>
            <p:ph type="title"/>
          </p:nvPr>
        </p:nvSpPr>
        <p:spPr bwMode="auto">
          <a:xfrm>
            <a:off x="0" y="0"/>
            <a:ext cx="12192000" cy="1450757"/>
          </a:xfrm>
        </p:spPr>
        <p:txBody>
          <a:bodyPr/>
          <a:lstStyle/>
          <a:p>
            <a:pPr>
              <a:defRPr/>
            </a:pPr>
            <a:r>
              <a:rPr lang="en-US"/>
              <a:t>Click to edit Master title style</a:t>
            </a:r>
            <a:endParaRPr lang="en-US"/>
          </a:p>
        </p:txBody>
      </p:sp>
      <p:sp>
        <p:nvSpPr>
          <p:cNvPr id="3" name="Text Placeholder 2"/>
          <p:cNvSpPr>
            <a:spLocks noGrp="1"/>
          </p:cNvSpPr>
          <p:nvPr>
            <p:ph type="body" idx="1"/>
          </p:nvPr>
        </p:nvSpPr>
        <p:spPr bwMode="auto">
          <a:xfrm>
            <a:off x="-19050" y="1638232"/>
            <a:ext cx="6035039" cy="736282"/>
          </a:xfrm>
          <a:prstGeom prst="rect">
            <a:avLst/>
          </a:prstGeom>
          <a:solidFill>
            <a:srgbClr val="256C8D"/>
          </a:solidFill>
        </p:spPr>
        <p:txBody>
          <a:bodyPr lIns="91440" rIns="91440" anchor="ctr">
            <a:normAutofit/>
          </a:bodyPr>
          <a:lstStyle>
            <a:lvl1pPr marL="0" indent="0" algn="ctr">
              <a:buNone/>
              <a:defRPr sz="2000" b="0" cap="all">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US"/>
              <a:t>Click to edit Master text styles</a:t>
            </a:r>
            <a:endParaRPr/>
          </a:p>
        </p:txBody>
      </p:sp>
      <p:sp>
        <p:nvSpPr>
          <p:cNvPr id="4" name="Content Placeholder 3"/>
          <p:cNvSpPr>
            <a:spLocks noGrp="1"/>
          </p:cNvSpPr>
          <p:nvPr>
            <p:ph sz="half" idx="2"/>
          </p:nvPr>
        </p:nvSpPr>
        <p:spPr bwMode="auto">
          <a:xfrm>
            <a:off x="0" y="2391520"/>
            <a:ext cx="6035039" cy="3909706"/>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US"/>
          </a:p>
        </p:txBody>
      </p:sp>
      <p:sp>
        <p:nvSpPr>
          <p:cNvPr id="5" name="Text Placeholder 4"/>
          <p:cNvSpPr>
            <a:spLocks noGrp="1"/>
          </p:cNvSpPr>
          <p:nvPr>
            <p:ph type="body" sz="quarter" idx="3"/>
          </p:nvPr>
        </p:nvSpPr>
        <p:spPr bwMode="auto">
          <a:xfrm>
            <a:off x="6198870" y="1638232"/>
            <a:ext cx="5974080" cy="736282"/>
          </a:xfrm>
          <a:prstGeom prst="rect">
            <a:avLst/>
          </a:prstGeom>
          <a:solidFill>
            <a:srgbClr val="256C8D"/>
          </a:solidFill>
        </p:spPr>
        <p:txBody>
          <a:bodyPr lIns="91440" rIns="91440" anchor="ctr">
            <a:normAutofit/>
          </a:bodyPr>
          <a:lstStyle>
            <a:lvl1pPr marL="0" indent="0" algn="ctr">
              <a:buNone/>
              <a:defRPr sz="2000" b="0" cap="all">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US"/>
              <a:t>Click to edit Master text styles</a:t>
            </a:r>
            <a:endParaRPr/>
          </a:p>
        </p:txBody>
      </p:sp>
      <p:sp>
        <p:nvSpPr>
          <p:cNvPr id="6" name="Content Placeholder 5"/>
          <p:cNvSpPr>
            <a:spLocks noGrp="1"/>
          </p:cNvSpPr>
          <p:nvPr>
            <p:ph sz="quarter" idx="4"/>
          </p:nvPr>
        </p:nvSpPr>
        <p:spPr bwMode="auto">
          <a:xfrm>
            <a:off x="6217920" y="2391520"/>
            <a:ext cx="5974080" cy="3909706"/>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US"/>
          </a:p>
        </p:txBody>
      </p:sp>
      <p:sp>
        <p:nvSpPr>
          <p:cNvPr id="7" name="Footer Placeholder 4"/>
          <p:cNvSpPr>
            <a:spLocks noGrp="1"/>
          </p:cNvSpPr>
          <p:nvPr>
            <p:ph type="ftr" sz="quarter" idx="10"/>
          </p:nvPr>
        </p:nvSpPr>
        <p:spPr bwMode="auto"/>
        <p:txBody>
          <a:bodyPr/>
          <a:lstStyle>
            <a:lvl1pPr>
              <a:defRPr/>
            </a:lvl1p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endParaRPr/>
          </a:p>
        </p:txBody>
      </p:sp>
      <p:sp>
        <p:nvSpPr>
          <p:cNvPr id="8" name="Slide Number Placeholder 5"/>
          <p:cNvSpPr>
            <a:spLocks noGrp="1"/>
          </p:cNvSpPr>
          <p:nvPr>
            <p:ph type="sldNum" sz="quarter" idx="11"/>
          </p:nvPr>
        </p:nvSpPr>
        <p:spPr bwMode="auto"/>
        <p:txBody>
          <a:bodyPr/>
          <a:lstStyle>
            <a:lvl1pPr>
              <a:defRPr/>
            </a:lvl1pPr>
          </a:lstStyle>
          <a:p>
            <a:pPr>
              <a:defRPr/>
            </a:pPr>
            <a:fld id="{791A1CA5-5825-49F4-BE01-F37C492DFB0D}" type="slidenum">
              <a:rPr lang="en-GB"/>
              <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itleOnly" userDrawn="1">
  <p:cSld name="Title Only">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US"/>
              <a:t>Click to edit Master title style</a:t>
            </a:r>
            <a:endParaRPr lang="en-US"/>
          </a:p>
        </p:txBody>
      </p:sp>
      <p:sp>
        <p:nvSpPr>
          <p:cNvPr id="3" name="Footer Placeholder 4"/>
          <p:cNvSpPr>
            <a:spLocks noGrp="1"/>
          </p:cNvSpPr>
          <p:nvPr>
            <p:ph type="ftr" sz="quarter" idx="10"/>
          </p:nvPr>
        </p:nvSpPr>
        <p:spPr bwMode="auto"/>
        <p:txBody>
          <a:bodyPr/>
          <a:lstStyle>
            <a:lvl1pPr>
              <a:defRPr/>
            </a:lvl1p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endParaRPr/>
          </a:p>
        </p:txBody>
      </p:sp>
      <p:sp>
        <p:nvSpPr>
          <p:cNvPr id="4" name="Slide Number Placeholder 5"/>
          <p:cNvSpPr>
            <a:spLocks noGrp="1"/>
          </p:cNvSpPr>
          <p:nvPr>
            <p:ph type="sldNum" sz="quarter" idx="11"/>
          </p:nvPr>
        </p:nvSpPr>
        <p:spPr bwMode="auto"/>
        <p:txBody>
          <a:bodyPr/>
          <a:lstStyle>
            <a:lvl1pPr>
              <a:defRPr/>
            </a:lvl1pPr>
          </a:lstStyle>
          <a:p>
            <a:pPr>
              <a:defRPr/>
            </a:pPr>
            <a:fld id="{FADC77A9-B014-4641-96CC-178D8B23B2B7}" type="slidenum">
              <a:rPr lang="en-GB"/>
              <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0" type="blank" userDrawn="1">
  <p:cSld name="Blank">
    <p:spTree>
      <p:nvGrpSpPr>
        <p:cNvPr id="1" name=""/>
        <p:cNvGrpSpPr/>
        <p:nvPr/>
      </p:nvGrpSpPr>
      <p:grpSpPr bwMode="auto">
        <a:xfrm>
          <a:off x="0" y="0"/>
          <a:ext cx="0" cy="0"/>
          <a:chOff x="0" y="0"/>
          <a:chExt cx="0" cy="0"/>
        </a:xfrm>
      </p:grpSpPr>
      <p:sp>
        <p:nvSpPr>
          <p:cNvPr id="2" name="Rectangle 1"/>
          <p:cNvSpPr/>
          <p:nvPr/>
        </p:nvSpPr>
        <p:spPr bwMode="auto">
          <a:xfrm>
            <a:off x="-6350" y="6400800"/>
            <a:ext cx="12188825" cy="457200"/>
          </a:xfrm>
          <a:prstGeom prst="rect">
            <a:avLst/>
          </a:prstGeom>
          <a:solidFill>
            <a:srgbClr val="256C8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2"/>
          <p:cNvSpPr/>
          <p:nvPr/>
        </p:nvSpPr>
        <p:spPr bwMode="auto">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Footer Placeholder 4"/>
          <p:cNvSpPr>
            <a:spLocks noGrp="1"/>
          </p:cNvSpPr>
          <p:nvPr>
            <p:ph type="ftr" sz="quarter" idx="10"/>
          </p:nvPr>
        </p:nvSpPr>
        <p:spPr bwMode="auto"/>
        <p:txBody>
          <a:bodyPr/>
          <a:lstStyle>
            <a:lvl1pPr algn="ctr">
              <a:defRPr sz="1000" cap="all">
                <a:solidFill>
                  <a:schemeClr val="bg1"/>
                </a:solidFill>
              </a:defRPr>
            </a:lvl1p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endParaRPr/>
          </a:p>
        </p:txBody>
      </p:sp>
      <p:sp>
        <p:nvSpPr>
          <p:cNvPr id="5" name="Slide Number Placeholder 5"/>
          <p:cNvSpPr>
            <a:spLocks noGrp="1"/>
          </p:cNvSpPr>
          <p:nvPr>
            <p:ph type="sldNum" sz="quarter" idx="11"/>
          </p:nvPr>
        </p:nvSpPr>
        <p:spPr bwMode="auto"/>
        <p:txBody>
          <a:bodyPr/>
          <a:lstStyle>
            <a:lvl1pPr algn="r">
              <a:defRPr sz="1050">
                <a:solidFill>
                  <a:schemeClr val="bg1"/>
                </a:solidFill>
              </a:defRPr>
            </a:lvl1pPr>
          </a:lstStyle>
          <a:p>
            <a:pPr>
              <a:defRPr/>
            </a:pPr>
            <a:fld id="{FE24A3BB-6B2B-4F1D-987A-25B3D744AAF3}" type="slidenum">
              <a:rPr lang="en-GB"/>
              <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0" type="objTx" userDrawn="1">
  <p:cSld name="Content with Caption">
    <p:spTree>
      <p:nvGrpSpPr>
        <p:cNvPr id="1" name=""/>
        <p:cNvGrpSpPr/>
        <p:nvPr/>
      </p:nvGrpSpPr>
      <p:grpSpPr bwMode="auto">
        <a:xfrm>
          <a:off x="0" y="0"/>
          <a:ext cx="0" cy="0"/>
          <a:chOff x="0" y="0"/>
          <a:chExt cx="0" cy="0"/>
        </a:xfrm>
      </p:grpSpPr>
      <p:sp>
        <p:nvSpPr>
          <p:cNvPr id="5" name="Rectangle 4"/>
          <p:cNvSpPr/>
          <p:nvPr/>
        </p:nvSpPr>
        <p:spPr bwMode="auto">
          <a:xfrm>
            <a:off x="0" y="0"/>
            <a:ext cx="4051300" cy="6858000"/>
          </a:xfrm>
          <a:prstGeom prst="rect">
            <a:avLst/>
          </a:prstGeom>
          <a:solidFill>
            <a:srgbClr val="256C8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bwMode="auto">
          <a:xfrm>
            <a:off x="4040188" y="0"/>
            <a:ext cx="635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auto">
          <a:xfrm>
            <a:off x="218209" y="594358"/>
            <a:ext cx="3605646" cy="1812015"/>
          </a:xfrm>
        </p:spPr>
        <p:txBody>
          <a:bodyPr anchor="ctr" anchorCtr="0"/>
          <a:lstStyle>
            <a:lvl1pPr>
              <a:defRPr sz="3600" b="0">
                <a:solidFill>
                  <a:schemeClr val="bg1"/>
                </a:solidFill>
              </a:defRPr>
            </a:lvl1pPr>
          </a:lstStyle>
          <a:p>
            <a:pPr>
              <a:defRPr/>
            </a:pPr>
            <a:r>
              <a:rPr lang="en-US"/>
              <a:t>Click to edit Master title style</a:t>
            </a:r>
            <a:endParaRPr/>
          </a:p>
        </p:txBody>
      </p:sp>
      <p:sp>
        <p:nvSpPr>
          <p:cNvPr id="3" name="Content Placeholder 2"/>
          <p:cNvSpPr>
            <a:spLocks noGrp="1"/>
          </p:cNvSpPr>
          <p:nvPr>
            <p:ph idx="1"/>
          </p:nvPr>
        </p:nvSpPr>
        <p:spPr bwMode="auto">
          <a:xfrm>
            <a:off x="4320295" y="594358"/>
            <a:ext cx="7577296" cy="5710845"/>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4" name="Text Placeholder 3"/>
          <p:cNvSpPr>
            <a:spLocks noGrp="1"/>
          </p:cNvSpPr>
          <p:nvPr>
            <p:ph type="body" sz="half" idx="2"/>
          </p:nvPr>
        </p:nvSpPr>
        <p:spPr bwMode="auto">
          <a:xfrm>
            <a:off x="218209" y="2406374"/>
            <a:ext cx="3605646" cy="3898830"/>
          </a:xfrm>
        </p:spPr>
        <p:txBody>
          <a:bodyPr lIns="91440" rIns="91440">
            <a:normAutofit/>
          </a:bodyPr>
          <a:lstStyle>
            <a:lvl1pPr marL="0" indent="0">
              <a:buNone/>
              <a:defRPr sz="15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en-US"/>
              <a:t>Click to edit Master text styles</a:t>
            </a:r>
            <a:endParaRPr/>
          </a:p>
        </p:txBody>
      </p:sp>
      <p:sp>
        <p:nvSpPr>
          <p:cNvPr id="7" name="Slide Number Placeholder 5"/>
          <p:cNvSpPr>
            <a:spLocks noGrp="1"/>
          </p:cNvSpPr>
          <p:nvPr>
            <p:ph type="sldNum" sz="quarter" idx="10"/>
          </p:nvPr>
        </p:nvSpPr>
        <p:spPr bwMode="auto"/>
        <p:txBody>
          <a:bodyPr/>
          <a:lstStyle>
            <a:lvl1pPr algn="r">
              <a:defRPr sz="1050">
                <a:solidFill>
                  <a:schemeClr val="tx1"/>
                </a:solidFill>
              </a:defRPr>
            </a:lvl1pPr>
          </a:lstStyle>
          <a:p>
            <a:pPr>
              <a:defRPr/>
            </a:pPr>
            <a:fld id="{3B4C072F-CBA2-45F6-95CB-89F7CA44F4B1}" type="slidenum">
              <a:rPr lang="en-GB"/>
              <a:t/>
            </a:fld>
            <a:endParaRPr lang="en-GB"/>
          </a:p>
        </p:txBody>
      </p:sp>
      <p:sp>
        <p:nvSpPr>
          <p:cNvPr id="8" name="Footer Placeholder 4"/>
          <p:cNvSpPr>
            <a:spLocks noGrp="1"/>
          </p:cNvSpPr>
          <p:nvPr>
            <p:ph type="ftr" sz="quarter" idx="11"/>
          </p:nvPr>
        </p:nvSpPr>
        <p:spPr bwMode="auto">
          <a:xfrm>
            <a:off x="0" y="6305550"/>
            <a:ext cx="4103688" cy="519113"/>
          </a:xfrm>
        </p:spPr>
        <p:txBody>
          <a:bodyPr/>
          <a:lstStyle>
            <a:lvl1pPr algn="ctr">
              <a:defRPr sz="1000" cap="all">
                <a:solidFill>
                  <a:schemeClr val="bg1"/>
                </a:solidFill>
              </a:defRPr>
            </a:lvl1pPr>
          </a:lstStyle>
          <a:p>
            <a:pPr>
              <a:defRPr/>
            </a:pPr>
            <a:r>
              <a:rPr lang="ru-RU"/>
              <a:t> Европейска Рамка на дигиталните компетентности</a:t>
            </a:r>
            <a:br>
              <a:rPr lang="en-GB"/>
            </a:br>
            <a:r>
              <a:rPr lang="ru-RU"/>
              <a:t>с петте области на дигитална компетентност и 21 дигитални умения/ компетентности (DigComp 2.1)</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0" type="picTx" userDrawn="1">
  <p:cSld name="Picture with Caption">
    <p:spTree>
      <p:nvGrpSpPr>
        <p:cNvPr id="1" name=""/>
        <p:cNvGrpSpPr/>
        <p:nvPr/>
      </p:nvGrpSpPr>
      <p:grpSpPr bwMode="auto">
        <a:xfrm>
          <a:off x="0" y="0"/>
          <a:ext cx="0" cy="0"/>
          <a:chOff x="0" y="0"/>
          <a:chExt cx="0" cy="0"/>
        </a:xfrm>
      </p:grpSpPr>
      <p:sp>
        <p:nvSpPr>
          <p:cNvPr id="5" name="Rectangle 4"/>
          <p:cNvSpPr/>
          <p:nvPr/>
        </p:nvSpPr>
        <p:spPr bwMode="auto">
          <a:xfrm>
            <a:off x="0" y="4953000"/>
            <a:ext cx="12188825" cy="1905000"/>
          </a:xfrm>
          <a:prstGeom prst="rect">
            <a:avLst/>
          </a:prstGeom>
          <a:solidFill>
            <a:srgbClr val="256C8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bwMode="auto">
          <a:xfrm>
            <a:off x="0" y="4914900"/>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auto">
          <a:xfrm>
            <a:off x="1097280" y="5074920"/>
            <a:ext cx="10113264" cy="822960"/>
          </a:xfrm>
        </p:spPr>
        <p:txBody>
          <a:bodyPr tIns="0" bIns="0">
            <a:noAutofit/>
          </a:bodyPr>
          <a:lstStyle>
            <a:lvl1pPr>
              <a:defRPr sz="3600" b="0">
                <a:solidFill>
                  <a:schemeClr val="bg1"/>
                </a:solidFill>
              </a:defRPr>
            </a:lvl1pPr>
          </a:lstStyle>
          <a:p>
            <a:pPr>
              <a:defRPr/>
            </a:pPr>
            <a:r>
              <a:rPr lang="en-US"/>
              <a:t>Click to edit Master title style</a:t>
            </a:r>
            <a:endParaRPr/>
          </a:p>
        </p:txBody>
      </p:sp>
      <p:sp>
        <p:nvSpPr>
          <p:cNvPr id="3" name="Picture Placeholder 2"/>
          <p:cNvSpPr>
            <a:spLocks noChangeAspect="1" noGrp="1"/>
          </p:cNvSpPr>
          <p:nvPr>
            <p:ph type="pic" idx="1"/>
          </p:nvPr>
        </p:nvSpPr>
        <p:spPr bwMode="auto">
          <a:xfrm>
            <a:off x="15" y="0"/>
            <a:ext cx="12191985" cy="4915076"/>
          </a:xfrm>
          <a:prstGeom prst="rect">
            <a:avLst/>
          </a:prstGeom>
          <a:blipFill>
            <a:blip r:embed="rId2"/>
            <a:stretch/>
          </a:blipFill>
        </p:spPr>
        <p:txBody>
          <a:bodyPr lIns="457200" tIns="457200" rtlCol="0">
            <a:normAutofit/>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defRPr/>
            </a:pPr>
            <a:r>
              <a:rPr lang="en-US"/>
              <a:t>Click icon to add picture</a:t>
            </a:r>
            <a:endParaRPr lang="en-US"/>
          </a:p>
        </p:txBody>
      </p:sp>
      <p:sp>
        <p:nvSpPr>
          <p:cNvPr id="4" name="Text Placeholder 3"/>
          <p:cNvSpPr>
            <a:spLocks noGrp="1"/>
          </p:cNvSpPr>
          <p:nvPr>
            <p:ph type="body" sz="half" idx="2"/>
          </p:nvPr>
        </p:nvSpPr>
        <p:spPr bwMode="auto">
          <a:xfrm>
            <a:off x="1097280" y="5907023"/>
            <a:ext cx="10113264" cy="594360"/>
          </a:xfrm>
        </p:spPr>
        <p:txBody>
          <a:bodyPr lIns="91440" tIns="0" rIns="91440" bIns="0">
            <a:normAutofit/>
          </a:bodyPr>
          <a:lstStyle>
            <a:lvl1pPr marL="0" indent="0" algn="ctr">
              <a:spcBef>
                <a:spcPts val="0"/>
              </a:spcBef>
              <a:spcAft>
                <a:spcPts val="600"/>
              </a:spcAft>
              <a:buNone/>
              <a:defRPr sz="15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en-US"/>
              <a:t>Click to edit Master text styles</a:t>
            </a:r>
            <a:endParaRPr/>
          </a:p>
        </p:txBody>
      </p:sp>
      <p:sp>
        <p:nvSpPr>
          <p:cNvPr id="7" name="Footer Placeholder 4"/>
          <p:cNvSpPr>
            <a:spLocks noGrp="1"/>
          </p:cNvSpPr>
          <p:nvPr>
            <p:ph type="ftr" sz="quarter" idx="10"/>
          </p:nvPr>
        </p:nvSpPr>
        <p:spPr bwMode="auto"/>
        <p:txBody>
          <a:bodyPr/>
          <a:lstStyle>
            <a:lvl1pPr algn="ctr">
              <a:defRPr sz="1000" cap="all">
                <a:solidFill>
                  <a:schemeClr val="bg1"/>
                </a:solidFill>
              </a:defRPr>
            </a:lvl1p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endParaRPr/>
          </a:p>
        </p:txBody>
      </p:sp>
      <p:sp>
        <p:nvSpPr>
          <p:cNvPr id="8" name="Slide Number Placeholder 5"/>
          <p:cNvSpPr>
            <a:spLocks noGrp="1"/>
          </p:cNvSpPr>
          <p:nvPr>
            <p:ph type="sldNum" sz="quarter" idx="11"/>
          </p:nvPr>
        </p:nvSpPr>
        <p:spPr bwMode="auto"/>
        <p:txBody>
          <a:bodyPr/>
          <a:lstStyle>
            <a:lvl1pPr algn="r">
              <a:defRPr sz="1050">
                <a:solidFill>
                  <a:schemeClr val="bg1"/>
                </a:solidFill>
              </a:defRPr>
            </a:lvl1pPr>
          </a:lstStyle>
          <a:p>
            <a:pPr>
              <a:defRPr/>
            </a:pPr>
            <a:fld id="{BE4BD8AB-2F22-4CB9-94B9-3B7251888219}" type="slidenum">
              <a:rPr lang="en-GB"/>
              <a:t/>
            </a:fld>
            <a:endParaRPr lang="en-GB"/>
          </a:p>
        </p:txBody>
      </p:sp>
    </p:spTree>
  </p:cSld>
  <p:clrMapOvr>
    <a:masterClrMapping/>
  </p:clrMapOvr>
</p:sldLayout>
</file>

<file path=ppt/slideMasters/_rels/slideMaster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0">
  <p:cSld name="">
    <p:bg>
      <p:bgPr shadeToTitle="0">
        <a:solidFill>
          <a:schemeClr val="bg1"/>
        </a:solidFill>
      </p:bgPr>
    </p:bg>
    <p:spTree>
      <p:nvGrpSpPr>
        <p:cNvPr id="1" name=""/>
        <p:cNvGrpSpPr/>
        <p:nvPr/>
      </p:nvGrpSpPr>
      <p:grpSpPr bwMode="auto">
        <a:xfrm>
          <a:off x="0" y="0"/>
          <a:ext cx="0" cy="0"/>
          <a:chOff x="0" y="0"/>
          <a:chExt cx="0" cy="0"/>
        </a:xfrm>
      </p:grpSpPr>
      <p:sp>
        <p:nvSpPr>
          <p:cNvPr id="7" name="Rectangle 6"/>
          <p:cNvSpPr/>
          <p:nvPr userDrawn="1"/>
        </p:nvSpPr>
        <p:spPr bwMode="auto">
          <a:xfrm>
            <a:off x="0" y="6400800"/>
            <a:ext cx="12192000" cy="457200"/>
          </a:xfrm>
          <a:prstGeom prst="rect">
            <a:avLst/>
          </a:prstGeom>
          <a:solidFill>
            <a:srgbClr val="256C8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bwMode="auto">
          <a:xfrm>
            <a:off x="0" y="6334125"/>
            <a:ext cx="12192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bwMode="auto">
          <a:xfrm>
            <a:off x="0" y="0"/>
            <a:ext cx="12192000" cy="1200727"/>
          </a:xfrm>
          <a:prstGeom prst="rect">
            <a:avLst/>
          </a:prstGeom>
        </p:spPr>
        <p:txBody>
          <a:bodyPr vert="horz" lIns="91440" tIns="45720" rIns="91440" bIns="45720" rtlCol="0" anchor="b">
            <a:normAutofit/>
          </a:bodyPr>
          <a:lstStyle/>
          <a:p>
            <a:pPr>
              <a:defRPr/>
            </a:pPr>
            <a:r>
              <a:rPr lang="en-US"/>
              <a:t>Click to edit Master title style</a:t>
            </a:r>
            <a:endParaRPr/>
          </a:p>
        </p:txBody>
      </p:sp>
      <p:sp>
        <p:nvSpPr>
          <p:cNvPr id="1029" name="Text Placeholder 2"/>
          <p:cNvSpPr>
            <a:spLocks noGrp="1"/>
          </p:cNvSpPr>
          <p:nvPr>
            <p:ph type="body" idx="1"/>
          </p:nvPr>
        </p:nvSpPr>
        <p:spPr bwMode="auto">
          <a:xfrm>
            <a:off x="323272" y="1620838"/>
            <a:ext cx="11536219" cy="4679950"/>
          </a:xfrm>
          <a:prstGeom prst="rect">
            <a:avLst/>
          </a:prstGeom>
          <a:noFill/>
          <a:ln>
            <a:noFill/>
          </a:ln>
        </p:spPr>
        <p:txBody>
          <a:bodyPr vert="horz" wrap="square" lIns="72000" tIns="72000" rIns="72000" bIns="72000" numCol="1" anchor="t" anchorCtr="0" compatLnSpc="1">
            <a:prstTxWarp prst="textNoShape"/>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11" name="Footer Placeholder 4"/>
          <p:cNvSpPr>
            <a:spLocks noGrp="1"/>
          </p:cNvSpPr>
          <p:nvPr>
            <p:ph type="ftr" sz="quarter" idx="3"/>
          </p:nvPr>
        </p:nvSpPr>
        <p:spPr bwMode="auto">
          <a:xfrm>
            <a:off x="0" y="6459538"/>
            <a:ext cx="10671175" cy="365125"/>
          </a:xfrm>
          <a:prstGeom prst="rect">
            <a:avLst/>
          </a:prstGeom>
        </p:spPr>
        <p:txBody>
          <a:bodyPr vert="horz" lIns="36000" tIns="36000" rIns="36000" bIns="36000" rtlCol="0" anchor="ctr"/>
          <a:lstStyle>
            <a:lvl1pPr algn="ctr">
              <a:spcBef>
                <a:spcPts val="0"/>
              </a:spcBef>
              <a:spcAft>
                <a:spcPts val="0"/>
              </a:spcAft>
              <a:defRPr sz="1000" cap="all">
                <a:solidFill>
                  <a:schemeClr val="bg1"/>
                </a:solidFill>
                <a:latin typeface="+mn-lt"/>
              </a:defRPr>
            </a:lvl1p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endParaRPr/>
          </a:p>
        </p:txBody>
      </p:sp>
      <p:sp>
        <p:nvSpPr>
          <p:cNvPr id="12" name="Slide Number Placeholder 5"/>
          <p:cNvSpPr>
            <a:spLocks noGrp="1"/>
          </p:cNvSpPr>
          <p:nvPr>
            <p:ph type="sldNum" sz="quarter" idx="4"/>
          </p:nvPr>
        </p:nvSpPr>
        <p:spPr bwMode="auto">
          <a:xfrm>
            <a:off x="10866438" y="6459538"/>
            <a:ext cx="1312862" cy="365125"/>
          </a:xfrm>
          <a:prstGeom prst="rect">
            <a:avLst/>
          </a:prstGeom>
        </p:spPr>
        <p:txBody>
          <a:bodyPr vert="horz" lIns="91440" tIns="45720" rIns="91440" bIns="45720" rtlCol="0" anchor="ctr"/>
          <a:lstStyle>
            <a:lvl1pPr algn="r">
              <a:spcBef>
                <a:spcPts val="0"/>
              </a:spcBef>
              <a:spcAft>
                <a:spcPts val="0"/>
              </a:spcAft>
              <a:defRPr sz="1050">
                <a:solidFill>
                  <a:schemeClr val="bg1"/>
                </a:solidFill>
                <a:latin typeface="+mn-lt"/>
              </a:defRPr>
            </a:lvl1pPr>
          </a:lstStyle>
          <a:p>
            <a:pPr>
              <a:defRPr/>
            </a:pPr>
            <a:fld id="{9BE8E2A1-9E2A-44C8-B01C-B7C500DBAB30}" type="slidenum">
              <a:rPr lang="en-GB"/>
              <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1" hdr="0" sldNum="0"/>
  <p:txStyles>
    <p:titleStyle>
      <a:lvl1pPr algn="ctr">
        <a:lnSpc>
          <a:spcPct val="85000"/>
        </a:lnSpc>
        <a:spcBef>
          <a:spcPts val="0"/>
        </a:spcBef>
        <a:spcAft>
          <a:spcPts val="0"/>
        </a:spcAft>
        <a:defRPr sz="4800" spc="-50">
          <a:solidFill>
            <a:schemeClr val="tx1"/>
          </a:solidFill>
          <a:latin typeface="+mj-lt"/>
          <a:ea typeface="+mj-ea"/>
          <a:cs typeface="+mj-cs"/>
        </a:defRPr>
      </a:lvl1pPr>
      <a:lvl2pPr algn="ctr">
        <a:lnSpc>
          <a:spcPct val="85000"/>
        </a:lnSpc>
        <a:spcBef>
          <a:spcPts val="0"/>
        </a:spcBef>
        <a:spcAft>
          <a:spcPts val="0"/>
        </a:spcAft>
        <a:defRPr sz="4800">
          <a:solidFill>
            <a:schemeClr val="tx1"/>
          </a:solidFill>
          <a:latin typeface="Calibri"/>
        </a:defRPr>
      </a:lvl2pPr>
      <a:lvl3pPr algn="ctr">
        <a:lnSpc>
          <a:spcPct val="85000"/>
        </a:lnSpc>
        <a:spcBef>
          <a:spcPts val="0"/>
        </a:spcBef>
        <a:spcAft>
          <a:spcPts val="0"/>
        </a:spcAft>
        <a:defRPr sz="4800">
          <a:solidFill>
            <a:schemeClr val="tx1"/>
          </a:solidFill>
          <a:latin typeface="Calibri"/>
        </a:defRPr>
      </a:lvl3pPr>
      <a:lvl4pPr algn="ctr">
        <a:lnSpc>
          <a:spcPct val="85000"/>
        </a:lnSpc>
        <a:spcBef>
          <a:spcPts val="0"/>
        </a:spcBef>
        <a:spcAft>
          <a:spcPts val="0"/>
        </a:spcAft>
        <a:defRPr sz="4800">
          <a:solidFill>
            <a:schemeClr val="tx1"/>
          </a:solidFill>
          <a:latin typeface="Calibri"/>
        </a:defRPr>
      </a:lvl4pPr>
      <a:lvl5pPr algn="ctr">
        <a:lnSpc>
          <a:spcPct val="85000"/>
        </a:lnSpc>
        <a:spcBef>
          <a:spcPts val="0"/>
        </a:spcBef>
        <a:spcAft>
          <a:spcPts val="0"/>
        </a:spcAft>
        <a:defRPr sz="4800">
          <a:solidFill>
            <a:schemeClr val="tx1"/>
          </a:solidFill>
          <a:latin typeface="Calibri"/>
        </a:defRPr>
      </a:lvl5pPr>
      <a:lvl6pPr marL="457200" algn="ctr">
        <a:lnSpc>
          <a:spcPct val="85000"/>
        </a:lnSpc>
        <a:spcBef>
          <a:spcPts val="0"/>
        </a:spcBef>
        <a:spcAft>
          <a:spcPts val="0"/>
        </a:spcAft>
        <a:defRPr sz="4800">
          <a:solidFill>
            <a:schemeClr val="tx1"/>
          </a:solidFill>
          <a:latin typeface="Calibri"/>
        </a:defRPr>
      </a:lvl6pPr>
      <a:lvl7pPr marL="914400" algn="ctr">
        <a:lnSpc>
          <a:spcPct val="85000"/>
        </a:lnSpc>
        <a:spcBef>
          <a:spcPts val="0"/>
        </a:spcBef>
        <a:spcAft>
          <a:spcPts val="0"/>
        </a:spcAft>
        <a:defRPr sz="4800">
          <a:solidFill>
            <a:schemeClr val="tx1"/>
          </a:solidFill>
          <a:latin typeface="Calibri"/>
        </a:defRPr>
      </a:lvl7pPr>
      <a:lvl8pPr marL="1371600" algn="ctr">
        <a:lnSpc>
          <a:spcPct val="85000"/>
        </a:lnSpc>
        <a:spcBef>
          <a:spcPts val="0"/>
        </a:spcBef>
        <a:spcAft>
          <a:spcPts val="0"/>
        </a:spcAft>
        <a:defRPr sz="4800">
          <a:solidFill>
            <a:schemeClr val="tx1"/>
          </a:solidFill>
          <a:latin typeface="Calibri"/>
        </a:defRPr>
      </a:lvl8pPr>
      <a:lvl9pPr marL="1828800" algn="ctr">
        <a:lnSpc>
          <a:spcPct val="85000"/>
        </a:lnSpc>
        <a:spcBef>
          <a:spcPts val="0"/>
        </a:spcBef>
        <a:spcAft>
          <a:spcPts val="0"/>
        </a:spcAft>
        <a:defRPr sz="4800">
          <a:solidFill>
            <a:schemeClr val="tx1"/>
          </a:solidFill>
          <a:latin typeface="Calibri"/>
        </a:defRPr>
      </a:lvl9pPr>
    </p:titleStyle>
    <p:bodyStyle>
      <a:lvl1pPr marL="90488" indent="-144000" algn="l">
        <a:lnSpc>
          <a:spcPct val="90000"/>
        </a:lnSpc>
        <a:spcBef>
          <a:spcPts val="1200"/>
        </a:spcBef>
        <a:spcAft>
          <a:spcPts val="200"/>
        </a:spcAft>
        <a:buClr>
          <a:schemeClr val="accent1"/>
        </a:buClr>
        <a:buSzPct val="100000"/>
        <a:buFont typeface="Arial"/>
        <a:buChar char="•"/>
        <a:defRPr sz="2800">
          <a:solidFill>
            <a:schemeClr val="tx1"/>
          </a:solidFill>
          <a:latin typeface="+mn-lt"/>
          <a:ea typeface="+mn-ea"/>
          <a:cs typeface="+mn-cs"/>
        </a:defRPr>
      </a:lvl1pPr>
      <a:lvl2pPr marL="382588" indent="-182563" algn="l">
        <a:lnSpc>
          <a:spcPct val="90000"/>
        </a:lnSpc>
        <a:spcBef>
          <a:spcPts val="200"/>
        </a:spcBef>
        <a:spcAft>
          <a:spcPts val="400"/>
        </a:spcAft>
        <a:buClr>
          <a:schemeClr val="accent1"/>
        </a:buClr>
        <a:buFont typeface="Arial"/>
        <a:buChar char="•"/>
        <a:defRPr sz="2400">
          <a:solidFill>
            <a:schemeClr val="tx1"/>
          </a:solidFill>
          <a:latin typeface="+mn-lt"/>
          <a:ea typeface="+mn-ea"/>
          <a:cs typeface="+mn-cs"/>
        </a:defRPr>
      </a:lvl2pPr>
      <a:lvl3pPr marL="566738" indent="-182563" algn="l">
        <a:lnSpc>
          <a:spcPct val="90000"/>
        </a:lnSpc>
        <a:spcBef>
          <a:spcPts val="200"/>
        </a:spcBef>
        <a:spcAft>
          <a:spcPts val="400"/>
        </a:spcAft>
        <a:buClr>
          <a:schemeClr val="accent1"/>
        </a:buClr>
        <a:buFont typeface="Arial"/>
        <a:buChar char="•"/>
        <a:defRPr>
          <a:solidFill>
            <a:schemeClr val="tx1"/>
          </a:solidFill>
          <a:latin typeface="+mn-lt"/>
          <a:ea typeface="+mn-ea"/>
          <a:cs typeface="+mn-cs"/>
        </a:defRPr>
      </a:lvl3pPr>
      <a:lvl4pPr marL="749300" indent="-182563" algn="l">
        <a:lnSpc>
          <a:spcPct val="90000"/>
        </a:lnSpc>
        <a:spcBef>
          <a:spcPts val="200"/>
        </a:spcBef>
        <a:spcAft>
          <a:spcPts val="400"/>
        </a:spcAft>
        <a:buClr>
          <a:schemeClr val="accent1"/>
        </a:buClr>
        <a:buFont typeface="Arial"/>
        <a:buChar char="•"/>
        <a:defRPr>
          <a:solidFill>
            <a:schemeClr val="tx1"/>
          </a:solidFill>
          <a:latin typeface="+mn-lt"/>
          <a:ea typeface="+mn-ea"/>
          <a:cs typeface="+mn-cs"/>
        </a:defRPr>
      </a:lvl4pPr>
      <a:lvl5pPr marL="931863" indent="-182563" algn="l">
        <a:lnSpc>
          <a:spcPct val="90000"/>
        </a:lnSpc>
        <a:spcBef>
          <a:spcPts val="200"/>
        </a:spcBef>
        <a:spcAft>
          <a:spcPts val="400"/>
        </a:spcAft>
        <a:buClr>
          <a:schemeClr val="accent1"/>
        </a:buClr>
        <a:buFont typeface="Arial"/>
        <a:buChar char="•"/>
        <a:defRPr>
          <a:solidFill>
            <a:schemeClr val="tx1"/>
          </a:solidFill>
          <a:latin typeface="+mn-lt"/>
          <a:ea typeface="+mn-ea"/>
          <a:cs typeface="+mn-cs"/>
        </a:defRPr>
      </a:lvl5pPr>
      <a:lvl6pPr marL="1100000" indent="-228600" algn="l" defTabSz="914400">
        <a:lnSpc>
          <a:spcPct val="90000"/>
        </a:lnSpc>
        <a:spcBef>
          <a:spcPts val="200"/>
        </a:spcBef>
        <a:spcAft>
          <a:spcPts val="400"/>
        </a:spcAft>
        <a:buClr>
          <a:schemeClr val="accent1"/>
        </a:buClr>
        <a:buFont typeface="Calibri"/>
        <a:buChar char="◦"/>
        <a:defRPr sz="1400">
          <a:solidFill>
            <a:schemeClr val="tx1">
              <a:lumMod val="75000"/>
              <a:lumOff val="25000"/>
            </a:schemeClr>
          </a:solidFill>
          <a:latin typeface="+mn-lt"/>
          <a:ea typeface="+mn-ea"/>
          <a:cs typeface="+mn-cs"/>
        </a:defRPr>
      </a:lvl6pPr>
      <a:lvl7pPr marL="1300000" indent="-228600" algn="l" defTabSz="914400">
        <a:lnSpc>
          <a:spcPct val="90000"/>
        </a:lnSpc>
        <a:spcBef>
          <a:spcPts val="200"/>
        </a:spcBef>
        <a:spcAft>
          <a:spcPts val="400"/>
        </a:spcAft>
        <a:buClr>
          <a:schemeClr val="accent1"/>
        </a:buClr>
        <a:buFont typeface="Calibri"/>
        <a:buChar char="◦"/>
        <a:defRPr sz="1400">
          <a:solidFill>
            <a:schemeClr val="tx1">
              <a:lumMod val="75000"/>
              <a:lumOff val="25000"/>
            </a:schemeClr>
          </a:solidFill>
          <a:latin typeface="+mn-lt"/>
          <a:ea typeface="+mn-ea"/>
          <a:cs typeface="+mn-cs"/>
        </a:defRPr>
      </a:lvl7pPr>
      <a:lvl8pPr marL="1500000" indent="-228600" algn="l" defTabSz="914400">
        <a:lnSpc>
          <a:spcPct val="90000"/>
        </a:lnSpc>
        <a:spcBef>
          <a:spcPts val="200"/>
        </a:spcBef>
        <a:spcAft>
          <a:spcPts val="400"/>
        </a:spcAft>
        <a:buClr>
          <a:schemeClr val="accent1"/>
        </a:buClr>
        <a:buFont typeface="Calibri"/>
        <a:buChar char="◦"/>
        <a:defRPr sz="1400">
          <a:solidFill>
            <a:schemeClr val="tx1">
              <a:lumMod val="75000"/>
              <a:lumOff val="25000"/>
            </a:schemeClr>
          </a:solidFill>
          <a:latin typeface="+mn-lt"/>
          <a:ea typeface="+mn-ea"/>
          <a:cs typeface="+mn-cs"/>
        </a:defRPr>
      </a:lvl8pPr>
      <a:lvl9pPr marL="1700000" indent="-228600" algn="l" defTabSz="914400">
        <a:lnSpc>
          <a:spcPct val="90000"/>
        </a:lnSpc>
        <a:spcBef>
          <a:spcPts val="200"/>
        </a:spcBef>
        <a:spcAft>
          <a:spcPts val="400"/>
        </a:spcAft>
        <a:buClr>
          <a:schemeClr val="accent1"/>
        </a:buClr>
        <a:buFont typeface="Calibri"/>
        <a:buChar char="◦"/>
        <a:defRPr sz="1400">
          <a:solidFill>
            <a:schemeClr val="tx1">
              <a:lumMod val="75000"/>
              <a:lumOff val="25000"/>
            </a:schemeClr>
          </a:solidFill>
          <a:latin typeface="+mn-lt"/>
          <a:ea typeface="+mn-ea"/>
          <a:cs typeface="+mn-cs"/>
        </a:defRPr>
      </a:lvl9pPr>
    </p:bodyStyle>
    <p:other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5" name="Title 4"/>
          <p:cNvSpPr>
            <a:spLocks noGrp="1"/>
          </p:cNvSpPr>
          <p:nvPr>
            <p:ph type="ctrTitle"/>
          </p:nvPr>
        </p:nvSpPr>
        <p:spPr bwMode="auto"/>
        <p:txBody>
          <a:bodyPr/>
          <a:lstStyle/>
          <a:p>
            <a:pPr>
              <a:defRPr/>
            </a:pPr>
            <a:r>
              <a:rPr lang="bg-BG"/>
              <a:t>Авторско</a:t>
            </a:r>
            <a:r>
              <a:rPr lang="en-US"/>
              <a:t> </a:t>
            </a:r>
            <a:r>
              <a:rPr lang="bg-BG"/>
              <a:t>право и лицензи</a:t>
            </a:r>
            <a:endParaRPr/>
          </a:p>
        </p:txBody>
      </p:sp>
      <p:sp>
        <p:nvSpPr>
          <p:cNvPr id="6" name="Subtitle 5"/>
          <p:cNvSpPr>
            <a:spLocks noGrp="1"/>
          </p:cNvSpPr>
          <p:nvPr>
            <p:ph type="subTitle" idx="1"/>
          </p:nvPr>
        </p:nvSpPr>
        <p:spPr bwMode="auto"/>
        <p:txBody>
          <a:bodyPr/>
          <a:lstStyle/>
          <a:p>
            <a:pPr>
              <a:defRPr/>
            </a:pPr>
            <a:r>
              <a:rPr lang="bg-BG"/>
              <a:t>Мултимедийна презентация</a:t>
            </a:r>
            <a:endParaRPr lang="en-US"/>
          </a:p>
        </p:txBody>
      </p:sp>
      <p:sp>
        <p:nvSpPr>
          <p:cNvPr id="4" name="Footer Placeholder 3"/>
          <p:cNvSpPr>
            <a:spLocks noGrp="1"/>
          </p:cNvSpPr>
          <p:nvPr>
            <p:ph type="ftr" sz="quarter" idx="11"/>
          </p:nvPr>
        </p:nvSpPr>
        <p:spPr bwMode="auto"/>
        <p:txBody>
          <a:bodyPr/>
          <a:lstStyle/>
          <a:p>
            <a:pPr>
              <a:defRPr/>
            </a:pPr>
            <a:r>
              <a:rPr lang="ru-RU"/>
              <a:t> Европейска Рамка на дигиталните компетентности с петте области на дигитална компетентност</a:t>
            </a:r>
            <a:br>
              <a:rPr lang="en-GB"/>
            </a:br>
            <a:r>
              <a:rPr lang="ru-RU"/>
              <a:t>и 21 дигитални умения/ компетентности (DigComp 2.1)</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3" name="Content Placeholder 2"/>
          <p:cNvSpPr>
            <a:spLocks noGrp="1"/>
          </p:cNvSpPr>
          <p:nvPr>
            <p:ph idx="1"/>
          </p:nvPr>
        </p:nvSpPr>
        <p:spPr bwMode="auto">
          <a:xfrm>
            <a:off x="175491" y="1394691"/>
            <a:ext cx="12016509" cy="4906097"/>
          </a:xfrm>
        </p:spPr>
        <p:txBody>
          <a:bodyPr/>
          <a:lstStyle/>
          <a:p>
            <a:pPr>
              <a:defRPr/>
            </a:pPr>
            <a:r>
              <a:rPr lang="bg-BG" sz="2400"/>
              <a:t>Фондацията за свободен софтуер (ФСС) (</a:t>
            </a:r>
            <a:r>
              <a:rPr lang="en-GB" sz="2400"/>
              <a:t>Free Software Foundation (FSF)) </a:t>
            </a:r>
            <a:endParaRPr lang="bg-BG" sz="2400"/>
          </a:p>
          <a:p>
            <a:pPr>
              <a:defRPr/>
            </a:pPr>
            <a:r>
              <a:rPr lang="bg-BG" sz="2400"/>
              <a:t>Свободен софтуер (</a:t>
            </a:r>
            <a:r>
              <a:rPr lang="en-GB" sz="2400"/>
              <a:t>free software</a:t>
            </a:r>
            <a:r>
              <a:rPr lang="bg-BG" sz="2400"/>
              <a:t>) – софтуер с отворен код (</a:t>
            </a:r>
            <a:r>
              <a:rPr lang="en-GB" sz="2400"/>
              <a:t>open source</a:t>
            </a:r>
            <a:r>
              <a:rPr lang="bg-BG" sz="2400"/>
              <a:t>)</a:t>
            </a:r>
            <a:endParaRPr/>
          </a:p>
          <a:p>
            <a:pPr>
              <a:defRPr/>
            </a:pPr>
            <a:r>
              <a:rPr lang="bg-BG" sz="2400"/>
              <a:t> Общ публичен лиценз на GNU – регламентира основно разпространението на свободен софтуер</a:t>
            </a:r>
            <a:endParaRPr/>
          </a:p>
        </p:txBody>
      </p:sp>
      <p:sp>
        <p:nvSpPr>
          <p:cNvPr id="7" name="Content Placeholder 2"/>
          <p:cNvSpPr txBox="1"/>
          <p:nvPr/>
        </p:nvSpPr>
        <p:spPr bwMode="auto">
          <a:xfrm>
            <a:off x="184728" y="3112655"/>
            <a:ext cx="8266545" cy="4864534"/>
          </a:xfrm>
          <a:prstGeom prst="rect">
            <a:avLst/>
          </a:prstGeom>
          <a:noFill/>
          <a:ln>
            <a:noFill/>
          </a:ln>
        </p:spPr>
        <p:txBody>
          <a:bodyPr vert="horz" wrap="square" lIns="72000" tIns="72000" rIns="72000" bIns="72000" numCol="1" anchor="t" anchorCtr="0" compatLnSpc="1">
            <a:prstTxWarp prst="textNoShape"/>
          </a:bodyPr>
          <a:lstStyle>
            <a:lvl1pPr marL="90488" indent="-144000" algn="l">
              <a:lnSpc>
                <a:spcPct val="90000"/>
              </a:lnSpc>
              <a:spcBef>
                <a:spcPts val="1200"/>
              </a:spcBef>
              <a:spcAft>
                <a:spcPts val="200"/>
              </a:spcAft>
              <a:buClr>
                <a:schemeClr val="accent1"/>
              </a:buClr>
              <a:buSzPct val="100000"/>
              <a:buFont typeface="Arial"/>
              <a:buChar char="•"/>
              <a:defRPr sz="2800">
                <a:solidFill>
                  <a:schemeClr val="tx1"/>
                </a:solidFill>
                <a:latin typeface="+mj-lt"/>
                <a:ea typeface="+mn-ea"/>
                <a:cs typeface="+mn-cs"/>
              </a:defRPr>
            </a:lvl1pPr>
            <a:lvl2pPr marL="382588" indent="-182563" algn="l">
              <a:lnSpc>
                <a:spcPct val="90000"/>
              </a:lnSpc>
              <a:spcBef>
                <a:spcPts val="200"/>
              </a:spcBef>
              <a:spcAft>
                <a:spcPts val="400"/>
              </a:spcAft>
              <a:buClr>
                <a:schemeClr val="accent1"/>
              </a:buClr>
              <a:buFont typeface="Arial"/>
              <a:buChar char="•"/>
              <a:defRPr sz="2400">
                <a:solidFill>
                  <a:schemeClr val="tx1"/>
                </a:solidFill>
                <a:latin typeface="+mj-lt"/>
                <a:ea typeface="+mn-ea"/>
                <a:cs typeface="+mn-cs"/>
              </a:defRPr>
            </a:lvl2pPr>
            <a:lvl3pPr marL="566738" indent="-182563" algn="l">
              <a:lnSpc>
                <a:spcPct val="90000"/>
              </a:lnSpc>
              <a:spcBef>
                <a:spcPts val="200"/>
              </a:spcBef>
              <a:spcAft>
                <a:spcPts val="400"/>
              </a:spcAft>
              <a:buClr>
                <a:schemeClr val="accent1"/>
              </a:buClr>
              <a:buFont typeface="Arial"/>
              <a:buChar char="•"/>
              <a:defRPr>
                <a:solidFill>
                  <a:schemeClr val="tx1"/>
                </a:solidFill>
                <a:latin typeface="+mj-lt"/>
                <a:ea typeface="+mn-ea"/>
                <a:cs typeface="+mn-cs"/>
              </a:defRPr>
            </a:lvl3pPr>
            <a:lvl4pPr marL="749300" indent="-182563" algn="l">
              <a:lnSpc>
                <a:spcPct val="90000"/>
              </a:lnSpc>
              <a:spcBef>
                <a:spcPts val="200"/>
              </a:spcBef>
              <a:spcAft>
                <a:spcPts val="400"/>
              </a:spcAft>
              <a:buClr>
                <a:schemeClr val="accent1"/>
              </a:buClr>
              <a:buFont typeface="Arial"/>
              <a:buChar char="•"/>
              <a:defRPr>
                <a:solidFill>
                  <a:schemeClr val="tx1"/>
                </a:solidFill>
                <a:latin typeface="+mj-lt"/>
                <a:ea typeface="+mn-ea"/>
                <a:cs typeface="+mn-cs"/>
              </a:defRPr>
            </a:lvl4pPr>
            <a:lvl5pPr marL="931863" indent="-182563" algn="l">
              <a:lnSpc>
                <a:spcPct val="90000"/>
              </a:lnSpc>
              <a:spcBef>
                <a:spcPts val="200"/>
              </a:spcBef>
              <a:spcAft>
                <a:spcPts val="400"/>
              </a:spcAft>
              <a:buClr>
                <a:schemeClr val="accent1"/>
              </a:buClr>
              <a:buFont typeface="Arial"/>
              <a:buChar char="•"/>
              <a:defRPr>
                <a:solidFill>
                  <a:schemeClr val="tx1"/>
                </a:solidFill>
                <a:latin typeface="+mj-lt"/>
                <a:ea typeface="+mn-ea"/>
                <a:cs typeface="+mn-cs"/>
              </a:defRPr>
            </a:lvl5pPr>
            <a:lvl6pPr marL="1100000" indent="-228600" algn="l" defTabSz="914400">
              <a:lnSpc>
                <a:spcPct val="90000"/>
              </a:lnSpc>
              <a:spcBef>
                <a:spcPts val="200"/>
              </a:spcBef>
              <a:spcAft>
                <a:spcPts val="400"/>
              </a:spcAft>
              <a:buClr>
                <a:schemeClr val="accent1"/>
              </a:buClr>
              <a:buFont typeface="Calibri"/>
              <a:buChar char="◦"/>
              <a:defRPr sz="1400">
                <a:solidFill>
                  <a:schemeClr val="tx1">
                    <a:lumMod val="75000"/>
                    <a:lumOff val="25000"/>
                  </a:schemeClr>
                </a:solidFill>
                <a:latin typeface="+mn-lt"/>
                <a:ea typeface="+mn-ea"/>
                <a:cs typeface="+mn-cs"/>
              </a:defRPr>
            </a:lvl6pPr>
            <a:lvl7pPr marL="1300000" indent="-228600" algn="l" defTabSz="914400">
              <a:lnSpc>
                <a:spcPct val="90000"/>
              </a:lnSpc>
              <a:spcBef>
                <a:spcPts val="200"/>
              </a:spcBef>
              <a:spcAft>
                <a:spcPts val="400"/>
              </a:spcAft>
              <a:buClr>
                <a:schemeClr val="accent1"/>
              </a:buClr>
              <a:buFont typeface="Calibri"/>
              <a:buChar char="◦"/>
              <a:defRPr sz="1400">
                <a:solidFill>
                  <a:schemeClr val="tx1">
                    <a:lumMod val="75000"/>
                    <a:lumOff val="25000"/>
                  </a:schemeClr>
                </a:solidFill>
                <a:latin typeface="+mn-lt"/>
                <a:ea typeface="+mn-ea"/>
                <a:cs typeface="+mn-cs"/>
              </a:defRPr>
            </a:lvl7pPr>
            <a:lvl8pPr marL="1500000" indent="-228600" algn="l" defTabSz="914400">
              <a:lnSpc>
                <a:spcPct val="90000"/>
              </a:lnSpc>
              <a:spcBef>
                <a:spcPts val="200"/>
              </a:spcBef>
              <a:spcAft>
                <a:spcPts val="400"/>
              </a:spcAft>
              <a:buClr>
                <a:schemeClr val="accent1"/>
              </a:buClr>
              <a:buFont typeface="Calibri"/>
              <a:buChar char="◦"/>
              <a:defRPr sz="1400">
                <a:solidFill>
                  <a:schemeClr val="tx1">
                    <a:lumMod val="75000"/>
                    <a:lumOff val="25000"/>
                  </a:schemeClr>
                </a:solidFill>
                <a:latin typeface="+mn-lt"/>
                <a:ea typeface="+mn-ea"/>
                <a:cs typeface="+mn-cs"/>
              </a:defRPr>
            </a:lvl8pPr>
            <a:lvl9pPr marL="1700000" indent="-228600" algn="l" defTabSz="914400">
              <a:lnSpc>
                <a:spcPct val="90000"/>
              </a:lnSpc>
              <a:spcBef>
                <a:spcPts val="200"/>
              </a:spcBef>
              <a:spcAft>
                <a:spcPts val="400"/>
              </a:spcAft>
              <a:buClr>
                <a:schemeClr val="accent1"/>
              </a:buClr>
              <a:buFont typeface="Calibri"/>
              <a:buChar char="◦"/>
              <a:defRPr sz="1400">
                <a:solidFill>
                  <a:schemeClr val="tx1">
                    <a:lumMod val="75000"/>
                    <a:lumOff val="25000"/>
                  </a:schemeClr>
                </a:solidFill>
                <a:latin typeface="+mn-lt"/>
                <a:ea typeface="+mn-ea"/>
                <a:cs typeface="+mn-cs"/>
              </a:defRPr>
            </a:lvl9pPr>
          </a:lstStyle>
          <a:p>
            <a:pPr>
              <a:defRPr/>
            </a:pPr>
            <a:r>
              <a:rPr lang="bg-BG" sz="2400"/>
              <a:t>Използва метода </a:t>
            </a:r>
            <a:r>
              <a:rPr lang="en-GB" sz="2400"/>
              <a:t>Copyleft</a:t>
            </a:r>
            <a:r>
              <a:rPr lang="bg-BG" sz="2400"/>
              <a:t> – прилага закона за авторското право наобратно – вместо средство за ограничаване на разпространението и използването на даден софтуер, той става средство за запазване на неговата свобода на използване</a:t>
            </a:r>
            <a:endParaRPr/>
          </a:p>
          <a:p>
            <a:pPr>
              <a:defRPr/>
            </a:pPr>
            <a:r>
              <a:rPr lang="en-US" sz="2400"/>
              <a:t>Copyleft</a:t>
            </a:r>
            <a:r>
              <a:rPr lang="bg-BG" sz="2400"/>
              <a:t> – разрешава съответния софтуер да бъде стартиран, копиран, променян и модифицираните версии да бъдат разпространявани също свободно, но не разрешава да се добавят собствени ограничения</a:t>
            </a:r>
            <a:endParaRPr/>
          </a:p>
          <a:p>
            <a:pPr>
              <a:defRPr/>
            </a:pPr>
            <a:endParaRPr lang="bg-BG" sz="2400"/>
          </a:p>
        </p:txBody>
      </p:sp>
      <p:sp>
        <p:nvSpPr>
          <p:cNvPr id="2" name="Title 1"/>
          <p:cNvSpPr>
            <a:spLocks noGrp="1"/>
          </p:cNvSpPr>
          <p:nvPr>
            <p:ph type="title"/>
          </p:nvPr>
        </p:nvSpPr>
        <p:spPr bwMode="auto"/>
        <p:txBody>
          <a:bodyPr/>
          <a:lstStyle/>
          <a:p>
            <a:pPr>
              <a:defRPr/>
            </a:pPr>
            <a:r>
              <a:rPr lang="ru-RU"/>
              <a:t>Общ публичен </a:t>
            </a:r>
            <a:r>
              <a:rPr lang="ru-RU"/>
              <a:t>лиценз</a:t>
            </a:r>
            <a:r>
              <a:rPr lang="ru-RU"/>
              <a:t> на GNU</a:t>
            </a:r>
            <a:endParaRPr lang="bg-BG"/>
          </a:p>
        </p:txBody>
      </p:sp>
      <p:sp>
        <p:nvSpPr>
          <p:cNvPr id="4" name="Footer Placeholder 3"/>
          <p:cNvSpPr>
            <a:spLocks noGrp="1"/>
          </p:cNvSpPr>
          <p:nvPr>
            <p:ph type="ftr" sz="quarter" idx="10"/>
          </p:nvPr>
        </p:nvSpPr>
        <p:spPr bwMode="auto"/>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endParaRPr/>
          </a:p>
        </p:txBody>
      </p:sp>
      <p:pic>
        <p:nvPicPr>
          <p:cNvPr id="1026" name="Picture 2" descr="Copyright Symbol PNG, Copyright Clipart, Logo Free Download - Free  Transparent PNG Logos"/>
          <p:cNvPicPr>
            <a:picLocks noChangeAspect="1" noChangeArrowheads="1"/>
          </p:cNvPicPr>
          <p:nvPr/>
        </p:nvPicPr>
        <p:blipFill>
          <a:blip r:embed="rId2"/>
          <a:stretch/>
        </p:blipFill>
        <p:spPr bwMode="auto">
          <a:xfrm>
            <a:off x="8552727" y="3125375"/>
            <a:ext cx="1625746" cy="1635971"/>
          </a:xfrm>
          <a:prstGeom prst="rect">
            <a:avLst/>
          </a:prstGeom>
          <a:noFill/>
        </p:spPr>
      </p:pic>
      <p:pic>
        <p:nvPicPr>
          <p:cNvPr id="8" name="Picture 2" descr="Copyright Symbol PNG, Copyright Clipart, Logo Free Download - Free  Transparent PNG Logos"/>
          <p:cNvPicPr>
            <a:picLocks noChangeAspect="1" noChangeArrowheads="1"/>
          </p:cNvPicPr>
          <p:nvPr/>
        </p:nvPicPr>
        <p:blipFill>
          <a:blip r:embed="rId2"/>
          <a:stretch/>
        </p:blipFill>
        <p:spPr bwMode="auto">
          <a:xfrm flipH="1">
            <a:off x="10293782" y="4607811"/>
            <a:ext cx="1625746" cy="1635971"/>
          </a:xfrm>
          <a:prstGeom prst="rect">
            <a:avLst/>
          </a:prstGeom>
          <a:noFill/>
        </p:spPr>
      </p:pic>
      <p:sp>
        <p:nvSpPr>
          <p:cNvPr id="14" name="Arrow: Right 13"/>
          <p:cNvSpPr/>
          <p:nvPr/>
        </p:nvSpPr>
        <p:spPr bwMode="auto">
          <a:xfrm>
            <a:off x="8820728" y="5052292"/>
            <a:ext cx="1366981" cy="895927"/>
          </a:xfrm>
          <a:prstGeom prst="rightArrow">
            <a:avLst>
              <a:gd name="adj1" fmla="val 50000"/>
              <a:gd name="adj2"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en-US" sz="1800"/>
              <a:t>Copyleft</a:t>
            </a:r>
            <a:endParaRPr lang="en-GB"/>
          </a:p>
        </p:txBody>
      </p:sp>
      <p:sp>
        <p:nvSpPr>
          <p:cNvPr id="16" name="Arrow: Left 15"/>
          <p:cNvSpPr/>
          <p:nvPr/>
        </p:nvSpPr>
        <p:spPr bwMode="auto">
          <a:xfrm>
            <a:off x="10409382" y="3371273"/>
            <a:ext cx="1376218" cy="905163"/>
          </a:xfrm>
          <a:prstGeom prst="leftArrow">
            <a:avLst>
              <a:gd name="adj1" fmla="val 50000"/>
              <a:gd name="adj2"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en-GB" sz="1800"/>
              <a:t>Copyright</a:t>
            </a:r>
            <a:endParaRPr lang="en-GB"/>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normAutofit fontScale="90000"/>
          </a:bodyPr>
          <a:lstStyle/>
          <a:p>
            <a:pPr>
              <a:defRPr/>
            </a:pPr>
            <a:r>
              <a:rPr lang="bg-BG"/>
              <a:t>Технологични решения, политики и принципи на защита на авторските права</a:t>
            </a:r>
            <a:endParaRPr/>
          </a:p>
        </p:txBody>
      </p:sp>
      <p:sp>
        <p:nvSpPr>
          <p:cNvPr id="3" name="Content Placeholder 2"/>
          <p:cNvSpPr>
            <a:spLocks noGrp="1"/>
          </p:cNvSpPr>
          <p:nvPr>
            <p:ph idx="1"/>
          </p:nvPr>
        </p:nvSpPr>
        <p:spPr bwMode="auto"/>
        <p:txBody>
          <a:bodyPr/>
          <a:lstStyle/>
          <a:p>
            <a:pPr>
              <a:defRPr/>
            </a:pPr>
            <a:r>
              <a:rPr lang="bg-BG" sz="2200"/>
              <a:t>Технически средства за защита за защита на авторски права</a:t>
            </a:r>
            <a:r>
              <a:rPr lang="ru-RU" sz="2200"/>
              <a:t> (</a:t>
            </a:r>
            <a:r>
              <a:rPr lang="bg-BG" sz="2200"/>
              <a:t>Управление на цифрови права </a:t>
            </a:r>
            <a:r>
              <a:rPr lang="ru-RU" sz="2200"/>
              <a:t>(</a:t>
            </a:r>
            <a:r>
              <a:rPr lang="en-GB" sz="2200"/>
              <a:t>Digital rights management – DRM)</a:t>
            </a:r>
            <a:r>
              <a:rPr lang="ru-RU" sz="2200"/>
              <a:t>) – </a:t>
            </a:r>
            <a:r>
              <a:rPr lang="bg-BG" sz="2200"/>
              <a:t>набор от средства и системи за контрол и разпространение на достъпа до дигитални ресурси</a:t>
            </a:r>
            <a:endParaRPr/>
          </a:p>
          <a:p>
            <a:pPr>
              <a:defRPr/>
            </a:pPr>
            <a:r>
              <a:rPr lang="bg-BG" sz="2200"/>
              <a:t>Всякаква технология, устройство или съставна част, които при обичайното им използване могат да попречат или да ограничат неразрешени от носителя на закриляно от този закон право действия по отношение на произведения или други обекти, защитени от този закон, ако чрез тези средства използването на такъв обект може да се контролира от носителя на правото чрез код за достъп, замъгляване или друго изменение на обекта или механизъм за контрол върху копието (Допълнителните разпоредби на ЗАПСП)</a:t>
            </a:r>
            <a:endParaRPr/>
          </a:p>
          <a:p>
            <a:pPr>
              <a:defRPr/>
            </a:pPr>
            <a:r>
              <a:rPr lang="bg-BG" sz="2200"/>
              <a:t>Включват основно лицензионни споразумения и шифроване</a:t>
            </a:r>
            <a:endParaRPr/>
          </a:p>
          <a:p>
            <a:pPr>
              <a:defRPr/>
            </a:pPr>
            <a:r>
              <a:rPr lang="bg-BG" sz="2200"/>
              <a:t>ЗАПСП предвижда административни наказания и санкции за умишлено премахне, повреждане, унищожаване или друг начин на заобикаляне на технически средства за защита или предлагане на средства за тяхното заобикалянето или отстраняване (чл. 97. )</a:t>
            </a:r>
            <a:endParaRPr/>
          </a:p>
        </p:txBody>
      </p:sp>
      <p:sp>
        <p:nvSpPr>
          <p:cNvPr id="4" name="Footer Placeholder 3"/>
          <p:cNvSpPr>
            <a:spLocks noGrp="1"/>
          </p:cNvSpPr>
          <p:nvPr>
            <p:ph type="ftr" sz="quarter" idx="10"/>
          </p:nvPr>
        </p:nvSpPr>
        <p:spPr bwMode="auto"/>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bg-BG"/>
              <a:t>Видове техническите средства за защита… </a:t>
            </a:r>
            <a:endParaRPr/>
          </a:p>
        </p:txBody>
      </p:sp>
      <p:sp>
        <p:nvSpPr>
          <p:cNvPr id="3" name="Content Placeholder 2"/>
          <p:cNvSpPr>
            <a:spLocks noGrp="1"/>
          </p:cNvSpPr>
          <p:nvPr>
            <p:ph idx="1"/>
          </p:nvPr>
        </p:nvSpPr>
        <p:spPr bwMode="auto"/>
        <p:txBody>
          <a:bodyPr/>
          <a:lstStyle/>
          <a:p>
            <a:pPr>
              <a:defRPr/>
            </a:pPr>
            <a:r>
              <a:rPr lang="bg-BG"/>
              <a:t>Средства за проверка </a:t>
            </a:r>
            <a:endParaRPr/>
          </a:p>
          <a:p>
            <a:pPr lvl="1">
              <a:defRPr/>
            </a:pPr>
            <a:r>
              <a:rPr lang="bg-BG"/>
              <a:t>продуктов ключ – обикновено буквено-цифров низ, предоставящ лиценз за определено копие на софтуера, който трябва да се въведе при инсталиране или стартиране на софтуера</a:t>
            </a:r>
            <a:endParaRPr/>
          </a:p>
          <a:p>
            <a:pPr lvl="1">
              <a:defRPr/>
            </a:pPr>
            <a:r>
              <a:rPr lang="bg-BG"/>
              <a:t>ограничения за активиране – средства за ограничаване на броя на устройствата, на които законен потребител може да инсталира съдържание</a:t>
            </a:r>
            <a:endParaRPr/>
          </a:p>
          <a:p>
            <a:pPr lvl="1">
              <a:defRPr/>
            </a:pPr>
            <a:r>
              <a:rPr lang="bg-BG"/>
              <a:t>постоянен онлайн DRM – винаги включен DRM (</a:t>
            </a:r>
            <a:r>
              <a:rPr lang="bg-BG"/>
              <a:t>Always-on</a:t>
            </a:r>
            <a:r>
              <a:rPr lang="bg-BG"/>
              <a:t> DRM) проверява оторизацията, докато съдържанието се използва, като взаимодейства със сървър, управляван от притежателя на авторските права</a:t>
            </a:r>
            <a:endParaRPr/>
          </a:p>
          <a:p>
            <a:pPr>
              <a:defRPr/>
            </a:pPr>
            <a:r>
              <a:rPr lang="bg-BG"/>
              <a:t>Шифроване – променя съдържанието по начин, който изисква декриптиране на съдържанието преди да може да се използва</a:t>
            </a:r>
            <a:endParaRPr/>
          </a:p>
        </p:txBody>
      </p:sp>
      <p:sp>
        <p:nvSpPr>
          <p:cNvPr id="4" name="Footer Placeholder 3"/>
          <p:cNvSpPr>
            <a:spLocks noGrp="1"/>
          </p:cNvSpPr>
          <p:nvPr>
            <p:ph type="ftr" sz="quarter" idx="10"/>
          </p:nvPr>
        </p:nvSpPr>
        <p:spPr bwMode="auto"/>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bg-BG"/>
              <a:t>Видове техническите средства за защита</a:t>
            </a:r>
            <a:endParaRPr/>
          </a:p>
        </p:txBody>
      </p:sp>
      <p:sp>
        <p:nvSpPr>
          <p:cNvPr id="3" name="Content Placeholder 2"/>
          <p:cNvSpPr>
            <a:spLocks noGrp="1"/>
          </p:cNvSpPr>
          <p:nvPr>
            <p:ph idx="1"/>
          </p:nvPr>
        </p:nvSpPr>
        <p:spPr bwMode="auto"/>
        <p:txBody>
          <a:bodyPr/>
          <a:lstStyle/>
          <a:p>
            <a:pPr>
              <a:defRPr/>
            </a:pPr>
            <a:r>
              <a:rPr lang="bg-BG" sz="2600"/>
              <a:t>Ограничение за копиране – предотвратява незаконно копиране на мултимедийни и други файлове</a:t>
            </a:r>
            <a:endParaRPr/>
          </a:p>
          <a:p>
            <a:pPr>
              <a:defRPr/>
            </a:pPr>
            <a:r>
              <a:rPr lang="bg-BG" sz="2600"/>
              <a:t>Ограничения по време на изпълнение – спират възпроизвеждането на ограничено от DRM съдържание, докато работи неподписан софтуер, за да предотврати достъпа на неподписания софтуер до съдържанието</a:t>
            </a:r>
            <a:endParaRPr/>
          </a:p>
          <a:p>
            <a:pPr>
              <a:defRPr/>
            </a:pPr>
            <a:r>
              <a:rPr lang="bg-BG" sz="2600"/>
              <a:t>Регионално блокиране (или регионалното кодиране) – предотвратява използването на определен продукт или услуга, освен в конкретен регион или територия</a:t>
            </a:r>
            <a:endParaRPr/>
          </a:p>
          <a:p>
            <a:pPr>
              <a:defRPr/>
            </a:pPr>
            <a:r>
              <a:rPr lang="bg-BG" sz="2600"/>
              <a:t>Проследяване – вградени цифровите водни знаци в аудио или видео данни, които могат да се използват за записване на собственика на авторските права, веригата за разпространение или идентифициране на купувача</a:t>
            </a:r>
            <a:endParaRPr/>
          </a:p>
        </p:txBody>
      </p:sp>
      <p:sp>
        <p:nvSpPr>
          <p:cNvPr id="4" name="Footer Placeholder 3"/>
          <p:cNvSpPr>
            <a:spLocks noGrp="1"/>
          </p:cNvSpPr>
          <p:nvPr>
            <p:ph type="ftr" sz="quarter" idx="10"/>
          </p:nvPr>
        </p:nvSpPr>
        <p:spPr bwMode="auto"/>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normAutofit fontScale="90000"/>
          </a:bodyPr>
          <a:lstStyle/>
          <a:p>
            <a:pPr>
              <a:defRPr/>
            </a:pPr>
            <a:r>
              <a:rPr lang="bg-BG"/>
              <a:t>Иновативни технологии за защита на съдържанието</a:t>
            </a:r>
            <a:endParaRPr/>
          </a:p>
        </p:txBody>
      </p:sp>
      <p:sp>
        <p:nvSpPr>
          <p:cNvPr id="3" name="Content Placeholder 2"/>
          <p:cNvSpPr>
            <a:spLocks noGrp="1"/>
          </p:cNvSpPr>
          <p:nvPr>
            <p:ph idx="1"/>
          </p:nvPr>
        </p:nvSpPr>
        <p:spPr bwMode="auto"/>
        <p:txBody>
          <a:bodyPr/>
          <a:lstStyle/>
          <a:p>
            <a:pPr>
              <a:defRPr/>
            </a:pPr>
            <a:r>
              <a:rPr lang="bg-BG"/>
              <a:t>Блокова верига или блокчейн (</a:t>
            </a:r>
            <a:r>
              <a:rPr lang="en-US"/>
              <a:t>blockchain</a:t>
            </a:r>
            <a:r>
              <a:rPr lang="bg-BG"/>
              <a:t>) – метод за съхранение на информация в компютърна мрежа, който представлява непрекъснато растящ списък от компютърни записи, наречени „блокове“, свързани помежду си и кодирани криптографски</a:t>
            </a:r>
            <a:endParaRPr/>
          </a:p>
          <a:p>
            <a:pPr>
              <a:defRPr/>
            </a:pPr>
            <a:r>
              <a:rPr lang="bg-BG"/>
              <a:t>Блокчейн – основа на криптовалутите </a:t>
            </a:r>
            <a:endParaRPr/>
          </a:p>
          <a:p>
            <a:pPr>
              <a:defRPr/>
            </a:pPr>
            <a:r>
              <a:rPr lang="bg-BG"/>
              <a:t>Създадена през 1982 г. – Дейвид </a:t>
            </a:r>
            <a:r>
              <a:rPr lang="bg-BG"/>
              <a:t>Чаум</a:t>
            </a:r>
            <a:r>
              <a:rPr lang="bg-BG"/>
              <a:t>, докторант от Калифорнийския университет в Бъркли, дисертация „Компютърни системи, създадени, поддържани и доверени от взаимно подозрителни групи“</a:t>
            </a:r>
            <a:endParaRPr/>
          </a:p>
          <a:p>
            <a:pPr>
              <a:defRPr/>
            </a:pPr>
            <a:r>
              <a:rPr lang="bg-BG"/>
              <a:t>Добива популярност през 2008 г. – </a:t>
            </a:r>
            <a:r>
              <a:rPr lang="bg-BG"/>
              <a:t>Сатоши</a:t>
            </a:r>
            <a:r>
              <a:rPr lang="bg-BG"/>
              <a:t> </a:t>
            </a:r>
            <a:r>
              <a:rPr lang="bg-BG"/>
              <a:t>Накамото</a:t>
            </a:r>
            <a:r>
              <a:rPr lang="bg-BG"/>
              <a:t> (псевдоним), </a:t>
            </a:r>
            <a:r>
              <a:rPr lang="en-GB"/>
              <a:t>White paper – “Bitcoin: A Peer-to-Peer Electronic Cash System” </a:t>
            </a:r>
            <a:endParaRPr lang="bg-BG"/>
          </a:p>
        </p:txBody>
      </p:sp>
      <p:sp>
        <p:nvSpPr>
          <p:cNvPr id="4" name="Footer Placeholder 3"/>
          <p:cNvSpPr>
            <a:spLocks noGrp="1"/>
          </p:cNvSpPr>
          <p:nvPr>
            <p:ph type="ftr" sz="quarter" idx="10"/>
          </p:nvPr>
        </p:nvSpPr>
        <p:spPr bwMode="auto"/>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bg-BG"/>
              <a:t>Важни събития</a:t>
            </a:r>
            <a:endParaRPr lang="en-GB"/>
          </a:p>
        </p:txBody>
      </p:sp>
      <p:sp>
        <p:nvSpPr>
          <p:cNvPr id="3" name="Content Placeholder 2"/>
          <p:cNvSpPr>
            <a:spLocks noGrp="1"/>
          </p:cNvSpPr>
          <p:nvPr>
            <p:ph idx="1"/>
          </p:nvPr>
        </p:nvSpPr>
        <p:spPr bwMode="auto"/>
        <p:txBody>
          <a:bodyPr/>
          <a:lstStyle/>
          <a:p>
            <a:pPr>
              <a:defRPr/>
            </a:pPr>
            <a:r>
              <a:rPr lang="bg-BG" sz="2000"/>
              <a:t>3 януари 2009 г. – „изкопан“ е първият „блок“, наречен „генезис блок“, който е част от първия блокчейн в света и дава началото и на първата криптовалута – биткойн</a:t>
            </a:r>
            <a:endParaRPr/>
          </a:p>
          <a:p>
            <a:pPr>
              <a:defRPr/>
            </a:pPr>
            <a:r>
              <a:rPr lang="bg-BG" sz="2000"/>
              <a:t>12 януари 2009 г. – направена е първата трансакция, която ползва блокчейн технология, чрез биткойн</a:t>
            </a:r>
            <a:endParaRPr/>
          </a:p>
          <a:p>
            <a:pPr>
              <a:defRPr/>
            </a:pPr>
            <a:r>
              <a:rPr lang="bg-BG" sz="2000"/>
              <a:t>5 октомври 2009 г. – установен е първият обменен курс за криптовалута, ползваща блокчейн </a:t>
            </a:r>
            <a:endParaRPr/>
          </a:p>
          <a:p>
            <a:pPr>
              <a:defRPr/>
            </a:pPr>
            <a:r>
              <a:rPr lang="bg-BG" sz="2000"/>
              <a:t>Биткойн, остава единствената действаща блокчейн система и криптовалута в света в продължение на две години</a:t>
            </a:r>
            <a:endParaRPr/>
          </a:p>
          <a:p>
            <a:pPr>
              <a:defRPr/>
            </a:pPr>
            <a:r>
              <a:rPr lang="bg-BG" sz="2000"/>
              <a:t>2011 г. – две нови, базирани на блокчейн криптовалути, производни на проекта Биткойн – наречени </a:t>
            </a:r>
            <a:r>
              <a:rPr lang="bg-BG" sz="2000"/>
              <a:t>Litecoin</a:t>
            </a:r>
            <a:r>
              <a:rPr lang="bg-BG" sz="2000"/>
              <a:t> и </a:t>
            </a:r>
            <a:r>
              <a:rPr lang="bg-BG" sz="2000"/>
              <a:t>Namecoin</a:t>
            </a:r>
            <a:endParaRPr lang="bg-BG" sz="2000"/>
          </a:p>
          <a:p>
            <a:pPr>
              <a:defRPr/>
            </a:pPr>
            <a:r>
              <a:rPr lang="bg-BG" sz="2000"/>
              <a:t>2012 г. следва </a:t>
            </a:r>
            <a:r>
              <a:rPr lang="bg-BG" sz="2000"/>
              <a:t>Peercoin</a:t>
            </a:r>
            <a:endParaRPr lang="bg-BG" sz="2000"/>
          </a:p>
          <a:p>
            <a:pPr>
              <a:defRPr/>
            </a:pPr>
            <a:r>
              <a:rPr lang="bg-BG" sz="2000"/>
              <a:t>2013 г. – представени са пет блокчейн проекта, включително първият </a:t>
            </a:r>
            <a:r>
              <a:rPr lang="bg-BG" sz="2000"/>
              <a:t>мемекоин</a:t>
            </a:r>
            <a:r>
              <a:rPr lang="bg-BG" sz="2000"/>
              <a:t> – </a:t>
            </a:r>
            <a:r>
              <a:rPr lang="bg-BG" sz="2000"/>
              <a:t>Dogecoin</a:t>
            </a:r>
            <a:endParaRPr lang="bg-BG" sz="2000"/>
          </a:p>
          <a:p>
            <a:pPr>
              <a:defRPr/>
            </a:pPr>
            <a:r>
              <a:rPr lang="bg-BG" sz="2000"/>
              <a:t>2015 г. – блокчейн Ethereum, не само за криптовалута, а платформа за работа с децентрализирани приложения</a:t>
            </a:r>
            <a:endParaRPr/>
          </a:p>
        </p:txBody>
      </p:sp>
      <p:sp>
        <p:nvSpPr>
          <p:cNvPr id="4" name="Footer Placeholder 3"/>
          <p:cNvSpPr>
            <a:spLocks noGrp="1"/>
          </p:cNvSpPr>
          <p:nvPr>
            <p:ph type="ftr" sz="quarter" idx="10"/>
          </p:nvPr>
        </p:nvSpPr>
        <p:spPr bwMode="auto"/>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bg-BG"/>
              <a:t>Блокова верига или блокчейн</a:t>
            </a:r>
            <a:endParaRPr lang="en-GB"/>
          </a:p>
        </p:txBody>
      </p:sp>
      <p:sp>
        <p:nvSpPr>
          <p:cNvPr id="3" name="Content Placeholder 2"/>
          <p:cNvSpPr>
            <a:spLocks noGrp="1"/>
          </p:cNvSpPr>
          <p:nvPr>
            <p:ph idx="1"/>
          </p:nvPr>
        </p:nvSpPr>
        <p:spPr bwMode="auto"/>
        <p:txBody>
          <a:bodyPr/>
          <a:lstStyle/>
          <a:p>
            <a:pPr>
              <a:defRPr/>
            </a:pPr>
            <a:r>
              <a:rPr lang="bg-BG" sz="2400"/>
              <a:t>Всеки „блок“ съдържа информация за предходния „блок“ и е удостоверен за време</a:t>
            </a:r>
            <a:endParaRPr/>
          </a:p>
          <a:p>
            <a:pPr>
              <a:defRPr/>
            </a:pPr>
            <a:r>
              <a:rPr lang="bg-BG" sz="2400"/>
              <a:t>Осигурява хронологична цялост („</a:t>
            </a:r>
            <a:r>
              <a:rPr lang="bg-BG" sz="2400"/>
              <a:t>integrity</a:t>
            </a:r>
            <a:r>
              <a:rPr lang="bg-BG" sz="2400"/>
              <a:t>“) на веригата назад до първия „блок“</a:t>
            </a:r>
            <a:endParaRPr/>
          </a:p>
          <a:p>
            <a:pPr>
              <a:defRPr/>
            </a:pPr>
            <a:r>
              <a:rPr lang="bg-BG" sz="2400"/>
              <a:t>Не позволява модифициране на данните. </a:t>
            </a:r>
            <a:endParaRPr/>
          </a:p>
          <a:p>
            <a:pPr>
              <a:defRPr/>
            </a:pPr>
            <a:r>
              <a:rPr lang="bg-BG" sz="2400"/>
              <a:t>Блоковата верига се съхранява в децентрализирана мрежата в разпределен вид (с физически копия върху отделни компютри) и не съществува едно-единствено „главно копие“</a:t>
            </a:r>
            <a:endParaRPr/>
          </a:p>
          <a:p>
            <a:pPr>
              <a:defRPr/>
            </a:pPr>
            <a:r>
              <a:rPr lang="bg-BG" sz="2400"/>
              <a:t>Участниците в мрежата са равноправни (</a:t>
            </a:r>
            <a:r>
              <a:rPr lang="bg-BG" sz="2400"/>
              <a:t>peer-to-peer</a:t>
            </a:r>
            <a:r>
              <a:rPr lang="bg-BG" sz="2400"/>
              <a:t>) и спазват определен протокол за валидиране на новите „блокове“</a:t>
            </a:r>
            <a:endParaRPr/>
          </a:p>
          <a:p>
            <a:pPr>
              <a:defRPr/>
            </a:pPr>
            <a:r>
              <a:rPr lang="bg-BG" sz="2400"/>
              <a:t>Веднъж валидиран и записан, никой „блок“ не може да бъде променян, без да се променят всички следващи го „блокове“ </a:t>
            </a:r>
            <a:endParaRPr/>
          </a:p>
        </p:txBody>
      </p:sp>
      <p:sp>
        <p:nvSpPr>
          <p:cNvPr id="4" name="Footer Placeholder 3"/>
          <p:cNvSpPr>
            <a:spLocks noGrp="1"/>
          </p:cNvSpPr>
          <p:nvPr>
            <p:ph type="ftr" sz="quarter" idx="10"/>
          </p:nvPr>
        </p:nvSpPr>
        <p:spPr bwMode="auto"/>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bg-BG"/>
              <a:t>Децентрализирана архитектура</a:t>
            </a:r>
            <a:endParaRPr lang="en-GB"/>
          </a:p>
        </p:txBody>
      </p:sp>
      <p:sp>
        <p:nvSpPr>
          <p:cNvPr id="3" name="Content Placeholder 2"/>
          <p:cNvSpPr>
            <a:spLocks noGrp="1"/>
          </p:cNvSpPr>
          <p:nvPr>
            <p:ph idx="1"/>
          </p:nvPr>
        </p:nvSpPr>
        <p:spPr bwMode="auto">
          <a:xfrm>
            <a:off x="314037" y="1893454"/>
            <a:ext cx="7795490" cy="4285673"/>
          </a:xfrm>
        </p:spPr>
        <p:txBody>
          <a:bodyPr/>
          <a:lstStyle/>
          <a:p>
            <a:pPr>
              <a:defRPr/>
            </a:pPr>
            <a:r>
              <a:rPr lang="en-GB"/>
              <a:t>P</a:t>
            </a:r>
            <a:r>
              <a:rPr lang="bg-BG"/>
              <a:t>eer-to-peer</a:t>
            </a:r>
            <a:r>
              <a:rPr lang="bg-BG"/>
              <a:t> (P2P)</a:t>
            </a:r>
            <a:endParaRPr/>
          </a:p>
          <a:p>
            <a:pPr lvl="1">
              <a:defRPr/>
            </a:pPr>
            <a:r>
              <a:rPr lang="bg-BG"/>
              <a:t>децентрализирана архитектура за разпределени изчислителни ресурси (като </a:t>
            </a:r>
            <a:r>
              <a:rPr lang="bg-BG"/>
              <a:t>процесорна</a:t>
            </a:r>
            <a:r>
              <a:rPr lang="bg-BG"/>
              <a:t> мощ, дисково пространство и др.)</a:t>
            </a:r>
            <a:endParaRPr/>
          </a:p>
          <a:p>
            <a:pPr lvl="1">
              <a:defRPr/>
            </a:pPr>
            <a:r>
              <a:rPr lang="bg-BG"/>
              <a:t>участниците са равноправни и липсва централна мрежова инфраструктура (като сървъри или трайни хостове)</a:t>
            </a:r>
            <a:endParaRPr/>
          </a:p>
          <a:p>
            <a:pPr lvl="1">
              <a:defRPr/>
            </a:pPr>
            <a:r>
              <a:rPr lang="bg-BG"/>
              <a:t>участниците са едновременно доставчици и потребители на ресурси за разлика от традиционния клиент-сървър модел, където само сървърите доставят (снабдяват), а клиентите консумират</a:t>
            </a:r>
            <a:endParaRPr/>
          </a:p>
        </p:txBody>
      </p:sp>
      <p:sp>
        <p:nvSpPr>
          <p:cNvPr id="4" name="Footer Placeholder 3"/>
          <p:cNvSpPr>
            <a:spLocks noGrp="1"/>
          </p:cNvSpPr>
          <p:nvPr>
            <p:ph type="ftr" sz="quarter" idx="10"/>
          </p:nvPr>
        </p:nvSpPr>
        <p:spPr bwMode="auto"/>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endParaRPr/>
          </a:p>
        </p:txBody>
      </p:sp>
      <p:pic>
        <p:nvPicPr>
          <p:cNvPr id="5" name="Picture 4" descr="undefined"/>
          <p:cNvPicPr>
            <a:picLocks noChangeAspect="1"/>
          </p:cNvPicPr>
          <p:nvPr/>
        </p:nvPicPr>
        <p:blipFill>
          <a:blip r:embed="rId2"/>
          <a:srcRect l="10671" t="14824" r="10284" b="13867"/>
          <a:stretch/>
        </p:blipFill>
        <p:spPr bwMode="auto">
          <a:xfrm>
            <a:off x="8868006" y="1367617"/>
            <a:ext cx="2122170" cy="1979930"/>
          </a:xfrm>
          <a:prstGeom prst="rect">
            <a:avLst/>
          </a:prstGeom>
          <a:noFill/>
          <a:ln>
            <a:noFill/>
          </a:ln>
        </p:spPr>
      </p:pic>
      <p:pic>
        <p:nvPicPr>
          <p:cNvPr id="6" name="Picture 5" descr="undefined"/>
          <p:cNvPicPr>
            <a:picLocks noChangeAspect="1"/>
          </p:cNvPicPr>
          <p:nvPr/>
        </p:nvPicPr>
        <p:blipFill>
          <a:blip r:embed="rId3"/>
          <a:srcRect l="9561" t="16003" r="9885" b="15713"/>
          <a:stretch/>
        </p:blipFill>
        <p:spPr bwMode="auto">
          <a:xfrm>
            <a:off x="8965997" y="4009217"/>
            <a:ext cx="2258695" cy="1979930"/>
          </a:xfrm>
          <a:prstGeom prst="rect">
            <a:avLst/>
          </a:prstGeom>
          <a:noFill/>
          <a:ln>
            <a:noFill/>
          </a:ln>
        </p:spPr>
      </p:pic>
      <p:sp>
        <p:nvSpPr>
          <p:cNvPr id="8" name="TextBox 7"/>
          <p:cNvSpPr txBox="1"/>
          <p:nvPr/>
        </p:nvSpPr>
        <p:spPr bwMode="auto">
          <a:xfrm>
            <a:off x="8213437" y="3302107"/>
            <a:ext cx="3683000" cy="646331"/>
          </a:xfrm>
          <a:prstGeom prst="rect">
            <a:avLst/>
          </a:prstGeom>
          <a:noFill/>
        </p:spPr>
        <p:txBody>
          <a:bodyPr wrap="square">
            <a:spAutoFit/>
          </a:bodyPr>
          <a:lstStyle/>
          <a:p>
            <a:pPr algn="ctr">
              <a:defRPr/>
            </a:pPr>
            <a:r>
              <a:rPr lang="bg-BG" sz="1800">
                <a:latin typeface="Calibri"/>
                <a:ea typeface="Times New Roman"/>
                <a:cs typeface="Times New Roman"/>
              </a:rPr>
              <a:t>Peer-to-peer</a:t>
            </a:r>
            <a:r>
              <a:rPr lang="bg-BG" sz="1800">
                <a:latin typeface="Calibri"/>
                <a:ea typeface="Times New Roman"/>
                <a:cs typeface="Times New Roman"/>
              </a:rPr>
              <a:t> система от възли без централна инфраструктура</a:t>
            </a:r>
            <a:endParaRPr lang="en-GB">
              <a:latin typeface="Calibri"/>
            </a:endParaRPr>
          </a:p>
        </p:txBody>
      </p:sp>
      <p:sp>
        <p:nvSpPr>
          <p:cNvPr id="10" name="TextBox 9"/>
          <p:cNvSpPr txBox="1"/>
          <p:nvPr/>
        </p:nvSpPr>
        <p:spPr bwMode="auto">
          <a:xfrm>
            <a:off x="7917873" y="5943661"/>
            <a:ext cx="4274127" cy="369332"/>
          </a:xfrm>
          <a:prstGeom prst="rect">
            <a:avLst/>
          </a:prstGeom>
          <a:noFill/>
        </p:spPr>
        <p:txBody>
          <a:bodyPr wrap="square">
            <a:spAutoFit/>
          </a:bodyPr>
          <a:lstStyle/>
          <a:p>
            <a:pPr algn="ctr">
              <a:defRPr/>
            </a:pPr>
            <a:r>
              <a:rPr lang="bg-BG" sz="1800">
                <a:latin typeface="Calibri"/>
                <a:ea typeface="Times New Roman"/>
                <a:cs typeface="Times New Roman"/>
              </a:rPr>
              <a:t>Централизиран модел клиент-сървър</a:t>
            </a:r>
            <a:endParaRPr lang="en-GB">
              <a:latin typeface="Calibri"/>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bg-BG"/>
              <a:t>Начин на работа на блокчейн</a:t>
            </a:r>
            <a:endParaRPr lang="en-GB"/>
          </a:p>
        </p:txBody>
      </p:sp>
      <p:sp>
        <p:nvSpPr>
          <p:cNvPr id="4" name="Footer Placeholder 3"/>
          <p:cNvSpPr>
            <a:spLocks noGrp="1"/>
          </p:cNvSpPr>
          <p:nvPr>
            <p:ph type="ftr" sz="quarter" idx="10"/>
          </p:nvPr>
        </p:nvSpPr>
        <p:spPr bwMode="auto"/>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endParaRPr/>
          </a:p>
        </p:txBody>
      </p:sp>
      <p:pic>
        <p:nvPicPr>
          <p:cNvPr id="5" name="Picture 4"/>
          <p:cNvPicPr>
            <a:picLocks noChangeAspect="1"/>
          </p:cNvPicPr>
          <p:nvPr/>
        </p:nvPicPr>
        <p:blipFill>
          <a:blip r:embed="rId2"/>
          <a:stretch/>
        </p:blipFill>
        <p:spPr bwMode="auto">
          <a:xfrm>
            <a:off x="1283854" y="1309958"/>
            <a:ext cx="9698181" cy="4921311"/>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bg-BG"/>
              <a:t>Основни характеристики на блокчейн…</a:t>
            </a:r>
            <a:endParaRPr/>
          </a:p>
        </p:txBody>
      </p:sp>
      <p:sp>
        <p:nvSpPr>
          <p:cNvPr id="3" name="Content Placeholder 2"/>
          <p:cNvSpPr>
            <a:spLocks noGrp="1"/>
          </p:cNvSpPr>
          <p:nvPr>
            <p:ph idx="1"/>
          </p:nvPr>
        </p:nvSpPr>
        <p:spPr bwMode="auto"/>
        <p:txBody>
          <a:bodyPr/>
          <a:lstStyle/>
          <a:p>
            <a:pPr>
              <a:defRPr/>
            </a:pPr>
            <a:r>
              <a:rPr lang="bg-BG"/>
              <a:t>Децентрализация</a:t>
            </a:r>
            <a:endParaRPr/>
          </a:p>
          <a:p>
            <a:pPr lvl="1">
              <a:defRPr/>
            </a:pPr>
            <a:r>
              <a:rPr lang="bg-BG"/>
              <a:t>не се базира на централизирана база данни или администратор</a:t>
            </a:r>
            <a:endParaRPr/>
          </a:p>
          <a:p>
            <a:pPr lvl="1">
              <a:defRPr/>
            </a:pPr>
            <a:r>
              <a:rPr lang="bg-BG"/>
              <a:t>разпределя информацията в мрежа от компютри, което не позволява на един участник или група да контролира цялата информация</a:t>
            </a:r>
            <a:endParaRPr/>
          </a:p>
          <a:p>
            <a:pPr lvl="1">
              <a:defRPr/>
            </a:pPr>
            <a:r>
              <a:rPr lang="bg-BG"/>
              <a:t>всеки възел в мрежата има копие от целия блокчейн, което гарантира, че системата може да продължи да работи, дори ако един или повече възли станат неактивни</a:t>
            </a:r>
            <a:endParaRPr/>
          </a:p>
          <a:p>
            <a:pPr>
              <a:defRPr/>
            </a:pPr>
            <a:r>
              <a:rPr lang="bg-BG"/>
              <a:t>Прозрачност</a:t>
            </a:r>
            <a:endParaRPr/>
          </a:p>
          <a:p>
            <a:pPr lvl="1">
              <a:defRPr/>
            </a:pPr>
            <a:r>
              <a:rPr lang="bg-BG"/>
              <a:t>всички транзакции във блокчейн са видими за всички участници в мрежата</a:t>
            </a:r>
            <a:endParaRPr/>
          </a:p>
          <a:p>
            <a:pPr lvl="1">
              <a:defRPr/>
            </a:pPr>
            <a:r>
              <a:rPr lang="bg-BG"/>
              <a:t>всяка промяна в блокчейна може да бъде проследена и проверена от всеки участник</a:t>
            </a:r>
            <a:endParaRPr/>
          </a:p>
        </p:txBody>
      </p:sp>
      <p:sp>
        <p:nvSpPr>
          <p:cNvPr id="4" name="Footer Placeholder 3"/>
          <p:cNvSpPr>
            <a:spLocks noGrp="1"/>
          </p:cNvSpPr>
          <p:nvPr>
            <p:ph type="ftr" sz="quarter" idx="10"/>
          </p:nvPr>
        </p:nvSpPr>
        <p:spPr bwMode="auto"/>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0" y="1"/>
            <a:ext cx="12192000" cy="1219200"/>
          </a:xfrm>
        </p:spPr>
        <p:txBody>
          <a:bodyPr/>
          <a:lstStyle/>
          <a:p>
            <a:pPr>
              <a:defRPr/>
            </a:pPr>
            <a:r>
              <a:rPr lang="bg-BG"/>
              <a:t>Авторско</a:t>
            </a:r>
            <a:r>
              <a:rPr lang="en-US"/>
              <a:t> </a:t>
            </a:r>
            <a:r>
              <a:rPr lang="bg-BG"/>
              <a:t>право и лицензи</a:t>
            </a:r>
            <a:endParaRPr/>
          </a:p>
        </p:txBody>
      </p:sp>
      <p:sp>
        <p:nvSpPr>
          <p:cNvPr id="3" name="Content Placeholder 2"/>
          <p:cNvSpPr>
            <a:spLocks noGrp="1"/>
          </p:cNvSpPr>
          <p:nvPr>
            <p:ph idx="1"/>
          </p:nvPr>
        </p:nvSpPr>
        <p:spPr bwMode="auto">
          <a:xfrm>
            <a:off x="387926" y="1620838"/>
            <a:ext cx="11517747" cy="4679950"/>
          </a:xfrm>
        </p:spPr>
        <p:txBody>
          <a:bodyPr/>
          <a:lstStyle/>
          <a:p>
            <a:pPr>
              <a:defRPr/>
            </a:pPr>
            <a:r>
              <a:rPr lang="bg-BG"/>
              <a:t>В тази тема ще научите: </a:t>
            </a:r>
            <a:endParaRPr/>
          </a:p>
          <a:p>
            <a:pPr lvl="1">
              <a:defRPr/>
            </a:pPr>
            <a:r>
              <a:rPr lang="bg-BG"/>
              <a:t>основните проблеми свързани със защитата на авторските права на дигитално съдържание;</a:t>
            </a:r>
            <a:endParaRPr/>
          </a:p>
          <a:p>
            <a:pPr lvl="1">
              <a:defRPr/>
            </a:pPr>
            <a:r>
              <a:rPr lang="bg-BG"/>
              <a:t>различни организационни и технологични решения, политики и принципи на защита на авторските права с различните лицензи за разработване на софтуер</a:t>
            </a:r>
            <a:r>
              <a:rPr lang="en-US"/>
              <a:t>.</a:t>
            </a:r>
            <a:endParaRPr lang="bg-BG"/>
          </a:p>
          <a:p>
            <a:pPr>
              <a:defRPr/>
            </a:pPr>
            <a:r>
              <a:rPr lang="bg-BG"/>
              <a:t>Ще усвоите умения за:</a:t>
            </a:r>
            <a:endParaRPr/>
          </a:p>
          <a:p>
            <a:pPr lvl="1">
              <a:defRPr/>
            </a:pPr>
            <a:r>
              <a:rPr lang="bg-BG"/>
              <a:t>разработване на подходи и технологични решения за защита на авторските права на дигиталното съдържание;</a:t>
            </a:r>
            <a:endParaRPr/>
          </a:p>
          <a:p>
            <a:pPr lvl="1">
              <a:defRPr/>
            </a:pPr>
            <a:r>
              <a:rPr lang="bg-BG"/>
              <a:t>прилагате най-подходящи лицензи за защита на авторските права на материали в дигитален формат.</a:t>
            </a:r>
            <a:endParaRPr/>
          </a:p>
        </p:txBody>
      </p:sp>
      <p:sp>
        <p:nvSpPr>
          <p:cNvPr id="4" name="Footer Placeholder 3"/>
          <p:cNvSpPr>
            <a:spLocks noGrp="1"/>
          </p:cNvSpPr>
          <p:nvPr>
            <p:ph type="ftr" sz="quarter" idx="10"/>
          </p:nvPr>
        </p:nvSpPr>
        <p:spPr bwMode="auto"/>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bg-BG"/>
              <a:t>Основни характеристики на блокчейн…</a:t>
            </a:r>
            <a:endParaRPr/>
          </a:p>
        </p:txBody>
      </p:sp>
      <p:sp>
        <p:nvSpPr>
          <p:cNvPr id="3" name="Content Placeholder 2"/>
          <p:cNvSpPr>
            <a:spLocks noGrp="1"/>
          </p:cNvSpPr>
          <p:nvPr>
            <p:ph idx="1"/>
          </p:nvPr>
        </p:nvSpPr>
        <p:spPr bwMode="auto"/>
        <p:txBody>
          <a:bodyPr/>
          <a:lstStyle/>
          <a:p>
            <a:pPr>
              <a:defRPr/>
            </a:pPr>
            <a:r>
              <a:rPr lang="bg-BG" sz="2400"/>
              <a:t>Непроменяемост</a:t>
            </a:r>
            <a:endParaRPr lang="bg-BG" sz="2400"/>
          </a:p>
          <a:p>
            <a:pPr lvl="1">
              <a:defRPr/>
            </a:pPr>
            <a:r>
              <a:rPr lang="bg-BG" sz="2100"/>
              <a:t>когато една транзакция е записана в блокчейна, тя не може да бъде променена или изтрита</a:t>
            </a:r>
            <a:endParaRPr/>
          </a:p>
          <a:p>
            <a:pPr lvl="1">
              <a:defRPr/>
            </a:pPr>
            <a:r>
              <a:rPr lang="bg-BG" sz="2100"/>
              <a:t>гарантира се от </a:t>
            </a:r>
            <a:r>
              <a:rPr lang="bg-BG" sz="2100"/>
              <a:t>криптографския</a:t>
            </a:r>
            <a:r>
              <a:rPr lang="bg-BG" sz="2100"/>
              <a:t> дизайн на блокчейна, който изисква всеки нов блок да съдържа уникален отпечатък (</a:t>
            </a:r>
            <a:r>
              <a:rPr lang="bg-BG" sz="2100"/>
              <a:t>хеш</a:t>
            </a:r>
            <a:r>
              <a:rPr lang="bg-BG" sz="2100"/>
              <a:t>) не само на собствените си данни, но и на предишния блок</a:t>
            </a:r>
            <a:endParaRPr/>
          </a:p>
          <a:p>
            <a:pPr lvl="1">
              <a:defRPr/>
            </a:pPr>
            <a:r>
              <a:rPr lang="bg-BG" sz="2100"/>
              <a:t>всеки опит за промяна на блок ще промени неговия </a:t>
            </a:r>
            <a:r>
              <a:rPr lang="bg-BG" sz="2100"/>
              <a:t>хеш</a:t>
            </a:r>
            <a:r>
              <a:rPr lang="bg-BG" sz="2100"/>
              <a:t>, което ще направи всички следващи блокове невалидни</a:t>
            </a:r>
            <a:endParaRPr/>
          </a:p>
          <a:p>
            <a:pPr lvl="1">
              <a:defRPr/>
            </a:pPr>
            <a:r>
              <a:rPr lang="bg-BG" sz="2100"/>
              <a:t>непроменяемостта</a:t>
            </a:r>
            <a:r>
              <a:rPr lang="bg-BG" sz="2100"/>
              <a:t> гарантира целостта и проследяемостта на данните в блокчейна по </a:t>
            </a:r>
            <a:r>
              <a:rPr lang="bg-BG" sz="2100"/>
              <a:t>верифицируем</a:t>
            </a:r>
            <a:r>
              <a:rPr lang="bg-BG" sz="2100"/>
              <a:t> начин</a:t>
            </a:r>
            <a:endParaRPr/>
          </a:p>
          <a:p>
            <a:pPr>
              <a:defRPr/>
            </a:pPr>
            <a:r>
              <a:rPr lang="bg-BG" sz="2400"/>
              <a:t>Анонимност</a:t>
            </a:r>
            <a:endParaRPr/>
          </a:p>
          <a:p>
            <a:pPr lvl="1">
              <a:defRPr/>
            </a:pPr>
            <a:r>
              <a:rPr lang="bg-BG" sz="2100"/>
              <a:t>свързана е със статуса на субекта в блоковата верига като таен и неоткрит, </a:t>
            </a:r>
            <a:endParaRPr/>
          </a:p>
          <a:p>
            <a:pPr lvl="1">
              <a:defRPr/>
            </a:pPr>
            <a:r>
              <a:rPr lang="bg-BG" sz="2100"/>
              <a:t>никой не може да получи достъп до истинската идентичност на потребителите от тяхното поведение или техните транзакции и сделки</a:t>
            </a:r>
            <a:endParaRPr/>
          </a:p>
        </p:txBody>
      </p:sp>
      <p:sp>
        <p:nvSpPr>
          <p:cNvPr id="4" name="Footer Placeholder 3"/>
          <p:cNvSpPr>
            <a:spLocks noGrp="1"/>
          </p:cNvSpPr>
          <p:nvPr>
            <p:ph type="ftr" sz="quarter" idx="10"/>
          </p:nvPr>
        </p:nvSpPr>
        <p:spPr bwMode="auto"/>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bg-BG"/>
              <a:t>Основни характеристики на блокчейн</a:t>
            </a:r>
            <a:endParaRPr/>
          </a:p>
        </p:txBody>
      </p:sp>
      <p:sp>
        <p:nvSpPr>
          <p:cNvPr id="3" name="Content Placeholder 2"/>
          <p:cNvSpPr>
            <a:spLocks noGrp="1"/>
          </p:cNvSpPr>
          <p:nvPr>
            <p:ph idx="1"/>
          </p:nvPr>
        </p:nvSpPr>
        <p:spPr bwMode="auto"/>
        <p:txBody>
          <a:bodyPr/>
          <a:lstStyle/>
          <a:p>
            <a:pPr>
              <a:defRPr/>
            </a:pPr>
            <a:r>
              <a:rPr lang="bg-BG"/>
              <a:t>Сигурност </a:t>
            </a:r>
            <a:endParaRPr/>
          </a:p>
          <a:p>
            <a:pPr lvl="1">
              <a:defRPr/>
            </a:pPr>
            <a:r>
              <a:rPr lang="bg-BG"/>
              <a:t>блокчейн използва криптографски принципи за защита на информацията</a:t>
            </a:r>
            <a:endParaRPr/>
          </a:p>
          <a:p>
            <a:pPr lvl="1">
              <a:defRPr/>
            </a:pPr>
            <a:r>
              <a:rPr lang="bg-BG"/>
              <a:t>включва използването на </a:t>
            </a:r>
            <a:r>
              <a:rPr lang="bg-BG"/>
              <a:t>криптографска</a:t>
            </a:r>
            <a:r>
              <a:rPr lang="bg-BG"/>
              <a:t> </a:t>
            </a:r>
            <a:r>
              <a:rPr lang="bg-BG"/>
              <a:t>хеш</a:t>
            </a:r>
            <a:r>
              <a:rPr lang="bg-BG"/>
              <a:t> функция, която превръща входните данни в уникален набор от символи</a:t>
            </a:r>
            <a:endParaRPr/>
          </a:p>
          <a:p>
            <a:pPr>
              <a:defRPr/>
            </a:pPr>
            <a:r>
              <a:rPr lang="bg-BG"/>
              <a:t>Автономност </a:t>
            </a:r>
            <a:endParaRPr/>
          </a:p>
          <a:p>
            <a:pPr lvl="1">
              <a:defRPr/>
            </a:pPr>
            <a:r>
              <a:rPr lang="bg-BG"/>
              <a:t>самоуправление във всяка система, способна да изпълнява функции независимо, за да постигне специфични цели</a:t>
            </a:r>
            <a:endParaRPr/>
          </a:p>
          <a:p>
            <a:pPr lvl="1">
              <a:defRPr/>
            </a:pPr>
            <a:r>
              <a:rPr lang="bg-BG"/>
              <a:t>позволява на потребителите да участват в самоорганизираща се система и им дава свободата да проверяват транзакции без участието на централизирана трета страна</a:t>
            </a:r>
            <a:endParaRPr/>
          </a:p>
        </p:txBody>
      </p:sp>
      <p:sp>
        <p:nvSpPr>
          <p:cNvPr id="4" name="Footer Placeholder 3"/>
          <p:cNvSpPr>
            <a:spLocks noGrp="1"/>
          </p:cNvSpPr>
          <p:nvPr>
            <p:ph type="ftr" sz="quarter" idx="10"/>
          </p:nvPr>
        </p:nvSpPr>
        <p:spPr bwMode="auto"/>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bg-BG"/>
              <a:t>Предимства на блокчейн технологията…</a:t>
            </a:r>
            <a:endParaRPr/>
          </a:p>
        </p:txBody>
      </p:sp>
      <p:sp>
        <p:nvSpPr>
          <p:cNvPr id="3" name="Content Placeholder 2"/>
          <p:cNvSpPr>
            <a:spLocks noGrp="1"/>
          </p:cNvSpPr>
          <p:nvPr>
            <p:ph idx="1"/>
          </p:nvPr>
        </p:nvSpPr>
        <p:spPr bwMode="auto"/>
        <p:txBody>
          <a:bodyPr/>
          <a:lstStyle/>
          <a:p>
            <a:pPr>
              <a:defRPr/>
            </a:pPr>
            <a:r>
              <a:rPr lang="bg-BG"/>
              <a:t>Доверие и сигурност</a:t>
            </a:r>
            <a:endParaRPr/>
          </a:p>
          <a:p>
            <a:pPr lvl="1">
              <a:defRPr/>
            </a:pPr>
            <a:r>
              <a:rPr lang="bg-BG"/>
              <a:t>получените данни са без грешки</a:t>
            </a:r>
            <a:endParaRPr/>
          </a:p>
          <a:p>
            <a:pPr lvl="1">
              <a:defRPr/>
            </a:pPr>
            <a:r>
              <a:rPr lang="bg-BG"/>
              <a:t>данните не могат да бъдат редактирани </a:t>
            </a:r>
            <a:endParaRPr/>
          </a:p>
          <a:p>
            <a:pPr lvl="1">
              <a:defRPr/>
            </a:pPr>
            <a:r>
              <a:rPr lang="bg-BG"/>
              <a:t>няма администратор, който да може да изтрива или редактира данни</a:t>
            </a:r>
            <a:endParaRPr/>
          </a:p>
          <a:p>
            <a:pPr lvl="1">
              <a:defRPr/>
            </a:pPr>
            <a:r>
              <a:rPr lang="bg-BG"/>
              <a:t>поверителната информация не е публична</a:t>
            </a:r>
            <a:endParaRPr/>
          </a:p>
          <a:p>
            <a:pPr lvl="1">
              <a:defRPr/>
            </a:pPr>
            <a:r>
              <a:rPr lang="bg-BG"/>
              <a:t>всеки допълнителен блок удостоверява автентичността на предишния блок ,така всеки опит за манипулиране на данните е видим и трети страни не могат да ги манипулират</a:t>
            </a:r>
            <a:endParaRPr/>
          </a:p>
          <a:p>
            <a:pPr>
              <a:defRPr/>
            </a:pPr>
            <a:r>
              <a:rPr lang="bg-BG"/>
              <a:t>Повишена ефективност</a:t>
            </a:r>
            <a:endParaRPr/>
          </a:p>
          <a:p>
            <a:pPr lvl="1">
              <a:defRPr/>
            </a:pPr>
            <a:r>
              <a:rPr lang="bg-BG"/>
              <a:t>отпада проблемът с отнемащото време съгласуване на записите (тъй като мрежата и данните се съхраняват в една цялостна екосистема от типа </a:t>
            </a:r>
            <a:r>
              <a:rPr lang="bg-BG"/>
              <a:t>peer-to-peer</a:t>
            </a:r>
            <a:r>
              <a:rPr lang="bg-BG"/>
              <a:t>)</a:t>
            </a:r>
            <a:endParaRPr/>
          </a:p>
        </p:txBody>
      </p:sp>
      <p:sp>
        <p:nvSpPr>
          <p:cNvPr id="4" name="Footer Placeholder 3"/>
          <p:cNvSpPr>
            <a:spLocks noGrp="1"/>
          </p:cNvSpPr>
          <p:nvPr>
            <p:ph type="ftr" sz="quarter" idx="10"/>
          </p:nvPr>
        </p:nvSpPr>
        <p:spPr bwMode="auto"/>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bg-BG"/>
              <a:t>Предимства на блокчейн технологията</a:t>
            </a:r>
            <a:endParaRPr/>
          </a:p>
        </p:txBody>
      </p:sp>
      <p:sp>
        <p:nvSpPr>
          <p:cNvPr id="3" name="Content Placeholder 2"/>
          <p:cNvSpPr>
            <a:spLocks noGrp="1"/>
          </p:cNvSpPr>
          <p:nvPr>
            <p:ph idx="1"/>
          </p:nvPr>
        </p:nvSpPr>
        <p:spPr bwMode="auto"/>
        <p:txBody>
          <a:bodyPr/>
          <a:lstStyle/>
          <a:p>
            <a:pPr>
              <a:defRPr/>
            </a:pPr>
            <a:r>
              <a:rPr lang="bg-BG"/>
              <a:t>Пълнота на информацията</a:t>
            </a:r>
            <a:endParaRPr/>
          </a:p>
          <a:p>
            <a:pPr lvl="1">
              <a:defRPr/>
            </a:pPr>
            <a:r>
              <a:rPr lang="bg-BG"/>
              <a:t>дневникът на транзакциите съдържа информация за това какво е купено/продадено, кога, колко и къде (разбира се, типа на включената информация зависи от спецификата на съответния дневник)</a:t>
            </a:r>
            <a:endParaRPr/>
          </a:p>
          <a:p>
            <a:pPr>
              <a:defRPr/>
            </a:pPr>
            <a:r>
              <a:rPr lang="bg-BG"/>
              <a:t>Интелигентни договори</a:t>
            </a:r>
            <a:endParaRPr/>
          </a:p>
          <a:p>
            <a:pPr lvl="1">
              <a:defRPr/>
            </a:pPr>
            <a:r>
              <a:rPr lang="bg-BG"/>
              <a:t>в блокчейна може да се съхранява набор от правила (наречен интелигентен договор)</a:t>
            </a:r>
            <a:endParaRPr/>
          </a:p>
          <a:p>
            <a:pPr lvl="1">
              <a:defRPr/>
            </a:pPr>
            <a:r>
              <a:rPr lang="bg-BG"/>
              <a:t>в рамките на такъв набор от правила могат да се определят различни условия в зависимост от нуждите, например условия за продажба/покупка на конкретен актив </a:t>
            </a:r>
            <a:endParaRPr/>
          </a:p>
        </p:txBody>
      </p:sp>
      <p:sp>
        <p:nvSpPr>
          <p:cNvPr id="4" name="Footer Placeholder 3"/>
          <p:cNvSpPr>
            <a:spLocks noGrp="1"/>
          </p:cNvSpPr>
          <p:nvPr>
            <p:ph type="ftr" sz="quarter" idx="10"/>
          </p:nvPr>
        </p:nvSpPr>
        <p:spPr bwMode="auto"/>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GB"/>
              <a:t>Ethereum</a:t>
            </a:r>
            <a:endParaRPr lang="bg-BG"/>
          </a:p>
        </p:txBody>
      </p:sp>
      <p:sp>
        <p:nvSpPr>
          <p:cNvPr id="3" name="Content Placeholder 2"/>
          <p:cNvSpPr>
            <a:spLocks noGrp="1"/>
          </p:cNvSpPr>
          <p:nvPr>
            <p:ph idx="1"/>
          </p:nvPr>
        </p:nvSpPr>
        <p:spPr bwMode="auto"/>
        <p:txBody>
          <a:bodyPr/>
          <a:lstStyle/>
          <a:p>
            <a:pPr>
              <a:defRPr/>
            </a:pPr>
            <a:r>
              <a:rPr lang="bg-BG"/>
              <a:t>Инфраструктура от корпоративен клас за изграждане и внедряване на децентрализирани приложения и интелигентни договори</a:t>
            </a:r>
            <a:endParaRPr/>
          </a:p>
          <a:p>
            <a:pPr>
              <a:defRPr/>
            </a:pPr>
            <a:r>
              <a:rPr lang="bg-BG"/>
              <a:t>Включва модификации, които го правят по-гъвкав от блокчейна на Биткойн</a:t>
            </a:r>
            <a:endParaRPr/>
          </a:p>
          <a:p>
            <a:pPr>
              <a:defRPr/>
            </a:pPr>
            <a:r>
              <a:rPr lang="bg-BG"/>
              <a:t>Има своя собствена криптовалута </a:t>
            </a:r>
            <a:r>
              <a:rPr lang="bg-BG"/>
              <a:t>Ether</a:t>
            </a:r>
            <a:endParaRPr lang="bg-BG"/>
          </a:p>
          <a:p>
            <a:pPr>
              <a:defRPr/>
            </a:pPr>
            <a:r>
              <a:rPr lang="bg-BG"/>
              <a:t>Много допълнителни криптовалути работят използвайки Ethereum блокчейн</a:t>
            </a:r>
            <a:endParaRPr/>
          </a:p>
          <a:p>
            <a:pPr>
              <a:defRPr/>
            </a:pPr>
            <a:r>
              <a:rPr lang="bg-BG"/>
              <a:t>Основно предимство – освен данни в него могат да се съхраняват и изпълними програми, по-известни като „интелигентни договори“</a:t>
            </a:r>
            <a:endParaRPr/>
          </a:p>
        </p:txBody>
      </p:sp>
      <p:sp>
        <p:nvSpPr>
          <p:cNvPr id="4" name="Footer Placeholder 3"/>
          <p:cNvSpPr>
            <a:spLocks noGrp="1"/>
          </p:cNvSpPr>
          <p:nvPr>
            <p:ph type="ftr" sz="quarter" idx="10"/>
          </p:nvPr>
        </p:nvSpPr>
        <p:spPr bwMode="auto"/>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6" name="Title 5"/>
          <p:cNvSpPr>
            <a:spLocks noGrp="1"/>
          </p:cNvSpPr>
          <p:nvPr>
            <p:ph type="title"/>
          </p:nvPr>
        </p:nvSpPr>
        <p:spPr bwMode="auto"/>
        <p:txBody>
          <a:bodyPr/>
          <a:lstStyle/>
          <a:p>
            <a:pPr>
              <a:defRPr/>
            </a:pPr>
            <a:r>
              <a:rPr lang="bg-BG"/>
              <a:t>Благодаря</a:t>
            </a:r>
            <a:endParaRPr lang="en-GB"/>
          </a:p>
        </p:txBody>
      </p:sp>
      <p:sp>
        <p:nvSpPr>
          <p:cNvPr id="7" name="Text Placeholder 6"/>
          <p:cNvSpPr>
            <a:spLocks noGrp="1"/>
          </p:cNvSpPr>
          <p:nvPr>
            <p:ph type="body" idx="1"/>
          </p:nvPr>
        </p:nvSpPr>
        <p:spPr bwMode="auto"/>
        <p:txBody>
          <a:bodyPr/>
          <a:lstStyle/>
          <a:p>
            <a:pPr algn="ctr">
              <a:defRPr/>
            </a:pPr>
            <a:r>
              <a:rPr lang="bg-BG"/>
              <a:t>За вашето внимание!</a:t>
            </a:r>
            <a:endParaRPr lang="en-GB"/>
          </a:p>
        </p:txBody>
      </p:sp>
      <p:sp>
        <p:nvSpPr>
          <p:cNvPr id="5" name="Footer Placeholder 4"/>
          <p:cNvSpPr>
            <a:spLocks noGrp="1"/>
          </p:cNvSpPr>
          <p:nvPr>
            <p:ph type="ftr" sz="quarter" idx="10"/>
          </p:nvPr>
        </p:nvSpPr>
        <p:spPr bwMode="auto"/>
        <p:txBody>
          <a:bodyPr/>
          <a:lstStyle/>
          <a:p>
            <a:pPr>
              <a:defRPr/>
            </a:pPr>
            <a:r>
              <a:rPr lang="ru-RU"/>
              <a:t> Европейска Рамка на дигиталните компетентности</a:t>
            </a:r>
            <a:br>
              <a:rPr lang="en-GB"/>
            </a:br>
            <a:r>
              <a:rPr lang="ru-RU"/>
              <a:t>с петте области на дигитална компетентност и 21 дигитални умения/ компетентности (DigComp 2.1)</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bg-BG"/>
              <a:t>Авторско право и лицензи</a:t>
            </a:r>
            <a:endParaRPr/>
          </a:p>
        </p:txBody>
      </p:sp>
      <p:sp>
        <p:nvSpPr>
          <p:cNvPr id="3" name="Content Placeholder 2"/>
          <p:cNvSpPr>
            <a:spLocks noGrp="1"/>
          </p:cNvSpPr>
          <p:nvPr>
            <p:ph idx="1"/>
          </p:nvPr>
        </p:nvSpPr>
        <p:spPr bwMode="auto">
          <a:xfrm>
            <a:off x="858981" y="2207490"/>
            <a:ext cx="9328727" cy="4093297"/>
          </a:xfrm>
        </p:spPr>
        <p:txBody>
          <a:bodyPr/>
          <a:lstStyle/>
          <a:p>
            <a:pPr>
              <a:defRPr/>
            </a:pPr>
            <a:r>
              <a:rPr lang="bg-BG"/>
              <a:t>Съдържание:</a:t>
            </a:r>
            <a:endParaRPr/>
          </a:p>
          <a:p>
            <a:pPr lvl="1">
              <a:defRPr/>
            </a:pPr>
            <a:r>
              <a:rPr lang="bg-BG"/>
              <a:t>авторски права върху дигиталното съдържание</a:t>
            </a:r>
            <a:endParaRPr/>
          </a:p>
          <a:p>
            <a:pPr lvl="1">
              <a:defRPr/>
            </a:pPr>
            <a:r>
              <a:rPr lang="bg-BG"/>
              <a:t>лицензи за защита на авторските права на материали в дигитален формат</a:t>
            </a:r>
            <a:endParaRPr/>
          </a:p>
          <a:p>
            <a:pPr lvl="1">
              <a:defRPr/>
            </a:pPr>
            <a:r>
              <a:rPr lang="bg-BG"/>
              <a:t>технологични решения за защита на авторските права на дигиталното съдържание</a:t>
            </a:r>
            <a:endParaRPr/>
          </a:p>
          <a:p>
            <a:pPr lvl="1">
              <a:defRPr/>
            </a:pPr>
            <a:endParaRPr lang="bg-BG"/>
          </a:p>
        </p:txBody>
      </p:sp>
      <p:sp>
        <p:nvSpPr>
          <p:cNvPr id="4" name="Footer Placeholder 3"/>
          <p:cNvSpPr>
            <a:spLocks noGrp="1"/>
          </p:cNvSpPr>
          <p:nvPr>
            <p:ph type="ftr" sz="quarter" idx="10"/>
          </p:nvPr>
        </p:nvSpPr>
        <p:spPr bwMode="auto"/>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bg-BG"/>
              <a:t>Авторско право</a:t>
            </a:r>
            <a:endParaRPr/>
          </a:p>
        </p:txBody>
      </p:sp>
      <p:sp>
        <p:nvSpPr>
          <p:cNvPr id="3" name="Content Placeholder 2"/>
          <p:cNvSpPr>
            <a:spLocks noGrp="1"/>
          </p:cNvSpPr>
          <p:nvPr>
            <p:ph idx="1"/>
          </p:nvPr>
        </p:nvSpPr>
        <p:spPr bwMode="auto"/>
        <p:txBody>
          <a:bodyPr/>
          <a:lstStyle/>
          <a:p>
            <a:pPr>
              <a:defRPr/>
            </a:pPr>
            <a:r>
              <a:rPr lang="bg-BG" sz="2400"/>
              <a:t>Авторското право (</a:t>
            </a:r>
            <a:r>
              <a:rPr lang="en-GB" sz="2400"/>
              <a:t>copyright</a:t>
            </a:r>
            <a:r>
              <a:rPr lang="bg-BG" sz="2400"/>
              <a:t>) представлява система от правни норми, уреждащи, регулиращи и защитаващи отношенията, възникнали при или по повод създаването и използването на научни, литературни, художествени и други произведения продукт на интелектуален труд</a:t>
            </a:r>
            <a:endParaRPr/>
          </a:p>
          <a:p>
            <a:pPr>
              <a:defRPr/>
            </a:pPr>
            <a:r>
              <a:rPr lang="bg-BG" sz="2400"/>
              <a:t>Закон за авторското право и сродните му права (ЗАПСП):</a:t>
            </a:r>
            <a:endParaRPr lang="en-US" sz="2400"/>
          </a:p>
          <a:p>
            <a:pPr lvl="1">
              <a:defRPr/>
            </a:pPr>
            <a:r>
              <a:rPr lang="bg-BG" sz="2000"/>
              <a:t>регламентира отношенията, свързани със създаването и разпространението на произведения на литературата, изкуството и науката</a:t>
            </a:r>
            <a:endParaRPr lang="en-US" sz="2000"/>
          </a:p>
          <a:p>
            <a:pPr lvl="1">
              <a:defRPr/>
            </a:pPr>
            <a:r>
              <a:rPr lang="bg-BG" sz="2000"/>
              <a:t>авторското право възниква за автора със създаването на неговото произведението, без да изисква регистрация или друго действие от страна на автора</a:t>
            </a:r>
            <a:endParaRPr/>
          </a:p>
          <a:p>
            <a:pPr lvl="1">
              <a:defRPr/>
            </a:pPr>
            <a:r>
              <a:rPr lang="bg-BG" sz="2000"/>
              <a:t>регламентира имуществените и неимуществените права на автора, начина и типа на отдаване на право на ползване на различни типове произведения включително и дигитално съдържание</a:t>
            </a:r>
            <a:endParaRPr/>
          </a:p>
          <a:p>
            <a:pPr lvl="1">
              <a:defRPr/>
            </a:pPr>
            <a:r>
              <a:rPr lang="bg-BG" sz="2000" i="1"/>
              <a:t>акцент</a:t>
            </a:r>
            <a:r>
              <a:rPr lang="bg-BG" sz="2000"/>
              <a:t>: авторското право върху компютърни програми и бази данни, цифровизиране на произведения и тяхното разпространение по цифров път</a:t>
            </a:r>
            <a:endParaRPr/>
          </a:p>
        </p:txBody>
      </p:sp>
      <p:sp>
        <p:nvSpPr>
          <p:cNvPr id="4" name="Footer Placeholder 3"/>
          <p:cNvSpPr>
            <a:spLocks noGrp="1"/>
          </p:cNvSpPr>
          <p:nvPr>
            <p:ph type="ftr" sz="quarter" idx="10"/>
          </p:nvPr>
        </p:nvSpPr>
        <p:spPr bwMode="auto"/>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bg-BG"/>
              <a:t>Европейското законодателство</a:t>
            </a:r>
            <a:endParaRPr/>
          </a:p>
        </p:txBody>
      </p:sp>
      <p:sp>
        <p:nvSpPr>
          <p:cNvPr id="3" name="Content Placeholder 2"/>
          <p:cNvSpPr>
            <a:spLocks noGrp="1"/>
          </p:cNvSpPr>
          <p:nvPr>
            <p:ph idx="1"/>
          </p:nvPr>
        </p:nvSpPr>
        <p:spPr bwMode="auto"/>
        <p:txBody>
          <a:bodyPr/>
          <a:lstStyle/>
          <a:p>
            <a:pPr>
              <a:defRPr/>
            </a:pPr>
            <a:r>
              <a:rPr lang="bg-BG" sz="2400"/>
              <a:t>Директива (ЕС) 2019/790 на европейския парламент и на съвета от 17 април 2019 година относно авторското право и сродните му права в цифровия единен пазар и за изменение на директиви 96/9/ЕО и 2001/29/ЕО</a:t>
            </a:r>
            <a:endParaRPr/>
          </a:p>
          <a:p>
            <a:pPr lvl="1">
              <a:defRPr/>
            </a:pPr>
            <a:r>
              <a:rPr lang="bg-BG" sz="2000"/>
              <a:t>адаптиране на изключенията/ограниченията в областта на авторското право в цифрова и трансгранична среда, като се въвеждат задължителни изключения от авторското право за целите на извличането на информация от текст и данни, онлайн преподавателски дейности и опазването и онлайн разпространението на културно наследство</a:t>
            </a:r>
            <a:endParaRPr/>
          </a:p>
          <a:p>
            <a:pPr lvl="1">
              <a:defRPr/>
            </a:pPr>
            <a:r>
              <a:rPr lang="bg-BG" sz="2000"/>
              <a:t>подобряване на практиките за лицензиране, така че да се гарантира по-широк достъп до съдържание</a:t>
            </a:r>
            <a:endParaRPr/>
          </a:p>
          <a:p>
            <a:pPr lvl="1">
              <a:defRPr/>
            </a:pPr>
            <a:r>
              <a:rPr lang="bg-BG" sz="2000"/>
              <a:t>постигане на добре функциониращ пазар за авторското право, като се въвежда ново право за издателите на публикации в печата при цифровото използване на техните публикации в печата</a:t>
            </a:r>
            <a:endParaRPr/>
          </a:p>
          <a:p>
            <a:pPr lvl="1">
              <a:defRPr/>
            </a:pPr>
            <a:r>
              <a:rPr lang="bg-BG" sz="2000"/>
              <a:t>уточнява се правната рамка за осъществяване на дейността на платформите за споделяне на онлайн съдържание, които се основават на модела „качено от ползвателя съдържание“</a:t>
            </a:r>
            <a:endParaRPr/>
          </a:p>
        </p:txBody>
      </p:sp>
      <p:sp>
        <p:nvSpPr>
          <p:cNvPr id="4" name="Footer Placeholder 3"/>
          <p:cNvSpPr>
            <a:spLocks noGrp="1"/>
          </p:cNvSpPr>
          <p:nvPr>
            <p:ph type="ftr" sz="quarter" idx="10"/>
          </p:nvPr>
        </p:nvSpPr>
        <p:spPr bwMode="auto"/>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bg-BG"/>
              <a:t>Авторско</a:t>
            </a:r>
            <a:r>
              <a:rPr lang="ru-RU"/>
              <a:t> </a:t>
            </a:r>
            <a:r>
              <a:rPr lang="bg-BG"/>
              <a:t>право и лицензи</a:t>
            </a:r>
            <a:endParaRPr/>
          </a:p>
        </p:txBody>
      </p:sp>
      <p:sp>
        <p:nvSpPr>
          <p:cNvPr id="3" name="Content Placeholder 2"/>
          <p:cNvSpPr>
            <a:spLocks noGrp="1"/>
          </p:cNvSpPr>
          <p:nvPr>
            <p:ph idx="1"/>
          </p:nvPr>
        </p:nvSpPr>
        <p:spPr bwMode="auto">
          <a:xfrm>
            <a:off x="415636" y="1440873"/>
            <a:ext cx="11397673" cy="4859915"/>
          </a:xfrm>
        </p:spPr>
        <p:txBody>
          <a:bodyPr/>
          <a:lstStyle/>
          <a:p>
            <a:pPr>
              <a:defRPr/>
            </a:pPr>
            <a:r>
              <a:rPr lang="bg-BG" sz="2400"/>
              <a:t>Лиценз – разрешение, което носителят на авторските права дава за тяхното използване, по силата на лицензионен договор </a:t>
            </a:r>
            <a:endParaRPr/>
          </a:p>
          <a:p>
            <a:pPr>
              <a:defRPr/>
            </a:pPr>
            <a:r>
              <a:rPr lang="bg-BG" sz="2400"/>
              <a:t>Лиценз на авторски права – разрешение предоставено по силата на сключен писмен договор от притежателят на правата, позволяващ на други лица да ги ползват на дадена територия и при определени договорни условия – в повечето случаи финансово обезпечени, срещу определено възнаграждение</a:t>
            </a:r>
            <a:endParaRPr/>
          </a:p>
        </p:txBody>
      </p:sp>
      <p:sp>
        <p:nvSpPr>
          <p:cNvPr id="4" name="Footer Placeholder 3"/>
          <p:cNvSpPr>
            <a:spLocks noGrp="1"/>
          </p:cNvSpPr>
          <p:nvPr>
            <p:ph type="ftr" sz="quarter" idx="10"/>
          </p:nvPr>
        </p:nvSpPr>
        <p:spPr bwMode="auto"/>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endParaRPr/>
          </a:p>
        </p:txBody>
      </p:sp>
      <p:sp>
        <p:nvSpPr>
          <p:cNvPr id="5" name="Rectangle: Rounded Corners 4"/>
          <p:cNvSpPr/>
          <p:nvPr/>
        </p:nvSpPr>
        <p:spPr bwMode="auto">
          <a:xfrm>
            <a:off x="646540" y="3888509"/>
            <a:ext cx="4500000" cy="2160000"/>
          </a:xfrm>
          <a:prstGeom prst="roundRect">
            <a:avLst>
              <a:gd name="adj"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bg-BG" b="1"/>
              <a:t>Авторско право (</a:t>
            </a:r>
            <a:r>
              <a:rPr lang="en-US" b="1"/>
              <a:t>copyright</a:t>
            </a:r>
            <a:r>
              <a:rPr lang="bg-BG" b="1"/>
              <a:t>)</a:t>
            </a:r>
            <a:endParaRPr/>
          </a:p>
          <a:p>
            <a:pPr algn="ctr">
              <a:defRPr/>
            </a:pPr>
            <a:r>
              <a:rPr lang="bg-BG" b="1"/>
              <a:t> </a:t>
            </a:r>
            <a:r>
              <a:rPr lang="bg-BG" i="1"/>
              <a:t>„всички права са запазени“</a:t>
            </a:r>
            <a:endParaRPr/>
          </a:p>
          <a:p>
            <a:pPr algn="ctr">
              <a:defRPr/>
            </a:pPr>
            <a:r>
              <a:rPr lang="bg-BG" i="1"/>
              <a:t>Необходимо е съгласие на автора за ползване различно от посочените в ЗАПСП изключения</a:t>
            </a:r>
            <a:endParaRPr/>
          </a:p>
        </p:txBody>
      </p:sp>
      <p:sp>
        <p:nvSpPr>
          <p:cNvPr id="6" name="Rectangle: Rounded Corners 5"/>
          <p:cNvSpPr/>
          <p:nvPr/>
        </p:nvSpPr>
        <p:spPr bwMode="auto">
          <a:xfrm>
            <a:off x="6724076" y="3874655"/>
            <a:ext cx="4500000" cy="2160000"/>
          </a:xfrm>
          <a:prstGeom prst="roundRect">
            <a:avLst>
              <a:gd name="adj"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bg-BG" b="1"/>
              <a:t>Лиценз на авторски права</a:t>
            </a:r>
            <a:endParaRPr/>
          </a:p>
          <a:p>
            <a:pPr algn="ctr">
              <a:defRPr/>
            </a:pPr>
            <a:r>
              <a:rPr lang="bg-BG" i="1"/>
              <a:t>Чрез лицензионен договор автора дава право за ползване на произведението по определен начин без да се изисква допълнително съгласие от него </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normAutofit/>
          </a:bodyPr>
          <a:lstStyle/>
          <a:p>
            <a:pPr>
              <a:defRPr/>
            </a:pPr>
            <a:r>
              <a:rPr lang="ru-RU"/>
              <a:t>Лицензии за </a:t>
            </a:r>
            <a:r>
              <a:rPr lang="ru-RU"/>
              <a:t>творческо</a:t>
            </a:r>
            <a:r>
              <a:rPr lang="ru-RU"/>
              <a:t> </a:t>
            </a:r>
            <a:r>
              <a:rPr lang="ru-RU"/>
              <a:t>споделяне</a:t>
            </a:r>
            <a:endParaRPr lang="bg-BG"/>
          </a:p>
        </p:txBody>
      </p:sp>
      <p:sp>
        <p:nvSpPr>
          <p:cNvPr id="3" name="Content Placeholder 2"/>
          <p:cNvSpPr>
            <a:spLocks noGrp="1"/>
          </p:cNvSpPr>
          <p:nvPr>
            <p:ph idx="1"/>
          </p:nvPr>
        </p:nvSpPr>
        <p:spPr bwMode="auto">
          <a:xfrm>
            <a:off x="415636" y="1884218"/>
            <a:ext cx="11397673" cy="4416570"/>
          </a:xfrm>
        </p:spPr>
        <p:txBody>
          <a:bodyPr/>
          <a:lstStyle/>
          <a:p>
            <a:pPr>
              <a:defRPr/>
            </a:pPr>
            <a:r>
              <a:rPr lang="bg-BG" sz="3200"/>
              <a:t>Лицензии за творческо споделяне (</a:t>
            </a:r>
            <a:r>
              <a:rPr lang="en-GB" sz="3200"/>
              <a:t>Creative Commons</a:t>
            </a:r>
            <a:r>
              <a:rPr lang="bg-BG" sz="3200"/>
              <a:t>)</a:t>
            </a:r>
            <a:endParaRPr/>
          </a:p>
          <a:p>
            <a:pPr lvl="1">
              <a:defRPr/>
            </a:pPr>
            <a:r>
              <a:rPr lang="bg-BG" sz="3200"/>
              <a:t>2001 г. проф. Лорънс </a:t>
            </a:r>
            <a:r>
              <a:rPr lang="bg-BG" sz="3200"/>
              <a:t>Лесиг</a:t>
            </a:r>
            <a:r>
              <a:rPr lang="bg-BG" sz="3200"/>
              <a:t>, Станфордски университет, САЩ</a:t>
            </a:r>
            <a:endParaRPr/>
          </a:p>
          <a:p>
            <a:pPr lvl="1">
              <a:defRPr/>
            </a:pPr>
            <a:r>
              <a:rPr lang="bg-BG" sz="3200"/>
              <a:t>Текуща версия 4.0 (към 2023 г.)</a:t>
            </a:r>
            <a:r>
              <a:rPr lang="ru-RU" sz="3200"/>
              <a:t> </a:t>
            </a:r>
            <a:endParaRPr/>
          </a:p>
          <a:p>
            <a:pPr lvl="1">
              <a:defRPr/>
            </a:pPr>
            <a:r>
              <a:rPr lang="bg-BG" sz="3200"/>
              <a:t>Версия 2.5 – преведена на български език и пригодени към българското законодателство</a:t>
            </a:r>
            <a:endParaRPr/>
          </a:p>
          <a:p>
            <a:pPr lvl="1">
              <a:defRPr/>
            </a:pPr>
            <a:r>
              <a:rPr lang="bg-BG" sz="3200"/>
              <a:t>Шест типови договора</a:t>
            </a:r>
            <a:endParaRPr/>
          </a:p>
          <a:p>
            <a:pPr marL="384175" lvl="2" indent="0">
              <a:buNone/>
              <a:defRPr/>
            </a:pPr>
            <a:endParaRPr lang="bg-BG" sz="2400"/>
          </a:p>
          <a:p>
            <a:pPr lvl="2">
              <a:defRPr/>
            </a:pPr>
            <a:endParaRPr lang="bg-BG" sz="2400"/>
          </a:p>
          <a:p>
            <a:pPr lvl="1">
              <a:defRPr/>
            </a:pPr>
            <a:endParaRPr lang="bg-BG" sz="3200"/>
          </a:p>
          <a:p>
            <a:pPr lvl="1">
              <a:defRPr/>
            </a:pPr>
            <a:endParaRPr lang="bg-BG" sz="3200"/>
          </a:p>
        </p:txBody>
      </p:sp>
      <p:sp>
        <p:nvSpPr>
          <p:cNvPr id="4" name="Footer Placeholder 3"/>
          <p:cNvSpPr>
            <a:spLocks noGrp="1"/>
          </p:cNvSpPr>
          <p:nvPr>
            <p:ph type="ftr" sz="quarter" idx="10"/>
          </p:nvPr>
        </p:nvSpPr>
        <p:spPr bwMode="auto"/>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ru-RU"/>
              <a:t>ЛИЦЕНЗИИ ЗА ТВОРЧЕСКО СПОДЕЛЯНЕ</a:t>
            </a:r>
            <a:endParaRPr lang="bg-BG"/>
          </a:p>
        </p:txBody>
      </p:sp>
      <p:sp>
        <p:nvSpPr>
          <p:cNvPr id="4" name="Footer Placeholder 3"/>
          <p:cNvSpPr>
            <a:spLocks noGrp="1"/>
          </p:cNvSpPr>
          <p:nvPr>
            <p:ph type="ftr" sz="quarter" idx="10"/>
          </p:nvPr>
        </p:nvSpPr>
        <p:spPr bwMode="auto"/>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endParaRPr/>
          </a:p>
        </p:txBody>
      </p:sp>
      <p:pic>
        <p:nvPicPr>
          <p:cNvPr id="6" name="Picture 5"/>
          <p:cNvPicPr>
            <a:picLocks noChangeAspect="1"/>
          </p:cNvPicPr>
          <p:nvPr/>
        </p:nvPicPr>
        <p:blipFill>
          <a:blip r:embed="rId2"/>
          <a:stretch/>
        </p:blipFill>
        <p:spPr bwMode="auto">
          <a:xfrm>
            <a:off x="655782" y="1662514"/>
            <a:ext cx="3796145" cy="4285704"/>
          </a:xfrm>
          <a:prstGeom prst="rect">
            <a:avLst/>
          </a:prstGeom>
        </p:spPr>
      </p:pic>
      <p:sp>
        <p:nvSpPr>
          <p:cNvPr id="8" name="TextBox 7"/>
          <p:cNvSpPr txBox="1"/>
          <p:nvPr/>
        </p:nvSpPr>
        <p:spPr bwMode="auto">
          <a:xfrm>
            <a:off x="4756726" y="1619081"/>
            <a:ext cx="6761018" cy="1323439"/>
          </a:xfrm>
          <a:prstGeom prst="rect">
            <a:avLst/>
          </a:prstGeom>
          <a:noFill/>
        </p:spPr>
        <p:txBody>
          <a:bodyPr wrap="square">
            <a:spAutoFit/>
          </a:bodyPr>
          <a:lstStyle/>
          <a:p>
            <a:pPr>
              <a:defRPr/>
            </a:pPr>
            <a:r>
              <a:rPr lang="bg-BG" sz="2000" b="1">
                <a:latin typeface="Calibri"/>
              </a:rPr>
              <a:t>Признание</a:t>
            </a:r>
            <a:endParaRPr lang="en-US" sz="2000" b="1">
              <a:latin typeface="Calibri"/>
            </a:endParaRPr>
          </a:p>
          <a:p>
            <a:pPr>
              <a:defRPr/>
            </a:pPr>
            <a:r>
              <a:rPr lang="bg-BG" sz="2000">
                <a:latin typeface="Calibri"/>
              </a:rPr>
              <a:t>задължава признаване и посочване на автора, даване на електронна препратка към лиценза, и указване дали са нанесени  промени</a:t>
            </a:r>
            <a:endParaRPr/>
          </a:p>
        </p:txBody>
      </p:sp>
      <p:sp>
        <p:nvSpPr>
          <p:cNvPr id="10" name="TextBox 9"/>
          <p:cNvSpPr txBox="1"/>
          <p:nvPr/>
        </p:nvSpPr>
        <p:spPr bwMode="auto">
          <a:xfrm>
            <a:off x="4756728" y="3124967"/>
            <a:ext cx="7300154" cy="1323439"/>
          </a:xfrm>
          <a:prstGeom prst="rect">
            <a:avLst/>
          </a:prstGeom>
          <a:noFill/>
        </p:spPr>
        <p:txBody>
          <a:bodyPr wrap="square">
            <a:spAutoFit/>
          </a:bodyPr>
          <a:lstStyle/>
          <a:p>
            <a:pPr>
              <a:defRPr/>
            </a:pPr>
            <a:r>
              <a:rPr lang="bg-BG" sz="2000" b="1">
                <a:latin typeface="Calibri"/>
              </a:rPr>
              <a:t>Признание – Споделяне</a:t>
            </a:r>
            <a:endParaRPr lang="en-US" sz="2000" b="1">
              <a:latin typeface="Calibri"/>
            </a:endParaRPr>
          </a:p>
          <a:p>
            <a:pPr>
              <a:defRPr/>
            </a:pPr>
            <a:r>
              <a:rPr lang="bg-BG" sz="2000">
                <a:latin typeface="Calibri"/>
              </a:rPr>
              <a:t>освен признаване на автора, изисква, ако са направени промени, преработеният, преобразуван или доразвит материал, да бъде разпространен съгласно същия лиценз като оригинала</a:t>
            </a:r>
            <a:endParaRPr/>
          </a:p>
        </p:txBody>
      </p:sp>
      <p:sp>
        <p:nvSpPr>
          <p:cNvPr id="12" name="TextBox 11"/>
          <p:cNvSpPr txBox="1"/>
          <p:nvPr/>
        </p:nvSpPr>
        <p:spPr bwMode="auto">
          <a:xfrm>
            <a:off x="4756728" y="4593144"/>
            <a:ext cx="7112000" cy="1015663"/>
          </a:xfrm>
          <a:prstGeom prst="rect">
            <a:avLst/>
          </a:prstGeom>
          <a:noFill/>
        </p:spPr>
        <p:txBody>
          <a:bodyPr wrap="square">
            <a:spAutoFit/>
          </a:bodyPr>
          <a:lstStyle/>
          <a:p>
            <a:pPr>
              <a:defRPr/>
            </a:pPr>
            <a:r>
              <a:rPr lang="bg-BG" sz="2000" b="1">
                <a:latin typeface="Calibri"/>
              </a:rPr>
              <a:t>Признание – Некомерсиално</a:t>
            </a:r>
            <a:endParaRPr/>
          </a:p>
          <a:p>
            <a:pPr>
              <a:defRPr/>
            </a:pPr>
            <a:r>
              <a:rPr lang="bg-BG" sz="2000">
                <a:latin typeface="Calibri"/>
              </a:rPr>
              <a:t>изисква признаване на автора и не позволява материала да се използва за търговски цели</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ru-RU"/>
              <a:t>Лицензии за </a:t>
            </a:r>
            <a:r>
              <a:rPr lang="ru-RU"/>
              <a:t>творческо</a:t>
            </a:r>
            <a:r>
              <a:rPr lang="ru-RU"/>
              <a:t> </a:t>
            </a:r>
            <a:r>
              <a:rPr lang="ru-RU"/>
              <a:t>споделяне</a:t>
            </a:r>
            <a:endParaRPr lang="bg-BG"/>
          </a:p>
        </p:txBody>
      </p:sp>
      <p:sp>
        <p:nvSpPr>
          <p:cNvPr id="4" name="Footer Placeholder 3"/>
          <p:cNvSpPr>
            <a:spLocks noGrp="1"/>
          </p:cNvSpPr>
          <p:nvPr>
            <p:ph type="ftr" sz="quarter" idx="10"/>
          </p:nvPr>
        </p:nvSpPr>
        <p:spPr bwMode="auto"/>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endParaRPr/>
          </a:p>
        </p:txBody>
      </p:sp>
      <p:pic>
        <p:nvPicPr>
          <p:cNvPr id="3" name="Picture 2"/>
          <p:cNvPicPr>
            <a:picLocks noChangeAspect="1"/>
          </p:cNvPicPr>
          <p:nvPr/>
        </p:nvPicPr>
        <p:blipFill>
          <a:blip r:embed="rId2"/>
          <a:stretch/>
        </p:blipFill>
        <p:spPr bwMode="auto">
          <a:xfrm>
            <a:off x="629217" y="1653278"/>
            <a:ext cx="3822710" cy="4285704"/>
          </a:xfrm>
          <a:prstGeom prst="rect">
            <a:avLst/>
          </a:prstGeom>
        </p:spPr>
      </p:pic>
      <p:sp>
        <p:nvSpPr>
          <p:cNvPr id="7" name="TextBox 6"/>
          <p:cNvSpPr txBox="1"/>
          <p:nvPr/>
        </p:nvSpPr>
        <p:spPr bwMode="auto">
          <a:xfrm>
            <a:off x="4756726" y="1524811"/>
            <a:ext cx="7111619" cy="1631216"/>
          </a:xfrm>
          <a:prstGeom prst="rect">
            <a:avLst/>
          </a:prstGeom>
          <a:noFill/>
        </p:spPr>
        <p:txBody>
          <a:bodyPr wrap="square">
            <a:spAutoFit/>
          </a:bodyPr>
          <a:lstStyle/>
          <a:p>
            <a:pPr>
              <a:defRPr/>
            </a:pPr>
            <a:r>
              <a:rPr lang="bg-BG" sz="2000" b="1">
                <a:latin typeface="Calibri"/>
              </a:rPr>
              <a:t>Признание – Некомерсиално – Споделяне</a:t>
            </a:r>
            <a:endParaRPr lang="en-US" sz="2000" b="1">
              <a:latin typeface="Calibri"/>
            </a:endParaRPr>
          </a:p>
          <a:p>
            <a:pPr>
              <a:defRPr/>
            </a:pPr>
            <a:r>
              <a:rPr lang="bg-BG" sz="2000">
                <a:latin typeface="Calibri"/>
              </a:rPr>
              <a:t>изисква признаване на автора и не позволява материала да се използва за търговски цели и изисква, а ако са направени промени, преработеният материал, трябва да бъде разпространен съгласно същия лиценз като оригинала</a:t>
            </a:r>
            <a:endParaRPr/>
          </a:p>
        </p:txBody>
      </p:sp>
      <p:sp>
        <p:nvSpPr>
          <p:cNvPr id="8" name="TextBox 7"/>
          <p:cNvSpPr txBox="1"/>
          <p:nvPr/>
        </p:nvSpPr>
        <p:spPr bwMode="auto">
          <a:xfrm>
            <a:off x="4756728" y="3281979"/>
            <a:ext cx="7300154" cy="1015663"/>
          </a:xfrm>
          <a:prstGeom prst="rect">
            <a:avLst/>
          </a:prstGeom>
          <a:noFill/>
        </p:spPr>
        <p:txBody>
          <a:bodyPr wrap="square">
            <a:spAutoFit/>
          </a:bodyPr>
          <a:lstStyle/>
          <a:p>
            <a:pPr>
              <a:defRPr/>
            </a:pPr>
            <a:r>
              <a:rPr lang="bg-BG" sz="2000" b="1">
                <a:latin typeface="Calibri"/>
              </a:rPr>
              <a:t>Признание - Без производни</a:t>
            </a:r>
            <a:endParaRPr/>
          </a:p>
          <a:p>
            <a:pPr>
              <a:defRPr/>
            </a:pPr>
            <a:r>
              <a:rPr lang="bg-BG" sz="2000">
                <a:latin typeface="Calibri"/>
              </a:rPr>
              <a:t>освен признаване на автора, ако са направени промени,  не позволява изменения материал да се разпространява</a:t>
            </a:r>
            <a:endParaRPr/>
          </a:p>
        </p:txBody>
      </p:sp>
      <p:sp>
        <p:nvSpPr>
          <p:cNvPr id="9" name="TextBox 8"/>
          <p:cNvSpPr txBox="1"/>
          <p:nvPr/>
        </p:nvSpPr>
        <p:spPr bwMode="auto">
          <a:xfrm>
            <a:off x="4756728" y="4593144"/>
            <a:ext cx="7112000" cy="1323439"/>
          </a:xfrm>
          <a:prstGeom prst="rect">
            <a:avLst/>
          </a:prstGeom>
          <a:noFill/>
        </p:spPr>
        <p:txBody>
          <a:bodyPr wrap="square">
            <a:spAutoFit/>
          </a:bodyPr>
          <a:lstStyle/>
          <a:p>
            <a:pPr>
              <a:defRPr/>
            </a:pPr>
            <a:r>
              <a:rPr lang="bg-BG" sz="2000" b="1">
                <a:latin typeface="Calibri"/>
              </a:rPr>
              <a:t>Признание – Некомерсиално – Без производни</a:t>
            </a:r>
            <a:endParaRPr/>
          </a:p>
          <a:p>
            <a:pPr>
              <a:defRPr/>
            </a:pPr>
            <a:r>
              <a:rPr lang="bg-BG" sz="2000">
                <a:latin typeface="Calibri"/>
              </a:rPr>
              <a:t>изисква признаване на автора и не позволява материала да се използва за търговски цели, а ако са направени промени,  не позволява изменения материал да се разпространява</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theme/_rels/theme1.xml.rels><?xml version="1.0" encoding="UTF-8" standalone="yes"?><Relationships xmlns="http://schemas.openxmlformats.org/package/2006/relationships"></Relationships>
</file>

<file path=ppt/theme/theme1.xml><?xml version="1.0" encoding="utf-8"?>
<a:theme xmlns:a="http://schemas.openxmlformats.org/drawingml/2006/main" xmlns:r="http://schemas.openxmlformats.org/officeDocument/2006/relationships" xmlns:p="http://schemas.openxmlformats.org/presentation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Calibri-Cambria">
      <a:majorFont>
        <a:latin typeface="Calibri"/>
        <a:ea typeface="Arial"/>
        <a:cs typeface="Arial"/>
      </a:majorFont>
      <a:minorFont>
        <a:latin typeface="Cambria"/>
        <a:ea typeface="Arial"/>
        <a:cs typeface="Arial"/>
      </a:minorFont>
    </a:fontScheme>
    <a:fmtScheme name="Retrospect">
      <a:fillStyleLst>
        <a:solidFill>
          <a:schemeClr val="phClr"/>
        </a:solidFill>
        <a:gradFill>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gradFill>
        <a:gradFill>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0000"/>
            <a:shade val="97000"/>
            <a:satMod val="130000"/>
          </a:schemeClr>
        </a:solidFill>
        <a:gradFill>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theme>
</file>

<file path=docProps/app.xml><?xml version="1.0" encoding="utf-8"?>
<Properties xmlns="http://schemas.openxmlformats.org/officeDocument/2006/extended-properties" xmlns:vt="http://schemas.openxmlformats.org/officeDocument/2006/docPropsVTypes">
  <Template>Retrospect</Template>
  <TotalTime>0</TotalTime>
  <Words>0</Words>
  <Application>ONLYOFFICE/7.2.1.34</Application>
  <DocSecurity>0</DocSecurity>
  <PresentationFormat>Widescreen</PresentationFormat>
  <Paragraphs>0</Paragraphs>
  <Slides>25</Slides>
  <Notes>25</Notes>
  <HiddenSlides>0</HiddenSlides>
  <MMClips>2</MMClips>
  <ScaleCrop>0</ScaleCrop>
  <HeadingPairs>
    <vt:vector size="4" baseType="variant">
      <vt:variant>
        <vt:lpstr>Theme</vt:lpstr>
      </vt:variant>
      <vt:variant>
        <vt:i4>1</vt:i4>
      </vt:variant>
      <vt:variant>
        <vt:lpstr>Slide Titles</vt:lpstr>
      </vt:variant>
      <vt:variant>
        <vt:i4>25</vt:i4>
      </vt:variant>
    </vt:vector>
  </HeadingPairs>
  <TitlesOfParts>
    <vt:vector size="26" baseType="lpstr">
      <vt:lpstr>Theme 1</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Manager/>
  <Company>Hewlett-Packard Company</Company>
  <LinksUpToDate>0</LinksUpToDate>
  <SharedDoc>0</SharedDoc>
  <HyperlinkBase/>
  <HyperlinksChanged>0</HyperlinksChanged>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Irena Avdjieva</dc:creator>
  <cp:keywords/>
  <dc:description/>
  <dc:identifier/>
  <dc:language/>
  <cp:lastModifiedBy>Тинко Величков Тинчев</cp:lastModifiedBy>
  <cp:revision>117</cp:revision>
  <dcterms:created xsi:type="dcterms:W3CDTF">2023-01-03T13:46:11Z</dcterms:created>
  <dcterms:modified xsi:type="dcterms:W3CDTF">2023-08-04T08:40:08Z</dcterms:modified>
  <cp:category/>
  <cp:contentStatus/>
  <cp:version/>
</cp:coreProperties>
</file>