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1" r:id="rId3"/>
    <p:sldId id="282" r:id="rId4"/>
    <p:sldId id="285" r:id="rId5"/>
    <p:sldId id="284" r:id="rId6"/>
    <p:sldId id="286" r:id="rId7"/>
    <p:sldId id="283" r:id="rId8"/>
    <p:sldId id="287" r:id="rId9"/>
    <p:sldId id="288" r:id="rId10"/>
    <p:sldId id="269" r:id="rId11"/>
    <p:sldId id="275" r:id="rId12"/>
    <p:sldId id="289" r:id="rId13"/>
    <p:sldId id="290" r:id="rId14"/>
    <p:sldId id="291" r:id="rId15"/>
    <p:sldId id="293" r:id="rId16"/>
    <p:sldId id="294" r:id="rId17"/>
    <p:sldId id="295" r:id="rId18"/>
    <p:sldId id="258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6305C"/>
    <a:srgbClr val="E85781"/>
    <a:srgbClr val="256C8D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>
        <p:guide orient="horz" pos="2160"/>
        <p:guide pos="3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20/08/2023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24929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506"/>
            <a:ext cx="8363516" cy="53271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Европейска </a:t>
            </a:r>
            <a:r>
              <a:rPr lang="ru-RU" dirty="0"/>
              <a:t>Рамка на дигиталните компетентности с петте области на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дигитална компетентност</a:t>
            </a:r>
            <a:r>
              <a:rPr lang="en-GB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21 дигитални умения/ компетентности (DigComp 2.1)</a:t>
            </a:r>
          </a:p>
        </p:txBody>
      </p:sp>
      <p:pic>
        <p:nvPicPr>
          <p:cNvPr id="9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8676" cy="71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321632" cy="5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479784" y="225614"/>
            <a:ext cx="0" cy="27432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1.3 Управление на данни, информация и дигитално съдържаниe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r>
              <a:rPr lang="en-GB" dirty="0"/>
              <a:t/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Синхронизиране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 </a:t>
            </a:r>
            <a:r>
              <a:rPr lang="bg-BG" dirty="0"/>
              <a:t>на папка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Пример с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 err="1" smtClean="0"/>
              <a:t>onedrive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1850" y="944562"/>
            <a:ext cx="6934200" cy="5010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Синхронизиране на файлове с </a:t>
            </a:r>
            <a:r>
              <a:rPr lang="en-US" dirty="0" smtClean="0"/>
              <a:t>OneDrive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Намерете папката/файла, които ще синхронизирате, във файловия мениджър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Отворете в същия или друг прозорец папката </a:t>
            </a:r>
            <a:r>
              <a:rPr lang="en-US" sz="2000" dirty="0" smtClean="0"/>
              <a:t>OneDrive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Преместете папката/файла на желаното място в структурата на папката </a:t>
            </a:r>
            <a:r>
              <a:rPr lang="en-US" sz="2000" dirty="0" smtClean="0"/>
              <a:t>OneDrive</a:t>
            </a:r>
            <a:endParaRPr lang="bg-BG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13" name="Right Arrow 12"/>
          <p:cNvSpPr/>
          <p:nvPr/>
        </p:nvSpPr>
        <p:spPr>
          <a:xfrm flipH="1">
            <a:off x="7830722" y="2449919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 flipH="1">
            <a:off x="6537988" y="2125020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2</a:t>
            </a:r>
            <a:endParaRPr lang="en-GB" dirty="0"/>
          </a:p>
        </p:txBody>
      </p:sp>
      <p:sp>
        <p:nvSpPr>
          <p:cNvPr id="32" name="Curved Left Arrow 31"/>
          <p:cNvSpPr/>
          <p:nvPr/>
        </p:nvSpPr>
        <p:spPr>
          <a:xfrm rot="5400000">
            <a:off x="6050674" y="2396168"/>
            <a:ext cx="1036320" cy="1907716"/>
          </a:xfrm>
          <a:prstGeom prst="curved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Локализиране на синхронизираните файлове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File manager</a:t>
            </a:r>
            <a:endParaRPr lang="bg-BG" sz="2000" dirty="0" smtClean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0166" b="30442"/>
          <a:stretch/>
        </p:blipFill>
        <p:spPr>
          <a:xfrm>
            <a:off x="0" y="2483699"/>
            <a:ext cx="6035040" cy="33944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onedrive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b="3244"/>
          <a:stretch/>
        </p:blipFill>
        <p:spPr>
          <a:xfrm>
            <a:off x="6217920" y="2408623"/>
            <a:ext cx="5698957" cy="378317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Трансфер на файлове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От </a:t>
            </a:r>
            <a:r>
              <a:rPr lang="en-US" dirty="0" smtClean="0"/>
              <a:t>google drive </a:t>
            </a:r>
            <a:r>
              <a:rPr lang="bg-BG" dirty="0" smtClean="0"/>
              <a:t>в </a:t>
            </a:r>
            <a:r>
              <a:rPr lang="en-US" dirty="0" err="1" smtClean="0"/>
              <a:t>dropbox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1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18208" y="2406374"/>
            <a:ext cx="3885479" cy="389883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Отворете в </a:t>
            </a:r>
            <a:r>
              <a:rPr lang="en-US" sz="2000" dirty="0" err="1" smtClean="0"/>
              <a:t>DropBox</a:t>
            </a:r>
            <a:r>
              <a:rPr lang="en-US" sz="2000" dirty="0" smtClean="0"/>
              <a:t> </a:t>
            </a:r>
            <a:r>
              <a:rPr lang="bg-BG" sz="2000" dirty="0" smtClean="0"/>
              <a:t>разширеното меню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bg-BG" sz="2000" dirty="0" smtClean="0"/>
              <a:t>с трите точки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От падащото меню изберете</a:t>
            </a:r>
            <a:br>
              <a:rPr lang="bg-BG" sz="2000" dirty="0" smtClean="0"/>
            </a:br>
            <a:r>
              <a:rPr lang="en-US" sz="2000" dirty="0" smtClean="0"/>
              <a:t>Add from Google Drive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13" name="Content Placeholder 2"/>
          <p:cNvPicPr>
            <a:picLocks noChangeAspect="1"/>
          </p:cNvPicPr>
          <p:nvPr/>
        </p:nvPicPr>
        <p:blipFill rotWithShape="1">
          <a:blip r:embed="rId2"/>
          <a:srcRect r="15523"/>
          <a:stretch/>
        </p:blipFill>
        <p:spPr bwMode="auto">
          <a:xfrm>
            <a:off x="4103687" y="1292525"/>
            <a:ext cx="7935911" cy="512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 flipH="1">
            <a:off x="9410311" y="1847260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 flipH="1">
            <a:off x="10707889" y="3397846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38" y="2369082"/>
            <a:ext cx="7602583" cy="41237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28" y="594359"/>
            <a:ext cx="4047843" cy="1428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18208" y="2406374"/>
            <a:ext cx="3885479" cy="389883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Впишете се в </a:t>
            </a:r>
            <a:r>
              <a:rPr lang="en-US" sz="2000" dirty="0" smtClean="0"/>
              <a:t>Google </a:t>
            </a:r>
            <a:r>
              <a:rPr lang="bg-BG" sz="2000" dirty="0" smtClean="0"/>
              <a:t>профила, от който ще прехвърляте данни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Потвърдете, че разрешавате </a:t>
            </a:r>
            <a:r>
              <a:rPr lang="en-US" sz="2000" dirty="0" err="1" smtClean="0"/>
              <a:t>DropBox</a:t>
            </a:r>
            <a:r>
              <a:rPr lang="en-US" sz="2000" dirty="0" smtClean="0"/>
              <a:t> </a:t>
            </a:r>
            <a:r>
              <a:rPr lang="bg-BG" sz="2000" dirty="0" smtClean="0"/>
              <a:t>да достъва данните ви в </a:t>
            </a:r>
            <a:r>
              <a:rPr lang="en-US" sz="2000" dirty="0" smtClean="0"/>
              <a:t>Google Drive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14" name="Right Arrow 13"/>
          <p:cNvSpPr/>
          <p:nvPr/>
        </p:nvSpPr>
        <p:spPr>
          <a:xfrm flipH="1">
            <a:off x="5526288" y="447170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 flipH="1">
            <a:off x="7686610" y="6058686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1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390" y="1207812"/>
            <a:ext cx="8089610" cy="485087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</a:t>
            </a:r>
            <a:r>
              <a:rPr lang="en-US" dirty="0"/>
              <a:t>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18208" y="2406374"/>
            <a:ext cx="3885479" cy="389883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Изберете какво ще прехвърляте (можете да сортирате и търсите):</a:t>
            </a:r>
          </a:p>
          <a:p>
            <a:pPr marL="800100" lvl="1" indent="-342900">
              <a:buFont typeface="+mj-lt"/>
              <a:buAutoNum type="arabicPeriod"/>
            </a:pPr>
            <a:r>
              <a:rPr lang="bg-BG" sz="1700" dirty="0" smtClean="0">
                <a:solidFill>
                  <a:schemeClr val="bg1"/>
                </a:solidFill>
              </a:rPr>
              <a:t>Файл (</a:t>
            </a:r>
            <a:r>
              <a:rPr lang="en-US" sz="1700" dirty="0" smtClean="0">
                <a:solidFill>
                  <a:schemeClr val="bg1"/>
                </a:solidFill>
              </a:rPr>
              <a:t>Google Drive</a:t>
            </a:r>
            <a:r>
              <a:rPr lang="bg-BG" sz="1700" dirty="0" smtClean="0">
                <a:solidFill>
                  <a:schemeClr val="bg1"/>
                </a:solidFill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bg-BG" sz="1700" dirty="0" smtClean="0">
                <a:solidFill>
                  <a:schemeClr val="bg1"/>
                </a:solidFill>
              </a:rPr>
              <a:t>Папка</a:t>
            </a:r>
            <a:r>
              <a:rPr lang="en-US" sz="1700" dirty="0" smtClean="0">
                <a:solidFill>
                  <a:schemeClr val="bg1"/>
                </a:solidFill>
              </a:rPr>
              <a:t> (Folders)</a:t>
            </a:r>
            <a:endParaRPr lang="bg-BG" sz="17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Потвърдете</a:t>
            </a:r>
            <a:r>
              <a:rPr lang="en-US" sz="2000" dirty="0" smtClean="0"/>
              <a:t> </a:t>
            </a:r>
            <a:r>
              <a:rPr lang="bg-BG" sz="2000" dirty="0" smtClean="0"/>
              <a:t>избора си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14" name="Right Arrow 13"/>
          <p:cNvSpPr/>
          <p:nvPr/>
        </p:nvSpPr>
        <p:spPr>
          <a:xfrm rot="16200000" flipH="1">
            <a:off x="4404904" y="1128305"/>
            <a:ext cx="551528" cy="81898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1.1</a:t>
            </a: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 flipH="1">
            <a:off x="4897387" y="5580677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rot="16200000" flipH="1">
            <a:off x="5352033" y="1128305"/>
            <a:ext cx="551528" cy="81898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1.2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341"/>
          <a:stretch/>
        </p:blipFill>
        <p:spPr>
          <a:xfrm>
            <a:off x="4327207" y="206345"/>
            <a:ext cx="7763193" cy="44427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4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18208" y="2406374"/>
            <a:ext cx="3885479" cy="389883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Изберете едно или няколко:</a:t>
            </a:r>
          </a:p>
          <a:p>
            <a:pPr marL="800100" lvl="1" indent="-342900">
              <a:buFont typeface="+mj-lt"/>
              <a:buAutoNum type="arabicPeriod"/>
            </a:pPr>
            <a:r>
              <a:rPr lang="bg-BG" sz="1700" dirty="0" smtClean="0">
                <a:solidFill>
                  <a:schemeClr val="bg1"/>
                </a:solidFill>
              </a:rPr>
              <a:t>Запазване на файловата структура</a:t>
            </a:r>
          </a:p>
          <a:p>
            <a:pPr marL="800100" lvl="1" indent="-342900">
              <a:buFont typeface="+mj-lt"/>
              <a:buAutoNum type="arabicPeriod"/>
            </a:pPr>
            <a:r>
              <a:rPr lang="bg-BG" sz="1700" dirty="0" smtClean="0">
                <a:solidFill>
                  <a:schemeClr val="bg1"/>
                </a:solidFill>
              </a:rPr>
              <a:t>Замяна на папки/файлове със същото име</a:t>
            </a:r>
          </a:p>
          <a:p>
            <a:pPr marL="800100" lvl="1" indent="-342900">
              <a:buFont typeface="+mj-lt"/>
              <a:buAutoNum type="arabicPeriod"/>
            </a:pPr>
            <a:r>
              <a:rPr lang="bg-BG" sz="1700" dirty="0" smtClean="0">
                <a:solidFill>
                  <a:schemeClr val="bg1"/>
                </a:solidFill>
              </a:rPr>
              <a:t>Изтриване на източника в </a:t>
            </a:r>
            <a:r>
              <a:rPr lang="en-US" sz="1700" dirty="0" smtClean="0">
                <a:solidFill>
                  <a:schemeClr val="bg1"/>
                </a:solidFill>
              </a:rPr>
              <a:t>Google Drive </a:t>
            </a:r>
            <a:r>
              <a:rPr lang="bg-BG" sz="1700" dirty="0" smtClean="0">
                <a:solidFill>
                  <a:schemeClr val="bg1"/>
                </a:solidFill>
              </a:rPr>
              <a:t>след транфера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Потвърдете</a:t>
            </a:r>
            <a:r>
              <a:rPr lang="en-US" sz="2000" dirty="0" smtClean="0"/>
              <a:t> </a:t>
            </a:r>
            <a:r>
              <a:rPr lang="bg-BG" sz="2000" dirty="0" smtClean="0"/>
              <a:t>избора си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След приключване на трансфера, можете да преглеждате файловете в </a:t>
            </a:r>
            <a:r>
              <a:rPr lang="en-US" sz="2000" dirty="0" err="1" smtClean="0"/>
              <a:t>DropBox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15" name="Right Arrow 14"/>
          <p:cNvSpPr/>
          <p:nvPr/>
        </p:nvSpPr>
        <p:spPr>
          <a:xfrm>
            <a:off x="10515867" y="3875201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25607" y="152497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1.1</a:t>
            </a:r>
            <a:endParaRPr lang="en-US" sz="14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7694" y="222905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1.2</a:t>
            </a:r>
            <a:endParaRPr lang="en-US" sz="14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3028" y="2933127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1.3</a:t>
            </a:r>
            <a:endParaRPr lang="en-US" sz="14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0308"/>
          <a:stretch/>
        </p:blipFill>
        <p:spPr>
          <a:xfrm>
            <a:off x="4279635" y="5145266"/>
            <a:ext cx="7753350" cy="4782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49155" y="4741255"/>
            <a:ext cx="6221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Прогрес на файловия трансфер:</a:t>
            </a:r>
            <a:endParaRPr lang="en-US" sz="14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895" y="6076604"/>
            <a:ext cx="76200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49155" y="5719712"/>
            <a:ext cx="6221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Край на файловия трансфер:</a:t>
            </a:r>
            <a:endParaRPr lang="en-US" sz="14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597112" y="6023850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>
                <a:hlinkClick r:id="rId2" action="ppaction://hlinksldjump"/>
              </a:rPr>
              <a:t>Промяна на папката по подразбиране за запазване на файлове в </a:t>
            </a:r>
            <a:r>
              <a:rPr lang="en-US" dirty="0" smtClean="0">
                <a:hlinkClick r:id="rId2" action="ppaction://hlinksldjump"/>
              </a:rPr>
              <a:t>Office</a:t>
            </a:r>
            <a:endParaRPr lang="en-US" dirty="0" smtClean="0"/>
          </a:p>
          <a:p>
            <a:r>
              <a:rPr lang="bg-BG" dirty="0" smtClean="0">
                <a:hlinkClick r:id="rId3" action="ppaction://hlinksldjump"/>
              </a:rPr>
              <a:t>Промяна на папката по подразбиране за записване на файлове в браузър</a:t>
            </a:r>
            <a:endParaRPr lang="bg-BG" dirty="0" smtClean="0"/>
          </a:p>
          <a:p>
            <a:r>
              <a:rPr lang="bg-BG" dirty="0" smtClean="0">
                <a:hlinkClick r:id="rId4" action="ppaction://hlinksldjump"/>
              </a:rPr>
              <a:t>Синхронизиране на папка с облачна услуга за съхранение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(пример с </a:t>
            </a:r>
            <a:r>
              <a:rPr lang="en-US" dirty="0" smtClean="0"/>
              <a:t>OneDrive</a:t>
            </a:r>
            <a:r>
              <a:rPr lang="bg-BG" dirty="0" smtClean="0"/>
              <a:t>)</a:t>
            </a:r>
            <a:endParaRPr lang="en-US" dirty="0" smtClean="0"/>
          </a:p>
          <a:p>
            <a:r>
              <a:rPr lang="bg-BG" dirty="0" smtClean="0">
                <a:hlinkClick r:id="rId5" action="ppaction://hlinksldjump"/>
              </a:rPr>
              <a:t>Трансфер на файлове от </a:t>
            </a:r>
            <a:r>
              <a:rPr lang="en-US" dirty="0" smtClean="0">
                <a:hlinkClick r:id="rId5" action="ppaction://hlinksldjump"/>
              </a:rPr>
              <a:t>Google Drive </a:t>
            </a:r>
            <a:r>
              <a:rPr lang="bg-BG" dirty="0" smtClean="0">
                <a:hlinkClick r:id="rId5" action="ppaction://hlinksldjump"/>
              </a:rPr>
              <a:t>в </a:t>
            </a:r>
            <a:r>
              <a:rPr lang="en-US" dirty="0" err="1" smtClean="0">
                <a:hlinkClick r:id="rId5" action="ppaction://hlinksldjump"/>
              </a:rPr>
              <a:t>DropBox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Промяна на папката по подразбиране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/>
              <a:t>за запазване на файлове в </a:t>
            </a:r>
            <a:r>
              <a:rPr lang="en-US" dirty="0" smtClean="0"/>
              <a:t>Office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254" y="1752983"/>
            <a:ext cx="7521559" cy="47541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254" y="156398"/>
            <a:ext cx="7521559" cy="144766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2 </a:t>
            </a:r>
            <a:br>
              <a:rPr lang="bg-BG" dirty="0" smtClean="0"/>
            </a:br>
            <a:r>
              <a:rPr lang="bg-BG" dirty="0" smtClean="0"/>
              <a:t>(пример с </a:t>
            </a:r>
            <a:r>
              <a:rPr lang="en-US" dirty="0" smtClean="0"/>
              <a:t>MS Word</a:t>
            </a:r>
            <a:r>
              <a:rPr lang="bg-BG" dirty="0" smtClean="0"/>
              <a:t>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bg-BG" dirty="0"/>
              <a:t>Отворете менюто </a:t>
            </a:r>
            <a:r>
              <a:rPr lang="en-US" dirty="0" smtClean="0"/>
              <a:t>File</a:t>
            </a:r>
          </a:p>
          <a:p>
            <a:pPr marL="342900" indent="-342900">
              <a:buFont typeface="+mj-lt"/>
              <a:buAutoNum type="arabicPeriod"/>
            </a:pPr>
            <a:r>
              <a:rPr lang="bg-BG" dirty="0" smtClean="0"/>
              <a:t>Изберете </a:t>
            </a:r>
            <a:r>
              <a:rPr lang="en-US" dirty="0" smtClean="0"/>
              <a:t>Options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10" name="Right Arrow 9"/>
          <p:cNvSpPr/>
          <p:nvPr/>
        </p:nvSpPr>
        <p:spPr>
          <a:xfrm flipH="1">
            <a:off x="5269924" y="5829582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 flipH="1">
            <a:off x="4892224" y="313005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12" name="Bent Arrow 11"/>
          <p:cNvSpPr/>
          <p:nvPr/>
        </p:nvSpPr>
        <p:spPr>
          <a:xfrm rot="5400000">
            <a:off x="6281624" y="-229578"/>
            <a:ext cx="1971298" cy="3352860"/>
          </a:xfrm>
          <a:prstGeom prst="bentArrow">
            <a:avLst>
              <a:gd name="adj1" fmla="val 14839"/>
              <a:gd name="adj2" fmla="val 15060"/>
              <a:gd name="adj3" fmla="val 17932"/>
              <a:gd name="adj4" fmla="val 35356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688" y="182880"/>
            <a:ext cx="8066731" cy="661565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2 </a:t>
            </a:r>
            <a:br>
              <a:rPr lang="bg-BG" dirty="0" smtClean="0"/>
            </a:br>
            <a:r>
              <a:rPr lang="bg-BG" dirty="0" smtClean="0"/>
              <a:t>(пример с </a:t>
            </a:r>
            <a:r>
              <a:rPr lang="en-US" dirty="0" smtClean="0"/>
              <a:t>MS Word</a:t>
            </a:r>
            <a:r>
              <a:rPr lang="bg-BG" dirty="0" smtClean="0"/>
              <a:t>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От менюто </a:t>
            </a:r>
            <a:r>
              <a:rPr lang="en-US" sz="2000" dirty="0" smtClean="0"/>
              <a:t>Options </a:t>
            </a:r>
            <a:r>
              <a:rPr lang="bg-BG" sz="2000" dirty="0" smtClean="0"/>
              <a:t>изберете </a:t>
            </a:r>
            <a:r>
              <a:rPr lang="en-US" sz="2000" dirty="0" smtClean="0"/>
              <a:t>Save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Разгледайте трите места за съхранение на файлове</a:t>
            </a:r>
            <a:endParaRPr lang="bg-BG" sz="17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700" dirty="0" err="1" smtClean="0">
                <a:solidFill>
                  <a:schemeClr val="bg1"/>
                </a:solidFill>
              </a:rPr>
              <a:t>AutoRecover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bg-BG" sz="1700" dirty="0" smtClean="0">
                <a:solidFill>
                  <a:schemeClr val="bg1"/>
                </a:solidFill>
              </a:rPr>
              <a:t>файлове</a:t>
            </a:r>
          </a:p>
          <a:p>
            <a:pPr marL="800100" lvl="1" indent="-342900">
              <a:buFont typeface="+mj-lt"/>
              <a:buAutoNum type="arabicPeriod"/>
            </a:pPr>
            <a:r>
              <a:rPr lang="bg-BG" sz="1700" dirty="0" smtClean="0">
                <a:solidFill>
                  <a:schemeClr val="bg1"/>
                </a:solidFill>
              </a:rPr>
              <a:t>Създадени с програмата файлове и шаблони</a:t>
            </a:r>
          </a:p>
          <a:p>
            <a:pPr marL="800100" lvl="1" indent="-342900">
              <a:buFont typeface="+mj-lt"/>
              <a:buAutoNum type="arabicPeriod"/>
            </a:pPr>
            <a:r>
              <a:rPr lang="bg-BG" sz="1700" dirty="0" smtClean="0">
                <a:solidFill>
                  <a:schemeClr val="bg1"/>
                </a:solidFill>
              </a:rPr>
              <a:t>Споделени файлове в </a:t>
            </a:r>
            <a:r>
              <a:rPr lang="en-US" sz="1700" dirty="0" smtClean="0">
                <a:solidFill>
                  <a:schemeClr val="bg1"/>
                </a:solidFill>
              </a:rPr>
              <a:t>MS SharePoint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Изберете бутона </a:t>
            </a:r>
            <a:r>
              <a:rPr lang="en-US" sz="2000" dirty="0" smtClean="0"/>
              <a:t>Browse</a:t>
            </a:r>
            <a:r>
              <a:rPr lang="bg-BG" sz="2000" dirty="0" smtClean="0"/>
              <a:t>, за да промените папката</a:t>
            </a:r>
            <a:endParaRPr lang="bg-BG" sz="2000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10" name="Right Arrow 9"/>
          <p:cNvSpPr/>
          <p:nvPr/>
        </p:nvSpPr>
        <p:spPr>
          <a:xfrm>
            <a:off x="5020499" y="1924724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2.1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 flipH="1">
            <a:off x="4808508" y="1184176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>
            <a:off x="5020499" y="2899893"/>
            <a:ext cx="650554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2.2</a:t>
            </a:r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>
            <a:off x="5020499" y="4463897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2.3</a:t>
            </a: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>
            <a:off x="10720259" y="1924724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>
            <a:off x="10720259" y="2899893"/>
            <a:ext cx="650554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</a:t>
            </a:r>
            <a:endParaRPr lang="en-GB" dirty="0"/>
          </a:p>
        </p:txBody>
      </p:sp>
      <p:sp>
        <p:nvSpPr>
          <p:cNvPr id="19" name="Right Arrow 18"/>
          <p:cNvSpPr/>
          <p:nvPr/>
        </p:nvSpPr>
        <p:spPr>
          <a:xfrm>
            <a:off x="10720259" y="4463897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9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2064" y="147333"/>
            <a:ext cx="8088312" cy="663053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Стъпка 3 </a:t>
            </a:r>
            <a:br>
              <a:rPr lang="bg-BG" dirty="0" smtClean="0"/>
            </a:br>
            <a:r>
              <a:rPr lang="bg-BG" dirty="0" smtClean="0"/>
              <a:t>(пример с </a:t>
            </a:r>
            <a:r>
              <a:rPr lang="en-US" dirty="0" smtClean="0"/>
              <a:t>MS Word</a:t>
            </a:r>
            <a:r>
              <a:rPr lang="bg-BG" dirty="0" smtClean="0"/>
              <a:t>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Отваря се прозорец за избор на папка</a:t>
            </a:r>
            <a:endParaRPr lang="en-US" sz="17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Изберете папката от файловата структура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>
                <a:solidFill>
                  <a:schemeClr val="bg1"/>
                </a:solidFill>
              </a:rPr>
              <a:t>Потвърдете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16" name="Right Arrow 15"/>
          <p:cNvSpPr/>
          <p:nvPr/>
        </p:nvSpPr>
        <p:spPr>
          <a:xfrm>
            <a:off x="4733116" y="4542275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>
            <a:off x="10694133" y="2865061"/>
            <a:ext cx="650554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19" name="Right Arrow 18"/>
          <p:cNvSpPr/>
          <p:nvPr/>
        </p:nvSpPr>
        <p:spPr>
          <a:xfrm flipH="1">
            <a:off x="9901653" y="5892103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3</a:t>
            </a:r>
            <a:endParaRPr lang="en-GB" dirty="0"/>
          </a:p>
        </p:txBody>
      </p:sp>
      <p:sp>
        <p:nvSpPr>
          <p:cNvPr id="20" name="Bent Arrow 19"/>
          <p:cNvSpPr/>
          <p:nvPr/>
        </p:nvSpPr>
        <p:spPr>
          <a:xfrm rot="5400000" flipV="1">
            <a:off x="9094632" y="2660294"/>
            <a:ext cx="1202133" cy="1889760"/>
          </a:xfrm>
          <a:prstGeom prst="bentArrow">
            <a:avLst>
              <a:gd name="adj1" fmla="val 24718"/>
              <a:gd name="adj2" fmla="val 20493"/>
              <a:gd name="adj3" fmla="val 23728"/>
              <a:gd name="adj4" fmla="val 35356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Промяна на папката по подразбиране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/>
              <a:t>за записване на файлове в браузър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Edge</a:t>
            </a:r>
            <a:r>
              <a:rPr lang="bg-BG" dirty="0" smtClean="0"/>
              <a:t> (1)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Отворете менюто от бутона с трите точки в горния десен ъгъл на браузъра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Изберете </a:t>
            </a:r>
            <a:r>
              <a:rPr lang="en-US" sz="2000" dirty="0" smtClean="0"/>
              <a:t>Settings/</a:t>
            </a:r>
            <a:r>
              <a:rPr lang="bg-BG" sz="2000" dirty="0" smtClean="0"/>
              <a:t>Настойки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4810" y="593725"/>
            <a:ext cx="7208280" cy="57118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flipH="1">
            <a:off x="9139653" y="5535052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10293539" y="844673"/>
            <a:ext cx="650554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2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7787" y="611777"/>
            <a:ext cx="8089825" cy="5710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Edge</a:t>
            </a:r>
            <a:r>
              <a:rPr lang="bg-BG" dirty="0" smtClean="0"/>
              <a:t> (2)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От </a:t>
            </a:r>
            <a:r>
              <a:rPr lang="en-US" sz="2000" dirty="0" smtClean="0"/>
              <a:t>Settings </a:t>
            </a:r>
            <a:r>
              <a:rPr lang="bg-BG" sz="2000" dirty="0" smtClean="0"/>
              <a:t>отворете </a:t>
            </a:r>
            <a:r>
              <a:rPr lang="en-US" sz="2000" dirty="0" smtClean="0"/>
              <a:t>Downloads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За да промените папката по подразбиране, изберете </a:t>
            </a:r>
            <a:r>
              <a:rPr lang="en-US" sz="2000" dirty="0" smtClean="0"/>
              <a:t>Location/Change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За да избирате всеки път къде да записване свален файл, включете плъзгача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10" name="Right Arrow 9"/>
          <p:cNvSpPr/>
          <p:nvPr/>
        </p:nvSpPr>
        <p:spPr>
          <a:xfrm flipH="1">
            <a:off x="5682350" y="4089429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10502545" y="1750364"/>
            <a:ext cx="650554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>
            <a:off x="10911847" y="2318560"/>
            <a:ext cx="650554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4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3168</TotalTime>
  <Words>739</Words>
  <Application>Microsoft Office PowerPoint</Application>
  <PresentationFormat>Widescreen</PresentationFormat>
  <Paragraphs>115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Cambria</vt:lpstr>
      <vt:lpstr>Retrospect</vt:lpstr>
      <vt:lpstr>1.3 Управление на данни, информация и дигитално съдържаниe</vt:lpstr>
      <vt:lpstr>Съдържание</vt:lpstr>
      <vt:lpstr>Промяна на папката по подразбиране</vt:lpstr>
      <vt:lpstr>Стъпка 2  (пример с MS Word)</vt:lpstr>
      <vt:lpstr>Стъпка 2  (пример с MS Word)</vt:lpstr>
      <vt:lpstr>Стъпка 3  (пример с MS Word)</vt:lpstr>
      <vt:lpstr>Промяна на папката по подразбиране</vt:lpstr>
      <vt:lpstr>MS Edge (1)</vt:lpstr>
      <vt:lpstr>MS Edge (2)</vt:lpstr>
      <vt:lpstr>Синхронизиране  на папка</vt:lpstr>
      <vt:lpstr>Синхронизиране на файлове с OneDrive</vt:lpstr>
      <vt:lpstr>Локализиране на синхронизираните файлове</vt:lpstr>
      <vt:lpstr>Трансфер на файлове</vt:lpstr>
      <vt:lpstr>Стъпка 1</vt:lpstr>
      <vt:lpstr>Стъпка 2</vt:lpstr>
      <vt:lpstr>Стъпка 3</vt:lpstr>
      <vt:lpstr>Стъпка 4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Irena Avdjieva</cp:lastModifiedBy>
  <cp:revision>152</cp:revision>
  <dcterms:created xsi:type="dcterms:W3CDTF">2023-01-03T13:46:11Z</dcterms:created>
  <dcterms:modified xsi:type="dcterms:W3CDTF">2023-08-20T08:06:43Z</dcterms:modified>
</cp:coreProperties>
</file>