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2.jpg" ContentType="image/png"/>
  <Override PartName="/ppt/media/image14.jpg" ContentType="image/png"/>
  <Override PartName="/ppt/media/image18.jpg" ContentType="image/png"/>
  <Override PartName="/ppt/media/image19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58" r:id="rId2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C8D"/>
    <a:srgbClr val="76305C"/>
    <a:srgbClr val="E85781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536" y="17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27/07/2023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36087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4809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19050" y="1638232"/>
            <a:ext cx="603504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8870" y="1638232"/>
            <a:ext cx="597408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www.techtarget.com/searchsecurity/definition/single-sign-on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2.6 Управление на дигиталната идентичност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A755-71B0-7A31-0C2E-82F5A54F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/>
              <a:t>Запазване на дигитална репутация и ограничаване на дигиталния отпечатък за различни дигитални идентичности</a:t>
            </a:r>
            <a:endParaRPr lang="en-BG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7332-D463-2631-6C6F-3229C1F2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" y="5194726"/>
            <a:ext cx="11402568" cy="1106061"/>
          </a:xfrm>
        </p:spPr>
        <p:txBody>
          <a:bodyPr/>
          <a:lstStyle/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Запазването на дигиталната репутация, ограничаването на цифровия отпечатък и намаляването на потребителските данни са от съществено значение за защитата на личната поверителност и поддържането на взаимно доверие със заинтересованите страни. Ето някои от проблемите, свързани с тези аспекти и възможни решения: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B0F04-AC56-38E3-663D-FC39F1B431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FFFE7E-9932-4649-A585-C32D78E84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450" y="1409700"/>
            <a:ext cx="7772400" cy="378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46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A755-71B0-7A31-0C2E-82F5A54F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/>
              <a:t>Запазване на дигитална репутация и ограничаване на дигиталния отпечатък за различни дигитални идентичности</a:t>
            </a:r>
            <a:endParaRPr lang="en-BG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7332-D463-2631-6C6F-3229C1F2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1636776"/>
            <a:ext cx="5312664" cy="466401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Пробив на данни и хакерски атаки: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Проблем: Организациите са изправени пред риск от пробиви на данни и хакерски атаки, водещи до разкриване на чувствителни потребителски данни, увреждайки цифровата им репутация.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Решение: Приложете стабилни мерки за киберсигурност, включително криптиране, многофакторно удостоверяване, редовни одити на сигурността и обучение на служителите за предотвратяване и смекчаване на въздействието от пробиви на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B0F04-AC56-38E3-663D-FC39F1B431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78AE29-E3F8-09C9-1EF9-DD04C8CF0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96" y="1742440"/>
            <a:ext cx="5876544" cy="391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9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A755-71B0-7A31-0C2E-82F5A54F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/>
              <a:t>Запазване на дигитална репутация и ограничаване на дигиталния отпечатък за различни дигитални идентичности</a:t>
            </a:r>
            <a:endParaRPr lang="en-BG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7332-D463-2631-6C6F-3229C1F2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1623251"/>
            <a:ext cx="5312664" cy="466401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Споделяне на данни от трети страни: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– Проблем: Организациите често споделят потребителски данни със субекти на трети страни за различни цели, което поражда опасения относно поверителността на данните и потенциалната злоупотреба.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Решение: Създайте прозрачни политики за споделяне на данни, получете изрично съгласие от потребителите за споделяне на данни и извършете задълбочена проверка на партньори (трети страни), за да гарантирате тяхното съответствие с разпоредбите за защита на данните.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B0F04-AC56-38E3-663D-FC39F1B431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8D4775-178B-10C1-F203-7D248E1C2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142" y="1719072"/>
            <a:ext cx="5736648" cy="430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05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A755-71B0-7A31-0C2E-82F5A54F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/>
              <a:t>Запазване на дигитална репутация и ограничаване на дигиталния отпечатък за различни дигитални идентичности</a:t>
            </a:r>
            <a:endParaRPr lang="en-BG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7332-D463-2631-6C6F-3229C1F2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1636776"/>
            <a:ext cx="5312664" cy="466401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Събиране и съхранение на потребителски данни: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– Проблем: Натрупването на прекомерни потребителски данни може да увеличи риска от нарушения на сигурността на данните и може също да повдигне етични опасения относно поверителността на потребителите.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Решение: Приемете подход за минимизиране на данните, като събирате и съхранявате само необходимите данни за конкретни цели. Приложете политики за запазване на данните и сигурно унищожете данните, които вече не са необходими.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B0F04-AC56-38E3-663D-FC39F1B431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5FC96C-8C37-F4DD-E8C9-71B1EC5D7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96" y="2060041"/>
            <a:ext cx="5973529" cy="337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13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A755-71B0-7A31-0C2E-82F5A54F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/>
              <a:t>Запазване на дигитална репутация и ограничаване на дигиталния отпечатък за различни дигитални идентичности</a:t>
            </a:r>
            <a:endParaRPr lang="en-BG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7332-D463-2631-6C6F-3229C1F2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1450975"/>
            <a:ext cx="11448288" cy="483628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Управление на цифровата идентичност: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Проблем: Поддържането на множество цифрови самоличности за различни заинтересовани страни може да доведе до фрагментиране на данните и потенциални уязвимости в сигурността.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Решение: Внедрете централизирани системи за управление на самоличността, като единично влизане (SSO –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Sign-On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или управление на федерална идентичност, за да рационализирате и защитите цифровите идентичности в различни платформи и услуги.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*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https://www.techtarget.com/searchsecurity/definition/single-sign-on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B0F04-AC56-38E3-663D-FC39F1B431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80E0BA-93C6-24FF-9BFD-B6E9129B61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081" y="3729100"/>
            <a:ext cx="4799838" cy="207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04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A755-71B0-7A31-0C2E-82F5A54F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/>
              <a:t>Запазване на дигитална репутация и ограничаване на дигиталния отпечатък за различни дигитални идентичности</a:t>
            </a:r>
            <a:endParaRPr lang="en-BG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7332-D463-2631-6C6F-3229C1F2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1623251"/>
            <a:ext cx="5312664" cy="466401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Управление на онлайн репутация: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Проблем: Отрицателното онлайн съдържание, като отрицателни отзиви или невярна информация, може да навреди на цифровата репутация на организацията.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Решение: Наблюдавайте онлайн споменаванията и реагирайте незабавно на негативно съдържание. Участвайте в прозрачни и конструктивни разговори, за да разрешите проблеми и да поддържате положително онлайн присъствие.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B0F04-AC56-38E3-663D-FC39F1B431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CFA056-EC5B-7436-9474-DED736139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64" y="1940560"/>
            <a:ext cx="48768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424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A755-71B0-7A31-0C2E-82F5A54F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/>
              <a:t>Запазване на дигитална репутация и ограничаване на дигиталния отпечатък за различни дигитални идентичности</a:t>
            </a:r>
            <a:endParaRPr lang="en-BG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7332-D463-2631-6C6F-3229C1F2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0336" y="2011681"/>
            <a:ext cx="4544568" cy="4224528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Потребителско съгласие и контрол: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Проблем: Потребителите може не винаги да са напълно наясно как се използват техните данни, което води до опасения за поверителността.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Решение: Осигурете ясни и лесни за разбиране политики за поверителност. Предложете на потребителите опции за контрол на техните данни, включително възможността да се откажат от споделяне на данни или да изтрият своите акаунти.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B0F04-AC56-38E3-663D-FC39F1B431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CFD21B-39CD-BA07-FA6D-89DF26013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96" y="1984631"/>
            <a:ext cx="6603882" cy="361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19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A755-71B0-7A31-0C2E-82F5A54F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/>
              <a:t>Запазване на дигитална репутация и ограничаване на дигиталния отпечатък за различни дигитални идентичности</a:t>
            </a:r>
            <a:endParaRPr lang="en-BG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7332-D463-2631-6C6F-3229C1F2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1623251"/>
            <a:ext cx="11411712" cy="466401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Спазване на разпоредбите за защита на данните:</a:t>
            </a:r>
            <a:endPara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Проблем: Неспазването на законите за защита на данните може да доведе до правни санкции и да навреди на репутацията на организацията.</a:t>
            </a:r>
            <a:endPara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Решение: Бъдете в крак със съответните разпоредби за защита на данните (напр. General Data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Regulation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GDPR,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California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Consumer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Privacy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en-US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CCPA) и приложете необходимите мерки за осигуряване на съответствие, като например извършване на оценки на въздействието върху защитата на данните</a:t>
            </a:r>
            <a:r>
              <a:rPr lang="en-US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B0F04-AC56-38E3-663D-FC39F1B431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DAEA3-36F9-9712-5E88-F7DBDE09D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823" y="3503571"/>
            <a:ext cx="4969853" cy="2714349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alpha val="98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8016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A755-71B0-7A31-0C2E-82F5A54F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/>
              <a:t>Запазване на дигитална репутация и ограничаване на дигиталния отпечатък за различни дигитални идентичности</a:t>
            </a:r>
            <a:endParaRPr lang="en-BG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7332-D463-2631-6C6F-3229C1F2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1623251"/>
            <a:ext cx="11448288" cy="466401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Етично използване на данни: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Проблем: Организациите трябва да вземат предвид етичните последици от това как използват потребителски данни, особено когато внедряват AI или алгоритми за машинно обучение.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Решение: Създайте етични насоки за използване на данни, осигурете прозрачност при алгоритмичното вземане на решения и редовно преглеждайте и одитирайте AI системите за пристрастия.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B0F04-AC56-38E3-663D-FC39F1B431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F22147-70AE-A33E-DB7A-AC37640B5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980" y="3671062"/>
            <a:ext cx="62738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A755-71B0-7A31-0C2E-82F5A54F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/>
              <a:t>Запазване на дигитална репутация и ограничаване на дигиталния отпечатък за различни дигитални идентичности</a:t>
            </a:r>
            <a:endParaRPr lang="en-BG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7332-D463-2631-6C6F-3229C1F2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1623251"/>
            <a:ext cx="11503152" cy="466401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 справяне с тези проблеми и прилагане на предложените решения организациите могат по-добре да защитят данните на потребителите, да запазят цифровата си репутация и да изградят доверие със своите заинтересовани страни. От решаващо значение е да се даде приоритет на поверителността и защитата на данните като част от основните ценности и практики на организацията.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B0F04-AC56-38E3-663D-FC39F1B431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2E325E-8AC6-F8C7-8357-40F7CF45E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624" y="3184493"/>
            <a:ext cx="5017008" cy="26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770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тази тема ще научите: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0974" y="1620838"/>
            <a:ext cx="12011025" cy="4679950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тази тема ще научите: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основните подходи за изграждане на професионален брандинг и дигитална репутация;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проблемите и възможните решения, свързани със запазване на дигиталната репутация, ограничаването на дигиталния отпечатък и намаляването на данните на потребителите, включително за дигитални идентичности, които организацията използва за различни заинтересовани лица; 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възможните 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стратегии за предпазване на данните на потребителите в различни дигитални среди.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DA01B7-1F10-9DA5-5055-8C3F5FB91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9" y="4114228"/>
            <a:ext cx="3276423" cy="21865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79BAE-6C90-EE91-E727-E3AB0FB3D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за предпазване на данните на потребителите в различни дигитални среди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6DF99-4F12-F2B7-3722-C6FAAAA5A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004" y="1615281"/>
            <a:ext cx="11365992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Защитата на потребителските данни в различни цифрови среди изисква многопластов подход, който комбинира технически мерки, политики и информираност на потребителите. Ето някои възможни стратегии за защита на потребителските данни: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Силно криптиране на данни: Използвайте стабилни методи за криптиране, за да защитите потребителските данни както по време на предаване (напр. SSL/TLS за уебсайтове), така и когато се съхраняват в бази данни или облачни услуги.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37FDC1-5115-71D8-353B-B216064C1B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1D24A5-4E79-7FF7-9B9B-542DB2A3D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650" y="2699766"/>
            <a:ext cx="58547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39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79BAE-6C90-EE91-E727-E3AB0FB3D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за предпазване на данните на потребителите в различни дигитални среди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6DF99-4F12-F2B7-3722-C6FAAAA5A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004" y="1615281"/>
            <a:ext cx="11365992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Многофакторно удостоверяване (MFA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Multifactor Authentication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Внедрете MFA, за да добавите допълнителен слой на сигурност, изискващ от потребителите да предоставят допълнителна проверка освен паролите, като например еднократен код, изпратен до мобилното им устройство.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Редовни софтуерни актуализации и корекции: Поддържайте целия софтуер, включително операционни системи, приложения и плъгини, актуален с най-новите дефиниции за сигурност с цел справяне с уязвимости.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Сигурно съхранение на данни: Съхранявайте потребителските данни сигурно, като използвате най-добрите практики и технологии в индустрията, като защитени бази данни, контрол на достъпа и сегментиране на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Поверителност още при проектирането: Включете съображенията за поверителност в дизайна и разработването на цифрови продукти и услуги от самото начало, минимизирайки събирането на данни и гарантирайки съгласието на потребителя за обработка на </a:t>
            </a:r>
            <a:r>
              <a:rPr lang="bg-BG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37FDC1-5115-71D8-353B-B216064C1B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898447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79BAE-6C90-EE91-E727-E3AB0FB3D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за предпазване на данните на потребителите в различни дигитални среди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6DF99-4F12-F2B7-3722-C6FAAAA5A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043" y="1615281"/>
            <a:ext cx="5887092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Потребителско съгласие и контрол: Получете изрично съгласие от потребителите, преди да съберете и обработите техните данни, и им дайте ясни опции за контрол на техните данни, включително възможност за достъп, промяна или изтриване.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Минимизиране на данните: Събирайте само необходимите потребителски данни за конкретни цели, намалявайки риска от излагане и потенциално въздействие в случай на нарушение.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Редовно архивиране на данни: Редовно архивирайте потребителските данни на сигурни местоположения, за да осигурите наличност на данните и устойчивост в случай на загуба на данни или кибератаки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37FDC1-5115-71D8-353B-B216064C1B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4E5D3D-BA05-F70B-C4FB-47A706B44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9256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334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79BAE-6C90-EE91-E727-E3AB0FB3D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за предпазване на данните на потребителите в различни дигитални среди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6DF99-4F12-F2B7-3722-C6FAAAA5A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96" y="1638150"/>
            <a:ext cx="5887092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Обучение и осведоменост на служителите: Обучете служителите относно най-добрите практики за защита на данните, заплахите за киберсигурността и значението на защитата на потребителските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Мерки за мрежова сигурност: Внедрете защитни стени, системи за откриване на проникване и други мерки за мрежова сигурност, за да предотвратите неоторизиран достъп до чувствителни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Контрол за достъп до данни: Налагайте строг контрол на достъпа, ограничавайки достъпа до потребителските данни само до упълномощен персонал и редовно преглеждайте привилегиите за достъп.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37FDC1-5115-71D8-353B-B216064C1B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7645CD-C720-1FC5-8459-6FC64FFC1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446" y="1697476"/>
            <a:ext cx="5746108" cy="430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02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79BAE-6C90-EE91-E727-E3AB0FB3D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за предпазване на данните на потребителите в различни дигитални среди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6DF99-4F12-F2B7-3722-C6FAAAA5A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4899" y="1615281"/>
            <a:ext cx="6267236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Тестове за проникване и оценки на уязвимостта: Провеждайте редовни оценки на сигурността, включително тестове за проникване, за идентифициране и адресиране на потенциални слабости в цифровата среда.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 Сигурни услуги от трети страни: Ако използвате доставчици или услуги от трети страни, които обработват потребителски данни, извършете задълбочена проверка, за да гарантирате, че техните практики за сигурност са в съответствие с индустриалните стандарти.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 Правила за поверителност: Осигурете ясни и прозрачни политики за поверителност, </a:t>
            </a: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регламентиращи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 се събират, използват и защитават потребителските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37FDC1-5115-71D8-353B-B216064C1B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144A8F-5D99-C8C6-0673-6A0DB428A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06" y="1962364"/>
            <a:ext cx="5406379" cy="354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143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79BAE-6C90-EE91-E727-E3AB0FB3D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за предпазване на данните на потребителите в различни дигитални среди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6DF99-4F12-F2B7-3722-C6FAAAA5A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95" y="1638150"/>
            <a:ext cx="11486507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15. План за реагиране при инциденти: Разработете план за реагиране при инциденти, за да се справите с нарушения на данните или инциденти със сигурността бързо и ефективно, минимизирайки щетите и уведомявайки засегнатите потребители.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 прилагането на тези стратегии организациите могат да подобрят защитата на потребителските данни в различни цифрови среди, насърчавайки доверието на своите потребители и заинтересовани страни, като същевременно спазват съответните разпоредби за защита на данните.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37FDC1-5115-71D8-353B-B216064C1B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F4B255-4C03-D1D3-AAB6-22DB994A4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002" y="2758426"/>
            <a:ext cx="4647915" cy="261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814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BD238-173D-4E73-9A92-D41BBB22D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41CED-3789-BEB0-2C8C-19DC50FFE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4" y="1620838"/>
            <a:ext cx="11715751" cy="4679950"/>
          </a:xfrm>
        </p:spPr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sz="2400" dirty="0"/>
              <a:t>Основни подходи за изграждане на професионален брандинг и дигитална репутация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Запазване на дигитална репутация и ограничаване на дигиталния отпечатък за различни дигитални идентичности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Стратегии за предпазване на данните на потребителите в различни дигитални среди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7AADE-3835-C89C-B333-67F0F4B4CB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12235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663-AE2E-3A04-49E1-7DFE1D98E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подходи за изграждане на професионален брандинг и дигитална репутация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6907E-FFF3-942C-B2EC-C7D689C91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620838"/>
            <a:ext cx="11457432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Изграждането на професионален брандинг и дигитална репутация за една организация изисква стратегически и многостранен подход. Ето основните подходи за постигане на това: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Последователност в брандирането: Създайте ясна и последователна идентичност на марката, включително лого, цветова палитра и типография. Уверете се, че всички комуникационни материали, както онлайн, така и офлайн, отразяват последователно марката на организацията.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Завладяващ уебсайт: Създайте добре проектиран, удобен за потребителя и информативен уебсайт, който показва продуктите, услугите, ценностите и постиженията на организацията. Уеб сайтът трябва да бъде оптимизиран както за десктоп, така и за мобилни устройства.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694C2E-BD2D-4B8A-CB81-0F26BC5406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045326-5B9C-1508-7495-A086FD5AB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473" y="3429000"/>
            <a:ext cx="4623054" cy="165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42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663-AE2E-3A04-49E1-7DFE1D98E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подходи за изграждане на професионален брандинг и дигитална репутация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6907E-FFF3-942C-B2EC-C7D689C91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620838"/>
            <a:ext cx="7754112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Маркетинг на съдържание: Разработете маркетингова стратегия за съдържание, която произвежда висококачествено, подходящо и ценно съдържание за целевата аудитория. Това може да включва публикации в блогове, статии, видеоклипове, инфографики и др.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Присъствие в социалните медии: Установете силно присъствие в съответните социални медийни платформи. Ангажирайте се с аудиторията, споделяйте ценно съдържание и отговаряйте незабавно на коментари и съобщения.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Онлайн рецензии и препоръки: Насърчете доволните потребители да оставят положителни отзиви и препоръки в сайтове за рецензии и социални медийни платформи. Отнасяйте се професионално към отрицателните отзиви и се опитвайте да разрешавате проблемите своевременно.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694C2E-BD2D-4B8A-CB81-0F26BC5406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70B2BE-F45D-0B89-6492-F7C17845F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960" y="2289556"/>
            <a:ext cx="3175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33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663-AE2E-3A04-49E1-7DFE1D98E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подходи за изграждане на професионален брандинг и дигитална репутация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6907E-FFF3-942C-B2EC-C7D689C91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620838"/>
            <a:ext cx="11503152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Оптимизация за търсачки (SEO): Оптимизирайте уебсайта и съдържанието на организацията, за да се класирате по-високо в резултатите от търсачките. Това увеличава видимостта и доверието.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Експертен опит: Демонстрирайте експертния опит на организацията в съответната бизнес сфера чрез уебинари, подкасти и участие в индустриални събития.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Имейл маркетинг: Използвайте имейл маркетингови кампании, за да поддържате връзка с потребителите, да рекламирате продукти или нови услуги.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694C2E-BD2D-4B8A-CB81-0F26BC5406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227DDC-4F2D-448F-8FF9-0CB6B5EED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824" y="3987070"/>
            <a:ext cx="4113276" cy="231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80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663-AE2E-3A04-49E1-7DFE1D98E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подходи за изграждане на професионален брандинг и дигитална репутация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6907E-FFF3-942C-B2EC-C7D689C91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620838"/>
            <a:ext cx="11503152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Онлайн реклама: Прилагайте онлайн рекламни кампании, чрез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реклами в социалните медии, за да увеличите видимостта на марката и да привлечете целеви трафик към уебсайта.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694C2E-BD2D-4B8A-CB81-0F26BC5406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DF4D76-CF88-386D-2A68-87BC4FD2F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248" y="2314024"/>
            <a:ext cx="7772400" cy="3858241"/>
          </a:xfrm>
          <a:prstGeom prst="rect">
            <a:avLst/>
          </a:prstGeom>
          <a:ln>
            <a:solidFill>
              <a:schemeClr val="accent1">
                <a:alpha val="98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5420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663-AE2E-3A04-49E1-7DFE1D98E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подходи за изграждане на професионален брандинг и дигитална репутация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6907E-FFF3-942C-B2EC-C7D689C91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655064"/>
            <a:ext cx="11503152" cy="4645724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Маркетинг чрез влиятелни лица: Сътрудничете с влиятелни лица или експерти в индустрията, чийто позиции са в съответствие с ценностите на организацията, за да разширите обхвата и доверието.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Ангажираност с общността: Участвайте активно в онлайн общности, форуми и социални медийни групи, свързани с индустрията. Осигурете ценна информация и изградете взаимоотношения с потенциални клиенти.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Наблюдавайте онлайн репутацията: Редовно следете споменаванията на организацията онлайн и незабавно адресирайте всяка отрицателна обратна връзка или дезинформация.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 План за управление на кризи: Разработете план за управление на кризи за ефективно и прозрачно справяне с потенциални проблеми с онлайн репутацията.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 Аналитики и показатели: Използвайте инструменти за анализ, за да проследите ефективността на усилията за дигитално брандиране и да вземете решения, базирани на данни, с цел непрекъснато подобряване.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15. Застъпничество на служителите: Насърчавайте служителите да бъдат застъпници на марката онлайн, като споделят положителни истории и опит, свързани с организацията.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694C2E-BD2D-4B8A-CB81-0F26BC5406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870227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663-AE2E-3A04-49E1-7DFE1D98E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 подходи за изграждане на професионален брандинг и дигитална репутация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6907E-FFF3-942C-B2EC-C7D689C91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655064"/>
            <a:ext cx="11503152" cy="4645724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 прилагането на тези подходи една организация може да изгради силна и положителна професионална марка и цифрова репутация, насърчавайки доверието и надеждността сред целевата си аудитория. От съществено значение е тези стратегии непрекъснато да се адаптират и усъвършенстват, за да останат актуални в непрекъснато променящия се цифров пейзаж.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694C2E-BD2D-4B8A-CB81-0F26BC5406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6A6086-7615-9004-6A06-10A4CCF7A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887" y="2969778"/>
            <a:ext cx="5013325" cy="326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0709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1701</TotalTime>
  <Words>2808</Words>
  <Application>Microsoft Macintosh PowerPoint</Application>
  <PresentationFormat>Widescreen</PresentationFormat>
  <Paragraphs>141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</vt:lpstr>
      <vt:lpstr>Symbol</vt:lpstr>
      <vt:lpstr>Retrospect</vt:lpstr>
      <vt:lpstr>2.6 Управление на дигиталната идентичност</vt:lpstr>
      <vt:lpstr>В тази тема ще научите:</vt:lpstr>
      <vt:lpstr>Съдържание</vt:lpstr>
      <vt:lpstr>Основни подходи за изграждане на професионален брандинг и дигитална репутация</vt:lpstr>
      <vt:lpstr>Основни подходи за изграждане на професионален брандинг и дигитална репутация</vt:lpstr>
      <vt:lpstr>Основни подходи за изграждане на професионален брандинг и дигитална репутация</vt:lpstr>
      <vt:lpstr>Основни подходи за изграждане на професионален брандинг и дигитална репутация</vt:lpstr>
      <vt:lpstr>Основни подходи за изграждане на професионален брандинг и дигитална репутация</vt:lpstr>
      <vt:lpstr>Основни подходи за изграждане на професионален брандинг и дигитална репутация</vt:lpstr>
      <vt:lpstr>Запазване на дигитална репутация и ограничаване на дигиталния отпечатък за различни дигитални идентичности</vt:lpstr>
      <vt:lpstr>Запазване на дигитална репутация и ограничаване на дигиталния отпечатък за различни дигитални идентичности</vt:lpstr>
      <vt:lpstr>Запазване на дигитална репутация и ограничаване на дигиталния отпечатък за различни дигитални идентичности</vt:lpstr>
      <vt:lpstr>Запазване на дигитална репутация и ограничаване на дигиталния отпечатък за различни дигитални идентичности</vt:lpstr>
      <vt:lpstr>Запазване на дигитална репутация и ограничаване на дигиталния отпечатък за различни дигитални идентичности</vt:lpstr>
      <vt:lpstr>Запазване на дигитална репутация и ограничаване на дигиталния отпечатък за различни дигитални идентичности</vt:lpstr>
      <vt:lpstr>Запазване на дигитална репутация и ограничаване на дигиталния отпечатък за различни дигитални идентичности</vt:lpstr>
      <vt:lpstr>Запазване на дигитална репутация и ограничаване на дигиталния отпечатък за различни дигитални идентичности</vt:lpstr>
      <vt:lpstr>Запазване на дигитална репутация и ограничаване на дигиталния отпечатък за различни дигитални идентичности</vt:lpstr>
      <vt:lpstr>Запазване на дигитална репутация и ограничаване на дигиталния отпечатък за различни дигитални идентичности</vt:lpstr>
      <vt:lpstr>Стратегии за предпазване на данните на потребителите в различни дигитални среди</vt:lpstr>
      <vt:lpstr>Стратегии за предпазване на данните на потребителите в различни дигитални среди</vt:lpstr>
      <vt:lpstr>Стратегии за предпазване на данните на потребителите в различни дигитални среди</vt:lpstr>
      <vt:lpstr>Стратегии за предпазване на данните на потребителите в различни дигитални среди</vt:lpstr>
      <vt:lpstr>Стратегии за предпазване на данните на потребителите в различни дигитални среди</vt:lpstr>
      <vt:lpstr>Стратегии за предпазване на данните на потребителите в различни дигитални среди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177</cp:revision>
  <dcterms:created xsi:type="dcterms:W3CDTF">2023-01-03T13:46:11Z</dcterms:created>
  <dcterms:modified xsi:type="dcterms:W3CDTF">2023-07-27T05:15:23Z</dcterms:modified>
</cp:coreProperties>
</file>