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9" r:id="rId4"/>
    <p:sldId id="260" r:id="rId5"/>
    <p:sldId id="270" r:id="rId6"/>
    <p:sldId id="262" r:id="rId7"/>
    <p:sldId id="263" r:id="rId8"/>
    <p:sldId id="264" r:id="rId9"/>
    <p:sldId id="271" r:id="rId10"/>
    <p:sldId id="261" r:id="rId11"/>
    <p:sldId id="265" r:id="rId12"/>
    <p:sldId id="266" r:id="rId13"/>
    <p:sldId id="267" r:id="rId14"/>
    <p:sldId id="268" r:id="rId15"/>
    <p:sldId id="269" r:id="rId16"/>
    <p:sldId id="258" r:id="rId1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5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2E78"/>
    <a:srgbClr val="003399"/>
    <a:srgbClr val="76305C"/>
    <a:srgbClr val="E85781"/>
    <a:srgbClr val="256C8D"/>
    <a:srgbClr val="F08262"/>
    <a:srgbClr val="CAA873"/>
    <a:srgbClr val="E0C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432" y="176"/>
      </p:cViewPr>
      <p:guideLst>
        <p:guide orient="horz" pos="2160"/>
        <p:guide pos="35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3.xml.rels><?xml version="1.0" encoding="UTF-8" standalone="yes"?>
<Relationships xmlns="http://schemas.openxmlformats.org/package/2006/relationships"><Relationship Id="rId2" Type="http://schemas.openxmlformats.org/officeDocument/2006/relationships/hyperlink" Target="https://bg.theastrologypage.com/hardware-troubleshooting#google_vignette" TargetMode="External"/><Relationship Id="rId1" Type="http://schemas.openxmlformats.org/officeDocument/2006/relationships/hyperlink" Target="https://yooutube.ru/bg/elimination-of-possible-malfunctions-of-the-hardware-pc-troubleshooting-the-software-and-hardware-of-a-personal-computer/" TargetMode="External"/></Relationships>
</file>

<file path=ppt/diagrams/_rels/drawing13.xml.rels><?xml version="1.0" encoding="UTF-8" standalone="yes"?>
<Relationships xmlns="http://schemas.openxmlformats.org/package/2006/relationships"><Relationship Id="rId2" Type="http://schemas.openxmlformats.org/officeDocument/2006/relationships/hyperlink" Target="https://bg.theastrologypage.com/hardware-troubleshooting#google_vignette" TargetMode="External"/><Relationship Id="rId1" Type="http://schemas.openxmlformats.org/officeDocument/2006/relationships/hyperlink" Target="https://yooutube.ru/bg/elimination-of-possible-malfunctions-of-the-hardware-pc-troubleshooting-the-software-and-hardware-of-a-personal-computer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127D42-C511-4146-971C-7602C3B75F7F}" type="doc">
      <dgm:prSet loTypeId="urn:microsoft.com/office/officeart/2005/8/layout/vList2" loCatId="list" qsTypeId="urn:microsoft.com/office/officeart/2005/8/quickstyle/simple5" qsCatId="simple" csTypeId="urn:microsoft.com/office/officeart/2005/8/colors/accent3_1" csCatId="accent3" phldr="1"/>
      <dgm:spPr/>
      <dgm:t>
        <a:bodyPr/>
        <a:lstStyle/>
        <a:p>
          <a:endParaRPr lang="en-GB"/>
        </a:p>
      </dgm:t>
    </dgm:pt>
    <dgm:pt modelId="{67916CE4-3350-FA4A-9AF0-665B8578348E}">
      <dgm:prSet/>
      <dgm:spPr/>
      <dgm:t>
        <a:bodyPr/>
        <a:lstStyle/>
        <a:p>
          <a:r>
            <a:rPr lang="en-GB"/>
            <a:t>В тази тема ще научите:</a:t>
          </a:r>
          <a:endParaRPr lang="en-BG"/>
        </a:p>
      </dgm:t>
    </dgm:pt>
    <dgm:pt modelId="{6B540AA6-413C-3F4F-BF2D-4EF2C6E89928}" type="parTrans" cxnId="{D5B58E54-3C3F-6948-B6B1-5258D6E4FA3D}">
      <dgm:prSet/>
      <dgm:spPr/>
      <dgm:t>
        <a:bodyPr/>
        <a:lstStyle/>
        <a:p>
          <a:endParaRPr lang="en-GB"/>
        </a:p>
      </dgm:t>
    </dgm:pt>
    <dgm:pt modelId="{03B97839-B755-7C47-8FBA-15D5A7379370}" type="sibTrans" cxnId="{D5B58E54-3C3F-6948-B6B1-5258D6E4FA3D}">
      <dgm:prSet/>
      <dgm:spPr/>
      <dgm:t>
        <a:bodyPr/>
        <a:lstStyle/>
        <a:p>
          <a:endParaRPr lang="en-GB"/>
        </a:p>
      </dgm:t>
    </dgm:pt>
    <dgm:pt modelId="{ECBF0B05-A9A0-794C-B853-76AFD9721A7D}">
      <dgm:prSet/>
      <dgm:spPr/>
      <dgm:t>
        <a:bodyPr/>
        <a:lstStyle/>
        <a:p>
          <a:r>
            <a:rPr lang="bg-BG" dirty="0"/>
            <a:t>Как да обясните и разпознавате различни технологични проблеми, възникнали в процеса на работа с дигитални устройства и програми</a:t>
          </a:r>
          <a:r>
            <a:rPr lang="en-US" dirty="0"/>
            <a:t>?</a:t>
          </a:r>
          <a:endParaRPr lang="en-BG" dirty="0"/>
        </a:p>
      </dgm:t>
    </dgm:pt>
    <dgm:pt modelId="{466729E4-A558-3947-8CAD-17B18CE48056}" type="parTrans" cxnId="{C6036E3C-A8B5-414A-A054-1D587ED3E374}">
      <dgm:prSet/>
      <dgm:spPr/>
      <dgm:t>
        <a:bodyPr/>
        <a:lstStyle/>
        <a:p>
          <a:endParaRPr lang="en-GB"/>
        </a:p>
      </dgm:t>
    </dgm:pt>
    <dgm:pt modelId="{BF14466B-EA32-6C43-97F0-E7FDD17446CB}" type="sibTrans" cxnId="{C6036E3C-A8B5-414A-A054-1D587ED3E374}">
      <dgm:prSet/>
      <dgm:spPr/>
      <dgm:t>
        <a:bodyPr/>
        <a:lstStyle/>
        <a:p>
          <a:endParaRPr lang="en-GB"/>
        </a:p>
      </dgm:t>
    </dgm:pt>
    <dgm:pt modelId="{67105E2E-9719-244C-95C5-F73CDD0720E6}">
      <dgm:prSet/>
      <dgm:spPr/>
      <dgm:t>
        <a:bodyPr/>
        <a:lstStyle/>
        <a:p>
          <a:r>
            <a:rPr lang="bg-BG" dirty="0"/>
            <a:t>Да анализирате, оценявате и препоръчвате подходящи решения;</a:t>
          </a:r>
          <a:endParaRPr lang="en-BG" dirty="0"/>
        </a:p>
      </dgm:t>
    </dgm:pt>
    <dgm:pt modelId="{BE3D0D45-58F7-774D-BDF5-F2B3E7C762C2}" type="parTrans" cxnId="{431DB93D-8268-BB42-8EAD-5DF23F3F2CC8}">
      <dgm:prSet/>
      <dgm:spPr/>
      <dgm:t>
        <a:bodyPr/>
        <a:lstStyle/>
        <a:p>
          <a:endParaRPr lang="en-GB"/>
        </a:p>
      </dgm:t>
    </dgm:pt>
    <dgm:pt modelId="{9FC3571E-7ED6-EE48-B694-9E6581139FD6}" type="sibTrans" cxnId="{431DB93D-8268-BB42-8EAD-5DF23F3F2CC8}">
      <dgm:prSet/>
      <dgm:spPr/>
      <dgm:t>
        <a:bodyPr/>
        <a:lstStyle/>
        <a:p>
          <a:endParaRPr lang="en-GB"/>
        </a:p>
      </dgm:t>
    </dgm:pt>
    <dgm:pt modelId="{C1EA41F2-F7A7-5747-8414-E77CA850E90B}">
      <dgm:prSet/>
      <dgm:spPr/>
      <dgm:t>
        <a:bodyPr/>
        <a:lstStyle/>
        <a:p>
          <a:r>
            <a:rPr lang="bg-BG" dirty="0"/>
            <a:t>Какви подходи можете да използвате за решаване на технологични проблеми при използване на дигитални технологии</a:t>
          </a:r>
          <a:r>
            <a:rPr lang="en-US" dirty="0"/>
            <a:t>?</a:t>
          </a:r>
          <a:endParaRPr lang="en-BG" dirty="0"/>
        </a:p>
      </dgm:t>
    </dgm:pt>
    <dgm:pt modelId="{DFF9A860-CDA4-4348-B788-B408589B3040}" type="parTrans" cxnId="{C4225F6E-1BB7-7846-99B2-67CE54B79671}">
      <dgm:prSet/>
      <dgm:spPr/>
      <dgm:t>
        <a:bodyPr/>
        <a:lstStyle/>
        <a:p>
          <a:endParaRPr lang="en-GB"/>
        </a:p>
      </dgm:t>
    </dgm:pt>
    <dgm:pt modelId="{6DA1CCAF-B104-964D-B4A9-B5C9D819E6B0}" type="sibTrans" cxnId="{C4225F6E-1BB7-7846-99B2-67CE54B79671}">
      <dgm:prSet/>
      <dgm:spPr/>
      <dgm:t>
        <a:bodyPr/>
        <a:lstStyle/>
        <a:p>
          <a:endParaRPr lang="en-GB"/>
        </a:p>
      </dgm:t>
    </dgm:pt>
    <dgm:pt modelId="{B1E381F1-C882-6741-AEC5-B9ED74632792}" type="pres">
      <dgm:prSet presAssocID="{C7127D42-C511-4146-971C-7602C3B75F7F}" presName="linear" presStyleCnt="0">
        <dgm:presLayoutVars>
          <dgm:animLvl val="lvl"/>
          <dgm:resizeHandles val="exact"/>
        </dgm:presLayoutVars>
      </dgm:prSet>
      <dgm:spPr/>
    </dgm:pt>
    <dgm:pt modelId="{AE608FD5-A760-5749-BE24-98974F31FEBF}" type="pres">
      <dgm:prSet presAssocID="{67916CE4-3350-FA4A-9AF0-665B8578348E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91DFCF1-1BD2-7744-8E66-88027B4759B3}" type="pres">
      <dgm:prSet presAssocID="{67916CE4-3350-FA4A-9AF0-665B8578348E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1F09EF35-72C2-1D4A-858C-3FFFB28EBE83}" type="presOf" srcId="{67105E2E-9719-244C-95C5-F73CDD0720E6}" destId="{491DFCF1-1BD2-7744-8E66-88027B4759B3}" srcOrd="0" destOrd="1" presId="urn:microsoft.com/office/officeart/2005/8/layout/vList2"/>
    <dgm:cxn modelId="{C6036E3C-A8B5-414A-A054-1D587ED3E374}" srcId="{67916CE4-3350-FA4A-9AF0-665B8578348E}" destId="{ECBF0B05-A9A0-794C-B853-76AFD9721A7D}" srcOrd="0" destOrd="0" parTransId="{466729E4-A558-3947-8CAD-17B18CE48056}" sibTransId="{BF14466B-EA32-6C43-97F0-E7FDD17446CB}"/>
    <dgm:cxn modelId="{431DB93D-8268-BB42-8EAD-5DF23F3F2CC8}" srcId="{67916CE4-3350-FA4A-9AF0-665B8578348E}" destId="{67105E2E-9719-244C-95C5-F73CDD0720E6}" srcOrd="1" destOrd="0" parTransId="{BE3D0D45-58F7-774D-BDF5-F2B3E7C762C2}" sibTransId="{9FC3571E-7ED6-EE48-B694-9E6581139FD6}"/>
    <dgm:cxn modelId="{D5B58E54-3C3F-6948-B6B1-5258D6E4FA3D}" srcId="{C7127D42-C511-4146-971C-7602C3B75F7F}" destId="{67916CE4-3350-FA4A-9AF0-665B8578348E}" srcOrd="0" destOrd="0" parTransId="{6B540AA6-413C-3F4F-BF2D-4EF2C6E89928}" sibTransId="{03B97839-B755-7C47-8FBA-15D5A7379370}"/>
    <dgm:cxn modelId="{B68C3D5B-4BF5-7445-B277-B0B764998EFB}" type="presOf" srcId="{67916CE4-3350-FA4A-9AF0-665B8578348E}" destId="{AE608FD5-A760-5749-BE24-98974F31FEBF}" srcOrd="0" destOrd="0" presId="urn:microsoft.com/office/officeart/2005/8/layout/vList2"/>
    <dgm:cxn modelId="{3429E96C-8A47-BC48-8ADF-E3BD21C437BA}" type="presOf" srcId="{C7127D42-C511-4146-971C-7602C3B75F7F}" destId="{B1E381F1-C882-6741-AEC5-B9ED74632792}" srcOrd="0" destOrd="0" presId="urn:microsoft.com/office/officeart/2005/8/layout/vList2"/>
    <dgm:cxn modelId="{C4225F6E-1BB7-7846-99B2-67CE54B79671}" srcId="{67916CE4-3350-FA4A-9AF0-665B8578348E}" destId="{C1EA41F2-F7A7-5747-8414-E77CA850E90B}" srcOrd="2" destOrd="0" parTransId="{DFF9A860-CDA4-4348-B788-B408589B3040}" sibTransId="{6DA1CCAF-B104-964D-B4A9-B5C9D819E6B0}"/>
    <dgm:cxn modelId="{2CAB16B4-358F-CC41-8B85-17D63D650082}" type="presOf" srcId="{ECBF0B05-A9A0-794C-B853-76AFD9721A7D}" destId="{491DFCF1-1BD2-7744-8E66-88027B4759B3}" srcOrd="0" destOrd="0" presId="urn:microsoft.com/office/officeart/2005/8/layout/vList2"/>
    <dgm:cxn modelId="{2AA1B6C0-03C2-ED4E-9DEE-497C72FDFD02}" type="presOf" srcId="{C1EA41F2-F7A7-5747-8414-E77CA850E90B}" destId="{491DFCF1-1BD2-7744-8E66-88027B4759B3}" srcOrd="0" destOrd="2" presId="urn:microsoft.com/office/officeart/2005/8/layout/vList2"/>
    <dgm:cxn modelId="{9F52EA19-7691-E646-ACF2-304D1034E899}" type="presParOf" srcId="{B1E381F1-C882-6741-AEC5-B9ED74632792}" destId="{AE608FD5-A760-5749-BE24-98974F31FEBF}" srcOrd="0" destOrd="0" presId="urn:microsoft.com/office/officeart/2005/8/layout/vList2"/>
    <dgm:cxn modelId="{F6FA2868-20A2-FA44-9596-B96A90B6A3E7}" type="presParOf" srcId="{B1E381F1-C882-6741-AEC5-B9ED74632792}" destId="{491DFCF1-1BD2-7744-8E66-88027B4759B3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B21DB5F-7029-6A40-A997-6F8A9DB4F752}" type="doc">
      <dgm:prSet loTypeId="urn:microsoft.com/office/officeart/2005/8/layout/vList2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n-GB"/>
        </a:p>
      </dgm:t>
    </dgm:pt>
    <dgm:pt modelId="{D67B2E47-A751-B748-B0A5-CA3D87E6AF27}">
      <dgm:prSet/>
      <dgm:spPr/>
      <dgm:t>
        <a:bodyPr/>
        <a:lstStyle/>
        <a:p>
          <a:r>
            <a:rPr lang="bg-BG" noProof="0" dirty="0"/>
            <a:t>Дефиниция</a:t>
          </a:r>
        </a:p>
      </dgm:t>
    </dgm:pt>
    <dgm:pt modelId="{103C17B9-94F3-E446-B224-396947B0ADAB}" type="parTrans" cxnId="{F839232C-3CCB-C744-9160-AAE3939C7A92}">
      <dgm:prSet/>
      <dgm:spPr/>
      <dgm:t>
        <a:bodyPr/>
        <a:lstStyle/>
        <a:p>
          <a:endParaRPr lang="bg-BG" noProof="0" dirty="0"/>
        </a:p>
      </dgm:t>
    </dgm:pt>
    <dgm:pt modelId="{3D620F43-1823-BB4D-9B8B-4ED79A29BF22}" type="sibTrans" cxnId="{F839232C-3CCB-C744-9160-AAE3939C7A92}">
      <dgm:prSet/>
      <dgm:spPr/>
      <dgm:t>
        <a:bodyPr/>
        <a:lstStyle/>
        <a:p>
          <a:endParaRPr lang="bg-BG" noProof="0" dirty="0"/>
        </a:p>
      </dgm:t>
    </dgm:pt>
    <dgm:pt modelId="{B81616CD-A02F-A244-84F1-897595112285}">
      <dgm:prSet/>
      <dgm:spPr/>
      <dgm:t>
        <a:bodyPr/>
        <a:lstStyle/>
        <a:p>
          <a:r>
            <a:rPr lang="bg-BG" noProof="0" dirty="0"/>
            <a:t>Има за цел:</a:t>
          </a:r>
        </a:p>
      </dgm:t>
    </dgm:pt>
    <dgm:pt modelId="{62F98140-3272-7448-82D1-8FF6DDD41AD1}" type="parTrans" cxnId="{A7793868-5BEA-9E43-B7EF-AED44338F46C}">
      <dgm:prSet/>
      <dgm:spPr/>
      <dgm:t>
        <a:bodyPr/>
        <a:lstStyle/>
        <a:p>
          <a:endParaRPr lang="bg-BG" noProof="0" dirty="0"/>
        </a:p>
      </dgm:t>
    </dgm:pt>
    <dgm:pt modelId="{3546C33D-A07A-B04B-8EB8-116F768885AF}" type="sibTrans" cxnId="{A7793868-5BEA-9E43-B7EF-AED44338F46C}">
      <dgm:prSet/>
      <dgm:spPr/>
      <dgm:t>
        <a:bodyPr/>
        <a:lstStyle/>
        <a:p>
          <a:endParaRPr lang="bg-BG" noProof="0" dirty="0"/>
        </a:p>
      </dgm:t>
    </dgm:pt>
    <dgm:pt modelId="{663E9FC8-783C-E341-923C-596CC462968A}">
      <dgm:prSet/>
      <dgm:spPr/>
      <dgm:t>
        <a:bodyPr/>
        <a:lstStyle/>
        <a:p>
          <a:r>
            <a:rPr lang="bg-BG" noProof="0" dirty="0"/>
            <a:t>Компетенции</a:t>
          </a:r>
        </a:p>
      </dgm:t>
    </dgm:pt>
    <dgm:pt modelId="{86C7DAA4-902A-644C-B1B3-FF5C721418B9}" type="parTrans" cxnId="{DB73E972-E45A-844D-AFE5-F27CD886FB24}">
      <dgm:prSet/>
      <dgm:spPr/>
      <dgm:t>
        <a:bodyPr/>
        <a:lstStyle/>
        <a:p>
          <a:endParaRPr lang="bg-BG" noProof="0" dirty="0"/>
        </a:p>
      </dgm:t>
    </dgm:pt>
    <dgm:pt modelId="{93C9C37D-AEF1-554C-9427-3DD40B91809C}" type="sibTrans" cxnId="{DB73E972-E45A-844D-AFE5-F27CD886FB24}">
      <dgm:prSet/>
      <dgm:spPr/>
      <dgm:t>
        <a:bodyPr/>
        <a:lstStyle/>
        <a:p>
          <a:endParaRPr lang="bg-BG" noProof="0" dirty="0"/>
        </a:p>
      </dgm:t>
    </dgm:pt>
    <dgm:pt modelId="{F528C9B1-D3BD-034F-9F3B-F1893F905727}">
      <dgm:prSet/>
      <dgm:spPr/>
      <dgm:t>
        <a:bodyPr/>
        <a:lstStyle/>
        <a:p>
          <a:r>
            <a:rPr lang="bg-BG" noProof="0" dirty="0"/>
            <a:t>Отстраняването на хардуерни проблеми е процесът на преглед, диагностициране и идентифициране на оперативни или технически проблеми в рамките на хардуерно устройство или оборудване. </a:t>
          </a:r>
        </a:p>
      </dgm:t>
    </dgm:pt>
    <dgm:pt modelId="{7984D487-7228-B646-A932-D773E16B835C}" type="parTrans" cxnId="{5701227A-1942-B64D-AD83-54E4AE9FE3B9}">
      <dgm:prSet/>
      <dgm:spPr/>
      <dgm:t>
        <a:bodyPr/>
        <a:lstStyle/>
        <a:p>
          <a:endParaRPr lang="bg-BG" noProof="0" dirty="0"/>
        </a:p>
      </dgm:t>
    </dgm:pt>
    <dgm:pt modelId="{74A8192E-4002-834E-AE31-A55156E19A36}" type="sibTrans" cxnId="{5701227A-1942-B64D-AD83-54E4AE9FE3B9}">
      <dgm:prSet/>
      <dgm:spPr/>
      <dgm:t>
        <a:bodyPr/>
        <a:lstStyle/>
        <a:p>
          <a:endParaRPr lang="bg-BG" noProof="0" dirty="0"/>
        </a:p>
      </dgm:t>
    </dgm:pt>
    <dgm:pt modelId="{AB87B265-5EAC-3D4B-A02E-83DFF354B59A}">
      <dgm:prSet/>
      <dgm:spPr/>
      <dgm:t>
        <a:bodyPr/>
        <a:lstStyle/>
        <a:p>
          <a:r>
            <a:rPr lang="bg-BG" noProof="0" dirty="0"/>
            <a:t>да разреши физически и/или логически проблеми, и проблеми в рамките на изчислителен хардуер. </a:t>
          </a:r>
        </a:p>
      </dgm:t>
    </dgm:pt>
    <dgm:pt modelId="{2F521912-3550-9445-946C-D18AFB87C72D}" type="parTrans" cxnId="{3CD00C18-C8E9-AE4F-9106-CFDBE948CE30}">
      <dgm:prSet/>
      <dgm:spPr/>
      <dgm:t>
        <a:bodyPr/>
        <a:lstStyle/>
        <a:p>
          <a:endParaRPr lang="bg-BG" noProof="0" dirty="0"/>
        </a:p>
      </dgm:t>
    </dgm:pt>
    <dgm:pt modelId="{3C0F4EDC-65C4-4343-AFFF-A76D74693705}" type="sibTrans" cxnId="{3CD00C18-C8E9-AE4F-9106-CFDBE948CE30}">
      <dgm:prSet/>
      <dgm:spPr/>
      <dgm:t>
        <a:bodyPr/>
        <a:lstStyle/>
        <a:p>
          <a:endParaRPr lang="bg-BG" noProof="0" dirty="0"/>
        </a:p>
      </dgm:t>
    </dgm:pt>
    <dgm:pt modelId="{16A21207-2DBE-414F-AF36-7BEEF89FA346}">
      <dgm:prSet/>
      <dgm:spPr/>
      <dgm:t>
        <a:bodyPr/>
        <a:lstStyle/>
        <a:p>
          <a:r>
            <a:rPr lang="bg-BG" noProof="0" dirty="0"/>
            <a:t>Отстраняването на хардуерни проблеми се извършва от техник за хардуер или техническа поддръжка и обикновено е високотехнологична дейност, изискваща специфични знания и умения.</a:t>
          </a:r>
        </a:p>
      </dgm:t>
    </dgm:pt>
    <dgm:pt modelId="{DC6957BA-9D38-954D-B525-D085D64BD50D}" type="parTrans" cxnId="{149030CD-D9FE-F045-8BD6-5F4FD4512E7A}">
      <dgm:prSet/>
      <dgm:spPr/>
      <dgm:t>
        <a:bodyPr/>
        <a:lstStyle/>
        <a:p>
          <a:endParaRPr lang="bg-BG" noProof="0" dirty="0"/>
        </a:p>
      </dgm:t>
    </dgm:pt>
    <dgm:pt modelId="{512F55D5-3D4A-4E43-A1AF-AB1C6CEBF9E3}" type="sibTrans" cxnId="{149030CD-D9FE-F045-8BD6-5F4FD4512E7A}">
      <dgm:prSet/>
      <dgm:spPr/>
      <dgm:t>
        <a:bodyPr/>
        <a:lstStyle/>
        <a:p>
          <a:endParaRPr lang="bg-BG" noProof="0" dirty="0"/>
        </a:p>
      </dgm:t>
    </dgm:pt>
    <dgm:pt modelId="{E957ADB3-A7F5-A347-8147-60CDFFFCA534}" type="pres">
      <dgm:prSet presAssocID="{5B21DB5F-7029-6A40-A997-6F8A9DB4F752}" presName="linear" presStyleCnt="0">
        <dgm:presLayoutVars>
          <dgm:animLvl val="lvl"/>
          <dgm:resizeHandles val="exact"/>
        </dgm:presLayoutVars>
      </dgm:prSet>
      <dgm:spPr/>
    </dgm:pt>
    <dgm:pt modelId="{8C7582B2-E872-1B4D-ACFE-E6D0C2DB8D73}" type="pres">
      <dgm:prSet presAssocID="{D67B2E47-A751-B748-B0A5-CA3D87E6AF2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7605F30-97BF-9147-B24B-FD2AD9F6F596}" type="pres">
      <dgm:prSet presAssocID="{D67B2E47-A751-B748-B0A5-CA3D87E6AF27}" presName="childText" presStyleLbl="revTx" presStyleIdx="0" presStyleCnt="3">
        <dgm:presLayoutVars>
          <dgm:bulletEnabled val="1"/>
        </dgm:presLayoutVars>
      </dgm:prSet>
      <dgm:spPr/>
    </dgm:pt>
    <dgm:pt modelId="{B29E4E3C-BBD8-F946-9B9D-95487A94F5EE}" type="pres">
      <dgm:prSet presAssocID="{B81616CD-A02F-A244-84F1-89759511228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A8B0B96-FC08-E240-BBBC-0C44568F16AE}" type="pres">
      <dgm:prSet presAssocID="{B81616CD-A02F-A244-84F1-897595112285}" presName="childText" presStyleLbl="revTx" presStyleIdx="1" presStyleCnt="3">
        <dgm:presLayoutVars>
          <dgm:bulletEnabled val="1"/>
        </dgm:presLayoutVars>
      </dgm:prSet>
      <dgm:spPr/>
    </dgm:pt>
    <dgm:pt modelId="{7460148B-F978-E54F-AC3C-C2DEC5A73CB0}" type="pres">
      <dgm:prSet presAssocID="{663E9FC8-783C-E341-923C-596CC462968A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4526CDE-45F6-D44B-B22F-1207186F896D}" type="pres">
      <dgm:prSet presAssocID="{663E9FC8-783C-E341-923C-596CC462968A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3CD00C18-C8E9-AE4F-9106-CFDBE948CE30}" srcId="{B81616CD-A02F-A244-84F1-897595112285}" destId="{AB87B265-5EAC-3D4B-A02E-83DFF354B59A}" srcOrd="0" destOrd="0" parTransId="{2F521912-3550-9445-946C-D18AFB87C72D}" sibTransId="{3C0F4EDC-65C4-4343-AFFF-A76D74693705}"/>
    <dgm:cxn modelId="{B278DB23-2E34-A344-907C-C6E0CECB9EFF}" type="presOf" srcId="{AB87B265-5EAC-3D4B-A02E-83DFF354B59A}" destId="{CA8B0B96-FC08-E240-BBBC-0C44568F16AE}" srcOrd="0" destOrd="0" presId="urn:microsoft.com/office/officeart/2005/8/layout/vList2"/>
    <dgm:cxn modelId="{F839232C-3CCB-C744-9160-AAE3939C7A92}" srcId="{5B21DB5F-7029-6A40-A997-6F8A9DB4F752}" destId="{D67B2E47-A751-B748-B0A5-CA3D87E6AF27}" srcOrd="0" destOrd="0" parTransId="{103C17B9-94F3-E446-B224-396947B0ADAB}" sibTransId="{3D620F43-1823-BB4D-9B8B-4ED79A29BF22}"/>
    <dgm:cxn modelId="{4B7EBE3A-5016-F14F-B4F7-4061B003748E}" type="presOf" srcId="{5B21DB5F-7029-6A40-A997-6F8A9DB4F752}" destId="{E957ADB3-A7F5-A347-8147-60CDFFFCA534}" srcOrd="0" destOrd="0" presId="urn:microsoft.com/office/officeart/2005/8/layout/vList2"/>
    <dgm:cxn modelId="{DF13F145-F185-994E-9491-27F6F614CD28}" type="presOf" srcId="{663E9FC8-783C-E341-923C-596CC462968A}" destId="{7460148B-F978-E54F-AC3C-C2DEC5A73CB0}" srcOrd="0" destOrd="0" presId="urn:microsoft.com/office/officeart/2005/8/layout/vList2"/>
    <dgm:cxn modelId="{A7793868-5BEA-9E43-B7EF-AED44338F46C}" srcId="{5B21DB5F-7029-6A40-A997-6F8A9DB4F752}" destId="{B81616CD-A02F-A244-84F1-897595112285}" srcOrd="1" destOrd="0" parTransId="{62F98140-3272-7448-82D1-8FF6DDD41AD1}" sibTransId="{3546C33D-A07A-B04B-8EB8-116F768885AF}"/>
    <dgm:cxn modelId="{561E7071-F727-AF4F-B96D-7A87096001A7}" type="presOf" srcId="{B81616CD-A02F-A244-84F1-897595112285}" destId="{B29E4E3C-BBD8-F946-9B9D-95487A94F5EE}" srcOrd="0" destOrd="0" presId="urn:microsoft.com/office/officeart/2005/8/layout/vList2"/>
    <dgm:cxn modelId="{DB73E972-E45A-844D-AFE5-F27CD886FB24}" srcId="{5B21DB5F-7029-6A40-A997-6F8A9DB4F752}" destId="{663E9FC8-783C-E341-923C-596CC462968A}" srcOrd="2" destOrd="0" parTransId="{86C7DAA4-902A-644C-B1B3-FF5C721418B9}" sibTransId="{93C9C37D-AEF1-554C-9427-3DD40B91809C}"/>
    <dgm:cxn modelId="{5701227A-1942-B64D-AD83-54E4AE9FE3B9}" srcId="{D67B2E47-A751-B748-B0A5-CA3D87E6AF27}" destId="{F528C9B1-D3BD-034F-9F3B-F1893F905727}" srcOrd="0" destOrd="0" parTransId="{7984D487-7228-B646-A932-D773E16B835C}" sibTransId="{74A8192E-4002-834E-AE31-A55156E19A36}"/>
    <dgm:cxn modelId="{F0A92B8B-632F-C344-A47D-0A1FAE6886EC}" type="presOf" srcId="{D67B2E47-A751-B748-B0A5-CA3D87E6AF27}" destId="{8C7582B2-E872-1B4D-ACFE-E6D0C2DB8D73}" srcOrd="0" destOrd="0" presId="urn:microsoft.com/office/officeart/2005/8/layout/vList2"/>
    <dgm:cxn modelId="{BB22D8A9-C33D-904E-A656-748C7CA026E0}" type="presOf" srcId="{F528C9B1-D3BD-034F-9F3B-F1893F905727}" destId="{E7605F30-97BF-9147-B24B-FD2AD9F6F596}" srcOrd="0" destOrd="0" presId="urn:microsoft.com/office/officeart/2005/8/layout/vList2"/>
    <dgm:cxn modelId="{F9950EB1-6864-6042-9DF4-CAE09E2B5F70}" type="presOf" srcId="{16A21207-2DBE-414F-AF36-7BEEF89FA346}" destId="{D4526CDE-45F6-D44B-B22F-1207186F896D}" srcOrd="0" destOrd="0" presId="urn:microsoft.com/office/officeart/2005/8/layout/vList2"/>
    <dgm:cxn modelId="{149030CD-D9FE-F045-8BD6-5F4FD4512E7A}" srcId="{663E9FC8-783C-E341-923C-596CC462968A}" destId="{16A21207-2DBE-414F-AF36-7BEEF89FA346}" srcOrd="0" destOrd="0" parTransId="{DC6957BA-9D38-954D-B525-D085D64BD50D}" sibTransId="{512F55D5-3D4A-4E43-A1AF-AB1C6CEBF9E3}"/>
    <dgm:cxn modelId="{4CE5CA3F-45DB-0841-974C-D1D6FDD34D83}" type="presParOf" srcId="{E957ADB3-A7F5-A347-8147-60CDFFFCA534}" destId="{8C7582B2-E872-1B4D-ACFE-E6D0C2DB8D73}" srcOrd="0" destOrd="0" presId="urn:microsoft.com/office/officeart/2005/8/layout/vList2"/>
    <dgm:cxn modelId="{D74F987F-4A10-9148-978E-FD6540D6D904}" type="presParOf" srcId="{E957ADB3-A7F5-A347-8147-60CDFFFCA534}" destId="{E7605F30-97BF-9147-B24B-FD2AD9F6F596}" srcOrd="1" destOrd="0" presId="urn:microsoft.com/office/officeart/2005/8/layout/vList2"/>
    <dgm:cxn modelId="{89930709-F3EC-3B49-9611-13EA8A16C403}" type="presParOf" srcId="{E957ADB3-A7F5-A347-8147-60CDFFFCA534}" destId="{B29E4E3C-BBD8-F946-9B9D-95487A94F5EE}" srcOrd="2" destOrd="0" presId="urn:microsoft.com/office/officeart/2005/8/layout/vList2"/>
    <dgm:cxn modelId="{A309A819-D2BA-AE43-A77A-45F0357037EB}" type="presParOf" srcId="{E957ADB3-A7F5-A347-8147-60CDFFFCA534}" destId="{CA8B0B96-FC08-E240-BBBC-0C44568F16AE}" srcOrd="3" destOrd="0" presId="urn:microsoft.com/office/officeart/2005/8/layout/vList2"/>
    <dgm:cxn modelId="{8EE51A49-C3D6-2B48-B79E-072CF3A0B6D6}" type="presParOf" srcId="{E957ADB3-A7F5-A347-8147-60CDFFFCA534}" destId="{7460148B-F978-E54F-AC3C-C2DEC5A73CB0}" srcOrd="4" destOrd="0" presId="urn:microsoft.com/office/officeart/2005/8/layout/vList2"/>
    <dgm:cxn modelId="{9CA8EC99-4720-5244-A808-A23C33F8AB2A}" type="presParOf" srcId="{E957ADB3-A7F5-A347-8147-60CDFFFCA534}" destId="{D4526CDE-45F6-D44B-B22F-1207186F896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C3C020A-DC7D-454A-A50C-8F3D984CA896}" type="doc">
      <dgm:prSet loTypeId="urn:microsoft.com/office/officeart/2005/8/layout/venn1" loCatId="relationship" qsTypeId="urn:microsoft.com/office/officeart/2005/8/quickstyle/simple3" qsCatId="simple" csTypeId="urn:microsoft.com/office/officeart/2005/8/colors/accent6_5" csCatId="accent6" phldr="1"/>
      <dgm:spPr/>
      <dgm:t>
        <a:bodyPr/>
        <a:lstStyle/>
        <a:p>
          <a:endParaRPr lang="en-GB"/>
        </a:p>
      </dgm:t>
    </dgm:pt>
    <dgm:pt modelId="{BDA2A3B6-8402-9949-BECF-FA1BC73B1C17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g-BG" dirty="0"/>
            <a:t>Какво разбираме под </a:t>
          </a:r>
          <a:r>
            <a:rPr lang="en-BG" dirty="0"/>
            <a:t>“</a:t>
          </a:r>
          <a:r>
            <a:rPr lang="bg-BG" dirty="0"/>
            <a:t>отстраняване на хардуерен проблем</a:t>
          </a:r>
          <a:r>
            <a:rPr lang="en-BG" dirty="0"/>
            <a:t>”</a:t>
          </a:r>
          <a:r>
            <a:rPr lang="bg-BG" dirty="0"/>
            <a:t>?</a:t>
          </a:r>
          <a:endParaRPr lang="en-BG" dirty="0"/>
        </a:p>
      </dgm:t>
    </dgm:pt>
    <dgm:pt modelId="{3D697C0B-2FA3-9F4E-8826-B8150F69B64A}" type="parTrans" cxnId="{B3D591FC-6D44-984B-99B9-11A917B8A95E}">
      <dgm:prSet/>
      <dgm:spPr/>
      <dgm:t>
        <a:bodyPr/>
        <a:lstStyle/>
        <a:p>
          <a:endParaRPr lang="en-GB"/>
        </a:p>
      </dgm:t>
    </dgm:pt>
    <dgm:pt modelId="{95E7903F-7DFD-0D4D-9AF3-8EEE99A1208D}" type="sibTrans" cxnId="{B3D591FC-6D44-984B-99B9-11A917B8A95E}">
      <dgm:prSet/>
      <dgm:spPr/>
      <dgm:t>
        <a:bodyPr/>
        <a:lstStyle/>
        <a:p>
          <a:endParaRPr lang="en-GB"/>
        </a:p>
      </dgm:t>
    </dgm:pt>
    <dgm:pt modelId="{8EC18CB0-D0DA-8B48-98B7-DEE104B8AEAF}" type="pres">
      <dgm:prSet presAssocID="{BC3C020A-DC7D-454A-A50C-8F3D984CA896}" presName="compositeShape" presStyleCnt="0">
        <dgm:presLayoutVars>
          <dgm:chMax val="7"/>
          <dgm:dir/>
          <dgm:resizeHandles val="exact"/>
        </dgm:presLayoutVars>
      </dgm:prSet>
      <dgm:spPr/>
    </dgm:pt>
    <dgm:pt modelId="{13C79087-C86B-C141-875D-93B7659E6229}" type="pres">
      <dgm:prSet presAssocID="{BDA2A3B6-8402-9949-BECF-FA1BC73B1C17}" presName="circ1TxSh" presStyleLbl="vennNode1" presStyleIdx="0" presStyleCnt="1"/>
      <dgm:spPr/>
    </dgm:pt>
  </dgm:ptLst>
  <dgm:cxnLst>
    <dgm:cxn modelId="{6265EA28-EF94-8649-A171-EA6F3B1E1DA2}" type="presOf" srcId="{BC3C020A-DC7D-454A-A50C-8F3D984CA896}" destId="{8EC18CB0-D0DA-8B48-98B7-DEE104B8AEAF}" srcOrd="0" destOrd="0" presId="urn:microsoft.com/office/officeart/2005/8/layout/venn1"/>
    <dgm:cxn modelId="{A61A778D-DC40-034B-AD9B-4AAB19490DF2}" type="presOf" srcId="{BDA2A3B6-8402-9949-BECF-FA1BC73B1C17}" destId="{13C79087-C86B-C141-875D-93B7659E6229}" srcOrd="0" destOrd="0" presId="urn:microsoft.com/office/officeart/2005/8/layout/venn1"/>
    <dgm:cxn modelId="{B3D591FC-6D44-984B-99B9-11A917B8A95E}" srcId="{BC3C020A-DC7D-454A-A50C-8F3D984CA896}" destId="{BDA2A3B6-8402-9949-BECF-FA1BC73B1C17}" srcOrd="0" destOrd="0" parTransId="{3D697C0B-2FA3-9F4E-8826-B8150F69B64A}" sibTransId="{95E7903F-7DFD-0D4D-9AF3-8EEE99A1208D}"/>
    <dgm:cxn modelId="{CBA839CF-A597-2A44-91A5-F77D5142FBA2}" type="presParOf" srcId="{8EC18CB0-D0DA-8B48-98B7-DEE104B8AEAF}" destId="{13C79087-C86B-C141-875D-93B7659E6229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6E6C7A5-76DF-E74B-BFC4-658F7A40CC2B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13C8B8A-D3F2-5544-BA24-B12980F09FDA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g-BG" noProof="0" dirty="0"/>
            <a:t>Подходи при софтуерни проблеми</a:t>
          </a:r>
        </a:p>
      </dgm:t>
    </dgm:pt>
    <dgm:pt modelId="{6B680E56-CFF6-C34C-957E-D1FD245198FE}" type="parTrans" cxnId="{DDFB49C8-F2FF-E449-9AFB-FBF382EB5088}">
      <dgm:prSet/>
      <dgm:spPr/>
      <dgm:t>
        <a:bodyPr/>
        <a:lstStyle/>
        <a:p>
          <a:endParaRPr lang="en-GB"/>
        </a:p>
      </dgm:t>
    </dgm:pt>
    <dgm:pt modelId="{AFE4D878-56DC-4A4C-8DD2-23C8F0BC2470}" type="sibTrans" cxnId="{DDFB49C8-F2FF-E449-9AFB-FBF382EB5088}">
      <dgm:prSet/>
      <dgm:spPr/>
      <dgm:t>
        <a:bodyPr/>
        <a:lstStyle/>
        <a:p>
          <a:endParaRPr lang="en-GB"/>
        </a:p>
      </dgm:t>
    </dgm:pt>
    <dgm:pt modelId="{2FA027EA-88A8-AF4C-9297-0A0E8EE4FA97}" type="pres">
      <dgm:prSet presAssocID="{06E6C7A5-76DF-E74B-BFC4-658F7A40CC2B}" presName="compositeShape" presStyleCnt="0">
        <dgm:presLayoutVars>
          <dgm:chMax val="7"/>
          <dgm:dir/>
          <dgm:resizeHandles val="exact"/>
        </dgm:presLayoutVars>
      </dgm:prSet>
      <dgm:spPr/>
    </dgm:pt>
    <dgm:pt modelId="{E1C31C02-811A-0643-866A-845DF3F42E79}" type="pres">
      <dgm:prSet presAssocID="{413C8B8A-D3F2-5544-BA24-B12980F09FDA}" presName="circ1TxSh" presStyleLbl="vennNode1" presStyleIdx="0" presStyleCnt="1"/>
      <dgm:spPr/>
    </dgm:pt>
  </dgm:ptLst>
  <dgm:cxnLst>
    <dgm:cxn modelId="{4AADBAAB-0F5C-1144-A5A9-A8EE8FA09EE2}" type="presOf" srcId="{06E6C7A5-76DF-E74B-BFC4-658F7A40CC2B}" destId="{2FA027EA-88A8-AF4C-9297-0A0E8EE4FA97}" srcOrd="0" destOrd="0" presId="urn:microsoft.com/office/officeart/2005/8/layout/venn1"/>
    <dgm:cxn modelId="{DDFB49C8-F2FF-E449-9AFB-FBF382EB5088}" srcId="{06E6C7A5-76DF-E74B-BFC4-658F7A40CC2B}" destId="{413C8B8A-D3F2-5544-BA24-B12980F09FDA}" srcOrd="0" destOrd="0" parTransId="{6B680E56-CFF6-C34C-957E-D1FD245198FE}" sibTransId="{AFE4D878-56DC-4A4C-8DD2-23C8F0BC2470}"/>
    <dgm:cxn modelId="{559041ED-953E-174E-B6F3-88B8A5730F25}" type="presOf" srcId="{413C8B8A-D3F2-5544-BA24-B12980F09FDA}" destId="{E1C31C02-811A-0643-866A-845DF3F42E79}" srcOrd="0" destOrd="0" presId="urn:microsoft.com/office/officeart/2005/8/layout/venn1"/>
    <dgm:cxn modelId="{80FA6D79-3B0B-D846-A291-1F617B4338BA}" type="presParOf" srcId="{2FA027EA-88A8-AF4C-9297-0A0E8EE4FA97}" destId="{E1C31C02-811A-0643-866A-845DF3F42E79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6CF7F04-E002-F24A-930C-D46B95969E26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6D72FB9-8631-CD4C-AF80-7C18AFBBBB33}">
      <dgm:prSet custT="1"/>
      <dgm:spPr/>
      <dgm:t>
        <a:bodyPr/>
        <a:lstStyle/>
        <a:p>
          <a:r>
            <a:rPr lang="bg-BG" sz="4400"/>
            <a:t>Източници:</a:t>
          </a:r>
          <a:endParaRPr lang="en-BG" sz="4400"/>
        </a:p>
      </dgm:t>
    </dgm:pt>
    <dgm:pt modelId="{CEA57EDC-A8E5-F349-A43E-D7A43D777FC8}" type="parTrans" cxnId="{C7A0CD66-E9A9-5B46-825B-C78D240E576C}">
      <dgm:prSet/>
      <dgm:spPr/>
      <dgm:t>
        <a:bodyPr/>
        <a:lstStyle/>
        <a:p>
          <a:endParaRPr lang="en-GB" sz="1400"/>
        </a:p>
      </dgm:t>
    </dgm:pt>
    <dgm:pt modelId="{CCC9A12D-22D3-D84A-9CEB-DE65D109D339}" type="sibTrans" cxnId="{C7A0CD66-E9A9-5B46-825B-C78D240E576C}">
      <dgm:prSet/>
      <dgm:spPr/>
      <dgm:t>
        <a:bodyPr/>
        <a:lstStyle/>
        <a:p>
          <a:endParaRPr lang="en-GB" sz="1400"/>
        </a:p>
      </dgm:t>
    </dgm:pt>
    <dgm:pt modelId="{394D7820-7675-E548-BB45-C26EA447CC39}">
      <dgm:prSet custT="1"/>
      <dgm:spPr/>
      <dgm:t>
        <a:bodyPr/>
        <a:lstStyle/>
        <a:p>
          <a:r>
            <a:rPr lang="bg-BG" sz="3200" u="sng" dirty="0">
              <a:hlinkClick xmlns:r="http://schemas.openxmlformats.org/officeDocument/2006/relationships" r:id="rId1"/>
            </a:rPr>
            <a:t>https://yooutube.ru/bg/elimination-of-possible-malfunctions-of-the-hardware-pc-troubleshooting-the-software-and-hardware-of-a-personal-computer/</a:t>
          </a:r>
          <a:endParaRPr lang="en-BG" sz="3200" dirty="0"/>
        </a:p>
      </dgm:t>
    </dgm:pt>
    <dgm:pt modelId="{45D14B30-2BAF-9E44-931D-0905E0F14842}" type="parTrans" cxnId="{C31A2C6B-914A-594F-ABBA-7A721B3B8B44}">
      <dgm:prSet/>
      <dgm:spPr/>
      <dgm:t>
        <a:bodyPr/>
        <a:lstStyle/>
        <a:p>
          <a:endParaRPr lang="en-GB" sz="1400"/>
        </a:p>
      </dgm:t>
    </dgm:pt>
    <dgm:pt modelId="{FF17280E-1FBE-214E-BC14-737E12D952F3}" type="sibTrans" cxnId="{C31A2C6B-914A-594F-ABBA-7A721B3B8B44}">
      <dgm:prSet/>
      <dgm:spPr/>
      <dgm:t>
        <a:bodyPr/>
        <a:lstStyle/>
        <a:p>
          <a:endParaRPr lang="en-GB" sz="1400"/>
        </a:p>
      </dgm:t>
    </dgm:pt>
    <dgm:pt modelId="{86471A48-F65F-3049-AC26-120D727ADCDB}">
      <dgm:prSet custT="1"/>
      <dgm:spPr/>
      <dgm:t>
        <a:bodyPr/>
        <a:lstStyle/>
        <a:p>
          <a:r>
            <a:rPr lang="bg-BG" sz="3200" dirty="0">
              <a:hlinkClick xmlns:r="http://schemas.openxmlformats.org/officeDocument/2006/relationships" r:id="rId2"/>
            </a:rPr>
            <a:t>https://bg.theastrologypage.com/hardware-troubleshooting#google_vignette</a:t>
          </a:r>
          <a:r>
            <a:rPr lang="en-BG" sz="3200" dirty="0"/>
            <a:t> </a:t>
          </a:r>
        </a:p>
      </dgm:t>
    </dgm:pt>
    <dgm:pt modelId="{39B46998-3501-CF4E-A2C2-0791E194FC52}" type="parTrans" cxnId="{0521A694-3E76-794E-946B-7B9512340FBC}">
      <dgm:prSet/>
      <dgm:spPr/>
      <dgm:t>
        <a:bodyPr/>
        <a:lstStyle/>
        <a:p>
          <a:endParaRPr lang="en-GB" sz="1400"/>
        </a:p>
      </dgm:t>
    </dgm:pt>
    <dgm:pt modelId="{CF43C565-AD61-BB45-A734-908175BDA268}" type="sibTrans" cxnId="{0521A694-3E76-794E-946B-7B9512340FBC}">
      <dgm:prSet/>
      <dgm:spPr/>
      <dgm:t>
        <a:bodyPr/>
        <a:lstStyle/>
        <a:p>
          <a:endParaRPr lang="en-GB" sz="1400"/>
        </a:p>
      </dgm:t>
    </dgm:pt>
    <dgm:pt modelId="{72C56EBF-5AFF-924A-B256-A72E7D80009C}" type="pres">
      <dgm:prSet presAssocID="{D6CF7F04-E002-F24A-930C-D46B95969E26}" presName="linear" presStyleCnt="0">
        <dgm:presLayoutVars>
          <dgm:animLvl val="lvl"/>
          <dgm:resizeHandles val="exact"/>
        </dgm:presLayoutVars>
      </dgm:prSet>
      <dgm:spPr/>
    </dgm:pt>
    <dgm:pt modelId="{CD7138EF-5BC5-6E4A-898C-B2766CE9B0CC}" type="pres">
      <dgm:prSet presAssocID="{C6D72FB9-8631-CD4C-AF80-7C18AFBBBB3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F52E6B2C-E8B5-C844-BDF3-0C12814644EE}" type="pres">
      <dgm:prSet presAssocID="{C6D72FB9-8631-CD4C-AF80-7C18AFBBBB33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FD091222-BE52-BD46-9C46-768180385109}" type="presOf" srcId="{C6D72FB9-8631-CD4C-AF80-7C18AFBBBB33}" destId="{CD7138EF-5BC5-6E4A-898C-B2766CE9B0CC}" srcOrd="0" destOrd="0" presId="urn:microsoft.com/office/officeart/2005/8/layout/vList2"/>
    <dgm:cxn modelId="{4AA9F748-CC9D-6240-B118-312B1A845C8F}" type="presOf" srcId="{86471A48-F65F-3049-AC26-120D727ADCDB}" destId="{F52E6B2C-E8B5-C844-BDF3-0C12814644EE}" srcOrd="0" destOrd="1" presId="urn:microsoft.com/office/officeart/2005/8/layout/vList2"/>
    <dgm:cxn modelId="{C7A0CD66-E9A9-5B46-825B-C78D240E576C}" srcId="{D6CF7F04-E002-F24A-930C-D46B95969E26}" destId="{C6D72FB9-8631-CD4C-AF80-7C18AFBBBB33}" srcOrd="0" destOrd="0" parTransId="{CEA57EDC-A8E5-F349-A43E-D7A43D777FC8}" sibTransId="{CCC9A12D-22D3-D84A-9CEB-DE65D109D339}"/>
    <dgm:cxn modelId="{C31A2C6B-914A-594F-ABBA-7A721B3B8B44}" srcId="{C6D72FB9-8631-CD4C-AF80-7C18AFBBBB33}" destId="{394D7820-7675-E548-BB45-C26EA447CC39}" srcOrd="0" destOrd="0" parTransId="{45D14B30-2BAF-9E44-931D-0905E0F14842}" sibTransId="{FF17280E-1FBE-214E-BC14-737E12D952F3}"/>
    <dgm:cxn modelId="{0521A694-3E76-794E-946B-7B9512340FBC}" srcId="{C6D72FB9-8631-CD4C-AF80-7C18AFBBBB33}" destId="{86471A48-F65F-3049-AC26-120D727ADCDB}" srcOrd="1" destOrd="0" parTransId="{39B46998-3501-CF4E-A2C2-0791E194FC52}" sibTransId="{CF43C565-AD61-BB45-A734-908175BDA268}"/>
    <dgm:cxn modelId="{E3E1ABC2-447E-CD42-ABE8-C031B57083D5}" type="presOf" srcId="{D6CF7F04-E002-F24A-930C-D46B95969E26}" destId="{72C56EBF-5AFF-924A-B256-A72E7D80009C}" srcOrd="0" destOrd="0" presId="urn:microsoft.com/office/officeart/2005/8/layout/vList2"/>
    <dgm:cxn modelId="{E60D3CFA-E359-4E42-A237-E4266B66A97B}" type="presOf" srcId="{394D7820-7675-E548-BB45-C26EA447CC39}" destId="{F52E6B2C-E8B5-C844-BDF3-0C12814644EE}" srcOrd="0" destOrd="0" presId="urn:microsoft.com/office/officeart/2005/8/layout/vList2"/>
    <dgm:cxn modelId="{243C4B10-6F14-614A-A521-C73AE76593C6}" type="presParOf" srcId="{72C56EBF-5AFF-924A-B256-A72E7D80009C}" destId="{CD7138EF-5BC5-6E4A-898C-B2766CE9B0CC}" srcOrd="0" destOrd="0" presId="urn:microsoft.com/office/officeart/2005/8/layout/vList2"/>
    <dgm:cxn modelId="{182DD451-227E-E84D-A69C-587C968B3CC8}" type="presParOf" srcId="{72C56EBF-5AFF-924A-B256-A72E7D80009C}" destId="{F52E6B2C-E8B5-C844-BDF3-0C12814644E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B01896-B9AB-5B4E-87FE-E0D3C3C83B7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C3F3074-5C89-DB40-9826-2DEB2D045687}">
      <dgm:prSet/>
      <dgm:spPr/>
      <dgm:t>
        <a:bodyPr/>
        <a:lstStyle/>
        <a:p>
          <a:r>
            <a:rPr lang="bg-BG" b="1" i="1" baseline="0"/>
            <a:t>Съдържание</a:t>
          </a:r>
          <a:endParaRPr lang="en-BG"/>
        </a:p>
      </dgm:t>
    </dgm:pt>
    <dgm:pt modelId="{995236DB-2B0B-9543-AC44-69285B2F1D5A}" type="parTrans" cxnId="{B1D2D5C3-075E-E74A-B605-7109D1DEE169}">
      <dgm:prSet/>
      <dgm:spPr/>
      <dgm:t>
        <a:bodyPr/>
        <a:lstStyle/>
        <a:p>
          <a:endParaRPr lang="en-GB"/>
        </a:p>
      </dgm:t>
    </dgm:pt>
    <dgm:pt modelId="{AEC220CC-01F9-3C41-92B7-AFAB0067F370}" type="sibTrans" cxnId="{B1D2D5C3-075E-E74A-B605-7109D1DEE169}">
      <dgm:prSet/>
      <dgm:spPr/>
      <dgm:t>
        <a:bodyPr/>
        <a:lstStyle/>
        <a:p>
          <a:endParaRPr lang="en-GB"/>
        </a:p>
      </dgm:t>
    </dgm:pt>
    <dgm:pt modelId="{12145539-F349-A84A-A5A0-8358C17480F4}">
      <dgm:prSet/>
      <dgm:spPr/>
      <dgm:t>
        <a:bodyPr/>
        <a:lstStyle/>
        <a:p>
          <a:r>
            <a:rPr lang="en-GB" b="1" i="0" baseline="0" dirty="0" err="1"/>
            <a:t>Технологични</a:t>
          </a:r>
          <a:r>
            <a:rPr lang="en-GB" b="1" i="0" baseline="0" dirty="0"/>
            <a:t> </a:t>
          </a:r>
          <a:r>
            <a:rPr lang="en-GB" b="1" i="0" baseline="0" dirty="0" err="1"/>
            <a:t>проблеми</a:t>
          </a:r>
          <a:r>
            <a:rPr lang="en-GB" b="1" i="0" baseline="0" dirty="0"/>
            <a:t>, </a:t>
          </a:r>
          <a:r>
            <a:rPr lang="en-GB" b="1" i="0" baseline="0" dirty="0" err="1"/>
            <a:t>възникнали</a:t>
          </a:r>
          <a:r>
            <a:rPr lang="en-GB" b="1" i="0" baseline="0" dirty="0"/>
            <a:t> </a:t>
          </a:r>
          <a:r>
            <a:rPr lang="en-GB" b="1" i="0" baseline="0" dirty="0" err="1"/>
            <a:t>в</a:t>
          </a:r>
          <a:r>
            <a:rPr lang="en-GB" b="1" i="0" baseline="0" dirty="0"/>
            <a:t> </a:t>
          </a:r>
          <a:r>
            <a:rPr lang="en-GB" b="1" i="0" baseline="0" dirty="0" err="1"/>
            <a:t>процеса</a:t>
          </a:r>
          <a:r>
            <a:rPr lang="en-GB" b="1" i="0" baseline="0" dirty="0"/>
            <a:t> </a:t>
          </a:r>
          <a:r>
            <a:rPr lang="en-GB" b="1" i="0" baseline="0" dirty="0" err="1"/>
            <a:t>на</a:t>
          </a:r>
          <a:r>
            <a:rPr lang="en-GB" b="1" i="0" baseline="0" dirty="0"/>
            <a:t> </a:t>
          </a:r>
          <a:r>
            <a:rPr lang="en-GB" b="1" i="0" baseline="0" dirty="0" err="1"/>
            <a:t>работа</a:t>
          </a:r>
          <a:r>
            <a:rPr lang="en-GB" b="1" i="0" baseline="0" dirty="0"/>
            <a:t> </a:t>
          </a:r>
          <a:r>
            <a:rPr lang="en-GB" b="1" i="0" baseline="0" dirty="0" err="1"/>
            <a:t>с</a:t>
          </a:r>
          <a:r>
            <a:rPr lang="en-GB" b="1" i="0" baseline="0" dirty="0"/>
            <a:t> </a:t>
          </a:r>
          <a:r>
            <a:rPr lang="en-GB" b="1" i="0" baseline="0" dirty="0" err="1"/>
            <a:t>дигитални</a:t>
          </a:r>
          <a:r>
            <a:rPr lang="en-GB" b="1" i="0" baseline="0" dirty="0"/>
            <a:t> </a:t>
          </a:r>
          <a:r>
            <a:rPr lang="en-GB" b="1" i="0" baseline="0" dirty="0" err="1"/>
            <a:t>устройства</a:t>
          </a:r>
          <a:r>
            <a:rPr lang="en-GB" b="1" i="0" baseline="0" dirty="0"/>
            <a:t> </a:t>
          </a:r>
          <a:r>
            <a:rPr lang="en-GB" b="1" i="0" baseline="0" dirty="0" err="1"/>
            <a:t>и</a:t>
          </a:r>
          <a:r>
            <a:rPr lang="en-GB" b="1" i="0" baseline="0" dirty="0"/>
            <a:t> </a:t>
          </a:r>
          <a:r>
            <a:rPr lang="en-GB" b="1" i="0" baseline="0" dirty="0" err="1"/>
            <a:t>програми</a:t>
          </a:r>
          <a:endParaRPr lang="en-BG" dirty="0"/>
        </a:p>
      </dgm:t>
    </dgm:pt>
    <dgm:pt modelId="{D5214506-FD01-E247-8D1E-A24D7F0A9B4A}" type="parTrans" cxnId="{69C23D35-A7AE-0848-8FE1-30E130620442}">
      <dgm:prSet/>
      <dgm:spPr/>
      <dgm:t>
        <a:bodyPr/>
        <a:lstStyle/>
        <a:p>
          <a:endParaRPr lang="en-GB"/>
        </a:p>
      </dgm:t>
    </dgm:pt>
    <dgm:pt modelId="{3CB9DC11-7D0F-F24C-93BE-937AA6041A62}" type="sibTrans" cxnId="{69C23D35-A7AE-0848-8FE1-30E130620442}">
      <dgm:prSet/>
      <dgm:spPr/>
      <dgm:t>
        <a:bodyPr/>
        <a:lstStyle/>
        <a:p>
          <a:endParaRPr lang="en-GB"/>
        </a:p>
      </dgm:t>
    </dgm:pt>
    <dgm:pt modelId="{C6E50C46-3552-0949-8325-8AD61C43042E}">
      <dgm:prSet/>
      <dgm:spPr/>
      <dgm:t>
        <a:bodyPr/>
        <a:lstStyle/>
        <a:p>
          <a:r>
            <a:rPr lang="en-GB" b="1" i="0" baseline="0" dirty="0" err="1"/>
            <a:t>Т</a:t>
          </a:r>
          <a:r>
            <a:rPr lang="bg-BG" b="1" i="0" baseline="0" dirty="0" err="1"/>
            <a:t>ехнологични</a:t>
          </a:r>
          <a:r>
            <a:rPr lang="bg-BG" b="1" i="0" baseline="0" dirty="0"/>
            <a:t> проблеми- анализ, оценка, подходящи решения</a:t>
          </a:r>
          <a:endParaRPr lang="en-BG" dirty="0"/>
        </a:p>
      </dgm:t>
    </dgm:pt>
    <dgm:pt modelId="{368986D4-752F-CA4E-8512-974228A02A70}" type="parTrans" cxnId="{669468DB-A043-2E43-9196-0788BF1BAAF8}">
      <dgm:prSet/>
      <dgm:spPr/>
      <dgm:t>
        <a:bodyPr/>
        <a:lstStyle/>
        <a:p>
          <a:endParaRPr lang="en-GB"/>
        </a:p>
      </dgm:t>
    </dgm:pt>
    <dgm:pt modelId="{C8414AB6-8E0F-6648-B1DF-908B2F7069EC}" type="sibTrans" cxnId="{669468DB-A043-2E43-9196-0788BF1BAAF8}">
      <dgm:prSet/>
      <dgm:spPr/>
      <dgm:t>
        <a:bodyPr/>
        <a:lstStyle/>
        <a:p>
          <a:endParaRPr lang="en-GB"/>
        </a:p>
      </dgm:t>
    </dgm:pt>
    <dgm:pt modelId="{FE3F43CB-939A-0A49-B18B-A0FD39207395}">
      <dgm:prSet/>
      <dgm:spPr/>
      <dgm:t>
        <a:bodyPr/>
        <a:lstStyle/>
        <a:p>
          <a:r>
            <a:rPr lang="en-GB" b="1" i="0" baseline="0" dirty="0" err="1"/>
            <a:t>Т</a:t>
          </a:r>
          <a:r>
            <a:rPr lang="bg-BG" b="1" i="0" baseline="0" dirty="0" err="1"/>
            <a:t>ехнологични</a:t>
          </a:r>
          <a:r>
            <a:rPr lang="bg-BG" b="1" i="0" baseline="0" dirty="0"/>
            <a:t> проблеми- подходи за решаване</a:t>
          </a:r>
          <a:endParaRPr lang="en-BG" dirty="0"/>
        </a:p>
      </dgm:t>
    </dgm:pt>
    <dgm:pt modelId="{C5176107-CC9F-FC4B-B6D3-90F52653EC22}" type="parTrans" cxnId="{F7B7EE39-729B-3245-84D5-3FE8474B263D}">
      <dgm:prSet/>
      <dgm:spPr/>
      <dgm:t>
        <a:bodyPr/>
        <a:lstStyle/>
        <a:p>
          <a:endParaRPr lang="en-GB"/>
        </a:p>
      </dgm:t>
    </dgm:pt>
    <dgm:pt modelId="{EBFED486-642D-8141-ADA1-D2C8A1EFA79B}" type="sibTrans" cxnId="{F7B7EE39-729B-3245-84D5-3FE8474B263D}">
      <dgm:prSet/>
      <dgm:spPr/>
      <dgm:t>
        <a:bodyPr/>
        <a:lstStyle/>
        <a:p>
          <a:endParaRPr lang="en-GB"/>
        </a:p>
      </dgm:t>
    </dgm:pt>
    <dgm:pt modelId="{D9A046D6-95BC-5B49-83AA-581926994FC9}" type="pres">
      <dgm:prSet presAssocID="{20B01896-B9AB-5B4E-87FE-E0D3C3C83B79}" presName="linear" presStyleCnt="0">
        <dgm:presLayoutVars>
          <dgm:animLvl val="lvl"/>
          <dgm:resizeHandles val="exact"/>
        </dgm:presLayoutVars>
      </dgm:prSet>
      <dgm:spPr/>
    </dgm:pt>
    <dgm:pt modelId="{842D152A-38FA-F244-BDCF-F29A29E4C330}" type="pres">
      <dgm:prSet presAssocID="{4C3F3074-5C89-DB40-9826-2DEB2D045687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F577FAD-DDA1-8149-8F3B-6CE090D1804C}" type="pres">
      <dgm:prSet presAssocID="{4C3F3074-5C89-DB40-9826-2DEB2D045687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69C23D35-A7AE-0848-8FE1-30E130620442}" srcId="{4C3F3074-5C89-DB40-9826-2DEB2D045687}" destId="{12145539-F349-A84A-A5A0-8358C17480F4}" srcOrd="0" destOrd="0" parTransId="{D5214506-FD01-E247-8D1E-A24D7F0A9B4A}" sibTransId="{3CB9DC11-7D0F-F24C-93BE-937AA6041A62}"/>
    <dgm:cxn modelId="{F7B7EE39-729B-3245-84D5-3FE8474B263D}" srcId="{4C3F3074-5C89-DB40-9826-2DEB2D045687}" destId="{FE3F43CB-939A-0A49-B18B-A0FD39207395}" srcOrd="2" destOrd="0" parTransId="{C5176107-CC9F-FC4B-B6D3-90F52653EC22}" sibTransId="{EBFED486-642D-8141-ADA1-D2C8A1EFA79B}"/>
    <dgm:cxn modelId="{BFEE376A-5476-BD42-9768-A334528DF0D5}" type="presOf" srcId="{FE3F43CB-939A-0A49-B18B-A0FD39207395}" destId="{4F577FAD-DDA1-8149-8F3B-6CE090D1804C}" srcOrd="0" destOrd="2" presId="urn:microsoft.com/office/officeart/2005/8/layout/vList2"/>
    <dgm:cxn modelId="{BC44FD78-BCE0-EE45-8FE0-30A9B6136798}" type="presOf" srcId="{4C3F3074-5C89-DB40-9826-2DEB2D045687}" destId="{842D152A-38FA-F244-BDCF-F29A29E4C330}" srcOrd="0" destOrd="0" presId="urn:microsoft.com/office/officeart/2005/8/layout/vList2"/>
    <dgm:cxn modelId="{2860CF9B-3D85-E148-B789-EB6850EC05EB}" type="presOf" srcId="{C6E50C46-3552-0949-8325-8AD61C43042E}" destId="{4F577FAD-DDA1-8149-8F3B-6CE090D1804C}" srcOrd="0" destOrd="1" presId="urn:microsoft.com/office/officeart/2005/8/layout/vList2"/>
    <dgm:cxn modelId="{053191A5-F175-E44B-A402-7764451A9F18}" type="presOf" srcId="{12145539-F349-A84A-A5A0-8358C17480F4}" destId="{4F577FAD-DDA1-8149-8F3B-6CE090D1804C}" srcOrd="0" destOrd="0" presId="urn:microsoft.com/office/officeart/2005/8/layout/vList2"/>
    <dgm:cxn modelId="{B1D2D5C3-075E-E74A-B605-7109D1DEE169}" srcId="{20B01896-B9AB-5B4E-87FE-E0D3C3C83B79}" destId="{4C3F3074-5C89-DB40-9826-2DEB2D045687}" srcOrd="0" destOrd="0" parTransId="{995236DB-2B0B-9543-AC44-69285B2F1D5A}" sibTransId="{AEC220CC-01F9-3C41-92B7-AFAB0067F370}"/>
    <dgm:cxn modelId="{61BBD8CF-E7A0-A14C-8D71-C0739A34C2C9}" type="presOf" srcId="{20B01896-B9AB-5B4E-87FE-E0D3C3C83B79}" destId="{D9A046D6-95BC-5B49-83AA-581926994FC9}" srcOrd="0" destOrd="0" presId="urn:microsoft.com/office/officeart/2005/8/layout/vList2"/>
    <dgm:cxn modelId="{669468DB-A043-2E43-9196-0788BF1BAAF8}" srcId="{4C3F3074-5C89-DB40-9826-2DEB2D045687}" destId="{C6E50C46-3552-0949-8325-8AD61C43042E}" srcOrd="1" destOrd="0" parTransId="{368986D4-752F-CA4E-8512-974228A02A70}" sibTransId="{C8414AB6-8E0F-6648-B1DF-908B2F7069EC}"/>
    <dgm:cxn modelId="{D5765DA5-AE80-5940-AB8A-4C3BFD7CF40C}" type="presParOf" srcId="{D9A046D6-95BC-5B49-83AA-581926994FC9}" destId="{842D152A-38FA-F244-BDCF-F29A29E4C330}" srcOrd="0" destOrd="0" presId="urn:microsoft.com/office/officeart/2005/8/layout/vList2"/>
    <dgm:cxn modelId="{B9B69D7B-30ED-7F48-9F3E-B688EA67F3B4}" type="presParOf" srcId="{D9A046D6-95BC-5B49-83AA-581926994FC9}" destId="{4F577FAD-DDA1-8149-8F3B-6CE090D1804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13B5E3-A4CE-934B-9E53-93234A7664DA}" type="doc">
      <dgm:prSet loTypeId="urn:microsoft.com/office/officeart/2005/8/layout/vList2" loCatId="list" qsTypeId="urn:microsoft.com/office/officeart/2005/8/quickstyle/simple1" qsCatId="simple" csTypeId="urn:microsoft.com/office/officeart/2005/8/colors/accent3_3" csCatId="accent3"/>
      <dgm:spPr/>
      <dgm:t>
        <a:bodyPr/>
        <a:lstStyle/>
        <a:p>
          <a:endParaRPr lang="en-GB"/>
        </a:p>
      </dgm:t>
    </dgm:pt>
    <dgm:pt modelId="{ADF9F547-02A1-8C4C-9D4C-A1135D9C054E}">
      <dgm:prSet/>
      <dgm:spPr/>
      <dgm:t>
        <a:bodyPr/>
        <a:lstStyle/>
        <a:p>
          <a:r>
            <a:rPr lang="bg-BG"/>
            <a:t>Ще разграничим два типа проблеми:</a:t>
          </a:r>
          <a:endParaRPr lang="en-BG"/>
        </a:p>
      </dgm:t>
    </dgm:pt>
    <dgm:pt modelId="{24BAB9C5-1CA2-EC4C-B35F-82A9AF984125}" type="parTrans" cxnId="{01619ED1-1A98-F348-9003-30D0644618FD}">
      <dgm:prSet/>
      <dgm:spPr/>
      <dgm:t>
        <a:bodyPr/>
        <a:lstStyle/>
        <a:p>
          <a:endParaRPr lang="en-GB"/>
        </a:p>
      </dgm:t>
    </dgm:pt>
    <dgm:pt modelId="{7202E4F9-A006-DE46-B5F9-5D80765CA514}" type="sibTrans" cxnId="{01619ED1-1A98-F348-9003-30D0644618FD}">
      <dgm:prSet/>
      <dgm:spPr/>
      <dgm:t>
        <a:bodyPr/>
        <a:lstStyle/>
        <a:p>
          <a:endParaRPr lang="en-GB"/>
        </a:p>
      </dgm:t>
    </dgm:pt>
    <dgm:pt modelId="{D1D2F8E6-2047-8145-B61C-696E506FF904}">
      <dgm:prSet/>
      <dgm:spPr/>
      <dgm:t>
        <a:bodyPr/>
        <a:lstStyle/>
        <a:p>
          <a:r>
            <a:rPr lang="bg-BG"/>
            <a:t>Хардуерни</a:t>
          </a:r>
          <a:endParaRPr lang="en-BG"/>
        </a:p>
      </dgm:t>
    </dgm:pt>
    <dgm:pt modelId="{2F3D4557-ED77-1547-A8FC-D6CD7CC599A9}" type="parTrans" cxnId="{342643F3-D251-8D43-BEBB-EEBE94993BC5}">
      <dgm:prSet/>
      <dgm:spPr/>
      <dgm:t>
        <a:bodyPr/>
        <a:lstStyle/>
        <a:p>
          <a:endParaRPr lang="en-GB"/>
        </a:p>
      </dgm:t>
    </dgm:pt>
    <dgm:pt modelId="{944AEB89-DA93-6646-9F40-B84F02D5E987}" type="sibTrans" cxnId="{342643F3-D251-8D43-BEBB-EEBE94993BC5}">
      <dgm:prSet/>
      <dgm:spPr/>
      <dgm:t>
        <a:bodyPr/>
        <a:lstStyle/>
        <a:p>
          <a:endParaRPr lang="en-GB"/>
        </a:p>
      </dgm:t>
    </dgm:pt>
    <dgm:pt modelId="{D74B0AB6-11E9-9249-8C40-A1CF4C7295FC}">
      <dgm:prSet/>
      <dgm:spPr/>
      <dgm:t>
        <a:bodyPr/>
        <a:lstStyle/>
        <a:p>
          <a:r>
            <a:rPr lang="bg-BG"/>
            <a:t>свързани с повреда на машинните компоненти на устройството (подсветка, памет, процесор и др.)</a:t>
          </a:r>
          <a:endParaRPr lang="en-BG"/>
        </a:p>
      </dgm:t>
    </dgm:pt>
    <dgm:pt modelId="{3D05E572-BB22-614D-B7E9-889209D553B3}" type="parTrans" cxnId="{E9763807-7ED8-204B-B394-45B1E94B1C9D}">
      <dgm:prSet/>
      <dgm:spPr/>
      <dgm:t>
        <a:bodyPr/>
        <a:lstStyle/>
        <a:p>
          <a:endParaRPr lang="en-GB"/>
        </a:p>
      </dgm:t>
    </dgm:pt>
    <dgm:pt modelId="{640B9D6E-4D41-0547-8CD0-7F16800C6095}" type="sibTrans" cxnId="{E9763807-7ED8-204B-B394-45B1E94B1C9D}">
      <dgm:prSet/>
      <dgm:spPr/>
      <dgm:t>
        <a:bodyPr/>
        <a:lstStyle/>
        <a:p>
          <a:endParaRPr lang="en-GB"/>
        </a:p>
      </dgm:t>
    </dgm:pt>
    <dgm:pt modelId="{3DBA14E5-798E-D64E-98FC-4E5D21089E5A}">
      <dgm:prSet/>
      <dgm:spPr/>
      <dgm:t>
        <a:bodyPr/>
        <a:lstStyle/>
        <a:p>
          <a:r>
            <a:rPr lang="bg-BG"/>
            <a:t>Софтуерни</a:t>
          </a:r>
          <a:endParaRPr lang="en-BG"/>
        </a:p>
      </dgm:t>
    </dgm:pt>
    <dgm:pt modelId="{E3B9C1DC-3F77-9943-9655-B549DCB93CFF}" type="parTrans" cxnId="{70EFECCF-EED5-D849-BC95-C7FD6B052EB7}">
      <dgm:prSet/>
      <dgm:spPr/>
      <dgm:t>
        <a:bodyPr/>
        <a:lstStyle/>
        <a:p>
          <a:endParaRPr lang="en-GB"/>
        </a:p>
      </dgm:t>
    </dgm:pt>
    <dgm:pt modelId="{9BAB3391-4BF1-0844-A86D-E8C61B979D73}" type="sibTrans" cxnId="{70EFECCF-EED5-D849-BC95-C7FD6B052EB7}">
      <dgm:prSet/>
      <dgm:spPr/>
      <dgm:t>
        <a:bodyPr/>
        <a:lstStyle/>
        <a:p>
          <a:endParaRPr lang="en-GB"/>
        </a:p>
      </dgm:t>
    </dgm:pt>
    <dgm:pt modelId="{86267CFC-CE24-E543-9574-B9943B9CF45E}">
      <dgm:prSet/>
      <dgm:spPr/>
      <dgm:t>
        <a:bodyPr/>
        <a:lstStyle/>
        <a:p>
          <a:r>
            <a:rPr lang="bg-BG"/>
            <a:t>предизвикани от неизправност в някое от приложенията, работещи върху хардуерните компоненти (операционна система, системни приложения за диагностика и поддръжка, потребителски приложения, достъп до интернет и други).</a:t>
          </a:r>
          <a:endParaRPr lang="en-BG"/>
        </a:p>
      </dgm:t>
    </dgm:pt>
    <dgm:pt modelId="{FC89A0E9-AFAB-3C4B-A177-B56B645BE538}" type="parTrans" cxnId="{830588CE-E96D-BD4C-B71A-436EE115ED24}">
      <dgm:prSet/>
      <dgm:spPr/>
      <dgm:t>
        <a:bodyPr/>
        <a:lstStyle/>
        <a:p>
          <a:endParaRPr lang="en-GB"/>
        </a:p>
      </dgm:t>
    </dgm:pt>
    <dgm:pt modelId="{8B1FAEAC-102D-AF49-8D43-2F96229371F7}" type="sibTrans" cxnId="{830588CE-E96D-BD4C-B71A-436EE115ED24}">
      <dgm:prSet/>
      <dgm:spPr/>
      <dgm:t>
        <a:bodyPr/>
        <a:lstStyle/>
        <a:p>
          <a:endParaRPr lang="en-GB"/>
        </a:p>
      </dgm:t>
    </dgm:pt>
    <dgm:pt modelId="{8CF38241-EBC4-F842-8BE1-8F02252F819F}" type="pres">
      <dgm:prSet presAssocID="{5C13B5E3-A4CE-934B-9E53-93234A7664DA}" presName="linear" presStyleCnt="0">
        <dgm:presLayoutVars>
          <dgm:animLvl val="lvl"/>
          <dgm:resizeHandles val="exact"/>
        </dgm:presLayoutVars>
      </dgm:prSet>
      <dgm:spPr/>
    </dgm:pt>
    <dgm:pt modelId="{2E9A5337-2BDF-A94E-9872-9E470FA0F28E}" type="pres">
      <dgm:prSet presAssocID="{ADF9F547-02A1-8C4C-9D4C-A1135D9C054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3B744A4-55F1-EB42-BE62-9DB7C86FDF35}" type="pres">
      <dgm:prSet presAssocID="{7202E4F9-A006-DE46-B5F9-5D80765CA514}" presName="spacer" presStyleCnt="0"/>
      <dgm:spPr/>
    </dgm:pt>
    <dgm:pt modelId="{5229EE5B-D450-644B-829F-042C3777CAC9}" type="pres">
      <dgm:prSet presAssocID="{D1D2F8E6-2047-8145-B61C-696E506FF90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367C33F-5D79-F844-BC8C-B40B6BA5648D}" type="pres">
      <dgm:prSet presAssocID="{D1D2F8E6-2047-8145-B61C-696E506FF904}" presName="childText" presStyleLbl="revTx" presStyleIdx="0" presStyleCnt="2">
        <dgm:presLayoutVars>
          <dgm:bulletEnabled val="1"/>
        </dgm:presLayoutVars>
      </dgm:prSet>
      <dgm:spPr/>
    </dgm:pt>
    <dgm:pt modelId="{88C06CAB-DD5F-824D-9F1E-61803A4EABA1}" type="pres">
      <dgm:prSet presAssocID="{3DBA14E5-798E-D64E-98FC-4E5D21089E5A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37BCF1B-7E40-8148-8825-F4E6E298FDD2}" type="pres">
      <dgm:prSet presAssocID="{3DBA14E5-798E-D64E-98FC-4E5D21089E5A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E9763807-7ED8-204B-B394-45B1E94B1C9D}" srcId="{D1D2F8E6-2047-8145-B61C-696E506FF904}" destId="{D74B0AB6-11E9-9249-8C40-A1CF4C7295FC}" srcOrd="0" destOrd="0" parTransId="{3D05E572-BB22-614D-B7E9-889209D553B3}" sibTransId="{640B9D6E-4D41-0547-8CD0-7F16800C6095}"/>
    <dgm:cxn modelId="{03D4DC19-E466-AA41-98C6-B6DA032A2BB8}" type="presOf" srcId="{5C13B5E3-A4CE-934B-9E53-93234A7664DA}" destId="{8CF38241-EBC4-F842-8BE1-8F02252F819F}" srcOrd="0" destOrd="0" presId="urn:microsoft.com/office/officeart/2005/8/layout/vList2"/>
    <dgm:cxn modelId="{A468472A-A875-BF44-A804-0B52D078317A}" type="presOf" srcId="{86267CFC-CE24-E543-9574-B9943B9CF45E}" destId="{537BCF1B-7E40-8148-8825-F4E6E298FDD2}" srcOrd="0" destOrd="0" presId="urn:microsoft.com/office/officeart/2005/8/layout/vList2"/>
    <dgm:cxn modelId="{6BAEBE64-E0BE-624A-BEE5-1CFBE185DDE0}" type="presOf" srcId="{D1D2F8E6-2047-8145-B61C-696E506FF904}" destId="{5229EE5B-D450-644B-829F-042C3777CAC9}" srcOrd="0" destOrd="0" presId="urn:microsoft.com/office/officeart/2005/8/layout/vList2"/>
    <dgm:cxn modelId="{CA4C8B74-A022-E44E-ADE8-F0483FD1E2D6}" type="presOf" srcId="{ADF9F547-02A1-8C4C-9D4C-A1135D9C054E}" destId="{2E9A5337-2BDF-A94E-9872-9E470FA0F28E}" srcOrd="0" destOrd="0" presId="urn:microsoft.com/office/officeart/2005/8/layout/vList2"/>
    <dgm:cxn modelId="{8B9B75A0-CC0A-654C-A3FA-4E1F044FF77F}" type="presOf" srcId="{3DBA14E5-798E-D64E-98FC-4E5D21089E5A}" destId="{88C06CAB-DD5F-824D-9F1E-61803A4EABA1}" srcOrd="0" destOrd="0" presId="urn:microsoft.com/office/officeart/2005/8/layout/vList2"/>
    <dgm:cxn modelId="{9CBEF5C2-03FD-2E48-A2C0-7A6169A1F3FB}" type="presOf" srcId="{D74B0AB6-11E9-9249-8C40-A1CF4C7295FC}" destId="{9367C33F-5D79-F844-BC8C-B40B6BA5648D}" srcOrd="0" destOrd="0" presId="urn:microsoft.com/office/officeart/2005/8/layout/vList2"/>
    <dgm:cxn modelId="{830588CE-E96D-BD4C-B71A-436EE115ED24}" srcId="{3DBA14E5-798E-D64E-98FC-4E5D21089E5A}" destId="{86267CFC-CE24-E543-9574-B9943B9CF45E}" srcOrd="0" destOrd="0" parTransId="{FC89A0E9-AFAB-3C4B-A177-B56B645BE538}" sibTransId="{8B1FAEAC-102D-AF49-8D43-2F96229371F7}"/>
    <dgm:cxn modelId="{70EFECCF-EED5-D849-BC95-C7FD6B052EB7}" srcId="{5C13B5E3-A4CE-934B-9E53-93234A7664DA}" destId="{3DBA14E5-798E-D64E-98FC-4E5D21089E5A}" srcOrd="2" destOrd="0" parTransId="{E3B9C1DC-3F77-9943-9655-B549DCB93CFF}" sibTransId="{9BAB3391-4BF1-0844-A86D-E8C61B979D73}"/>
    <dgm:cxn modelId="{01619ED1-1A98-F348-9003-30D0644618FD}" srcId="{5C13B5E3-A4CE-934B-9E53-93234A7664DA}" destId="{ADF9F547-02A1-8C4C-9D4C-A1135D9C054E}" srcOrd="0" destOrd="0" parTransId="{24BAB9C5-1CA2-EC4C-B35F-82A9AF984125}" sibTransId="{7202E4F9-A006-DE46-B5F9-5D80765CA514}"/>
    <dgm:cxn modelId="{342643F3-D251-8D43-BEBB-EEBE94993BC5}" srcId="{5C13B5E3-A4CE-934B-9E53-93234A7664DA}" destId="{D1D2F8E6-2047-8145-B61C-696E506FF904}" srcOrd="1" destOrd="0" parTransId="{2F3D4557-ED77-1547-A8FC-D6CD7CC599A9}" sibTransId="{944AEB89-DA93-6646-9F40-B84F02D5E987}"/>
    <dgm:cxn modelId="{9156D223-2A19-9649-8911-9F35DE71F7F6}" type="presParOf" srcId="{8CF38241-EBC4-F842-8BE1-8F02252F819F}" destId="{2E9A5337-2BDF-A94E-9872-9E470FA0F28E}" srcOrd="0" destOrd="0" presId="urn:microsoft.com/office/officeart/2005/8/layout/vList2"/>
    <dgm:cxn modelId="{412079F8-7BE8-9742-9A30-67D8019BF234}" type="presParOf" srcId="{8CF38241-EBC4-F842-8BE1-8F02252F819F}" destId="{C3B744A4-55F1-EB42-BE62-9DB7C86FDF35}" srcOrd="1" destOrd="0" presId="urn:microsoft.com/office/officeart/2005/8/layout/vList2"/>
    <dgm:cxn modelId="{F2E959CD-3B91-0941-A20C-CDC0D3B53228}" type="presParOf" srcId="{8CF38241-EBC4-F842-8BE1-8F02252F819F}" destId="{5229EE5B-D450-644B-829F-042C3777CAC9}" srcOrd="2" destOrd="0" presId="urn:microsoft.com/office/officeart/2005/8/layout/vList2"/>
    <dgm:cxn modelId="{B6D41011-D919-3C4B-9B6C-4EFB36BEA5A9}" type="presParOf" srcId="{8CF38241-EBC4-F842-8BE1-8F02252F819F}" destId="{9367C33F-5D79-F844-BC8C-B40B6BA5648D}" srcOrd="3" destOrd="0" presId="urn:microsoft.com/office/officeart/2005/8/layout/vList2"/>
    <dgm:cxn modelId="{398CDD69-4E10-3548-B0B9-981310328D92}" type="presParOf" srcId="{8CF38241-EBC4-F842-8BE1-8F02252F819F}" destId="{88C06CAB-DD5F-824D-9F1E-61803A4EABA1}" srcOrd="4" destOrd="0" presId="urn:microsoft.com/office/officeart/2005/8/layout/vList2"/>
    <dgm:cxn modelId="{FF57BD02-7EFB-3743-9775-BCDAF66F3A78}" type="presParOf" srcId="{8CF38241-EBC4-F842-8BE1-8F02252F819F}" destId="{537BCF1B-7E40-8148-8825-F4E6E298FDD2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8B117E3-098F-F547-8F95-784161BA5599}" type="doc">
      <dgm:prSet loTypeId="urn:microsoft.com/office/officeart/2005/8/layout/venn1" loCatId="relationship" qsTypeId="urn:microsoft.com/office/officeart/2005/8/quickstyle/simple1" qsCatId="simple" csTypeId="urn:microsoft.com/office/officeart/2005/8/colors/accent3_1" csCatId="accent3"/>
      <dgm:spPr/>
      <dgm:t>
        <a:bodyPr/>
        <a:lstStyle/>
        <a:p>
          <a:endParaRPr lang="en-GB"/>
        </a:p>
      </dgm:t>
    </dgm:pt>
    <dgm:pt modelId="{5D5C2F4D-39B1-4645-BA01-C8DEB47F4C88}">
      <dgm:prSet/>
      <dgm:spPr/>
      <dgm:t>
        <a:bodyPr/>
        <a:lstStyle/>
        <a:p>
          <a:r>
            <a:rPr lang="bg-BG"/>
            <a:t>Х</a:t>
          </a:r>
          <a:r>
            <a:rPr lang="en-BG"/>
            <a:t>ардуерни проблеми</a:t>
          </a:r>
        </a:p>
      </dgm:t>
    </dgm:pt>
    <dgm:pt modelId="{E2B24FD6-C4FC-504D-87D0-47D5952715C6}" type="parTrans" cxnId="{9E3193D9-17B4-ED47-AF62-DAB36B7BBC5A}">
      <dgm:prSet/>
      <dgm:spPr/>
      <dgm:t>
        <a:bodyPr/>
        <a:lstStyle/>
        <a:p>
          <a:endParaRPr lang="en-GB"/>
        </a:p>
      </dgm:t>
    </dgm:pt>
    <dgm:pt modelId="{9706B115-3898-8B49-9AE1-080D60811976}" type="sibTrans" cxnId="{9E3193D9-17B4-ED47-AF62-DAB36B7BBC5A}">
      <dgm:prSet/>
      <dgm:spPr/>
      <dgm:t>
        <a:bodyPr/>
        <a:lstStyle/>
        <a:p>
          <a:endParaRPr lang="en-GB"/>
        </a:p>
      </dgm:t>
    </dgm:pt>
    <dgm:pt modelId="{27471DF9-B304-7743-96BF-4AA310637770}" type="pres">
      <dgm:prSet presAssocID="{48B117E3-098F-F547-8F95-784161BA5599}" presName="compositeShape" presStyleCnt="0">
        <dgm:presLayoutVars>
          <dgm:chMax val="7"/>
          <dgm:dir/>
          <dgm:resizeHandles val="exact"/>
        </dgm:presLayoutVars>
      </dgm:prSet>
      <dgm:spPr/>
    </dgm:pt>
    <dgm:pt modelId="{5F34C6E6-061F-3C49-8B57-873C6A9FD196}" type="pres">
      <dgm:prSet presAssocID="{5D5C2F4D-39B1-4645-BA01-C8DEB47F4C88}" presName="circ1TxSh" presStyleLbl="vennNode1" presStyleIdx="0" presStyleCnt="1"/>
      <dgm:spPr/>
    </dgm:pt>
  </dgm:ptLst>
  <dgm:cxnLst>
    <dgm:cxn modelId="{FB1C7F48-BBB7-E44E-8325-98A387899803}" type="presOf" srcId="{5D5C2F4D-39B1-4645-BA01-C8DEB47F4C88}" destId="{5F34C6E6-061F-3C49-8B57-873C6A9FD196}" srcOrd="0" destOrd="0" presId="urn:microsoft.com/office/officeart/2005/8/layout/venn1"/>
    <dgm:cxn modelId="{CEE382D9-A52B-7E4B-8DEC-D7FEE97D7527}" type="presOf" srcId="{48B117E3-098F-F547-8F95-784161BA5599}" destId="{27471DF9-B304-7743-96BF-4AA310637770}" srcOrd="0" destOrd="0" presId="urn:microsoft.com/office/officeart/2005/8/layout/venn1"/>
    <dgm:cxn modelId="{9E3193D9-17B4-ED47-AF62-DAB36B7BBC5A}" srcId="{48B117E3-098F-F547-8F95-784161BA5599}" destId="{5D5C2F4D-39B1-4645-BA01-C8DEB47F4C88}" srcOrd="0" destOrd="0" parTransId="{E2B24FD6-C4FC-504D-87D0-47D5952715C6}" sibTransId="{9706B115-3898-8B49-9AE1-080D60811976}"/>
    <dgm:cxn modelId="{0AAC6331-B969-6B4D-99A7-58D39E3426E9}" type="presParOf" srcId="{27471DF9-B304-7743-96BF-4AA310637770}" destId="{5F34C6E6-061F-3C49-8B57-873C6A9FD196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A7CD603-8BB9-8248-A295-38A1BBBB0B6F}" type="doc">
      <dgm:prSet loTypeId="urn:microsoft.com/office/officeart/2005/8/layout/venn1" loCatId="list" qsTypeId="urn:microsoft.com/office/officeart/2005/8/quickstyle/3d1" qsCatId="3D" csTypeId="urn:microsoft.com/office/officeart/2005/8/colors/accent3_4" csCatId="accent3" phldr="1"/>
      <dgm:spPr/>
      <dgm:t>
        <a:bodyPr/>
        <a:lstStyle/>
        <a:p>
          <a:endParaRPr lang="en-GB"/>
        </a:p>
      </dgm:t>
    </dgm:pt>
    <dgm:pt modelId="{87461F7D-9CEF-434B-914A-404050482422}">
      <dgm:prSet/>
      <dgm:spPr/>
      <dgm:t>
        <a:bodyPr/>
        <a:lstStyle/>
        <a:p>
          <a:r>
            <a:rPr lang="bg-BG" dirty="0"/>
            <a:t>проблеми с операционната система;</a:t>
          </a:r>
          <a:endParaRPr lang="en-BG" dirty="0"/>
        </a:p>
      </dgm:t>
    </dgm:pt>
    <dgm:pt modelId="{A0D683C0-F9A4-4F47-8AEA-247E243CFB55}" type="parTrans" cxnId="{71F19102-763B-B443-BA71-D9C70818A341}">
      <dgm:prSet/>
      <dgm:spPr/>
      <dgm:t>
        <a:bodyPr/>
        <a:lstStyle/>
        <a:p>
          <a:endParaRPr lang="en-GB"/>
        </a:p>
      </dgm:t>
    </dgm:pt>
    <dgm:pt modelId="{C900590E-AAE4-C448-86A0-C2970719C6E2}" type="sibTrans" cxnId="{71F19102-763B-B443-BA71-D9C70818A341}">
      <dgm:prSet/>
      <dgm:spPr/>
      <dgm:t>
        <a:bodyPr/>
        <a:lstStyle/>
        <a:p>
          <a:endParaRPr lang="en-GB"/>
        </a:p>
      </dgm:t>
    </dgm:pt>
    <dgm:pt modelId="{A5030686-CCD8-C64B-B3CE-F147D9D114A8}">
      <dgm:prSet/>
      <dgm:spPr/>
      <dgm:t>
        <a:bodyPr/>
        <a:lstStyle/>
        <a:p>
          <a:r>
            <a:rPr lang="bg-BG" dirty="0"/>
            <a:t>наличие на зловреден софтуер</a:t>
          </a:r>
          <a:r>
            <a:rPr lang="en-BG" dirty="0"/>
            <a:t> </a:t>
          </a:r>
          <a:r>
            <a:rPr lang="bg-BG" dirty="0"/>
            <a:t>– вируси</a:t>
          </a:r>
          <a:r>
            <a:rPr lang="en-BG" dirty="0"/>
            <a:t> и други</a:t>
          </a:r>
        </a:p>
      </dgm:t>
    </dgm:pt>
    <dgm:pt modelId="{29536D4D-9702-7C4D-AB4A-9EDE0C282318}" type="parTrans" cxnId="{FCDBB16C-A700-9841-9808-903C2A013ADD}">
      <dgm:prSet/>
      <dgm:spPr/>
      <dgm:t>
        <a:bodyPr/>
        <a:lstStyle/>
        <a:p>
          <a:endParaRPr lang="en-GB"/>
        </a:p>
      </dgm:t>
    </dgm:pt>
    <dgm:pt modelId="{709C16A4-AF1E-A848-8FC9-EF5FDAD92ED4}" type="sibTrans" cxnId="{FCDBB16C-A700-9841-9808-903C2A013ADD}">
      <dgm:prSet/>
      <dgm:spPr/>
      <dgm:t>
        <a:bodyPr/>
        <a:lstStyle/>
        <a:p>
          <a:endParaRPr lang="en-GB"/>
        </a:p>
      </dgm:t>
    </dgm:pt>
    <dgm:pt modelId="{741B0263-B761-1045-B9B4-D1F3EF6C5B81}">
      <dgm:prSet/>
      <dgm:spPr/>
      <dgm:t>
        <a:bodyPr/>
        <a:lstStyle/>
        <a:p>
          <a:r>
            <a:rPr lang="bg-BG" dirty="0"/>
            <a:t>проблеми на конкретна програма, свързани с хардуерен или проблемен код на програмата.</a:t>
          </a:r>
          <a:endParaRPr lang="en-BG" dirty="0"/>
        </a:p>
      </dgm:t>
    </dgm:pt>
    <dgm:pt modelId="{B0C426A5-A21D-6444-9823-7D748E3BE53C}" type="parTrans" cxnId="{27EF78CB-6A27-524E-BAEA-58E386D1DBF9}">
      <dgm:prSet/>
      <dgm:spPr/>
      <dgm:t>
        <a:bodyPr/>
        <a:lstStyle/>
        <a:p>
          <a:endParaRPr lang="en-GB"/>
        </a:p>
      </dgm:t>
    </dgm:pt>
    <dgm:pt modelId="{3EDAFBAD-57C8-1B42-8ABE-3EEACB106F93}" type="sibTrans" cxnId="{27EF78CB-6A27-524E-BAEA-58E386D1DBF9}">
      <dgm:prSet/>
      <dgm:spPr/>
      <dgm:t>
        <a:bodyPr/>
        <a:lstStyle/>
        <a:p>
          <a:endParaRPr lang="en-GB"/>
        </a:p>
      </dgm:t>
    </dgm:pt>
    <dgm:pt modelId="{0388F7F3-E343-F74B-8D61-383328109C7B}" type="pres">
      <dgm:prSet presAssocID="{0A7CD603-8BB9-8248-A295-38A1BBBB0B6F}" presName="compositeShape" presStyleCnt="0">
        <dgm:presLayoutVars>
          <dgm:chMax val="7"/>
          <dgm:dir/>
          <dgm:resizeHandles val="exact"/>
        </dgm:presLayoutVars>
      </dgm:prSet>
      <dgm:spPr/>
    </dgm:pt>
    <dgm:pt modelId="{6E738E57-DC85-0042-89A0-7C854FB0107F}" type="pres">
      <dgm:prSet presAssocID="{87461F7D-9CEF-434B-914A-404050482422}" presName="circ1" presStyleLbl="vennNode1" presStyleIdx="0" presStyleCnt="3"/>
      <dgm:spPr/>
    </dgm:pt>
    <dgm:pt modelId="{A29963DB-2F80-B54F-9394-5F16A5DAB160}" type="pres">
      <dgm:prSet presAssocID="{87461F7D-9CEF-434B-914A-40405048242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4458115C-BE07-DD49-8B6A-568D7A67972F}" type="pres">
      <dgm:prSet presAssocID="{A5030686-CCD8-C64B-B3CE-F147D9D114A8}" presName="circ2" presStyleLbl="vennNode1" presStyleIdx="1" presStyleCnt="3"/>
      <dgm:spPr/>
    </dgm:pt>
    <dgm:pt modelId="{C03EB33F-85C6-D245-AC47-9E872E13D23C}" type="pres">
      <dgm:prSet presAssocID="{A5030686-CCD8-C64B-B3CE-F147D9D114A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0E00947-3CAC-EB4E-B632-7D0F32A8A9F6}" type="pres">
      <dgm:prSet presAssocID="{741B0263-B761-1045-B9B4-D1F3EF6C5B81}" presName="circ3" presStyleLbl="vennNode1" presStyleIdx="2" presStyleCnt="3"/>
      <dgm:spPr/>
    </dgm:pt>
    <dgm:pt modelId="{508928C4-2D90-3246-9A8B-D408214C6FE5}" type="pres">
      <dgm:prSet presAssocID="{741B0263-B761-1045-B9B4-D1F3EF6C5B8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71F19102-763B-B443-BA71-D9C70818A341}" srcId="{0A7CD603-8BB9-8248-A295-38A1BBBB0B6F}" destId="{87461F7D-9CEF-434B-914A-404050482422}" srcOrd="0" destOrd="0" parTransId="{A0D683C0-F9A4-4F47-8AEA-247E243CFB55}" sibTransId="{C900590E-AAE4-C448-86A0-C2970719C6E2}"/>
    <dgm:cxn modelId="{1F696C09-663E-254B-B62E-46A81714AA62}" type="presOf" srcId="{87461F7D-9CEF-434B-914A-404050482422}" destId="{A29963DB-2F80-B54F-9394-5F16A5DAB160}" srcOrd="1" destOrd="0" presId="urn:microsoft.com/office/officeart/2005/8/layout/venn1"/>
    <dgm:cxn modelId="{20F05F2F-07A0-FA4C-B052-B2114E9F3518}" type="presOf" srcId="{A5030686-CCD8-C64B-B3CE-F147D9D114A8}" destId="{C03EB33F-85C6-D245-AC47-9E872E13D23C}" srcOrd="1" destOrd="0" presId="urn:microsoft.com/office/officeart/2005/8/layout/venn1"/>
    <dgm:cxn modelId="{CC09DE5F-D6BC-7845-B879-2D2FE2AC84E3}" type="presOf" srcId="{741B0263-B761-1045-B9B4-D1F3EF6C5B81}" destId="{10E00947-3CAC-EB4E-B632-7D0F32A8A9F6}" srcOrd="0" destOrd="0" presId="urn:microsoft.com/office/officeart/2005/8/layout/venn1"/>
    <dgm:cxn modelId="{FCDBB16C-A700-9841-9808-903C2A013ADD}" srcId="{0A7CD603-8BB9-8248-A295-38A1BBBB0B6F}" destId="{A5030686-CCD8-C64B-B3CE-F147D9D114A8}" srcOrd="1" destOrd="0" parTransId="{29536D4D-9702-7C4D-AB4A-9EDE0C282318}" sibTransId="{709C16A4-AF1E-A848-8FC9-EF5FDAD92ED4}"/>
    <dgm:cxn modelId="{FD5F5B94-AE8F-F041-A925-256912076068}" type="presOf" srcId="{A5030686-CCD8-C64B-B3CE-F147D9D114A8}" destId="{4458115C-BE07-DD49-8B6A-568D7A67972F}" srcOrd="0" destOrd="0" presId="urn:microsoft.com/office/officeart/2005/8/layout/venn1"/>
    <dgm:cxn modelId="{98AF99A4-4DF3-5042-9506-1D3F9519733D}" type="presOf" srcId="{87461F7D-9CEF-434B-914A-404050482422}" destId="{6E738E57-DC85-0042-89A0-7C854FB0107F}" srcOrd="0" destOrd="0" presId="urn:microsoft.com/office/officeart/2005/8/layout/venn1"/>
    <dgm:cxn modelId="{27EF78CB-6A27-524E-BAEA-58E386D1DBF9}" srcId="{0A7CD603-8BB9-8248-A295-38A1BBBB0B6F}" destId="{741B0263-B761-1045-B9B4-D1F3EF6C5B81}" srcOrd="2" destOrd="0" parTransId="{B0C426A5-A21D-6444-9823-7D748E3BE53C}" sibTransId="{3EDAFBAD-57C8-1B42-8ABE-3EEACB106F93}"/>
    <dgm:cxn modelId="{CBB59ECB-FF6F-454B-B126-E240FC612646}" type="presOf" srcId="{0A7CD603-8BB9-8248-A295-38A1BBBB0B6F}" destId="{0388F7F3-E343-F74B-8D61-383328109C7B}" srcOrd="0" destOrd="0" presId="urn:microsoft.com/office/officeart/2005/8/layout/venn1"/>
    <dgm:cxn modelId="{197989F4-2DA2-2E4E-A7D1-9F73AE957563}" type="presOf" srcId="{741B0263-B761-1045-B9B4-D1F3EF6C5B81}" destId="{508928C4-2D90-3246-9A8B-D408214C6FE5}" srcOrd="1" destOrd="0" presId="urn:microsoft.com/office/officeart/2005/8/layout/venn1"/>
    <dgm:cxn modelId="{ADE64D23-4AF4-6B4D-83C2-F08B53459134}" type="presParOf" srcId="{0388F7F3-E343-F74B-8D61-383328109C7B}" destId="{6E738E57-DC85-0042-89A0-7C854FB0107F}" srcOrd="0" destOrd="0" presId="urn:microsoft.com/office/officeart/2005/8/layout/venn1"/>
    <dgm:cxn modelId="{889A03D3-7E44-A24C-A9D6-EB61C5CFCB2F}" type="presParOf" srcId="{0388F7F3-E343-F74B-8D61-383328109C7B}" destId="{A29963DB-2F80-B54F-9394-5F16A5DAB160}" srcOrd="1" destOrd="0" presId="urn:microsoft.com/office/officeart/2005/8/layout/venn1"/>
    <dgm:cxn modelId="{6BA182AB-79A2-3E45-9D55-1AFD4F32D421}" type="presParOf" srcId="{0388F7F3-E343-F74B-8D61-383328109C7B}" destId="{4458115C-BE07-DD49-8B6A-568D7A67972F}" srcOrd="2" destOrd="0" presId="urn:microsoft.com/office/officeart/2005/8/layout/venn1"/>
    <dgm:cxn modelId="{2371EF1F-9161-094E-8C9E-E8D78A5BB62A}" type="presParOf" srcId="{0388F7F3-E343-F74B-8D61-383328109C7B}" destId="{C03EB33F-85C6-D245-AC47-9E872E13D23C}" srcOrd="3" destOrd="0" presId="urn:microsoft.com/office/officeart/2005/8/layout/venn1"/>
    <dgm:cxn modelId="{A070871E-0687-F04C-AA7A-2164978C2975}" type="presParOf" srcId="{0388F7F3-E343-F74B-8D61-383328109C7B}" destId="{10E00947-3CAC-EB4E-B632-7D0F32A8A9F6}" srcOrd="4" destOrd="0" presId="urn:microsoft.com/office/officeart/2005/8/layout/venn1"/>
    <dgm:cxn modelId="{76C8B983-1545-7B45-A2AA-F102138E15DF}" type="presParOf" srcId="{0388F7F3-E343-F74B-8D61-383328109C7B}" destId="{508928C4-2D90-3246-9A8B-D408214C6FE5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8B117E3-098F-F547-8F95-784161BA5599}" type="doc">
      <dgm:prSet loTypeId="urn:microsoft.com/office/officeart/2005/8/layout/venn1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GB"/>
        </a:p>
      </dgm:t>
    </dgm:pt>
    <dgm:pt modelId="{5D5C2F4D-39B1-4645-BA01-C8DEB47F4C88}">
      <dgm:prSet/>
      <dgm:spPr/>
      <dgm:t>
        <a:bodyPr/>
        <a:lstStyle/>
        <a:p>
          <a:r>
            <a:rPr lang="en-BG" dirty="0"/>
            <a:t>Софтуерни проблеми</a:t>
          </a:r>
        </a:p>
      </dgm:t>
    </dgm:pt>
    <dgm:pt modelId="{E2B24FD6-C4FC-504D-87D0-47D5952715C6}" type="parTrans" cxnId="{9E3193D9-17B4-ED47-AF62-DAB36B7BBC5A}">
      <dgm:prSet/>
      <dgm:spPr/>
      <dgm:t>
        <a:bodyPr/>
        <a:lstStyle/>
        <a:p>
          <a:endParaRPr lang="en-GB"/>
        </a:p>
      </dgm:t>
    </dgm:pt>
    <dgm:pt modelId="{9706B115-3898-8B49-9AE1-080D60811976}" type="sibTrans" cxnId="{9E3193D9-17B4-ED47-AF62-DAB36B7BBC5A}">
      <dgm:prSet/>
      <dgm:spPr/>
      <dgm:t>
        <a:bodyPr/>
        <a:lstStyle/>
        <a:p>
          <a:endParaRPr lang="en-GB"/>
        </a:p>
      </dgm:t>
    </dgm:pt>
    <dgm:pt modelId="{27471DF9-B304-7743-96BF-4AA310637770}" type="pres">
      <dgm:prSet presAssocID="{48B117E3-098F-F547-8F95-784161BA5599}" presName="compositeShape" presStyleCnt="0">
        <dgm:presLayoutVars>
          <dgm:chMax val="7"/>
          <dgm:dir/>
          <dgm:resizeHandles val="exact"/>
        </dgm:presLayoutVars>
      </dgm:prSet>
      <dgm:spPr/>
    </dgm:pt>
    <dgm:pt modelId="{5F34C6E6-061F-3C49-8B57-873C6A9FD196}" type="pres">
      <dgm:prSet presAssocID="{5D5C2F4D-39B1-4645-BA01-C8DEB47F4C88}" presName="circ1TxSh" presStyleLbl="vennNode1" presStyleIdx="0" presStyleCnt="1"/>
      <dgm:spPr/>
    </dgm:pt>
  </dgm:ptLst>
  <dgm:cxnLst>
    <dgm:cxn modelId="{FB1C7F48-BBB7-E44E-8325-98A387899803}" type="presOf" srcId="{5D5C2F4D-39B1-4645-BA01-C8DEB47F4C88}" destId="{5F34C6E6-061F-3C49-8B57-873C6A9FD196}" srcOrd="0" destOrd="0" presId="urn:microsoft.com/office/officeart/2005/8/layout/venn1"/>
    <dgm:cxn modelId="{CEE382D9-A52B-7E4B-8DEC-D7FEE97D7527}" type="presOf" srcId="{48B117E3-098F-F547-8F95-784161BA5599}" destId="{27471DF9-B304-7743-96BF-4AA310637770}" srcOrd="0" destOrd="0" presId="urn:microsoft.com/office/officeart/2005/8/layout/venn1"/>
    <dgm:cxn modelId="{9E3193D9-17B4-ED47-AF62-DAB36B7BBC5A}" srcId="{48B117E3-098F-F547-8F95-784161BA5599}" destId="{5D5C2F4D-39B1-4645-BA01-C8DEB47F4C88}" srcOrd="0" destOrd="0" parTransId="{E2B24FD6-C4FC-504D-87D0-47D5952715C6}" sibTransId="{9706B115-3898-8B49-9AE1-080D60811976}"/>
    <dgm:cxn modelId="{0AAC6331-B969-6B4D-99A7-58D39E3426E9}" type="presParOf" srcId="{27471DF9-B304-7743-96BF-4AA310637770}" destId="{5F34C6E6-061F-3C49-8B57-873C6A9FD196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FD46FEE-BDCD-1F47-9954-910C690AA455}" type="doc">
      <dgm:prSet loTypeId="urn:microsoft.com/office/officeart/2005/8/layout/venn1" loCatId="relationship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A42801DC-238F-104F-9B49-6E83753BA05C}">
      <dgm:prSet/>
      <dgm:spPr/>
      <dgm:t>
        <a:bodyPr/>
        <a:lstStyle/>
        <a:p>
          <a:r>
            <a:rPr lang="bg-BG" i="1"/>
            <a:t>Компютърната система не работи достатъчно бързо</a:t>
          </a:r>
          <a:endParaRPr lang="en-BG"/>
        </a:p>
      </dgm:t>
    </dgm:pt>
    <dgm:pt modelId="{C2AC8E92-8587-BA48-889E-D1A973173EB0}" type="parTrans" cxnId="{14249392-43AE-0744-AE25-E418383F0DA2}">
      <dgm:prSet/>
      <dgm:spPr/>
      <dgm:t>
        <a:bodyPr/>
        <a:lstStyle/>
        <a:p>
          <a:endParaRPr lang="en-GB"/>
        </a:p>
      </dgm:t>
    </dgm:pt>
    <dgm:pt modelId="{B97FC490-3EE8-0645-B666-B2AB628F631C}" type="sibTrans" cxnId="{14249392-43AE-0744-AE25-E418383F0DA2}">
      <dgm:prSet/>
      <dgm:spPr/>
      <dgm:t>
        <a:bodyPr/>
        <a:lstStyle/>
        <a:p>
          <a:endParaRPr lang="en-GB"/>
        </a:p>
      </dgm:t>
    </dgm:pt>
    <dgm:pt modelId="{06B84772-458B-AE4B-BF73-9664CB891884}" type="pres">
      <dgm:prSet presAssocID="{8FD46FEE-BDCD-1F47-9954-910C690AA455}" presName="compositeShape" presStyleCnt="0">
        <dgm:presLayoutVars>
          <dgm:chMax val="7"/>
          <dgm:dir/>
          <dgm:resizeHandles val="exact"/>
        </dgm:presLayoutVars>
      </dgm:prSet>
      <dgm:spPr/>
    </dgm:pt>
    <dgm:pt modelId="{8928FE30-8BA5-4F40-ADE9-220DC123CFBC}" type="pres">
      <dgm:prSet presAssocID="{A42801DC-238F-104F-9B49-6E83753BA05C}" presName="circ1TxSh" presStyleLbl="vennNode1" presStyleIdx="0" presStyleCnt="1"/>
      <dgm:spPr/>
    </dgm:pt>
  </dgm:ptLst>
  <dgm:cxnLst>
    <dgm:cxn modelId="{D5B43C1A-D79A-8A48-B515-EC586A901AF0}" type="presOf" srcId="{8FD46FEE-BDCD-1F47-9954-910C690AA455}" destId="{06B84772-458B-AE4B-BF73-9664CB891884}" srcOrd="0" destOrd="0" presId="urn:microsoft.com/office/officeart/2005/8/layout/venn1"/>
    <dgm:cxn modelId="{0FD7505F-BF14-6743-9F16-E724D1B4FAA1}" type="presOf" srcId="{A42801DC-238F-104F-9B49-6E83753BA05C}" destId="{8928FE30-8BA5-4F40-ADE9-220DC123CFBC}" srcOrd="0" destOrd="0" presId="urn:microsoft.com/office/officeart/2005/8/layout/venn1"/>
    <dgm:cxn modelId="{14249392-43AE-0744-AE25-E418383F0DA2}" srcId="{8FD46FEE-BDCD-1F47-9954-910C690AA455}" destId="{A42801DC-238F-104F-9B49-6E83753BA05C}" srcOrd="0" destOrd="0" parTransId="{C2AC8E92-8587-BA48-889E-D1A973173EB0}" sibTransId="{B97FC490-3EE8-0645-B666-B2AB628F631C}"/>
    <dgm:cxn modelId="{474E79F8-0891-994A-B4A9-DF38C5C32610}" type="presParOf" srcId="{06B84772-458B-AE4B-BF73-9664CB891884}" destId="{8928FE30-8BA5-4F40-ADE9-220DC123CFBC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9634532-5AB2-0D4B-8499-E425B068A751}" type="doc">
      <dgm:prSet loTypeId="urn:microsoft.com/office/officeart/2005/8/layout/venn1" loCatId="relationship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54EAB009-CD13-BE48-8B94-556B235BCE84}">
      <dgm:prSet/>
      <dgm:spPr/>
      <dgm:t>
        <a:bodyPr/>
        <a:lstStyle/>
        <a:p>
          <a:r>
            <a:rPr lang="en-BG"/>
            <a:t>П</a:t>
          </a:r>
          <a:r>
            <a:rPr lang="bg-BG"/>
            <a:t>роблеми, свързани с външни устройства</a:t>
          </a:r>
          <a:endParaRPr lang="en-BG"/>
        </a:p>
      </dgm:t>
    </dgm:pt>
    <dgm:pt modelId="{F7F9124A-4AB2-0349-BA96-6423E6B1B37D}" type="parTrans" cxnId="{026F9F28-997D-E04E-BC4B-05599728F1DF}">
      <dgm:prSet/>
      <dgm:spPr/>
      <dgm:t>
        <a:bodyPr/>
        <a:lstStyle/>
        <a:p>
          <a:endParaRPr lang="en-GB"/>
        </a:p>
      </dgm:t>
    </dgm:pt>
    <dgm:pt modelId="{86074807-2BA3-FD4E-A2D2-C68AB9B6B16F}" type="sibTrans" cxnId="{026F9F28-997D-E04E-BC4B-05599728F1DF}">
      <dgm:prSet/>
      <dgm:spPr/>
      <dgm:t>
        <a:bodyPr/>
        <a:lstStyle/>
        <a:p>
          <a:endParaRPr lang="en-GB"/>
        </a:p>
      </dgm:t>
    </dgm:pt>
    <dgm:pt modelId="{D42B89C3-2B75-D349-9396-13AD6B29103F}" type="pres">
      <dgm:prSet presAssocID="{F9634532-5AB2-0D4B-8499-E425B068A751}" presName="compositeShape" presStyleCnt="0">
        <dgm:presLayoutVars>
          <dgm:chMax val="7"/>
          <dgm:dir/>
          <dgm:resizeHandles val="exact"/>
        </dgm:presLayoutVars>
      </dgm:prSet>
      <dgm:spPr/>
    </dgm:pt>
    <dgm:pt modelId="{FD935D65-E607-F549-88C5-49608DBCA48C}" type="pres">
      <dgm:prSet presAssocID="{54EAB009-CD13-BE48-8B94-556B235BCE84}" presName="circ1TxSh" presStyleLbl="vennNode1" presStyleIdx="0" presStyleCnt="1"/>
      <dgm:spPr/>
    </dgm:pt>
  </dgm:ptLst>
  <dgm:cxnLst>
    <dgm:cxn modelId="{C28F3003-070B-8B47-80FC-D64864754961}" type="presOf" srcId="{F9634532-5AB2-0D4B-8499-E425B068A751}" destId="{D42B89C3-2B75-D349-9396-13AD6B29103F}" srcOrd="0" destOrd="0" presId="urn:microsoft.com/office/officeart/2005/8/layout/venn1"/>
    <dgm:cxn modelId="{026F9F28-997D-E04E-BC4B-05599728F1DF}" srcId="{F9634532-5AB2-0D4B-8499-E425B068A751}" destId="{54EAB009-CD13-BE48-8B94-556B235BCE84}" srcOrd="0" destOrd="0" parTransId="{F7F9124A-4AB2-0349-BA96-6423E6B1B37D}" sibTransId="{86074807-2BA3-FD4E-A2D2-C68AB9B6B16F}"/>
    <dgm:cxn modelId="{0D4119B8-40B0-6B45-BA6B-24E813594BA7}" type="presOf" srcId="{54EAB009-CD13-BE48-8B94-556B235BCE84}" destId="{FD935D65-E607-F549-88C5-49608DBCA48C}" srcOrd="0" destOrd="0" presId="urn:microsoft.com/office/officeart/2005/8/layout/venn1"/>
    <dgm:cxn modelId="{0734C291-43A6-3942-AA8A-109CABE82D10}" type="presParOf" srcId="{D42B89C3-2B75-D349-9396-13AD6B29103F}" destId="{FD935D65-E607-F549-88C5-49608DBCA48C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4826B67-2DC4-294A-BE59-6B4A9F8C95DB}" type="doc">
      <dgm:prSet loTypeId="urn:microsoft.com/office/officeart/2005/8/layout/venn1" loCatId="relationship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25E2A4BC-A967-914E-9F38-BF086AA2B002}">
      <dgm:prSet/>
      <dgm:spPr/>
      <dgm:t>
        <a:bodyPr/>
        <a:lstStyle/>
        <a:p>
          <a:r>
            <a:rPr lang="bg-BG"/>
            <a:t>Проблемите със софтуер</a:t>
          </a:r>
          <a:r>
            <a:rPr lang="en-BG"/>
            <a:t>а</a:t>
          </a:r>
        </a:p>
      </dgm:t>
    </dgm:pt>
    <dgm:pt modelId="{F0F5B679-8BA3-7E45-B019-2908AB01EC56}" type="parTrans" cxnId="{858D30F4-2413-3545-BD77-234EF5D649C2}">
      <dgm:prSet/>
      <dgm:spPr/>
      <dgm:t>
        <a:bodyPr/>
        <a:lstStyle/>
        <a:p>
          <a:endParaRPr lang="en-GB"/>
        </a:p>
      </dgm:t>
    </dgm:pt>
    <dgm:pt modelId="{BD6A4C3F-4253-A44D-A02C-B1BDF6865E50}" type="sibTrans" cxnId="{858D30F4-2413-3545-BD77-234EF5D649C2}">
      <dgm:prSet/>
      <dgm:spPr/>
      <dgm:t>
        <a:bodyPr/>
        <a:lstStyle/>
        <a:p>
          <a:endParaRPr lang="en-GB"/>
        </a:p>
      </dgm:t>
    </dgm:pt>
    <dgm:pt modelId="{0AE2E603-C967-9449-80A5-5972CF6193F2}" type="pres">
      <dgm:prSet presAssocID="{A4826B67-2DC4-294A-BE59-6B4A9F8C95DB}" presName="compositeShape" presStyleCnt="0">
        <dgm:presLayoutVars>
          <dgm:chMax val="7"/>
          <dgm:dir/>
          <dgm:resizeHandles val="exact"/>
        </dgm:presLayoutVars>
      </dgm:prSet>
      <dgm:spPr/>
    </dgm:pt>
    <dgm:pt modelId="{97B25FF6-D4B5-234F-A5B6-05E8CC0D3708}" type="pres">
      <dgm:prSet presAssocID="{25E2A4BC-A967-914E-9F38-BF086AA2B002}" presName="circ1TxSh" presStyleLbl="vennNode1" presStyleIdx="0" presStyleCnt="1"/>
      <dgm:spPr/>
    </dgm:pt>
  </dgm:ptLst>
  <dgm:cxnLst>
    <dgm:cxn modelId="{DB86E252-A4F0-4B48-A656-28BF6719EE91}" type="presOf" srcId="{25E2A4BC-A967-914E-9F38-BF086AA2B002}" destId="{97B25FF6-D4B5-234F-A5B6-05E8CC0D3708}" srcOrd="0" destOrd="0" presId="urn:microsoft.com/office/officeart/2005/8/layout/venn1"/>
    <dgm:cxn modelId="{A3E6A4B8-CC0C-EA44-8EB0-C26D93A5AC3B}" type="presOf" srcId="{A4826B67-2DC4-294A-BE59-6B4A9F8C95DB}" destId="{0AE2E603-C967-9449-80A5-5972CF6193F2}" srcOrd="0" destOrd="0" presId="urn:microsoft.com/office/officeart/2005/8/layout/venn1"/>
    <dgm:cxn modelId="{858D30F4-2413-3545-BD77-234EF5D649C2}" srcId="{A4826B67-2DC4-294A-BE59-6B4A9F8C95DB}" destId="{25E2A4BC-A967-914E-9F38-BF086AA2B002}" srcOrd="0" destOrd="0" parTransId="{F0F5B679-8BA3-7E45-B019-2908AB01EC56}" sibTransId="{BD6A4C3F-4253-A44D-A02C-B1BDF6865E50}"/>
    <dgm:cxn modelId="{9FD37466-9B49-AE43-951C-AB7D48C3F9EA}" type="presParOf" srcId="{0AE2E603-C967-9449-80A5-5972CF6193F2}" destId="{97B25FF6-D4B5-234F-A5B6-05E8CC0D3708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608FD5-A760-5749-BE24-98974F31FEBF}">
      <dsp:nvSpPr>
        <dsp:cNvPr id="0" name=""/>
        <dsp:cNvSpPr/>
      </dsp:nvSpPr>
      <dsp:spPr>
        <a:xfrm>
          <a:off x="0" y="50374"/>
          <a:ext cx="10861965" cy="9360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kern="1200"/>
            <a:t>В тази тема ще научите:</a:t>
          </a:r>
          <a:endParaRPr lang="en-BG" sz="4000" kern="1200"/>
        </a:p>
      </dsp:txBody>
      <dsp:txXfrm>
        <a:off x="45692" y="96066"/>
        <a:ext cx="10770581" cy="844616"/>
      </dsp:txXfrm>
    </dsp:sp>
    <dsp:sp modelId="{491DFCF1-1BD2-7744-8E66-88027B4759B3}">
      <dsp:nvSpPr>
        <dsp:cNvPr id="0" name=""/>
        <dsp:cNvSpPr/>
      </dsp:nvSpPr>
      <dsp:spPr>
        <a:xfrm>
          <a:off x="0" y="986375"/>
          <a:ext cx="10861965" cy="3643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4867" tIns="50800" rIns="284480" bIns="50800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3100" kern="1200" dirty="0"/>
            <a:t>Как да обясните и разпознавате различни технологични проблеми, възникнали в процеса на работа с дигитални устройства и програми</a:t>
          </a:r>
          <a:r>
            <a:rPr lang="en-US" sz="3100" kern="1200" dirty="0"/>
            <a:t>?</a:t>
          </a:r>
          <a:endParaRPr lang="en-BG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3100" kern="1200" dirty="0"/>
            <a:t>Да анализирате, оценявате и препоръчвате подходящи решения;</a:t>
          </a:r>
          <a:endParaRPr lang="en-BG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3100" kern="1200" dirty="0"/>
            <a:t>Какви подходи можете да използвате за решаване на технологични проблеми при използване на дигитални технологии</a:t>
          </a:r>
          <a:r>
            <a:rPr lang="en-US" sz="3100" kern="1200" dirty="0"/>
            <a:t>?</a:t>
          </a:r>
          <a:endParaRPr lang="en-BG" sz="3100" kern="1200" dirty="0"/>
        </a:p>
      </dsp:txBody>
      <dsp:txXfrm>
        <a:off x="0" y="986375"/>
        <a:ext cx="10861965" cy="36432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7582B2-E872-1B4D-ACFE-E6D0C2DB8D73}">
      <dsp:nvSpPr>
        <dsp:cNvPr id="0" name=""/>
        <dsp:cNvSpPr/>
      </dsp:nvSpPr>
      <dsp:spPr>
        <a:xfrm>
          <a:off x="0" y="117959"/>
          <a:ext cx="7577296" cy="702000"/>
        </a:xfrm>
        <a:prstGeom prst="round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3000" kern="1200" noProof="0" dirty="0"/>
            <a:t>Дефиниция</a:t>
          </a:r>
        </a:p>
      </dsp:txBody>
      <dsp:txXfrm>
        <a:off x="34269" y="152228"/>
        <a:ext cx="7508758" cy="633462"/>
      </dsp:txXfrm>
    </dsp:sp>
    <dsp:sp modelId="{E7605F30-97BF-9147-B24B-FD2AD9F6F596}">
      <dsp:nvSpPr>
        <dsp:cNvPr id="0" name=""/>
        <dsp:cNvSpPr/>
      </dsp:nvSpPr>
      <dsp:spPr>
        <a:xfrm>
          <a:off x="0" y="819959"/>
          <a:ext cx="7577296" cy="1335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300" kern="1200" noProof="0" dirty="0"/>
            <a:t>Отстраняването на хардуерни проблеми е процесът на преглед, диагностициране и идентифициране на оперативни или технически проблеми в рамките на хардуерно устройство или оборудване. </a:t>
          </a:r>
        </a:p>
      </dsp:txBody>
      <dsp:txXfrm>
        <a:off x="0" y="819959"/>
        <a:ext cx="7577296" cy="1335150"/>
      </dsp:txXfrm>
    </dsp:sp>
    <dsp:sp modelId="{B29E4E3C-BBD8-F946-9B9D-95487A94F5EE}">
      <dsp:nvSpPr>
        <dsp:cNvPr id="0" name=""/>
        <dsp:cNvSpPr/>
      </dsp:nvSpPr>
      <dsp:spPr>
        <a:xfrm>
          <a:off x="0" y="2155110"/>
          <a:ext cx="7577296" cy="702000"/>
        </a:xfrm>
        <a:prstGeom prst="roundRect">
          <a:avLst/>
        </a:prstGeom>
        <a:solidFill>
          <a:schemeClr val="accent6">
            <a:shade val="50000"/>
            <a:hueOff val="45638"/>
            <a:satOff val="232"/>
            <a:lumOff val="2566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3000" kern="1200" noProof="0" dirty="0"/>
            <a:t>Има за цел:</a:t>
          </a:r>
        </a:p>
      </dsp:txBody>
      <dsp:txXfrm>
        <a:off x="34269" y="2189379"/>
        <a:ext cx="7508758" cy="633462"/>
      </dsp:txXfrm>
    </dsp:sp>
    <dsp:sp modelId="{CA8B0B96-FC08-E240-BBBC-0C44568F16AE}">
      <dsp:nvSpPr>
        <dsp:cNvPr id="0" name=""/>
        <dsp:cNvSpPr/>
      </dsp:nvSpPr>
      <dsp:spPr>
        <a:xfrm>
          <a:off x="0" y="2857110"/>
          <a:ext cx="7577296" cy="698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300" kern="1200" noProof="0" dirty="0"/>
            <a:t>да разреши физически и/или логически проблеми, и проблеми в рамките на изчислителен хардуер. </a:t>
          </a:r>
        </a:p>
      </dsp:txBody>
      <dsp:txXfrm>
        <a:off x="0" y="2857110"/>
        <a:ext cx="7577296" cy="698625"/>
      </dsp:txXfrm>
    </dsp:sp>
    <dsp:sp modelId="{7460148B-F978-E54F-AC3C-C2DEC5A73CB0}">
      <dsp:nvSpPr>
        <dsp:cNvPr id="0" name=""/>
        <dsp:cNvSpPr/>
      </dsp:nvSpPr>
      <dsp:spPr>
        <a:xfrm>
          <a:off x="0" y="3555735"/>
          <a:ext cx="7577296" cy="702000"/>
        </a:xfrm>
        <a:prstGeom prst="roundRect">
          <a:avLst/>
        </a:prstGeom>
        <a:solidFill>
          <a:schemeClr val="accent6">
            <a:shade val="50000"/>
            <a:hueOff val="45638"/>
            <a:satOff val="232"/>
            <a:lumOff val="2566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3000" kern="1200" noProof="0" dirty="0"/>
            <a:t>Компетенции</a:t>
          </a:r>
        </a:p>
      </dsp:txBody>
      <dsp:txXfrm>
        <a:off x="34269" y="3590004"/>
        <a:ext cx="7508758" cy="633462"/>
      </dsp:txXfrm>
    </dsp:sp>
    <dsp:sp modelId="{D4526CDE-45F6-D44B-B22F-1207186F896D}">
      <dsp:nvSpPr>
        <dsp:cNvPr id="0" name=""/>
        <dsp:cNvSpPr/>
      </dsp:nvSpPr>
      <dsp:spPr>
        <a:xfrm>
          <a:off x="0" y="4257735"/>
          <a:ext cx="7577296" cy="1335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300" kern="1200" noProof="0" dirty="0"/>
            <a:t>Отстраняването на хардуерни проблеми се извършва от техник за хардуер или техническа поддръжка и обикновено е високотехнологична дейност, изискваща специфични знания и умения.</a:t>
          </a:r>
        </a:p>
      </dsp:txBody>
      <dsp:txXfrm>
        <a:off x="0" y="4257735"/>
        <a:ext cx="7577296" cy="133515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C79087-C86B-C141-875D-93B7659E6229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gradFill rotWithShape="1">
          <a:gsLst>
            <a:gs pos="0">
              <a:schemeClr val="accent6">
                <a:tint val="65000"/>
                <a:shade val="92000"/>
                <a:satMod val="130000"/>
              </a:schemeClr>
            </a:gs>
            <a:gs pos="45000">
              <a:schemeClr val="accent6">
                <a:tint val="60000"/>
                <a:shade val="99000"/>
                <a:satMod val="120000"/>
              </a:schemeClr>
            </a:gs>
            <a:gs pos="100000">
              <a:schemeClr val="accent6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6"/>
          </a:solidFill>
          <a:prstDash val="solid"/>
        </a:ln>
        <a:effectLst/>
        <a:scene3d>
          <a:camera prst="orthographicFront"/>
          <a:lightRig rig="flat" dir="t"/>
        </a:scene3d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3000" kern="1200" dirty="0"/>
            <a:t>Какво разбираме под </a:t>
          </a:r>
          <a:r>
            <a:rPr lang="en-BG" sz="3000" kern="1200" dirty="0"/>
            <a:t>“</a:t>
          </a:r>
          <a:r>
            <a:rPr lang="bg-BG" sz="3000" kern="1200" dirty="0"/>
            <a:t>отстраняване на хардуерен проблем</a:t>
          </a:r>
          <a:r>
            <a:rPr lang="en-BG" sz="3000" kern="1200" dirty="0"/>
            <a:t>”</a:t>
          </a:r>
          <a:r>
            <a:rPr lang="bg-BG" sz="3000" kern="1200" dirty="0"/>
            <a:t>?</a:t>
          </a:r>
          <a:endParaRPr lang="en-BG" sz="3000" kern="1200" dirty="0"/>
        </a:p>
      </dsp:txBody>
      <dsp:txXfrm>
        <a:off x="528035" y="674626"/>
        <a:ext cx="2549576" cy="254957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C31C02-811A-0643-866A-845DF3F42E79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gradFill rotWithShape="1">
          <a:gsLst>
            <a:gs pos="0">
              <a:schemeClr val="accent6">
                <a:tint val="65000"/>
                <a:shade val="92000"/>
                <a:satMod val="130000"/>
              </a:schemeClr>
            </a:gs>
            <a:gs pos="45000">
              <a:schemeClr val="accent6">
                <a:tint val="60000"/>
                <a:shade val="99000"/>
                <a:satMod val="120000"/>
              </a:schemeClr>
            </a:gs>
            <a:gs pos="100000">
              <a:schemeClr val="accent6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6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4100" kern="1200" noProof="0" dirty="0"/>
            <a:t>Подходи при софтуерни проблеми</a:t>
          </a:r>
        </a:p>
      </dsp:txBody>
      <dsp:txXfrm>
        <a:off x="528035" y="674626"/>
        <a:ext cx="2549576" cy="254957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7138EF-5BC5-6E4A-898C-B2766CE9B0CC}">
      <dsp:nvSpPr>
        <dsp:cNvPr id="0" name=""/>
        <dsp:cNvSpPr/>
      </dsp:nvSpPr>
      <dsp:spPr>
        <a:xfrm>
          <a:off x="0" y="554262"/>
          <a:ext cx="10861965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4400" kern="1200"/>
            <a:t>Източници:</a:t>
          </a:r>
          <a:endParaRPr lang="en-BG" sz="4400" kern="1200"/>
        </a:p>
      </dsp:txBody>
      <dsp:txXfrm>
        <a:off x="59399" y="613661"/>
        <a:ext cx="10743167" cy="1098002"/>
      </dsp:txXfrm>
    </dsp:sp>
    <dsp:sp modelId="{F52E6B2C-E8B5-C844-BDF3-0C12814644EE}">
      <dsp:nvSpPr>
        <dsp:cNvPr id="0" name=""/>
        <dsp:cNvSpPr/>
      </dsp:nvSpPr>
      <dsp:spPr>
        <a:xfrm>
          <a:off x="0" y="1771062"/>
          <a:ext cx="10861965" cy="2354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4867" tIns="40640" rIns="227584" bIns="4064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3200" u="sng" kern="1200" dirty="0">
              <a:hlinkClick xmlns:r="http://schemas.openxmlformats.org/officeDocument/2006/relationships" r:id="rId1"/>
            </a:rPr>
            <a:t>https://yooutube.ru/bg/elimination-of-possible-malfunctions-of-the-hardware-pc-troubleshooting-the-software-and-hardware-of-a-personal-computer/</a:t>
          </a:r>
          <a:endParaRPr lang="en-BG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3200" kern="1200" dirty="0">
              <a:hlinkClick xmlns:r="http://schemas.openxmlformats.org/officeDocument/2006/relationships" r:id="rId2"/>
            </a:rPr>
            <a:t>https://bg.theastrologypage.com/hardware-troubleshooting#google_vignette</a:t>
          </a:r>
          <a:r>
            <a:rPr lang="en-BG" sz="3200" kern="1200" dirty="0"/>
            <a:t> </a:t>
          </a:r>
        </a:p>
      </dsp:txBody>
      <dsp:txXfrm>
        <a:off x="0" y="1771062"/>
        <a:ext cx="10861965" cy="23546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D152A-38FA-F244-BDCF-F29A29E4C330}">
      <dsp:nvSpPr>
        <dsp:cNvPr id="0" name=""/>
        <dsp:cNvSpPr/>
      </dsp:nvSpPr>
      <dsp:spPr>
        <a:xfrm>
          <a:off x="0" y="115001"/>
          <a:ext cx="10916298" cy="7722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3300" b="1" i="1" kern="1200" baseline="0"/>
            <a:t>Съдържание</a:t>
          </a:r>
          <a:endParaRPr lang="en-BG" sz="3300" kern="1200"/>
        </a:p>
      </dsp:txBody>
      <dsp:txXfrm>
        <a:off x="37696" y="152697"/>
        <a:ext cx="10840906" cy="696808"/>
      </dsp:txXfrm>
    </dsp:sp>
    <dsp:sp modelId="{4F577FAD-DDA1-8149-8F3B-6CE090D1804C}">
      <dsp:nvSpPr>
        <dsp:cNvPr id="0" name=""/>
        <dsp:cNvSpPr/>
      </dsp:nvSpPr>
      <dsp:spPr>
        <a:xfrm>
          <a:off x="0" y="887202"/>
          <a:ext cx="10916298" cy="1639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6592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600" b="1" i="0" kern="1200" baseline="0" dirty="0" err="1"/>
            <a:t>Технологични</a:t>
          </a:r>
          <a:r>
            <a:rPr lang="en-GB" sz="2600" b="1" i="0" kern="1200" baseline="0" dirty="0"/>
            <a:t> </a:t>
          </a:r>
          <a:r>
            <a:rPr lang="en-GB" sz="2600" b="1" i="0" kern="1200" baseline="0" dirty="0" err="1"/>
            <a:t>проблеми</a:t>
          </a:r>
          <a:r>
            <a:rPr lang="en-GB" sz="2600" b="1" i="0" kern="1200" baseline="0" dirty="0"/>
            <a:t>, </a:t>
          </a:r>
          <a:r>
            <a:rPr lang="en-GB" sz="2600" b="1" i="0" kern="1200" baseline="0" dirty="0" err="1"/>
            <a:t>възникнали</a:t>
          </a:r>
          <a:r>
            <a:rPr lang="en-GB" sz="2600" b="1" i="0" kern="1200" baseline="0" dirty="0"/>
            <a:t> </a:t>
          </a:r>
          <a:r>
            <a:rPr lang="en-GB" sz="2600" b="1" i="0" kern="1200" baseline="0" dirty="0" err="1"/>
            <a:t>в</a:t>
          </a:r>
          <a:r>
            <a:rPr lang="en-GB" sz="2600" b="1" i="0" kern="1200" baseline="0" dirty="0"/>
            <a:t> </a:t>
          </a:r>
          <a:r>
            <a:rPr lang="en-GB" sz="2600" b="1" i="0" kern="1200" baseline="0" dirty="0" err="1"/>
            <a:t>процеса</a:t>
          </a:r>
          <a:r>
            <a:rPr lang="en-GB" sz="2600" b="1" i="0" kern="1200" baseline="0" dirty="0"/>
            <a:t> </a:t>
          </a:r>
          <a:r>
            <a:rPr lang="en-GB" sz="2600" b="1" i="0" kern="1200" baseline="0" dirty="0" err="1"/>
            <a:t>на</a:t>
          </a:r>
          <a:r>
            <a:rPr lang="en-GB" sz="2600" b="1" i="0" kern="1200" baseline="0" dirty="0"/>
            <a:t> </a:t>
          </a:r>
          <a:r>
            <a:rPr lang="en-GB" sz="2600" b="1" i="0" kern="1200" baseline="0" dirty="0" err="1"/>
            <a:t>работа</a:t>
          </a:r>
          <a:r>
            <a:rPr lang="en-GB" sz="2600" b="1" i="0" kern="1200" baseline="0" dirty="0"/>
            <a:t> </a:t>
          </a:r>
          <a:r>
            <a:rPr lang="en-GB" sz="2600" b="1" i="0" kern="1200" baseline="0" dirty="0" err="1"/>
            <a:t>с</a:t>
          </a:r>
          <a:r>
            <a:rPr lang="en-GB" sz="2600" b="1" i="0" kern="1200" baseline="0" dirty="0"/>
            <a:t> </a:t>
          </a:r>
          <a:r>
            <a:rPr lang="en-GB" sz="2600" b="1" i="0" kern="1200" baseline="0" dirty="0" err="1"/>
            <a:t>дигитални</a:t>
          </a:r>
          <a:r>
            <a:rPr lang="en-GB" sz="2600" b="1" i="0" kern="1200" baseline="0" dirty="0"/>
            <a:t> </a:t>
          </a:r>
          <a:r>
            <a:rPr lang="en-GB" sz="2600" b="1" i="0" kern="1200" baseline="0" dirty="0" err="1"/>
            <a:t>устройства</a:t>
          </a:r>
          <a:r>
            <a:rPr lang="en-GB" sz="2600" b="1" i="0" kern="1200" baseline="0" dirty="0"/>
            <a:t> </a:t>
          </a:r>
          <a:r>
            <a:rPr lang="en-GB" sz="2600" b="1" i="0" kern="1200" baseline="0" dirty="0" err="1"/>
            <a:t>и</a:t>
          </a:r>
          <a:r>
            <a:rPr lang="en-GB" sz="2600" b="1" i="0" kern="1200" baseline="0" dirty="0"/>
            <a:t> </a:t>
          </a:r>
          <a:r>
            <a:rPr lang="en-GB" sz="2600" b="1" i="0" kern="1200" baseline="0" dirty="0" err="1"/>
            <a:t>програми</a:t>
          </a:r>
          <a:endParaRPr lang="en-BG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600" b="1" i="0" kern="1200" baseline="0" dirty="0" err="1"/>
            <a:t>Т</a:t>
          </a:r>
          <a:r>
            <a:rPr lang="bg-BG" sz="2600" b="1" i="0" kern="1200" baseline="0" dirty="0" err="1"/>
            <a:t>ехнологични</a:t>
          </a:r>
          <a:r>
            <a:rPr lang="bg-BG" sz="2600" b="1" i="0" kern="1200" baseline="0" dirty="0"/>
            <a:t> проблеми- анализ, оценка, подходящи решения</a:t>
          </a:r>
          <a:endParaRPr lang="en-BG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600" b="1" i="0" kern="1200" baseline="0" dirty="0" err="1"/>
            <a:t>Т</a:t>
          </a:r>
          <a:r>
            <a:rPr lang="bg-BG" sz="2600" b="1" i="0" kern="1200" baseline="0" dirty="0" err="1"/>
            <a:t>ехнологични</a:t>
          </a:r>
          <a:r>
            <a:rPr lang="bg-BG" sz="2600" b="1" i="0" kern="1200" baseline="0" dirty="0"/>
            <a:t> проблеми- подходи за решаване</a:t>
          </a:r>
          <a:endParaRPr lang="en-BG" sz="2600" kern="1200" dirty="0"/>
        </a:p>
      </dsp:txBody>
      <dsp:txXfrm>
        <a:off x="0" y="887202"/>
        <a:ext cx="10916298" cy="16394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9A5337-2BDF-A94E-9872-9E470FA0F28E}">
      <dsp:nvSpPr>
        <dsp:cNvPr id="0" name=""/>
        <dsp:cNvSpPr/>
      </dsp:nvSpPr>
      <dsp:spPr>
        <a:xfrm>
          <a:off x="0" y="79822"/>
          <a:ext cx="7577296" cy="74880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3200" kern="1200"/>
            <a:t>Ще разграничим два типа проблеми:</a:t>
          </a:r>
          <a:endParaRPr lang="en-BG" sz="3200" kern="1200"/>
        </a:p>
      </dsp:txBody>
      <dsp:txXfrm>
        <a:off x="36553" y="116375"/>
        <a:ext cx="7504190" cy="675694"/>
      </dsp:txXfrm>
    </dsp:sp>
    <dsp:sp modelId="{5229EE5B-D450-644B-829F-042C3777CAC9}">
      <dsp:nvSpPr>
        <dsp:cNvPr id="0" name=""/>
        <dsp:cNvSpPr/>
      </dsp:nvSpPr>
      <dsp:spPr>
        <a:xfrm>
          <a:off x="0" y="920782"/>
          <a:ext cx="7577296" cy="748800"/>
        </a:xfrm>
        <a:prstGeom prst="roundRect">
          <a:avLst/>
        </a:prstGeom>
        <a:solidFill>
          <a:schemeClr val="accent3">
            <a:shade val="80000"/>
            <a:hueOff val="-132366"/>
            <a:satOff val="-10599"/>
            <a:lumOff val="1574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3200" kern="1200"/>
            <a:t>Хардуерни</a:t>
          </a:r>
          <a:endParaRPr lang="en-BG" sz="3200" kern="1200"/>
        </a:p>
      </dsp:txBody>
      <dsp:txXfrm>
        <a:off x="36553" y="957335"/>
        <a:ext cx="7504190" cy="675694"/>
      </dsp:txXfrm>
    </dsp:sp>
    <dsp:sp modelId="{9367C33F-5D79-F844-BC8C-B40B6BA5648D}">
      <dsp:nvSpPr>
        <dsp:cNvPr id="0" name=""/>
        <dsp:cNvSpPr/>
      </dsp:nvSpPr>
      <dsp:spPr>
        <a:xfrm>
          <a:off x="0" y="1669582"/>
          <a:ext cx="7577296" cy="1092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500" kern="1200"/>
            <a:t>свързани с повреда на машинните компоненти на устройството (подсветка, памет, процесор и др.)</a:t>
          </a:r>
          <a:endParaRPr lang="en-BG" sz="2500" kern="1200"/>
        </a:p>
      </dsp:txBody>
      <dsp:txXfrm>
        <a:off x="0" y="1669582"/>
        <a:ext cx="7577296" cy="1092960"/>
      </dsp:txXfrm>
    </dsp:sp>
    <dsp:sp modelId="{88C06CAB-DD5F-824D-9F1E-61803A4EABA1}">
      <dsp:nvSpPr>
        <dsp:cNvPr id="0" name=""/>
        <dsp:cNvSpPr/>
      </dsp:nvSpPr>
      <dsp:spPr>
        <a:xfrm>
          <a:off x="0" y="2762542"/>
          <a:ext cx="7577296" cy="748800"/>
        </a:xfrm>
        <a:prstGeom prst="roundRect">
          <a:avLst/>
        </a:prstGeom>
        <a:solidFill>
          <a:schemeClr val="accent3">
            <a:shade val="80000"/>
            <a:hueOff val="-264732"/>
            <a:satOff val="-21197"/>
            <a:lumOff val="314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3200" kern="1200"/>
            <a:t>Софтуерни</a:t>
          </a:r>
          <a:endParaRPr lang="en-BG" sz="3200" kern="1200"/>
        </a:p>
      </dsp:txBody>
      <dsp:txXfrm>
        <a:off x="36553" y="2799095"/>
        <a:ext cx="7504190" cy="675694"/>
      </dsp:txXfrm>
    </dsp:sp>
    <dsp:sp modelId="{537BCF1B-7E40-8148-8825-F4E6E298FDD2}">
      <dsp:nvSpPr>
        <dsp:cNvPr id="0" name=""/>
        <dsp:cNvSpPr/>
      </dsp:nvSpPr>
      <dsp:spPr>
        <a:xfrm>
          <a:off x="0" y="3511342"/>
          <a:ext cx="7577296" cy="2119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500" kern="1200"/>
            <a:t>предизвикани от неизправност в някое от приложенията, работещи върху хардуерните компоненти (операционна система, системни приложения за диагностика и поддръжка, потребителски приложения, достъп до интернет и други).</a:t>
          </a:r>
          <a:endParaRPr lang="en-BG" sz="2500" kern="1200"/>
        </a:p>
      </dsp:txBody>
      <dsp:txXfrm>
        <a:off x="0" y="3511342"/>
        <a:ext cx="7577296" cy="21196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34C6E6-061F-3C49-8B57-873C6A9FD196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4100" kern="1200"/>
            <a:t>Х</a:t>
          </a:r>
          <a:r>
            <a:rPr lang="en-BG" sz="4100" kern="1200"/>
            <a:t>ардуерни проблеми</a:t>
          </a:r>
        </a:p>
      </dsp:txBody>
      <dsp:txXfrm>
        <a:off x="528035" y="674626"/>
        <a:ext cx="2549576" cy="25495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738E57-DC85-0042-89A0-7C854FB0107F}">
      <dsp:nvSpPr>
        <dsp:cNvPr id="0" name=""/>
        <dsp:cNvSpPr/>
      </dsp:nvSpPr>
      <dsp:spPr>
        <a:xfrm>
          <a:off x="2075394" y="71385"/>
          <a:ext cx="3426506" cy="3426506"/>
        </a:xfrm>
        <a:prstGeom prst="ellipse">
          <a:avLst/>
        </a:prstGeom>
        <a:solidFill>
          <a:schemeClr val="accent3">
            <a:shade val="80000"/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 dirty="0"/>
            <a:t>проблеми с операционната система;</a:t>
          </a:r>
          <a:endParaRPr lang="en-BG" sz="2000" kern="1200" dirty="0"/>
        </a:p>
      </dsp:txBody>
      <dsp:txXfrm>
        <a:off x="2532262" y="671024"/>
        <a:ext cx="2512771" cy="1541928"/>
      </dsp:txXfrm>
    </dsp:sp>
    <dsp:sp modelId="{4458115C-BE07-DD49-8B6A-568D7A67972F}">
      <dsp:nvSpPr>
        <dsp:cNvPr id="0" name=""/>
        <dsp:cNvSpPr/>
      </dsp:nvSpPr>
      <dsp:spPr>
        <a:xfrm>
          <a:off x="3311792" y="2212952"/>
          <a:ext cx="3426506" cy="3426506"/>
        </a:xfrm>
        <a:prstGeom prst="ellipse">
          <a:avLst/>
        </a:prstGeom>
        <a:solidFill>
          <a:schemeClr val="accent3">
            <a:shade val="80000"/>
            <a:alpha val="50000"/>
            <a:hueOff val="-198024"/>
            <a:satOff val="-15241"/>
            <a:lumOff val="28774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 dirty="0"/>
            <a:t>наличие на зловреден софтуер</a:t>
          </a:r>
          <a:r>
            <a:rPr lang="en-BG" sz="2000" kern="1200" dirty="0"/>
            <a:t> </a:t>
          </a:r>
          <a:r>
            <a:rPr lang="bg-BG" sz="2000" kern="1200" dirty="0"/>
            <a:t>– вируси</a:t>
          </a:r>
          <a:r>
            <a:rPr lang="en-BG" sz="2000" kern="1200" dirty="0"/>
            <a:t> и други</a:t>
          </a:r>
        </a:p>
      </dsp:txBody>
      <dsp:txXfrm>
        <a:off x="4359732" y="3098133"/>
        <a:ext cx="2055904" cy="1884578"/>
      </dsp:txXfrm>
    </dsp:sp>
    <dsp:sp modelId="{10E00947-3CAC-EB4E-B632-7D0F32A8A9F6}">
      <dsp:nvSpPr>
        <dsp:cNvPr id="0" name=""/>
        <dsp:cNvSpPr/>
      </dsp:nvSpPr>
      <dsp:spPr>
        <a:xfrm>
          <a:off x="838996" y="2212952"/>
          <a:ext cx="3426506" cy="3426506"/>
        </a:xfrm>
        <a:prstGeom prst="ellipse">
          <a:avLst/>
        </a:prstGeom>
        <a:solidFill>
          <a:schemeClr val="accent3">
            <a:shade val="80000"/>
            <a:alpha val="50000"/>
            <a:hueOff val="-198024"/>
            <a:satOff val="-15241"/>
            <a:lumOff val="28774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 dirty="0"/>
            <a:t>проблеми на конкретна програма, свързани с хардуерен или проблемен код на програмата.</a:t>
          </a:r>
          <a:endParaRPr lang="en-BG" sz="2000" kern="1200" dirty="0"/>
        </a:p>
      </dsp:txBody>
      <dsp:txXfrm>
        <a:off x="1161659" y="3098133"/>
        <a:ext cx="2055904" cy="188457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34C6E6-061F-3C49-8B57-873C6A9FD196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4000" kern="1200" dirty="0"/>
            <a:t>Софтуерни проблеми</a:t>
          </a:r>
        </a:p>
      </dsp:txBody>
      <dsp:txXfrm>
        <a:off x="528035" y="674626"/>
        <a:ext cx="2549576" cy="254957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28FE30-8BA5-4F40-ADE9-220DC123CFBC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alpha val="5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700" i="1" kern="1200"/>
            <a:t>Компютърната система не работи достатъчно бързо</a:t>
          </a:r>
          <a:endParaRPr lang="en-BG" sz="2700" kern="1200"/>
        </a:p>
      </dsp:txBody>
      <dsp:txXfrm>
        <a:off x="528035" y="674626"/>
        <a:ext cx="2549576" cy="254957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935D65-E607-F549-88C5-49608DBCA48C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alpha val="5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3900" kern="1200"/>
            <a:t>П</a:t>
          </a:r>
          <a:r>
            <a:rPr lang="bg-BG" sz="3900" kern="1200"/>
            <a:t>роблеми, свързани с външни устройства</a:t>
          </a:r>
          <a:endParaRPr lang="en-BG" sz="3900" kern="1200"/>
        </a:p>
      </dsp:txBody>
      <dsp:txXfrm>
        <a:off x="528035" y="674626"/>
        <a:ext cx="2549576" cy="254957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B25FF6-D4B5-234F-A5B6-05E8CC0D3708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alpha val="5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3500" kern="1200"/>
            <a:t>Проблемите със софтуер</a:t>
          </a:r>
          <a:r>
            <a:rPr lang="en-BG" sz="3500" kern="1200"/>
            <a:t>а</a:t>
          </a:r>
        </a:p>
      </dsp:txBody>
      <dsp:txXfrm>
        <a:off x="528035" y="674626"/>
        <a:ext cx="2549576" cy="25495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C5E30DE-4172-48E2-B3C3-BE9DA6CA7229}" type="datetimeFigureOut">
              <a:rPr lang="en-GB"/>
              <a:pPr>
                <a:defRPr/>
              </a:pPr>
              <a:t>25/09/2023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FCCE80C-BC5F-4246-BF8B-2A3F9A3BA1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3109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A5DE2C-CB0C-49AF-BB9A-E6691F717CA8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436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473" y="1567928"/>
            <a:ext cx="8363516" cy="3524929"/>
          </a:xfrm>
          <a:noFill/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473" y="5294506"/>
            <a:ext cx="8363516" cy="532715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8BA972B-9114-4DFD-A101-1E7C3900122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8362950" cy="577850"/>
          </a:xfr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 dirty="0"/>
              <a:t>Европейска Рамка на дигиталните компетентности с петте области на </a:t>
            </a:r>
            <a:br>
              <a:rPr lang="en-GB" dirty="0"/>
            </a:br>
            <a:r>
              <a:rPr lang="ru-RU" dirty="0"/>
              <a:t>дигитална компетентност</a:t>
            </a:r>
            <a:r>
              <a:rPr lang="en-GB" dirty="0"/>
              <a:t> </a:t>
            </a:r>
            <a:r>
              <a:rPr lang="ru-RU" dirty="0"/>
              <a:t>и 21 дигитални умения/ компетентности (DigComp 2.1)</a:t>
            </a:r>
          </a:p>
        </p:txBody>
      </p:sp>
      <p:pic>
        <p:nvPicPr>
          <p:cNvPr id="9" name="table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2400" y="114300"/>
            <a:ext cx="4728676" cy="7128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"/>
            <a:ext cx="2321632" cy="511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 userDrawn="1"/>
        </p:nvCxnSpPr>
        <p:spPr>
          <a:xfrm>
            <a:off x="2479784" y="225614"/>
            <a:ext cx="0" cy="274320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1509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" userDrawn="1">
          <p15:clr>
            <a:srgbClr val="FBAE40"/>
          </p15:clr>
        </p15:guide>
        <p15:guide id="2" pos="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B6D5A-FD99-45B9-8F92-AA3556DC84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172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0505851-F816-4066-9C2F-C484256778D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3341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D0D6E-C96A-4D0D-B632-A3E513AD158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7115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8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614963E-56B1-4CF9-A4B2-C3D1F4E4573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1172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 userDrawn="1"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21226"/>
            <a:ext cx="6035039" cy="468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621226"/>
            <a:ext cx="5974080" cy="46800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89175F5-876B-4C76-886E-FC91E159C58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67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638232"/>
            <a:ext cx="6035040" cy="736282"/>
          </a:xfrm>
          <a:solidFill>
            <a:srgbClr val="76305C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391520"/>
            <a:ext cx="603504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638232"/>
            <a:ext cx="5974080" cy="736282"/>
          </a:xfrm>
          <a:solidFill>
            <a:srgbClr val="76305C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391520"/>
            <a:ext cx="597408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A1CA5-5825-49F4-BE01-F37C492DFB0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583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C77A9-B014-4641-96CC-178D8B23B2B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7990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E24A3BB-6B2B-4F1D-987A-25B3D744AAF3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851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295" y="594359"/>
            <a:ext cx="7577296" cy="571084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B4C072F-CBA2-45F6-95CB-89F7CA44F4B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</a:t>
            </a:r>
            <a:br>
              <a:rPr lang="en-GB" dirty="0"/>
            </a:br>
            <a:r>
              <a:rPr lang="ru-RU" dirty="0"/>
              <a:t>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2582209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E4BD8AB-2F22-4CB9-94B9-3B725188821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8606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BE8E2A1-9E2A-44C8-B01C-B7C500DBAB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3" r:id="rId2"/>
    <p:sldLayoutId id="2147483738" r:id="rId3"/>
    <p:sldLayoutId id="2147483739" r:id="rId4"/>
    <p:sldLayoutId id="2147483734" r:id="rId5"/>
    <p:sldLayoutId id="2147483735" r:id="rId6"/>
    <p:sldLayoutId id="2147483740" r:id="rId7"/>
    <p:sldLayoutId id="2147483741" r:id="rId8"/>
    <p:sldLayoutId id="2147483742" r:id="rId9"/>
    <p:sldLayoutId id="2147483736" r:id="rId10"/>
    <p:sldLayoutId id="2147483743" r:id="rId11"/>
  </p:sldLayoutIdLst>
  <p:hf sldNum="0" hd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90488" indent="-144000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BG" sz="6600" dirty="0"/>
              <a:t>Нива 5-6, Тема 5.1</a:t>
            </a:r>
            <a:br>
              <a:rPr lang="en-BG" sz="6600" dirty="0"/>
            </a:br>
            <a:br>
              <a:rPr lang="en-BG" sz="6600"/>
            </a:br>
            <a:r>
              <a:rPr lang="bg-BG" sz="6600" dirty="0"/>
              <a:t>Решаване на </a:t>
            </a:r>
            <a:r>
              <a:rPr lang="bg-BG" sz="6600"/>
              <a:t>технически проблеми</a:t>
            </a:r>
            <a:endParaRPr lang="en-US" sz="66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/>
              <a:t>МУЛТИМЕДИЙНА ПРЕЗЕНТАЦИЯ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</a:t>
            </a:r>
            <a:br>
              <a:rPr lang="en-GB" dirty="0"/>
            </a:br>
            <a:r>
              <a:rPr lang="ru-RU" dirty="0"/>
              <a:t>и 21 дигитални умения/ компетентности (DigComp 2.1)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8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Т</a:t>
            </a:r>
            <a:r>
              <a:rPr lang="bg-BG" sz="28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ехнологични проблеми- анализ, оценка, </a:t>
            </a:r>
            <a:br>
              <a:rPr lang="bg-BG" sz="28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bg-BG" sz="28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подходящи решения</a:t>
            </a:r>
            <a:endParaRPr lang="en-GB" sz="2800" b="1" dirty="0">
              <a:solidFill>
                <a:srgbClr val="8A2E78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Този проблем се проявява в забавяне на всички операции, извършвани от потребителя с устройството, </a:t>
            </a:r>
            <a:r>
              <a:rPr lang="en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като: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продължително изчакване за приключване на дадена операция, </a:t>
            </a:r>
            <a:endParaRPr lang="en-BG" sz="1800" dirty="0">
              <a:effectLst/>
              <a:latin typeface="Cambria" panose="02040503050406030204" pitchFamily="18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блокиране на системата, </a:t>
            </a:r>
            <a:endParaRPr lang="en-BG" sz="1800" dirty="0">
              <a:effectLst/>
              <a:latin typeface="Cambria" panose="02040503050406030204" pitchFamily="18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дори в някои случа</a:t>
            </a:r>
            <a:r>
              <a:rPr lang="en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и</a:t>
            </a: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 невъзможност за приключване на операцията и извеждане на съобщения за грешка. </a:t>
            </a:r>
            <a:endParaRPr lang="en-BG" sz="1800" dirty="0">
              <a:effectLst/>
              <a:latin typeface="Cambria" panose="02040503050406030204" pitchFamily="18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Причината може да е в недостиг на ресурса на централния процесор, оперативната памет, звуковата карта, видео</a:t>
            </a:r>
            <a:r>
              <a:rPr lang="en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картата или някой от другите основни хардуерни компоненти на системата. </a:t>
            </a:r>
            <a:endParaRPr lang="en-BG" sz="1800" dirty="0">
              <a:effectLst/>
              <a:latin typeface="Cambria" panose="02040503050406030204" pitchFamily="18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В </a:t>
            </a:r>
            <a:r>
              <a:rPr lang="bg-BG" sz="1800" dirty="0" err="1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няко</a:t>
            </a:r>
            <a:r>
              <a:rPr lang="en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и</a:t>
            </a: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 случа</a:t>
            </a:r>
            <a:r>
              <a:rPr lang="en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и</a:t>
            </a: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 поради недобър контакт мехду хардуерните компоненти, някой от тях не получава захранване и не сработва. Това е причината още при самото стратиране на устройството да се появи специфичен звук или съобщение за неизправност, което е различно в зависимост от операционната система с която работи устройството. </a:t>
            </a:r>
            <a:endParaRPr lang="en-GB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2340810-6C3C-7F6C-23CF-BD874A83E0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25907885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3491729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8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Т</a:t>
            </a:r>
            <a:r>
              <a:rPr lang="bg-BG" sz="2800" b="1" dirty="0" err="1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ехнологични</a:t>
            </a:r>
            <a:r>
              <a:rPr lang="bg-BG" sz="28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проблеми</a:t>
            </a:r>
            <a:r>
              <a:rPr lang="en-BG" sz="28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bg-BG" sz="28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- анализ, оценка, </a:t>
            </a:r>
            <a:br>
              <a:rPr lang="bg-BG" sz="28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bg-BG" sz="28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подходящи решения</a:t>
            </a:r>
            <a:endParaRPr lang="en-GB" sz="2800" b="1" dirty="0">
              <a:solidFill>
                <a:srgbClr val="8A2E78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Външните устройства, като: скенер, принтер, тонколони и други могат да бъдат свързани както локално към Вашето устройство, така и да са достъпни през локална мрежа.</a:t>
            </a: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Неправилното функциониране на някой от компонентите в една компютърна система, може не само да забави и затрудни нормалната работа, но може да доведе и до цялостен отказ на компютъра </a:t>
            </a:r>
            <a:r>
              <a:rPr lang="bg-BG" sz="1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загуба на ценна информация, съхранявана на него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Редовната профилактика и ранно диагностициране на потенциални проблеми намалява риска от внезапни сривове.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Отделните компоненти могат да се прегледат визуално –  проверка на охлаждане, кондензатори, кабели и окислени контактни връзки или със специализиран софтуер, който натоварва компонента в работен режим и проверява неговата номинална функционалност за евентуални отклонения и грешки.</a:t>
            </a:r>
          </a:p>
          <a:p>
            <a:pPr marL="0" indent="0">
              <a:buNone/>
            </a:pPr>
            <a:endParaRPr lang="bg-BG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C316C80-79FF-A4E1-1B4D-6F6B3EC1E5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4472455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3391622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8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Т</a:t>
            </a:r>
            <a:r>
              <a:rPr lang="bg-BG" sz="28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ехнологични проблеми- анализ, оценка, </a:t>
            </a:r>
            <a:br>
              <a:rPr lang="bg-BG" sz="28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bg-BG" sz="28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подходящи решения</a:t>
            </a:r>
            <a:endParaRPr lang="en-GB" sz="2800" b="1" dirty="0">
              <a:solidFill>
                <a:srgbClr val="8A2E78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Проблемите със софтуерни компоненти най-често са свързани с операционната система, инсталирана на устройството, както и  пропуски при софтуерната разработка на софтуерно приложение, което ползвате или наличие на зловреден софтуер на Вашия компютър – например вируси или </a:t>
            </a:r>
            <a:r>
              <a:rPr lang="bg-BG" sz="1800" dirty="0" err="1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малуеър</a:t>
            </a: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.</a:t>
            </a: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 софтуерен проблем може да възникне при: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наличие на хардуерен проблем</a:t>
            </a:r>
            <a:endParaRPr lang="bg-BG" sz="18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липса или повреда на нужен за функционирането му файл</a:t>
            </a:r>
            <a:endParaRPr lang="bg-BG" sz="18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грешната му настройка и конфигурация</a:t>
            </a:r>
            <a:endParaRPr lang="bg-BG" sz="18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грешка и пропуски в кода, който го реализира.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Софтуерни проблеми може да възникнат  при некоректно работещи драйвери на хардуерни устройства, от нежелани програми и вируси, както и от остарели версии на програми, несъвместими с останалите софтуерни компоненти в една операционна система.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Оптималното действие на множеството програми и приложения, съставящи една напълно функционална операционна система, зависи от правилното взаимодействие на всички тези софтуерни компоненти и правилното използване на ресурсите им.</a:t>
            </a:r>
          </a:p>
          <a:p>
            <a:pPr marL="0" indent="0">
              <a:buNone/>
            </a:pPr>
            <a:endParaRPr lang="bg-BG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DF11D24-C54A-5140-AC60-9E6D841239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1296931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4025828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36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Т</a:t>
            </a:r>
            <a:r>
              <a:rPr lang="bg-BG" sz="36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ехнологични проблеми- подходи за решаване</a:t>
            </a:r>
            <a:endParaRPr lang="en-GB" sz="3600" b="1" dirty="0">
              <a:solidFill>
                <a:srgbClr val="8A2E78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2451E8-361D-EB01-676A-F1FFE92411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2627033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E84280EB-77E8-B37D-D173-6704C4CAFE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5287389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1957842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36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Т</a:t>
            </a:r>
            <a:r>
              <a:rPr lang="bg-BG" sz="36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ехнологични проблеми- подходи за решаване</a:t>
            </a:r>
            <a:endParaRPr lang="en-GB" sz="3600" b="1" dirty="0">
              <a:solidFill>
                <a:srgbClr val="8A2E78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bg-BG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Софтуерът (особено най-новият софтуер) може да причини грешки. Това най-често се дължи на несъвместимост между софтуер и хардуер. Разполагате с морално остарял хардуер, на който се опитвате да инсталирате и използвате последна версия на софтуерен продукт, изискващ най-висок клас съвременна хардуерна конфигурация.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228600" algn="l"/>
              </a:tabLst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Проверете удовлетворени ли са системните минимални изисквания</a:t>
            </a: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софтуерната платформа? Отговорът на този въпрос може да бъде намерен в документацията, приложена към програмата.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228600" algn="l"/>
              </a:tabLst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Проверете дали програмата е инсталирана правилно. Инсталирайте я отново, ако е необходимо.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228600" algn="l"/>
              </a:tabLst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Проверете дали са инсталирани най-новите драйвери на устройства, които ще работят с нея.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228600" algn="l"/>
              </a:tabLst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Проверете системата си за вируси, като използвате най-актуалния антивирусен софтуер.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B588D9C8-AA2E-EC7F-0A27-39D838261F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930448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2121271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06764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3600" b="1" dirty="0">
                <a:solidFill>
                  <a:srgbClr val="8A2E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Т</a:t>
            </a:r>
            <a:r>
              <a:rPr lang="bg-BG" sz="3600" b="1" dirty="0">
                <a:solidFill>
                  <a:srgbClr val="8A2E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ехнологични проблеми- подходи за решаване</a:t>
            </a:r>
            <a:endParaRPr lang="en-GB" sz="3600" b="1" dirty="0">
              <a:solidFill>
                <a:srgbClr val="8A2E7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6655FC1C-FC7C-5ABF-6B87-A8D3F255BA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3719885"/>
              </p:ext>
            </p:extLst>
          </p:nvPr>
        </p:nvGraphicFramePr>
        <p:xfrm>
          <a:off x="665017" y="1205202"/>
          <a:ext cx="10861965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6855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Благодаря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bg-BG" dirty="0"/>
              <a:t>За вашето внимание!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101376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06764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b="1" dirty="0">
                <a:solidFill>
                  <a:srgbClr val="8A2E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Решаване на технически проблеми</a:t>
            </a:r>
            <a:endParaRPr lang="en-GB" sz="11500" b="1" dirty="0">
              <a:solidFill>
                <a:srgbClr val="8A2E7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EDD4338A-1272-F9A2-2F8F-9BB67B8B65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7046097"/>
              </p:ext>
            </p:extLst>
          </p:nvPr>
        </p:nvGraphicFramePr>
        <p:xfrm>
          <a:off x="665017" y="1205202"/>
          <a:ext cx="10861965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06764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b="1" dirty="0">
                <a:solidFill>
                  <a:srgbClr val="8A2E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Решаване на технически проблеми</a:t>
            </a:r>
            <a:endParaRPr lang="en-GB" sz="11500" b="1" dirty="0">
              <a:solidFill>
                <a:srgbClr val="8A2E7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6C75F9F4-5E62-C4B4-3CC9-0A490D5FD9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1059185"/>
              </p:ext>
            </p:extLst>
          </p:nvPr>
        </p:nvGraphicFramePr>
        <p:xfrm>
          <a:off x="665163" y="2224071"/>
          <a:ext cx="10916298" cy="2641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8462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4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Т</a:t>
            </a:r>
            <a:r>
              <a:rPr lang="bg-BG" sz="24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ехнологични проблеми, възникнали в процеса на работа с дигитални устройства и програми</a:t>
            </a:r>
            <a:endParaRPr lang="en-GB" sz="2400" b="1" dirty="0">
              <a:solidFill>
                <a:srgbClr val="8A2E78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Работата с дигитални устройства предполага наличие на базови умения и знания у потребителя. Той трябва да има разбирането, че всяко дигитално устройство има два основни компонента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хардуерна част</a:t>
            </a:r>
            <a:endParaRPr lang="en-US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софтуерна част</a:t>
            </a:r>
            <a:endParaRPr lang="en-US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Всеки един от тези компоненти има своята специфика, вследствие на което се обуславят и проблемите, възникващи при експлоатация на устройството. </a:t>
            </a:r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1491396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4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Т</a:t>
            </a:r>
            <a:r>
              <a:rPr lang="bg-BG" sz="24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ехнологични проблеми, възникнали в процеса на работа с дигитални устройства и програми</a:t>
            </a:r>
            <a:endParaRPr lang="en-GB" sz="2400" b="1" dirty="0">
              <a:solidFill>
                <a:srgbClr val="8A2E78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FFC68366-FF0E-CA12-5504-EB27EB5326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1546839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3825310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4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Т</a:t>
            </a:r>
            <a:r>
              <a:rPr lang="bg-BG" sz="24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ехнологични проблеми, възникнали в процеса на работа с дигитални устройства и програми</a:t>
            </a:r>
            <a:endParaRPr lang="en-GB" sz="2400" b="1" dirty="0">
              <a:solidFill>
                <a:srgbClr val="8A2E78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В този лекционен материал ще получите насоки какви са най-често срещаните хардуерни и софтуерни проблеми и какви стандартни решения имат те.</a:t>
            </a:r>
            <a:endParaRPr lang="en-GB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При работа с цифрови устройства често ще срещате проблеми с хардуерните компоненти, като:</a:t>
            </a:r>
            <a:endParaRPr lang="en-GB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компютърната система не работи достатъчно бързо;</a:t>
            </a:r>
            <a:endParaRPr lang="en-BG" sz="1800" dirty="0">
              <a:latin typeface="Cambria" panose="02040503050406030204" pitchFamily="18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с централния процесор;</a:t>
            </a:r>
            <a:endParaRPr lang="en-BG" sz="1800" dirty="0">
              <a:latin typeface="Cambria" panose="02040503050406030204" pitchFamily="18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проблеми с оперативната памет;</a:t>
            </a:r>
            <a:endParaRPr lang="en-BG" sz="1800" dirty="0">
              <a:latin typeface="Cambria" panose="02040503050406030204" pitchFamily="18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проблеми с видеокартата;</a:t>
            </a:r>
            <a:endParaRPr lang="en-BG" sz="1800" dirty="0">
              <a:latin typeface="Cambria" panose="02040503050406030204" pitchFamily="18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проблеми с периферните устройства;</a:t>
            </a:r>
            <a:endParaRPr lang="en-BG" sz="1800" dirty="0">
              <a:effectLst/>
              <a:latin typeface="Cambria" panose="02040503050406030204" pitchFamily="18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bg-BG" sz="1800" dirty="0"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проблем с достъпа до интернет;</a:t>
            </a:r>
            <a:endParaRPr lang="en-GB" sz="1800" dirty="0">
              <a:latin typeface="Cambria" panose="02040503050406030204" pitchFamily="18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bg-BG" sz="1800" dirty="0">
                <a:effectLst/>
                <a:latin typeface="Cambria" panose="02040503050406030204" pitchFamily="18" charset="0"/>
                <a:ea typeface="SimSun" panose="02010600030101010101" pitchFamily="2" charset="-122"/>
                <a:cs typeface="Calibri" panose="020F0502020204030204" pitchFamily="34" charset="0"/>
              </a:rPr>
              <a:t>проблеми с мрежовите устройства.</a:t>
            </a:r>
            <a:endParaRPr lang="en-GB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5ADE396E-FA64-6482-226F-2B0CF30AB5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3798928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886636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4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Т</a:t>
            </a:r>
            <a:r>
              <a:rPr lang="bg-BG" sz="24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ехнологични проблеми, възникнали в процеса на работа с дигитални устройства и програми</a:t>
            </a:r>
            <a:endParaRPr lang="en-GB" sz="2400" b="1" dirty="0">
              <a:solidFill>
                <a:srgbClr val="8A2E78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46738F34-DCF8-034B-9A42-A1813DD2F8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535058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0DE15FC-7CC2-CB93-1C3A-39C2896375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9588534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278983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4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Т</a:t>
            </a:r>
            <a:r>
              <a:rPr lang="bg-BG" sz="24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ехнологични проблеми, възникнали в процеса на работа с дигитални устройства и програми</a:t>
            </a:r>
            <a:endParaRPr lang="en-GB" sz="2400" b="1" dirty="0">
              <a:solidFill>
                <a:srgbClr val="8A2E78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намиране на решение на възникнал проблем е важно да можем да разпознаем основните характеристики на проблема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какъв тип е той (хардуерен или софтуерен)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каква е причината за неговото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възникван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какви действия е необходимо да предприемем за неговото отстраняване.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671256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4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Т</a:t>
            </a:r>
            <a:r>
              <a:rPr lang="bg-BG" sz="2400" b="1" dirty="0">
                <a:solidFill>
                  <a:srgbClr val="8A2E78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ехнологични проблеми, възникнали в процеса на работа с дигитални устройства и програми</a:t>
            </a:r>
            <a:endParaRPr lang="en-GB" sz="2400" b="1" dirty="0">
              <a:solidFill>
                <a:srgbClr val="8A2E78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 отбележим, че не винаги е възможно да се справим самостоятелно с даден проблем, особенно ако той е свързан с хардуерните компоненти.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голям процент от проблемните ситуации е необходима намеса на професионалист.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Разумният подход в такава ситуация изисква да можем да разпознаем типа на проблема, евентуалните причини за възникването му и да обясним правилно на професионалиста каква е ситуацията в която се намираме и нейните детайли.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правилна диагностика от наша страна е възможно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няко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проблеми да бъдат отстранени само с консулта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ия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със специалист по телефона. </a:t>
            </a:r>
            <a:endParaRPr lang="en-GB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69399945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1413</TotalTime>
  <Words>1605</Words>
  <Application>Microsoft Macintosh PowerPoint</Application>
  <PresentationFormat>Widescreen</PresentationFormat>
  <Paragraphs>113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Wingdings</vt:lpstr>
      <vt:lpstr>Retrospect</vt:lpstr>
      <vt:lpstr>Нива 5-6, Тема 5.1  Решаване на технически проблеми</vt:lpstr>
      <vt:lpstr>Решаване на технически проблеми</vt:lpstr>
      <vt:lpstr>Решаване на технически проблеми</vt:lpstr>
      <vt:lpstr>Технологични проблеми, възникнали в процеса на работа с дигитални устройства и програми</vt:lpstr>
      <vt:lpstr>Технологични проблеми, възникнали в процеса на работа с дигитални устройства и програми</vt:lpstr>
      <vt:lpstr>Технологични проблеми, възникнали в процеса на работа с дигитални устройства и програми</vt:lpstr>
      <vt:lpstr>Технологични проблеми, възникнали в процеса на работа с дигитални устройства и програми</vt:lpstr>
      <vt:lpstr>Технологични проблеми, възникнали в процеса на работа с дигитални устройства и програми</vt:lpstr>
      <vt:lpstr>Технологични проблеми, възникнали в процеса на работа с дигитални устройства и програми</vt:lpstr>
      <vt:lpstr>Технологични проблеми- анализ, оценка,  подходящи решения</vt:lpstr>
      <vt:lpstr>Технологични проблеми - анализ, оценка,  подходящи решения</vt:lpstr>
      <vt:lpstr>Технологични проблеми- анализ, оценка,  подходящи решения</vt:lpstr>
      <vt:lpstr>Технологични проблеми- подходи за решаване</vt:lpstr>
      <vt:lpstr>Технологични проблеми- подходи за решаване</vt:lpstr>
      <vt:lpstr>Технологични проблеми- подходи за решаване</vt:lpstr>
      <vt:lpstr>Благодаря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 Avdjieva</dc:creator>
  <cp:lastModifiedBy>Валерия Николаева Симеонова</cp:lastModifiedBy>
  <cp:revision>95</cp:revision>
  <dcterms:created xsi:type="dcterms:W3CDTF">2023-01-03T13:46:11Z</dcterms:created>
  <dcterms:modified xsi:type="dcterms:W3CDTF">2023-09-25T15:13:36Z</dcterms:modified>
</cp:coreProperties>
</file>