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9" r:id="rId4"/>
    <p:sldId id="301" r:id="rId5"/>
    <p:sldId id="260" r:id="rId6"/>
    <p:sldId id="302" r:id="rId7"/>
    <p:sldId id="303" r:id="rId8"/>
    <p:sldId id="306" r:id="rId9"/>
    <p:sldId id="304" r:id="rId10"/>
    <p:sldId id="305" r:id="rId11"/>
    <p:sldId id="307" r:id="rId12"/>
    <p:sldId id="308" r:id="rId13"/>
    <p:sldId id="264" r:id="rId14"/>
    <p:sldId id="265" r:id="rId15"/>
    <p:sldId id="313" r:id="rId16"/>
    <p:sldId id="266" r:id="rId17"/>
    <p:sldId id="268" r:id="rId18"/>
    <p:sldId id="309" r:id="rId19"/>
    <p:sldId id="310" r:id="rId20"/>
    <p:sldId id="311" r:id="rId21"/>
    <p:sldId id="312" r:id="rId22"/>
    <p:sldId id="275" r:id="rId23"/>
    <p:sldId id="276" r:id="rId24"/>
    <p:sldId id="277" r:id="rId25"/>
    <p:sldId id="278" r:id="rId26"/>
    <p:sldId id="314" r:id="rId27"/>
    <p:sldId id="315" r:id="rId28"/>
    <p:sldId id="281" r:id="rId29"/>
    <p:sldId id="316" r:id="rId30"/>
    <p:sldId id="283" r:id="rId31"/>
    <p:sldId id="317" r:id="rId32"/>
    <p:sldId id="285" r:id="rId33"/>
    <p:sldId id="286" r:id="rId34"/>
    <p:sldId id="28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299" r:id="rId45"/>
    <p:sldId id="300" r:id="rId46"/>
    <p:sldId id="258" r:id="rId4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FD1B8D-8924-DC46-93F7-401757094DEC}">
          <p14:sldIdLst>
            <p14:sldId id="256"/>
            <p14:sldId id="257"/>
            <p14:sldId id="259"/>
            <p14:sldId id="301"/>
            <p14:sldId id="260"/>
            <p14:sldId id="302"/>
            <p14:sldId id="303"/>
            <p14:sldId id="306"/>
            <p14:sldId id="304"/>
            <p14:sldId id="305"/>
            <p14:sldId id="307"/>
            <p14:sldId id="308"/>
            <p14:sldId id="264"/>
            <p14:sldId id="265"/>
            <p14:sldId id="313"/>
          </p14:sldIdLst>
        </p14:section>
        <p14:section name="Търсачки" id="{270BFFAA-EF28-0A41-A1E8-E4B74610B527}">
          <p14:sldIdLst>
            <p14:sldId id="266"/>
            <p14:sldId id="268"/>
            <p14:sldId id="309"/>
            <p14:sldId id="310"/>
            <p14:sldId id="311"/>
            <p14:sldId id="312"/>
            <p14:sldId id="275"/>
            <p14:sldId id="276"/>
            <p14:sldId id="277"/>
          </p14:sldIdLst>
        </p14:section>
        <p14:section name="Енциклопедии" id="{4A304B6D-4A76-9946-BDE4-188BA90E70BC}">
          <p14:sldIdLst>
            <p14:sldId id="278"/>
            <p14:sldId id="314"/>
            <p14:sldId id="315"/>
          </p14:sldIdLst>
        </p14:section>
        <p14:section name="Музеи и експозиции" id="{AAD5EE9E-A4E6-3A49-92A8-C86BB4A0F89D}">
          <p14:sldIdLst>
            <p14:sldId id="281"/>
            <p14:sldId id="316"/>
          </p14:sldIdLst>
        </p14:section>
        <p14:section name="Речници" id="{66220F84-3D4E-3D43-B5C1-3F698465DB98}">
          <p14:sldIdLst>
            <p14:sldId id="283"/>
            <p14:sldId id="317"/>
          </p14:sldIdLst>
        </p14:section>
        <p14:section name="Изкуствен интелект" id="{2870FC1E-95F6-1F41-8494-FDEB5260477A}">
          <p14:sldIdLst>
            <p14:sldId id="285"/>
            <p14:sldId id="286"/>
            <p14:sldId id="28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299"/>
          </p14:sldIdLst>
        </p14:section>
        <p14:section name="Финална секция" id="{79D23559-C906-9D49-A5DD-A5B9BAAA9947}">
          <p14:sldIdLst>
            <p14:sldId id="300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305C"/>
    <a:srgbClr val="003399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4" y="704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s://images.google.com/" TargetMode="External"/></Relationships>
</file>

<file path=ppt/diagrams/_rels/data23.xml.rels><?xml version="1.0" encoding="UTF-8" standalone="yes"?>
<Relationships xmlns="http://schemas.openxmlformats.org/package/2006/relationships"><Relationship Id="rId2" Type="http://schemas.openxmlformats.org/officeDocument/2006/relationships/hyperlink" Target="https://bg.wikipedia.org/wiki/%D0%95%D0%BD%D1%86%D0%B8%D0%BA%D0%BB%D0%BE%D0%BF%D0%B5%D0%B4%D0%B8%D1%8F" TargetMode="External"/><Relationship Id="rId1" Type="http://schemas.openxmlformats.org/officeDocument/2006/relationships/hyperlink" Target="https://eol.org/" TargetMode="External"/></Relationships>
</file>

<file path=ppt/diagrams/_rels/data25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5%D0%BD%D1%86%D0%B8%D0%BA%D0%BB%D0%BE%D0%BF%D0%B5%D0%B4%D0%B8%D1%8F" TargetMode="External"/><Relationship Id="rId13" Type="http://schemas.openxmlformats.org/officeDocument/2006/relationships/hyperlink" Target="https://bg.wikipedia.org/wiki/%D0%A4%D0%B8%D0%BD%D0%B0%D0%BD%D1%81%D0%B8" TargetMode="External"/><Relationship Id="rId3" Type="http://schemas.openxmlformats.org/officeDocument/2006/relationships/hyperlink" Target="https://uk.encarta.msn.com/" TargetMode="External"/><Relationship Id="rId7" Type="http://schemas.openxmlformats.org/officeDocument/2006/relationships/hyperlink" Target="https://bg.wikipedia.org/wiki/%D0%A0%D0%B5%D1%87%D0%BD%D0%B8%D0%BA" TargetMode="External"/><Relationship Id="rId12" Type="http://schemas.openxmlformats.org/officeDocument/2006/relationships/hyperlink" Target="https://bg.wikipedia.org/w/index.php?title=AcronymFinder.com&amp;action=edit&amp;redlink=1" TargetMode="External"/><Relationship Id="rId2" Type="http://schemas.openxmlformats.org/officeDocument/2006/relationships/hyperlink" Target="http://knol.google.com/" TargetMode="External"/><Relationship Id="rId1" Type="http://schemas.openxmlformats.org/officeDocument/2006/relationships/hyperlink" Target="https://www.biodiversitylibrary.org/" TargetMode="External"/><Relationship Id="rId6" Type="http://schemas.openxmlformats.org/officeDocument/2006/relationships/hyperlink" Target="https://bg.wikipedia.org/wiki/%D0%9E%D0%BD%D0%BB%D0%B0%D0%B9%D0%BD" TargetMode="External"/><Relationship Id="rId11" Type="http://schemas.openxmlformats.org/officeDocument/2006/relationships/hyperlink" Target="https://bg.wikipedia.org/w/index.php?title=Computer_Desktop&amp;action=edit&amp;redlink=1" TargetMode="External"/><Relationship Id="rId5" Type="http://schemas.openxmlformats.org/officeDocument/2006/relationships/hyperlink" Target="https://bg.wikipedia.org/wiki/%D0%90%D1%82%D0%BB%D0%B0%D1%81_(%D0%BA%D0%B0%D1%80%D1%82%D0%BE%D0%B3%D1%80%D0%B0%D1%84%D0%B8%D1%8F)" TargetMode="External"/><Relationship Id="rId10" Type="http://schemas.openxmlformats.org/officeDocument/2006/relationships/hyperlink" Target="https://bg.wikipedia.org/w/index.php?title=American_Heritage&amp;action=edit&amp;redlink=1" TargetMode="External"/><Relationship Id="rId4" Type="http://schemas.openxmlformats.org/officeDocument/2006/relationships/hyperlink" Target="https://bg.wikipedia.org/wiki/%D0%95%D1%81%D1%82%D0%B5%D1%81%D1%82%D0%B2%D0%BE%D0%B7%D0%BD%D0%B0%D0%BD%D0%B8%D0%B5" TargetMode="External"/><Relationship Id="rId9" Type="http://schemas.openxmlformats.org/officeDocument/2006/relationships/hyperlink" Target="https://bg.wikipedia.org/wiki/%D0%90%D0%BD%D0%B3%D0%BB%D0%B8%D0%B9%D1%81%D0%BA%D0%B8_%D0%B5%D0%B7%D0%B8%D0%BA" TargetMode="External"/><Relationship Id="rId14" Type="http://schemas.openxmlformats.org/officeDocument/2006/relationships/hyperlink" Target="https://bg.wikipedia.org/wiki/%D0%9F%D1%80%D0%B0%D0%B2%D0%BE" TargetMode="External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hyperlink" Target="https://bigenc.ru/" TargetMode="External"/><Relationship Id="rId2" Type="http://schemas.openxmlformats.org/officeDocument/2006/relationships/hyperlink" Target="https://old.bigenc.ru/" TargetMode="External"/><Relationship Id="rId1" Type="http://schemas.openxmlformats.org/officeDocument/2006/relationships/hyperlink" Target="https://encyclopedia.ru/" TargetMode="External"/><Relationship Id="rId4" Type="http://schemas.openxmlformats.org/officeDocument/2006/relationships/hyperlink" Target="http://astronautix.com/" TargetMode="External"/></Relationships>
</file>

<file path=ppt/diagrams/_rels/data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eivaticani.va/content/museivaticani/en/collezioni/musei/tour-virtuali-elenco.html" TargetMode="External"/><Relationship Id="rId2" Type="http://schemas.openxmlformats.org/officeDocument/2006/relationships/hyperlink" Target="https://artsandculture.google.com/partner/the-metropolitan-museum-of-art" TargetMode="External"/><Relationship Id="rId1" Type="http://schemas.openxmlformats.org/officeDocument/2006/relationships/hyperlink" Target="https://britishmuseum.withgoogle.com/" TargetMode="External"/><Relationship Id="rId5" Type="http://schemas.openxmlformats.org/officeDocument/2006/relationships/hyperlink" Target="https://pc-bg.co.cc/" TargetMode="External"/><Relationship Id="rId4" Type="http://schemas.openxmlformats.org/officeDocument/2006/relationships/hyperlink" Target="https://stormrage.wordpress.com/2008/01/26/pc-bgcocc-%D0%91%D1%8A%D0%BB%D0%B3%D0%B0%D1%80%D1%81%D0%BA%D0%B0-%D0%BE%D0%BD%D0%BB%D0%B0%D0%B9%D0%BD-%D0%BA%D0%BE%D0%BC%D0%BF%D1%8E%D1%82%D1%8A%D1%80%D0%BD%D0%B0-%D0%B5%D0%BD%D1%86%D0%B8%D0%BA/" TargetMode="External"/></Relationships>
</file>

<file path=ppt/diagrams/_rels/data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3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bg/" TargetMode="External"/><Relationship Id="rId2" Type="http://schemas.openxmlformats.org/officeDocument/2006/relationships/hyperlink" Target="https://www.actualno.com/digitalize-this/izkustvenijat-intelekt-v-ejednevieto-news_1579053.html" TargetMode="External"/><Relationship Id="rId1" Type="http://schemas.openxmlformats.org/officeDocument/2006/relationships/hyperlink" Target="https://www.lib.bg/cpob/ani_popova/Tarsachki.htm" TargetMode="External"/><Relationship Id="rId6" Type="http://schemas.openxmlformats.org/officeDocument/2006/relationships/hyperlink" Target="https://startupfactory.bg/blogbg/chatgpt-revolutionnia-izkustven-intelekt/" TargetMode="External"/><Relationship Id="rId5" Type="http://schemas.openxmlformats.org/officeDocument/2006/relationships/hyperlink" Target="https://cpocreativity.com/" TargetMode="External"/><Relationship Id="rId4" Type="http://schemas.openxmlformats.org/officeDocument/2006/relationships/hyperlink" Target="https://ivytechnoweb.net/tarsachki-alternativni-na-google/" TargetMode="External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hyperlink" Target="https://images.google.com/" TargetMode="External"/></Relationships>
</file>

<file path=ppt/diagrams/_rels/drawing23.xml.rels><?xml version="1.0" encoding="UTF-8" standalone="yes"?>
<Relationships xmlns="http://schemas.openxmlformats.org/package/2006/relationships"><Relationship Id="rId2" Type="http://schemas.openxmlformats.org/officeDocument/2006/relationships/hyperlink" Target="https://eol.org/" TargetMode="External"/><Relationship Id="rId1" Type="http://schemas.openxmlformats.org/officeDocument/2006/relationships/hyperlink" Target="https://bg.wikipedia.org/wiki/%D0%95%D0%BD%D1%86%D0%B8%D0%BA%D0%BB%D0%BE%D0%BF%D0%B5%D0%B4%D0%B8%D1%8F" TargetMode="External"/></Relationships>
</file>

<file path=ppt/diagrams/_rels/drawing25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5%D0%BD%D1%86%D0%B8%D0%BA%D0%BB%D0%BE%D0%BF%D0%B5%D0%B4%D0%B8%D1%8F" TargetMode="External"/><Relationship Id="rId13" Type="http://schemas.openxmlformats.org/officeDocument/2006/relationships/hyperlink" Target="https://bg.wikipedia.org/wiki/%D0%A4%D0%B8%D0%BD%D0%B0%D0%BD%D1%81%D0%B8" TargetMode="External"/><Relationship Id="rId3" Type="http://schemas.openxmlformats.org/officeDocument/2006/relationships/hyperlink" Target="http://knol.google.com/" TargetMode="External"/><Relationship Id="rId7" Type="http://schemas.openxmlformats.org/officeDocument/2006/relationships/hyperlink" Target="https://bg.wikipedia.org/wiki/%D0%A0%D0%B5%D1%87%D0%BD%D0%B8%D0%BA" TargetMode="External"/><Relationship Id="rId12" Type="http://schemas.openxmlformats.org/officeDocument/2006/relationships/hyperlink" Target="https://bg.wikipedia.org/w/index.php?title=AcronymFinder.com&amp;action=edit&amp;redlink=1" TargetMode="External"/><Relationship Id="rId2" Type="http://schemas.openxmlformats.org/officeDocument/2006/relationships/hyperlink" Target="https://www.biodiversitylibrary.org/" TargetMode="External"/><Relationship Id="rId1" Type="http://schemas.openxmlformats.org/officeDocument/2006/relationships/hyperlink" Target="https://bg.wikipedia.org/wiki/%D0%95%D1%81%D1%82%D0%B5%D1%81%D1%82%D0%B2%D0%BE%D0%B7%D0%BD%D0%B0%D0%BD%D0%B8%D0%B5" TargetMode="External"/><Relationship Id="rId6" Type="http://schemas.openxmlformats.org/officeDocument/2006/relationships/hyperlink" Target="https://bg.wikipedia.org/wiki/%D0%9E%D0%BD%D0%BB%D0%B0%D0%B9%D0%BD" TargetMode="External"/><Relationship Id="rId11" Type="http://schemas.openxmlformats.org/officeDocument/2006/relationships/hyperlink" Target="https://bg.wikipedia.org/w/index.php?title=Computer_Desktop&amp;action=edit&amp;redlink=1" TargetMode="External"/><Relationship Id="rId5" Type="http://schemas.openxmlformats.org/officeDocument/2006/relationships/hyperlink" Target="https://uk.encarta.msn.com/" TargetMode="External"/><Relationship Id="rId10" Type="http://schemas.openxmlformats.org/officeDocument/2006/relationships/hyperlink" Target="https://bg.wikipedia.org/w/index.php?title=American_Heritage&amp;action=edit&amp;redlink=1" TargetMode="External"/><Relationship Id="rId4" Type="http://schemas.openxmlformats.org/officeDocument/2006/relationships/hyperlink" Target="https://bg.wikipedia.org/wiki/%D0%90%D1%82%D0%BB%D0%B0%D1%81_(%D0%BA%D0%B0%D1%80%D1%82%D0%BE%D0%B3%D1%80%D0%B0%D1%84%D0%B8%D1%8F)" TargetMode="External"/><Relationship Id="rId9" Type="http://schemas.openxmlformats.org/officeDocument/2006/relationships/hyperlink" Target="https://bg.wikipedia.org/wiki/%D0%90%D0%BD%D0%B3%D0%BB%D0%B8%D0%B9%D1%81%D0%BA%D0%B8_%D0%B5%D0%B7%D0%B8%D0%BA" TargetMode="External"/><Relationship Id="rId14" Type="http://schemas.openxmlformats.org/officeDocument/2006/relationships/hyperlink" Target="https://bg.wikipedia.org/wiki/%D0%9F%D1%80%D0%B0%D0%B2%D0%BE" TargetMode="External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hyperlink" Target="https://bigenc.ru/" TargetMode="External"/><Relationship Id="rId2" Type="http://schemas.openxmlformats.org/officeDocument/2006/relationships/hyperlink" Target="https://old.bigenc.ru/" TargetMode="External"/><Relationship Id="rId1" Type="http://schemas.openxmlformats.org/officeDocument/2006/relationships/hyperlink" Target="https://encyclopedia.ru/" TargetMode="External"/><Relationship Id="rId4" Type="http://schemas.openxmlformats.org/officeDocument/2006/relationships/hyperlink" Target="http://astronautix.com/" TargetMode="External"/></Relationships>
</file>

<file path=ppt/diagrams/_rels/drawing31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partner/the-metropolitan-museum-of-art" TargetMode="External"/><Relationship Id="rId2" Type="http://schemas.openxmlformats.org/officeDocument/2006/relationships/hyperlink" Target="https://stormrage.wordpress.com/2008/01/26/pc-bgcocc-%D0%91%D1%8A%D0%BB%D0%B3%D0%B0%D1%80%D1%81%D0%BA%D0%B0-%D0%BE%D0%BD%D0%BB%D0%B0%D0%B9%D0%BD-%D0%BA%D0%BE%D0%BC%D0%BF%D1%8E%D1%82%D1%8A%D1%80%D0%BD%D0%B0-%D0%B5%D0%BD%D1%86%D0%B8%D0%BA/" TargetMode="External"/><Relationship Id="rId1" Type="http://schemas.openxmlformats.org/officeDocument/2006/relationships/hyperlink" Target="https://britishmuseum.withgoogle.com/" TargetMode="External"/><Relationship Id="rId5" Type="http://schemas.openxmlformats.org/officeDocument/2006/relationships/hyperlink" Target="https://pc-bg.co.cc/" TargetMode="External"/><Relationship Id="rId4" Type="http://schemas.openxmlformats.org/officeDocument/2006/relationships/hyperlink" Target="https://www.museivaticani.va/content/museivaticani/en/collezioni/musei/tour-virtuali-elenco.html" TargetMode="External"/></Relationships>
</file>

<file path=ppt/diagrams/_rels/drawing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bg/" TargetMode="External"/><Relationship Id="rId2" Type="http://schemas.openxmlformats.org/officeDocument/2006/relationships/hyperlink" Target="https://www.actualno.com/digitalize-this/izkustvenijat-intelekt-v-ejednevieto-news_1579053.html" TargetMode="External"/><Relationship Id="rId1" Type="http://schemas.openxmlformats.org/officeDocument/2006/relationships/hyperlink" Target="https://www.lib.bg/cpob/ani_popova/Tarsachki.htm" TargetMode="External"/><Relationship Id="rId6" Type="http://schemas.openxmlformats.org/officeDocument/2006/relationships/hyperlink" Target="https://startupfactory.bg/blogbg/chatgpt-revolutionnia-izkustven-intelekt/" TargetMode="External"/><Relationship Id="rId5" Type="http://schemas.openxmlformats.org/officeDocument/2006/relationships/hyperlink" Target="https://cpocreativity.com/" TargetMode="External"/><Relationship Id="rId4" Type="http://schemas.openxmlformats.org/officeDocument/2006/relationships/hyperlink" Target="https://ivytechnoweb.net/tarsachki-alternativni-na-googl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551A2B-9233-44CB-869B-EE795F7F3131}" type="doc">
      <dgm:prSet loTypeId="urn:microsoft.com/office/officeart/2005/8/layout/venn1" loCatId="matrix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C2B945A-797C-4BEB-ADF0-C59A8E6F1132}">
      <dgm:prSet/>
      <dgm:spPr/>
      <dgm:t>
        <a:bodyPr/>
        <a:lstStyle/>
        <a:p>
          <a:r>
            <a:rPr lang="en-BG" dirty="0"/>
            <a:t>К</a:t>
          </a:r>
          <a:r>
            <a:rPr lang="bg-BG" dirty="0" err="1"/>
            <a:t>ак</a:t>
          </a:r>
          <a:r>
            <a:rPr lang="bg-BG" dirty="0"/>
            <a:t> да разпознават</a:t>
          </a:r>
          <a:r>
            <a:rPr lang="en-BG" dirty="0"/>
            <a:t>е</a:t>
          </a:r>
          <a:r>
            <a:rPr lang="bg-BG" dirty="0"/>
            <a:t> пропуските</a:t>
          </a:r>
          <a:endParaRPr lang="en-US" dirty="0"/>
        </a:p>
      </dgm:t>
    </dgm:pt>
    <dgm:pt modelId="{8C2226EC-531B-4BAD-8C62-C85087BD83C6}" type="parTrans" cxnId="{748F1938-FFD0-4D4A-B985-93F8BAD25759}">
      <dgm:prSet/>
      <dgm:spPr/>
      <dgm:t>
        <a:bodyPr/>
        <a:lstStyle/>
        <a:p>
          <a:endParaRPr lang="en-US"/>
        </a:p>
      </dgm:t>
    </dgm:pt>
    <dgm:pt modelId="{2225A65B-C0B0-4A1A-AB9B-1E9F5D6D8781}" type="sibTrans" cxnId="{748F1938-FFD0-4D4A-B985-93F8BAD25759}">
      <dgm:prSet/>
      <dgm:spPr/>
      <dgm:t>
        <a:bodyPr/>
        <a:lstStyle/>
        <a:p>
          <a:endParaRPr lang="en-US"/>
        </a:p>
      </dgm:t>
    </dgm:pt>
    <dgm:pt modelId="{A7E11243-5878-47B3-804C-E04482DB0810}">
      <dgm:prSet/>
      <dgm:spPr/>
      <dgm:t>
        <a:bodyPr/>
        <a:lstStyle/>
        <a:p>
          <a:r>
            <a:rPr lang="en-BG" dirty="0"/>
            <a:t>К</a:t>
          </a:r>
          <a:r>
            <a:rPr lang="bg-BG" dirty="0" err="1"/>
            <a:t>ак</a:t>
          </a:r>
          <a:r>
            <a:rPr lang="bg-BG" dirty="0"/>
            <a:t> да направите самооценка</a:t>
          </a:r>
          <a:endParaRPr lang="en-US" dirty="0"/>
        </a:p>
      </dgm:t>
    </dgm:pt>
    <dgm:pt modelId="{B271B457-1229-4E44-ADBA-8B86CA39067F}" type="parTrans" cxnId="{CF05B09F-8EC4-4A8E-AF6A-BF6B896E9318}">
      <dgm:prSet/>
      <dgm:spPr/>
      <dgm:t>
        <a:bodyPr/>
        <a:lstStyle/>
        <a:p>
          <a:endParaRPr lang="en-US"/>
        </a:p>
      </dgm:t>
    </dgm:pt>
    <dgm:pt modelId="{34DB047F-992D-4349-B684-17EC544D4CD8}" type="sibTrans" cxnId="{CF05B09F-8EC4-4A8E-AF6A-BF6B896E9318}">
      <dgm:prSet/>
      <dgm:spPr/>
      <dgm:t>
        <a:bodyPr/>
        <a:lstStyle/>
        <a:p>
          <a:endParaRPr lang="en-US"/>
        </a:p>
      </dgm:t>
    </dgm:pt>
    <dgm:pt modelId="{DAEC1060-C5F5-4A9E-801C-470D6AC31784}">
      <dgm:prSet/>
      <dgm:spPr/>
      <dgm:t>
        <a:bodyPr/>
        <a:lstStyle/>
        <a:p>
          <a:r>
            <a:rPr lang="en-BG" dirty="0"/>
            <a:t>К</a:t>
          </a:r>
          <a:r>
            <a:rPr lang="bg-BG" dirty="0" err="1"/>
            <a:t>ак</a:t>
          </a:r>
          <a:r>
            <a:rPr lang="bg-BG" dirty="0"/>
            <a:t> да изберете най-подходящите начини за придобиване на нови знания и умения в интернет с помощта на новите технологии</a:t>
          </a:r>
          <a:endParaRPr lang="en-US" dirty="0"/>
        </a:p>
      </dgm:t>
    </dgm:pt>
    <dgm:pt modelId="{E0B8927C-9896-4406-A994-1B595DE65932}" type="parTrans" cxnId="{4A517EA5-74DC-4DFE-A027-9CFA6441D3ED}">
      <dgm:prSet/>
      <dgm:spPr/>
      <dgm:t>
        <a:bodyPr/>
        <a:lstStyle/>
        <a:p>
          <a:endParaRPr lang="en-US"/>
        </a:p>
      </dgm:t>
    </dgm:pt>
    <dgm:pt modelId="{5365B68A-B612-4813-976E-33CA4F94020A}" type="sibTrans" cxnId="{4A517EA5-74DC-4DFE-A027-9CFA6441D3ED}">
      <dgm:prSet/>
      <dgm:spPr/>
      <dgm:t>
        <a:bodyPr/>
        <a:lstStyle/>
        <a:p>
          <a:endParaRPr lang="en-US"/>
        </a:p>
      </dgm:t>
    </dgm:pt>
    <dgm:pt modelId="{A1457218-1187-6E41-A99A-88A1FC42D5B8}" type="pres">
      <dgm:prSet presAssocID="{0C551A2B-9233-44CB-869B-EE795F7F3131}" presName="compositeShape" presStyleCnt="0">
        <dgm:presLayoutVars>
          <dgm:chMax val="7"/>
          <dgm:dir/>
          <dgm:resizeHandles val="exact"/>
        </dgm:presLayoutVars>
      </dgm:prSet>
      <dgm:spPr/>
    </dgm:pt>
    <dgm:pt modelId="{4A11B640-72CD-0F4C-B51C-829584F66E68}" type="pres">
      <dgm:prSet presAssocID="{4C2B945A-797C-4BEB-ADF0-C59A8E6F1132}" presName="circ1" presStyleLbl="vennNode1" presStyleIdx="0" presStyleCnt="3"/>
      <dgm:spPr/>
    </dgm:pt>
    <dgm:pt modelId="{D52407A4-6974-7A40-B16D-1DC656CC159D}" type="pres">
      <dgm:prSet presAssocID="{4C2B945A-797C-4BEB-ADF0-C59A8E6F113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56B79D3-717D-0E46-BD29-22A30F731AB6}" type="pres">
      <dgm:prSet presAssocID="{A7E11243-5878-47B3-804C-E04482DB0810}" presName="circ2" presStyleLbl="vennNode1" presStyleIdx="1" presStyleCnt="3"/>
      <dgm:spPr/>
    </dgm:pt>
    <dgm:pt modelId="{CAFBD925-73FA-4841-8543-DF01B2A5D6C6}" type="pres">
      <dgm:prSet presAssocID="{A7E11243-5878-47B3-804C-E04482DB081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6B7CA2-F89D-0243-8C2B-0D747BA64C00}" type="pres">
      <dgm:prSet presAssocID="{DAEC1060-C5F5-4A9E-801C-470D6AC31784}" presName="circ3" presStyleLbl="vennNode1" presStyleIdx="2" presStyleCnt="3"/>
      <dgm:spPr/>
    </dgm:pt>
    <dgm:pt modelId="{3637DD1E-4AFE-0A47-910B-630087932072}" type="pres">
      <dgm:prSet presAssocID="{DAEC1060-C5F5-4A9E-801C-470D6AC3178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A0E4D09-5364-0346-96BE-1EB57AC1C8DF}" type="presOf" srcId="{4C2B945A-797C-4BEB-ADF0-C59A8E6F1132}" destId="{4A11B640-72CD-0F4C-B51C-829584F66E68}" srcOrd="0" destOrd="0" presId="urn:microsoft.com/office/officeart/2005/8/layout/venn1"/>
    <dgm:cxn modelId="{E207B323-A0DA-5E47-AE7E-78D6D390A5DA}" type="presOf" srcId="{A7E11243-5878-47B3-804C-E04482DB0810}" destId="{F56B79D3-717D-0E46-BD29-22A30F731AB6}" srcOrd="0" destOrd="0" presId="urn:microsoft.com/office/officeart/2005/8/layout/venn1"/>
    <dgm:cxn modelId="{80127D26-6DBA-7544-B08F-F481969E0D33}" type="presOf" srcId="{0C551A2B-9233-44CB-869B-EE795F7F3131}" destId="{A1457218-1187-6E41-A99A-88A1FC42D5B8}" srcOrd="0" destOrd="0" presId="urn:microsoft.com/office/officeart/2005/8/layout/venn1"/>
    <dgm:cxn modelId="{748F1938-FFD0-4D4A-B985-93F8BAD25759}" srcId="{0C551A2B-9233-44CB-869B-EE795F7F3131}" destId="{4C2B945A-797C-4BEB-ADF0-C59A8E6F1132}" srcOrd="0" destOrd="0" parTransId="{8C2226EC-531B-4BAD-8C62-C85087BD83C6}" sibTransId="{2225A65B-C0B0-4A1A-AB9B-1E9F5D6D8781}"/>
    <dgm:cxn modelId="{CF05B09F-8EC4-4A8E-AF6A-BF6B896E9318}" srcId="{0C551A2B-9233-44CB-869B-EE795F7F3131}" destId="{A7E11243-5878-47B3-804C-E04482DB0810}" srcOrd="1" destOrd="0" parTransId="{B271B457-1229-4E44-ADBA-8B86CA39067F}" sibTransId="{34DB047F-992D-4349-B684-17EC544D4CD8}"/>
    <dgm:cxn modelId="{82D69AA2-45D9-7946-B26F-754DCCC18E86}" type="presOf" srcId="{DAEC1060-C5F5-4A9E-801C-470D6AC31784}" destId="{6F6B7CA2-F89D-0243-8C2B-0D747BA64C00}" srcOrd="0" destOrd="0" presId="urn:microsoft.com/office/officeart/2005/8/layout/venn1"/>
    <dgm:cxn modelId="{4A517EA5-74DC-4DFE-A027-9CFA6441D3ED}" srcId="{0C551A2B-9233-44CB-869B-EE795F7F3131}" destId="{DAEC1060-C5F5-4A9E-801C-470D6AC31784}" srcOrd="2" destOrd="0" parTransId="{E0B8927C-9896-4406-A994-1B595DE65932}" sibTransId="{5365B68A-B612-4813-976E-33CA4F94020A}"/>
    <dgm:cxn modelId="{833CD4AD-CD20-6D4F-A1C5-5BAB40F744DC}" type="presOf" srcId="{DAEC1060-C5F5-4A9E-801C-470D6AC31784}" destId="{3637DD1E-4AFE-0A47-910B-630087932072}" srcOrd="1" destOrd="0" presId="urn:microsoft.com/office/officeart/2005/8/layout/venn1"/>
    <dgm:cxn modelId="{06E6B3B0-CDF4-B145-976B-2BDCE8638654}" type="presOf" srcId="{A7E11243-5878-47B3-804C-E04482DB0810}" destId="{CAFBD925-73FA-4841-8543-DF01B2A5D6C6}" srcOrd="1" destOrd="0" presId="urn:microsoft.com/office/officeart/2005/8/layout/venn1"/>
    <dgm:cxn modelId="{7026F8E5-7CE4-944B-A018-73C4A9A60E1E}" type="presOf" srcId="{4C2B945A-797C-4BEB-ADF0-C59A8E6F1132}" destId="{D52407A4-6974-7A40-B16D-1DC656CC159D}" srcOrd="1" destOrd="0" presId="urn:microsoft.com/office/officeart/2005/8/layout/venn1"/>
    <dgm:cxn modelId="{01F60B9D-45C4-004B-B54D-C4391618C5A4}" type="presParOf" srcId="{A1457218-1187-6E41-A99A-88A1FC42D5B8}" destId="{4A11B640-72CD-0F4C-B51C-829584F66E68}" srcOrd="0" destOrd="0" presId="urn:microsoft.com/office/officeart/2005/8/layout/venn1"/>
    <dgm:cxn modelId="{A651323D-5A93-8C4C-8E8C-8AEA9BAE006B}" type="presParOf" srcId="{A1457218-1187-6E41-A99A-88A1FC42D5B8}" destId="{D52407A4-6974-7A40-B16D-1DC656CC159D}" srcOrd="1" destOrd="0" presId="urn:microsoft.com/office/officeart/2005/8/layout/venn1"/>
    <dgm:cxn modelId="{2F35883B-C3D7-C943-948D-47D86C394290}" type="presParOf" srcId="{A1457218-1187-6E41-A99A-88A1FC42D5B8}" destId="{F56B79D3-717D-0E46-BD29-22A30F731AB6}" srcOrd="2" destOrd="0" presId="urn:microsoft.com/office/officeart/2005/8/layout/venn1"/>
    <dgm:cxn modelId="{56440417-6B02-5B43-9C0F-E362DA0D0DBC}" type="presParOf" srcId="{A1457218-1187-6E41-A99A-88A1FC42D5B8}" destId="{CAFBD925-73FA-4841-8543-DF01B2A5D6C6}" srcOrd="3" destOrd="0" presId="urn:microsoft.com/office/officeart/2005/8/layout/venn1"/>
    <dgm:cxn modelId="{7BF47164-5E10-CC42-9498-FEF618B0EA02}" type="presParOf" srcId="{A1457218-1187-6E41-A99A-88A1FC42D5B8}" destId="{6F6B7CA2-F89D-0243-8C2B-0D747BA64C00}" srcOrd="4" destOrd="0" presId="urn:microsoft.com/office/officeart/2005/8/layout/venn1"/>
    <dgm:cxn modelId="{AB256E8C-5C2B-1F45-B541-E49E3F6C74CA}" type="presParOf" srcId="{A1457218-1187-6E41-A99A-88A1FC42D5B8}" destId="{3637DD1E-4AFE-0A47-910B-63008793207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839B06-893B-47B5-A631-9EF07D7F39D1}" type="doc">
      <dgm:prSet loTypeId="urn:microsoft.com/office/officeart/2008/layout/VerticalCurvedList" loCatId="matrix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3405505-FB85-4229-852D-3FB9F8618252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Употреба на дигитални среди и инструменти за създаване на високоспециализирано дигитално съдържание</a:t>
          </a:r>
          <a:endParaRPr lang="bg-BG" noProof="0" dirty="0"/>
        </a:p>
      </dgm:t>
    </dgm:pt>
    <dgm:pt modelId="{CA48CBAC-26CC-445A-AB54-1C612C666385}" type="parTrans" cxnId="{BF58C878-75C4-4328-9066-A61D845F0785}">
      <dgm:prSet/>
      <dgm:spPr/>
      <dgm:t>
        <a:bodyPr/>
        <a:lstStyle/>
        <a:p>
          <a:endParaRPr lang="bg-BG" sz="1400" noProof="0" dirty="0"/>
        </a:p>
      </dgm:t>
    </dgm:pt>
    <dgm:pt modelId="{9C9177BB-B100-4033-B328-A6D32026649C}" type="sibTrans" cxnId="{BF58C878-75C4-4328-9066-A61D845F0785}">
      <dgm:prSet/>
      <dgm:spPr/>
      <dgm:t>
        <a:bodyPr/>
        <a:lstStyle/>
        <a:p>
          <a:endParaRPr lang="bg-BG" sz="1400" noProof="0" dirty="0"/>
        </a:p>
      </dgm:t>
    </dgm:pt>
    <dgm:pt modelId="{590A808E-30E6-C34C-A53B-1DAAFE4CC8CF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Употреба на хардуерни и софтуерни ресурси за създаване на комплексни решения на високоспециализирани задачи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C02F3-88FE-F24A-9CE5-48F53E859816}" type="parTrans" cxnId="{DA229BA1-422B-A149-990C-BCCA3EF3853E}">
      <dgm:prSet/>
      <dgm:spPr/>
      <dgm:t>
        <a:bodyPr/>
        <a:lstStyle/>
        <a:p>
          <a:endParaRPr lang="en-GB" dirty="0"/>
        </a:p>
      </dgm:t>
    </dgm:pt>
    <dgm:pt modelId="{111725D3-BA56-3544-839C-35080284D46D}" type="sibTrans" cxnId="{DA229BA1-422B-A149-990C-BCCA3EF3853E}">
      <dgm:prSet/>
      <dgm:spPr/>
      <dgm:t>
        <a:bodyPr/>
        <a:lstStyle/>
        <a:p>
          <a:endParaRPr lang="en-GB" dirty="0"/>
        </a:p>
      </dgm:t>
    </dgm:pt>
    <dgm:pt modelId="{B32AFF7F-5321-1041-9C9F-4D88CA5A986B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Употреба на дигитални среди и ресурси за анализ на данни, създаване и управление на големи обеми от данни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3709C-86E5-4041-813E-ED9DAAA1C513}" type="parTrans" cxnId="{9FB4D555-7543-EB49-953D-8FAE183768E8}">
      <dgm:prSet/>
      <dgm:spPr/>
      <dgm:t>
        <a:bodyPr/>
        <a:lstStyle/>
        <a:p>
          <a:endParaRPr lang="en-GB" dirty="0"/>
        </a:p>
      </dgm:t>
    </dgm:pt>
    <dgm:pt modelId="{10342F3F-0CB6-F841-B073-70F425AAC800}" type="sibTrans" cxnId="{9FB4D555-7543-EB49-953D-8FAE183768E8}">
      <dgm:prSet/>
      <dgm:spPr/>
      <dgm:t>
        <a:bodyPr/>
        <a:lstStyle/>
        <a:p>
          <a:endParaRPr lang="en-GB" dirty="0"/>
        </a:p>
      </dgm:t>
    </dgm:pt>
    <dgm:pt modelId="{73B1ECB3-A946-DC46-A240-F930258C2220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Създаване на високоспециализирани решение в областта на индустрия 4.0 и интернет на нещата</a:t>
          </a:r>
          <a:endParaRPr lang="bg-BG" dirty="0"/>
        </a:p>
      </dgm:t>
    </dgm:pt>
    <dgm:pt modelId="{BEE6100F-E3A0-DB41-B5C1-78F248B25A3E}" type="parTrans" cxnId="{EE5E01E0-D20F-B049-8579-394506E170ED}">
      <dgm:prSet/>
      <dgm:spPr/>
      <dgm:t>
        <a:bodyPr/>
        <a:lstStyle/>
        <a:p>
          <a:endParaRPr lang="en-GB" dirty="0"/>
        </a:p>
      </dgm:t>
    </dgm:pt>
    <dgm:pt modelId="{71A3B87E-29CF-4242-9F40-DC1831C97DB6}" type="sibTrans" cxnId="{EE5E01E0-D20F-B049-8579-394506E170ED}">
      <dgm:prSet/>
      <dgm:spPr/>
      <dgm:t>
        <a:bodyPr/>
        <a:lstStyle/>
        <a:p>
          <a:endParaRPr lang="en-GB" dirty="0"/>
        </a:p>
      </dgm:t>
    </dgm:pt>
    <dgm:pt modelId="{6B3040D5-FB85-8340-8458-6957807012A1}" type="pres">
      <dgm:prSet presAssocID="{A1839B06-893B-47B5-A631-9EF07D7F39D1}" presName="Name0" presStyleCnt="0">
        <dgm:presLayoutVars>
          <dgm:chMax val="7"/>
          <dgm:chPref val="7"/>
          <dgm:dir/>
        </dgm:presLayoutVars>
      </dgm:prSet>
      <dgm:spPr/>
    </dgm:pt>
    <dgm:pt modelId="{2D937887-B550-D04C-BA41-A3DB4CA5AC12}" type="pres">
      <dgm:prSet presAssocID="{A1839B06-893B-47B5-A631-9EF07D7F39D1}" presName="Name1" presStyleCnt="0"/>
      <dgm:spPr/>
    </dgm:pt>
    <dgm:pt modelId="{7F1FF3AF-361E-BB4B-B2AA-4ECE0113EFE8}" type="pres">
      <dgm:prSet presAssocID="{A1839B06-893B-47B5-A631-9EF07D7F39D1}" presName="cycle" presStyleCnt="0"/>
      <dgm:spPr/>
    </dgm:pt>
    <dgm:pt modelId="{DE4DE4DF-CE85-D244-9A42-C0D5954353D2}" type="pres">
      <dgm:prSet presAssocID="{A1839B06-893B-47B5-A631-9EF07D7F39D1}" presName="srcNode" presStyleLbl="node1" presStyleIdx="0" presStyleCnt="4"/>
      <dgm:spPr/>
    </dgm:pt>
    <dgm:pt modelId="{432A421D-B301-4A4D-8022-1EC1A3662723}" type="pres">
      <dgm:prSet presAssocID="{A1839B06-893B-47B5-A631-9EF07D7F39D1}" presName="conn" presStyleLbl="parChTrans1D2" presStyleIdx="0" presStyleCnt="1"/>
      <dgm:spPr/>
    </dgm:pt>
    <dgm:pt modelId="{8B8A9BFC-23D2-F744-BF1C-034AE9549600}" type="pres">
      <dgm:prSet presAssocID="{A1839B06-893B-47B5-A631-9EF07D7F39D1}" presName="extraNode" presStyleLbl="node1" presStyleIdx="0" presStyleCnt="4"/>
      <dgm:spPr/>
    </dgm:pt>
    <dgm:pt modelId="{DCB82DC7-E9D2-7342-ACE6-152FDF5605E5}" type="pres">
      <dgm:prSet presAssocID="{A1839B06-893B-47B5-A631-9EF07D7F39D1}" presName="dstNode" presStyleLbl="node1" presStyleIdx="0" presStyleCnt="4"/>
      <dgm:spPr/>
    </dgm:pt>
    <dgm:pt modelId="{684C35E6-DD0E-2548-9AD1-3822C0BBFBC3}" type="pres">
      <dgm:prSet presAssocID="{13405505-FB85-4229-852D-3FB9F8618252}" presName="text_1" presStyleLbl="node1" presStyleIdx="0" presStyleCnt="4">
        <dgm:presLayoutVars>
          <dgm:bulletEnabled val="1"/>
        </dgm:presLayoutVars>
      </dgm:prSet>
      <dgm:spPr/>
    </dgm:pt>
    <dgm:pt modelId="{4A8A9521-A6D8-544B-9227-0BA074E911C7}" type="pres">
      <dgm:prSet presAssocID="{13405505-FB85-4229-852D-3FB9F8618252}" presName="accent_1" presStyleCnt="0"/>
      <dgm:spPr/>
    </dgm:pt>
    <dgm:pt modelId="{9F1928B2-3A22-7644-82D9-A7ED0F7F982D}" type="pres">
      <dgm:prSet presAssocID="{13405505-FB85-4229-852D-3FB9F8618252}" presName="accentRepeatNode" presStyleLbl="solidFgAcc1" presStyleIdx="0" presStyleCnt="4"/>
      <dgm:spPr/>
    </dgm:pt>
    <dgm:pt modelId="{F57D1C99-2172-AC45-A4C8-BB76895980E0}" type="pres">
      <dgm:prSet presAssocID="{590A808E-30E6-C34C-A53B-1DAAFE4CC8CF}" presName="text_2" presStyleLbl="node1" presStyleIdx="1" presStyleCnt="4">
        <dgm:presLayoutVars>
          <dgm:bulletEnabled val="1"/>
        </dgm:presLayoutVars>
      </dgm:prSet>
      <dgm:spPr/>
    </dgm:pt>
    <dgm:pt modelId="{5062FBD6-BFFB-3248-9091-32D1AA9B3396}" type="pres">
      <dgm:prSet presAssocID="{590A808E-30E6-C34C-A53B-1DAAFE4CC8CF}" presName="accent_2" presStyleCnt="0"/>
      <dgm:spPr/>
    </dgm:pt>
    <dgm:pt modelId="{E891C89A-9D48-354D-A73D-D3B72DC98A14}" type="pres">
      <dgm:prSet presAssocID="{590A808E-30E6-C34C-A53B-1DAAFE4CC8CF}" presName="accentRepeatNode" presStyleLbl="solidFgAcc1" presStyleIdx="1" presStyleCnt="4"/>
      <dgm:spPr/>
    </dgm:pt>
    <dgm:pt modelId="{3E1B5D1E-D166-7144-AF3B-5B430BBD2BE3}" type="pres">
      <dgm:prSet presAssocID="{B32AFF7F-5321-1041-9C9F-4D88CA5A986B}" presName="text_3" presStyleLbl="node1" presStyleIdx="2" presStyleCnt="4">
        <dgm:presLayoutVars>
          <dgm:bulletEnabled val="1"/>
        </dgm:presLayoutVars>
      </dgm:prSet>
      <dgm:spPr/>
    </dgm:pt>
    <dgm:pt modelId="{91044E0C-38E5-AD44-84A5-A86F10777DF2}" type="pres">
      <dgm:prSet presAssocID="{B32AFF7F-5321-1041-9C9F-4D88CA5A986B}" presName="accent_3" presStyleCnt="0"/>
      <dgm:spPr/>
    </dgm:pt>
    <dgm:pt modelId="{475DB1B4-D97F-364B-92FE-41BAC261D863}" type="pres">
      <dgm:prSet presAssocID="{B32AFF7F-5321-1041-9C9F-4D88CA5A986B}" presName="accentRepeatNode" presStyleLbl="solidFgAcc1" presStyleIdx="2" presStyleCnt="4"/>
      <dgm:spPr/>
    </dgm:pt>
    <dgm:pt modelId="{E469E5F0-C4EF-1643-9E9E-99BAA78226B9}" type="pres">
      <dgm:prSet presAssocID="{73B1ECB3-A946-DC46-A240-F930258C2220}" presName="text_4" presStyleLbl="node1" presStyleIdx="3" presStyleCnt="4">
        <dgm:presLayoutVars>
          <dgm:bulletEnabled val="1"/>
        </dgm:presLayoutVars>
      </dgm:prSet>
      <dgm:spPr/>
    </dgm:pt>
    <dgm:pt modelId="{51E7AE05-B091-404E-B02B-66CC07799A28}" type="pres">
      <dgm:prSet presAssocID="{73B1ECB3-A946-DC46-A240-F930258C2220}" presName="accent_4" presStyleCnt="0"/>
      <dgm:spPr/>
    </dgm:pt>
    <dgm:pt modelId="{E2E496AB-83F4-C241-BBDB-DCA1DE4C7662}" type="pres">
      <dgm:prSet presAssocID="{73B1ECB3-A946-DC46-A240-F930258C2220}" presName="accentRepeatNode" presStyleLbl="solidFgAcc1" presStyleIdx="3" presStyleCnt="4"/>
      <dgm:spPr/>
    </dgm:pt>
  </dgm:ptLst>
  <dgm:cxnLst>
    <dgm:cxn modelId="{64861355-C3F4-9A48-B0B5-048E19820154}" type="presOf" srcId="{B32AFF7F-5321-1041-9C9F-4D88CA5A986B}" destId="{3E1B5D1E-D166-7144-AF3B-5B430BBD2BE3}" srcOrd="0" destOrd="0" presId="urn:microsoft.com/office/officeart/2008/layout/VerticalCurvedList"/>
    <dgm:cxn modelId="{9FB4D555-7543-EB49-953D-8FAE183768E8}" srcId="{A1839B06-893B-47B5-A631-9EF07D7F39D1}" destId="{B32AFF7F-5321-1041-9C9F-4D88CA5A986B}" srcOrd="2" destOrd="0" parTransId="{E943709C-86E5-4041-813E-ED9DAAA1C513}" sibTransId="{10342F3F-0CB6-F841-B073-70F425AAC800}"/>
    <dgm:cxn modelId="{BF58C878-75C4-4328-9066-A61D845F0785}" srcId="{A1839B06-893B-47B5-A631-9EF07D7F39D1}" destId="{13405505-FB85-4229-852D-3FB9F8618252}" srcOrd="0" destOrd="0" parTransId="{CA48CBAC-26CC-445A-AB54-1C612C666385}" sibTransId="{9C9177BB-B100-4033-B328-A6D32026649C}"/>
    <dgm:cxn modelId="{12A0C289-A93E-B84C-B882-0C9D467FAE10}" type="presOf" srcId="{590A808E-30E6-C34C-A53B-1DAAFE4CC8CF}" destId="{F57D1C99-2172-AC45-A4C8-BB76895980E0}" srcOrd="0" destOrd="0" presId="urn:microsoft.com/office/officeart/2008/layout/VerticalCurvedList"/>
    <dgm:cxn modelId="{DA229BA1-422B-A149-990C-BCCA3EF3853E}" srcId="{A1839B06-893B-47B5-A631-9EF07D7F39D1}" destId="{590A808E-30E6-C34C-A53B-1DAAFE4CC8CF}" srcOrd="1" destOrd="0" parTransId="{18EC02F3-88FE-F24A-9CE5-48F53E859816}" sibTransId="{111725D3-BA56-3544-839C-35080284D46D}"/>
    <dgm:cxn modelId="{865E3BBD-964C-5143-B9C9-25369A0892AC}" type="presOf" srcId="{73B1ECB3-A946-DC46-A240-F930258C2220}" destId="{E469E5F0-C4EF-1643-9E9E-99BAA78226B9}" srcOrd="0" destOrd="0" presId="urn:microsoft.com/office/officeart/2008/layout/VerticalCurvedList"/>
    <dgm:cxn modelId="{874DD2C5-64C2-F043-BD4E-DB76AD2A114B}" type="presOf" srcId="{13405505-FB85-4229-852D-3FB9F8618252}" destId="{684C35E6-DD0E-2548-9AD1-3822C0BBFBC3}" srcOrd="0" destOrd="0" presId="urn:microsoft.com/office/officeart/2008/layout/VerticalCurvedList"/>
    <dgm:cxn modelId="{EE5E01E0-D20F-B049-8579-394506E170ED}" srcId="{A1839B06-893B-47B5-A631-9EF07D7F39D1}" destId="{73B1ECB3-A946-DC46-A240-F930258C2220}" srcOrd="3" destOrd="0" parTransId="{BEE6100F-E3A0-DB41-B5C1-78F248B25A3E}" sibTransId="{71A3B87E-29CF-4242-9F40-DC1831C97DB6}"/>
    <dgm:cxn modelId="{11B420E4-95C1-2445-8F7A-56701F33313F}" type="presOf" srcId="{9C9177BB-B100-4033-B328-A6D32026649C}" destId="{432A421D-B301-4A4D-8022-1EC1A3662723}" srcOrd="0" destOrd="0" presId="urn:microsoft.com/office/officeart/2008/layout/VerticalCurvedList"/>
    <dgm:cxn modelId="{3A6A0FE5-6E75-1142-88E2-09AD99837494}" type="presOf" srcId="{A1839B06-893B-47B5-A631-9EF07D7F39D1}" destId="{6B3040D5-FB85-8340-8458-6957807012A1}" srcOrd="0" destOrd="0" presId="urn:microsoft.com/office/officeart/2008/layout/VerticalCurvedList"/>
    <dgm:cxn modelId="{80D1D6FF-19BA-9F4A-9D24-68C7D154F486}" type="presParOf" srcId="{6B3040D5-FB85-8340-8458-6957807012A1}" destId="{2D937887-B550-D04C-BA41-A3DB4CA5AC12}" srcOrd="0" destOrd="0" presId="urn:microsoft.com/office/officeart/2008/layout/VerticalCurvedList"/>
    <dgm:cxn modelId="{8652BD7F-85CF-5C4C-8C15-E6A841FE56DE}" type="presParOf" srcId="{2D937887-B550-D04C-BA41-A3DB4CA5AC12}" destId="{7F1FF3AF-361E-BB4B-B2AA-4ECE0113EFE8}" srcOrd="0" destOrd="0" presId="urn:microsoft.com/office/officeart/2008/layout/VerticalCurvedList"/>
    <dgm:cxn modelId="{3531336C-4688-4A44-B693-153657FFC2FE}" type="presParOf" srcId="{7F1FF3AF-361E-BB4B-B2AA-4ECE0113EFE8}" destId="{DE4DE4DF-CE85-D244-9A42-C0D5954353D2}" srcOrd="0" destOrd="0" presId="urn:microsoft.com/office/officeart/2008/layout/VerticalCurvedList"/>
    <dgm:cxn modelId="{52A9B53F-AE05-274A-B461-140E1F88D1D8}" type="presParOf" srcId="{7F1FF3AF-361E-BB4B-B2AA-4ECE0113EFE8}" destId="{432A421D-B301-4A4D-8022-1EC1A3662723}" srcOrd="1" destOrd="0" presId="urn:microsoft.com/office/officeart/2008/layout/VerticalCurvedList"/>
    <dgm:cxn modelId="{CEE8919A-4155-D341-B74F-8B66D8799208}" type="presParOf" srcId="{7F1FF3AF-361E-BB4B-B2AA-4ECE0113EFE8}" destId="{8B8A9BFC-23D2-F744-BF1C-034AE9549600}" srcOrd="2" destOrd="0" presId="urn:microsoft.com/office/officeart/2008/layout/VerticalCurvedList"/>
    <dgm:cxn modelId="{BDACCFA9-E8B1-314B-B9D2-5F83BAADDD2A}" type="presParOf" srcId="{7F1FF3AF-361E-BB4B-B2AA-4ECE0113EFE8}" destId="{DCB82DC7-E9D2-7342-ACE6-152FDF5605E5}" srcOrd="3" destOrd="0" presId="urn:microsoft.com/office/officeart/2008/layout/VerticalCurvedList"/>
    <dgm:cxn modelId="{D1EEAD12-3FE1-7347-9BFF-470F45BA4AA5}" type="presParOf" srcId="{2D937887-B550-D04C-BA41-A3DB4CA5AC12}" destId="{684C35E6-DD0E-2548-9AD1-3822C0BBFBC3}" srcOrd="1" destOrd="0" presId="urn:microsoft.com/office/officeart/2008/layout/VerticalCurvedList"/>
    <dgm:cxn modelId="{CB15F08C-27CA-7449-B051-661535A3B8CF}" type="presParOf" srcId="{2D937887-B550-D04C-BA41-A3DB4CA5AC12}" destId="{4A8A9521-A6D8-544B-9227-0BA074E911C7}" srcOrd="2" destOrd="0" presId="urn:microsoft.com/office/officeart/2008/layout/VerticalCurvedList"/>
    <dgm:cxn modelId="{1A54E043-9833-D248-8043-6F05F15B97F6}" type="presParOf" srcId="{4A8A9521-A6D8-544B-9227-0BA074E911C7}" destId="{9F1928B2-3A22-7644-82D9-A7ED0F7F982D}" srcOrd="0" destOrd="0" presId="urn:microsoft.com/office/officeart/2008/layout/VerticalCurvedList"/>
    <dgm:cxn modelId="{725BC4BA-B5D5-8A48-A598-4FCC8DBC231E}" type="presParOf" srcId="{2D937887-B550-D04C-BA41-A3DB4CA5AC12}" destId="{F57D1C99-2172-AC45-A4C8-BB76895980E0}" srcOrd="3" destOrd="0" presId="urn:microsoft.com/office/officeart/2008/layout/VerticalCurvedList"/>
    <dgm:cxn modelId="{6B70DBD0-54E5-3449-9417-A9B9D1A09EEA}" type="presParOf" srcId="{2D937887-B550-D04C-BA41-A3DB4CA5AC12}" destId="{5062FBD6-BFFB-3248-9091-32D1AA9B3396}" srcOrd="4" destOrd="0" presId="urn:microsoft.com/office/officeart/2008/layout/VerticalCurvedList"/>
    <dgm:cxn modelId="{1A9D3953-312F-EB40-9526-0E2BC4DFE49C}" type="presParOf" srcId="{5062FBD6-BFFB-3248-9091-32D1AA9B3396}" destId="{E891C89A-9D48-354D-A73D-D3B72DC98A14}" srcOrd="0" destOrd="0" presId="urn:microsoft.com/office/officeart/2008/layout/VerticalCurvedList"/>
    <dgm:cxn modelId="{51B09691-963A-AE4C-B132-F00B0D2FF9EF}" type="presParOf" srcId="{2D937887-B550-D04C-BA41-A3DB4CA5AC12}" destId="{3E1B5D1E-D166-7144-AF3B-5B430BBD2BE3}" srcOrd="5" destOrd="0" presId="urn:microsoft.com/office/officeart/2008/layout/VerticalCurvedList"/>
    <dgm:cxn modelId="{299BD212-1E5C-F648-80B6-BA093E87E3A5}" type="presParOf" srcId="{2D937887-B550-D04C-BA41-A3DB4CA5AC12}" destId="{91044E0C-38E5-AD44-84A5-A86F10777DF2}" srcOrd="6" destOrd="0" presId="urn:microsoft.com/office/officeart/2008/layout/VerticalCurvedList"/>
    <dgm:cxn modelId="{D3C40D25-0B10-A740-8F9E-96AFD3FDDAD1}" type="presParOf" srcId="{91044E0C-38E5-AD44-84A5-A86F10777DF2}" destId="{475DB1B4-D97F-364B-92FE-41BAC261D863}" srcOrd="0" destOrd="0" presId="urn:microsoft.com/office/officeart/2008/layout/VerticalCurvedList"/>
    <dgm:cxn modelId="{4C010D80-B780-104A-9F38-79A8423E4D6C}" type="presParOf" srcId="{2D937887-B550-D04C-BA41-A3DB4CA5AC12}" destId="{E469E5F0-C4EF-1643-9E9E-99BAA78226B9}" srcOrd="7" destOrd="0" presId="urn:microsoft.com/office/officeart/2008/layout/VerticalCurvedList"/>
    <dgm:cxn modelId="{65DCBE9A-3CDD-8040-864A-EA4500AE08CD}" type="presParOf" srcId="{2D937887-B550-D04C-BA41-A3DB4CA5AC12}" destId="{51E7AE05-B091-404E-B02B-66CC07799A28}" srcOrd="8" destOrd="0" presId="urn:microsoft.com/office/officeart/2008/layout/VerticalCurvedList"/>
    <dgm:cxn modelId="{5AC787FF-CD8C-924D-88E4-972407C97BFE}" type="presParOf" srcId="{51E7AE05-B091-404E-B02B-66CC07799A28}" destId="{E2E496AB-83F4-C241-BBDB-DCA1DE4C76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D97B3E-9DB1-604A-85C7-0E25C79CF9CD}" type="doc">
      <dgm:prSet loTypeId="urn:microsoft.com/office/officeart/2005/8/layout/vList2" loCatId="list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GB"/>
        </a:p>
      </dgm:t>
    </dgm:pt>
    <dgm:pt modelId="{F5EC9766-8C4D-844C-B247-50C177E30234}">
      <dgm:prSet/>
      <dgm:spPr/>
      <dgm:t>
        <a:bodyPr/>
        <a:lstStyle/>
        <a:p>
          <a:r>
            <a:rPr lang="en-BG"/>
            <a:t>“Матрицата за самооценка” е основен инструмент, който всеки може самостоятелно да прилага, за да провери и оцени нивото си компетентност и да установи пропуските си и дали те са съществени за изпълняване на служебните задължения.</a:t>
          </a:r>
        </a:p>
      </dgm:t>
    </dgm:pt>
    <dgm:pt modelId="{1C9AE29A-6859-FA45-86ED-3656D76F602F}" type="parTrans" cxnId="{DB8D6340-5B2A-ED44-8DA5-27E4A8664DEE}">
      <dgm:prSet/>
      <dgm:spPr/>
      <dgm:t>
        <a:bodyPr/>
        <a:lstStyle/>
        <a:p>
          <a:endParaRPr lang="en-GB"/>
        </a:p>
      </dgm:t>
    </dgm:pt>
    <dgm:pt modelId="{1AD9698B-0E58-4148-AA25-6A99C4BF67BA}" type="sibTrans" cxnId="{DB8D6340-5B2A-ED44-8DA5-27E4A8664DEE}">
      <dgm:prSet/>
      <dgm:spPr/>
      <dgm:t>
        <a:bodyPr/>
        <a:lstStyle/>
        <a:p>
          <a:endParaRPr lang="en-GB"/>
        </a:p>
      </dgm:t>
    </dgm:pt>
    <dgm:pt modelId="{35980DE2-3BAF-F64C-9EC0-7DF14110EE06}">
      <dgm:prSet/>
      <dgm:spPr/>
      <dgm:t>
        <a:bodyPr/>
        <a:lstStyle/>
        <a:p>
          <a:r>
            <a:rPr lang="en-BG">
              <a:solidFill>
                <a:schemeClr val="accent3">
                  <a:lumMod val="75000"/>
                </a:schemeClr>
              </a:solidFill>
            </a:rPr>
            <a:t>Матрицата представлява таблица, в която за всяка компетентност е записано за различните нива какви знания и умения трябва да се притежават.</a:t>
          </a:r>
        </a:p>
      </dgm:t>
    </dgm:pt>
    <dgm:pt modelId="{8BB252F7-A9F5-AE4E-941D-3D6BD79789B3}" type="parTrans" cxnId="{32DF8AD2-4AA2-A14B-9438-5CC546DF2B96}">
      <dgm:prSet/>
      <dgm:spPr/>
      <dgm:t>
        <a:bodyPr/>
        <a:lstStyle/>
        <a:p>
          <a:endParaRPr lang="en-GB"/>
        </a:p>
      </dgm:t>
    </dgm:pt>
    <dgm:pt modelId="{4248582A-B607-F846-B131-2335CD57DAC6}" type="sibTrans" cxnId="{32DF8AD2-4AA2-A14B-9438-5CC546DF2B96}">
      <dgm:prSet/>
      <dgm:spPr/>
      <dgm:t>
        <a:bodyPr/>
        <a:lstStyle/>
        <a:p>
          <a:endParaRPr lang="en-GB"/>
        </a:p>
      </dgm:t>
    </dgm:pt>
    <dgm:pt modelId="{99870437-2B98-D941-8D90-09FE42E63F71}" type="pres">
      <dgm:prSet presAssocID="{9FD97B3E-9DB1-604A-85C7-0E25C79CF9CD}" presName="linear" presStyleCnt="0">
        <dgm:presLayoutVars>
          <dgm:animLvl val="lvl"/>
          <dgm:resizeHandles val="exact"/>
        </dgm:presLayoutVars>
      </dgm:prSet>
      <dgm:spPr/>
    </dgm:pt>
    <dgm:pt modelId="{A26F8DD1-91B3-8E43-A3CB-CA9E20149865}" type="pres">
      <dgm:prSet presAssocID="{F5EC9766-8C4D-844C-B247-50C177E3023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71A8292-3D54-734B-BA71-1AE2171550E5}" type="pres">
      <dgm:prSet presAssocID="{1AD9698B-0E58-4148-AA25-6A99C4BF67BA}" presName="spacer" presStyleCnt="0"/>
      <dgm:spPr/>
    </dgm:pt>
    <dgm:pt modelId="{4ED8E4A6-72C2-F240-8CC0-BA1E7AAAA092}" type="pres">
      <dgm:prSet presAssocID="{35980DE2-3BAF-F64C-9EC0-7DF14110EE0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B8D6340-5B2A-ED44-8DA5-27E4A8664DEE}" srcId="{9FD97B3E-9DB1-604A-85C7-0E25C79CF9CD}" destId="{F5EC9766-8C4D-844C-B247-50C177E30234}" srcOrd="0" destOrd="0" parTransId="{1C9AE29A-6859-FA45-86ED-3656D76F602F}" sibTransId="{1AD9698B-0E58-4148-AA25-6A99C4BF67BA}"/>
    <dgm:cxn modelId="{C4D81A9A-AA54-2045-AA40-69E8C824465E}" type="presOf" srcId="{35980DE2-3BAF-F64C-9EC0-7DF14110EE06}" destId="{4ED8E4A6-72C2-F240-8CC0-BA1E7AAAA092}" srcOrd="0" destOrd="0" presId="urn:microsoft.com/office/officeart/2005/8/layout/vList2"/>
    <dgm:cxn modelId="{524E13D1-7E6E-B24B-9213-9BAB44C21A0A}" type="presOf" srcId="{9FD97B3E-9DB1-604A-85C7-0E25C79CF9CD}" destId="{99870437-2B98-D941-8D90-09FE42E63F71}" srcOrd="0" destOrd="0" presId="urn:microsoft.com/office/officeart/2005/8/layout/vList2"/>
    <dgm:cxn modelId="{32DF8AD2-4AA2-A14B-9438-5CC546DF2B96}" srcId="{9FD97B3E-9DB1-604A-85C7-0E25C79CF9CD}" destId="{35980DE2-3BAF-F64C-9EC0-7DF14110EE06}" srcOrd="1" destOrd="0" parTransId="{8BB252F7-A9F5-AE4E-941D-3D6BD79789B3}" sibTransId="{4248582A-B607-F846-B131-2335CD57DAC6}"/>
    <dgm:cxn modelId="{C18D22E9-FA96-274F-885B-6A188E694E05}" type="presOf" srcId="{F5EC9766-8C4D-844C-B247-50C177E30234}" destId="{A26F8DD1-91B3-8E43-A3CB-CA9E20149865}" srcOrd="0" destOrd="0" presId="urn:microsoft.com/office/officeart/2005/8/layout/vList2"/>
    <dgm:cxn modelId="{3E8CAB38-C05B-924A-B906-61F6F21DCE45}" type="presParOf" srcId="{99870437-2B98-D941-8D90-09FE42E63F71}" destId="{A26F8DD1-91B3-8E43-A3CB-CA9E20149865}" srcOrd="0" destOrd="0" presId="urn:microsoft.com/office/officeart/2005/8/layout/vList2"/>
    <dgm:cxn modelId="{8BF6CEB8-3938-A94D-9AF9-F7D47395F880}" type="presParOf" srcId="{99870437-2B98-D941-8D90-09FE42E63F71}" destId="{871A8292-3D54-734B-BA71-1AE2171550E5}" srcOrd="1" destOrd="0" presId="urn:microsoft.com/office/officeart/2005/8/layout/vList2"/>
    <dgm:cxn modelId="{21326FA8-DB32-9245-BE5A-674D1C82D478}" type="presParOf" srcId="{99870437-2B98-D941-8D90-09FE42E63F71}" destId="{4ED8E4A6-72C2-F240-8CC0-BA1E7AAAA0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DA7467-7152-A141-81A4-E44D3038DE9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1D52BC-3F7B-BD4D-9834-6A06FCE1ACF5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BG"/>
            <a:t>Матрица за саооценка</a:t>
          </a:r>
        </a:p>
      </dgm:t>
    </dgm:pt>
    <dgm:pt modelId="{8912D375-C816-E049-92C4-68207F28D8E0}" type="parTrans" cxnId="{9E1F53F5-6931-BD43-AEE2-612D354372C2}">
      <dgm:prSet/>
      <dgm:spPr/>
      <dgm:t>
        <a:bodyPr/>
        <a:lstStyle/>
        <a:p>
          <a:endParaRPr lang="en-GB"/>
        </a:p>
      </dgm:t>
    </dgm:pt>
    <dgm:pt modelId="{A8137CA0-6288-764B-9F1A-E0545650FF4C}" type="sibTrans" cxnId="{9E1F53F5-6931-BD43-AEE2-612D354372C2}">
      <dgm:prSet/>
      <dgm:spPr/>
      <dgm:t>
        <a:bodyPr/>
        <a:lstStyle/>
        <a:p>
          <a:endParaRPr lang="en-GB"/>
        </a:p>
      </dgm:t>
    </dgm:pt>
    <dgm:pt modelId="{C1247239-D092-BF48-A3DB-6B3525BB3960}" type="pres">
      <dgm:prSet presAssocID="{AEDA7467-7152-A141-81A4-E44D3038DE9B}" presName="compositeShape" presStyleCnt="0">
        <dgm:presLayoutVars>
          <dgm:chMax val="7"/>
          <dgm:dir/>
          <dgm:resizeHandles val="exact"/>
        </dgm:presLayoutVars>
      </dgm:prSet>
      <dgm:spPr/>
    </dgm:pt>
    <dgm:pt modelId="{ECD00F23-2868-9240-BECB-0850815E8319}" type="pres">
      <dgm:prSet presAssocID="{6D1D52BC-3F7B-BD4D-9834-6A06FCE1ACF5}" presName="circ1TxSh" presStyleLbl="vennNode1" presStyleIdx="0" presStyleCnt="1"/>
      <dgm:spPr/>
    </dgm:pt>
  </dgm:ptLst>
  <dgm:cxnLst>
    <dgm:cxn modelId="{291D6429-CD08-C74A-9AAB-D3A99D5568EF}" type="presOf" srcId="{AEDA7467-7152-A141-81A4-E44D3038DE9B}" destId="{C1247239-D092-BF48-A3DB-6B3525BB3960}" srcOrd="0" destOrd="0" presId="urn:microsoft.com/office/officeart/2005/8/layout/venn1"/>
    <dgm:cxn modelId="{50770431-049E-D145-83BE-C3D34C3FB165}" type="presOf" srcId="{6D1D52BC-3F7B-BD4D-9834-6A06FCE1ACF5}" destId="{ECD00F23-2868-9240-BECB-0850815E8319}" srcOrd="0" destOrd="0" presId="urn:microsoft.com/office/officeart/2005/8/layout/venn1"/>
    <dgm:cxn modelId="{9E1F53F5-6931-BD43-AEE2-612D354372C2}" srcId="{AEDA7467-7152-A141-81A4-E44D3038DE9B}" destId="{6D1D52BC-3F7B-BD4D-9834-6A06FCE1ACF5}" srcOrd="0" destOrd="0" parTransId="{8912D375-C816-E049-92C4-68207F28D8E0}" sibTransId="{A8137CA0-6288-764B-9F1A-E0545650FF4C}"/>
    <dgm:cxn modelId="{3BC7B9FA-5723-714A-9FAF-6DD794B0B2C4}" type="presParOf" srcId="{C1247239-D092-BF48-A3DB-6B3525BB3960}" destId="{ECD00F23-2868-9240-BECB-0850815E831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078685-23D3-4F44-A5F2-9075B7BDA6BD}" type="doc">
      <dgm:prSet loTypeId="urn:microsoft.com/office/officeart/2005/8/layout/target3" loCatId="matrix" qsTypeId="urn:microsoft.com/office/officeart/2005/8/quickstyle/3d1" qsCatId="3D" csTypeId="urn:microsoft.com/office/officeart/2005/8/colors/colorful1" csCatId="colorful" phldr="1"/>
      <dgm:spPr/>
    </dgm:pt>
    <dgm:pt modelId="{FE8C314F-7790-D246-9935-2143321CD912}">
      <dgm:prSet phldrT="[Text]" custT="1"/>
      <dgm:spPr/>
      <dgm:t>
        <a:bodyPr/>
        <a:lstStyle/>
        <a:p>
          <a:r>
            <a:rPr lang="bg-BG" sz="2800" noProof="0" dirty="0"/>
            <a:t>Търсачки</a:t>
          </a:r>
        </a:p>
      </dgm:t>
    </dgm:pt>
    <dgm:pt modelId="{8B132E0F-ADF4-CD49-BA39-76CE1D20B05E}" type="parTrans" cxnId="{1411D0E6-1439-934D-8D13-92DCE435DCFA}">
      <dgm:prSet/>
      <dgm:spPr/>
      <dgm:t>
        <a:bodyPr/>
        <a:lstStyle/>
        <a:p>
          <a:endParaRPr lang="bg-BG" sz="4400" noProof="0" dirty="0"/>
        </a:p>
      </dgm:t>
    </dgm:pt>
    <dgm:pt modelId="{E35DFB37-E1D5-4449-99ED-EAE22409E19C}" type="sibTrans" cxnId="{1411D0E6-1439-934D-8D13-92DCE435DCFA}">
      <dgm:prSet/>
      <dgm:spPr/>
      <dgm:t>
        <a:bodyPr/>
        <a:lstStyle/>
        <a:p>
          <a:endParaRPr lang="bg-BG" sz="4400" noProof="0" dirty="0"/>
        </a:p>
      </dgm:t>
    </dgm:pt>
    <dgm:pt modelId="{033B7825-C90B-4A4F-9B59-03D478657A01}">
      <dgm:prSet phldrT="[Text]" custT="1"/>
      <dgm:spPr/>
      <dgm:t>
        <a:bodyPr/>
        <a:lstStyle/>
        <a:p>
          <a:r>
            <a:rPr lang="bg-BG" sz="2800" noProof="0" dirty="0"/>
            <a:t>Енциклопедии</a:t>
          </a:r>
        </a:p>
      </dgm:t>
    </dgm:pt>
    <dgm:pt modelId="{D64D954D-F489-0645-AFD8-BE0AB0EA4E78}" type="parTrans" cxnId="{CE148FF6-7C26-214C-B589-E9B327BF1C93}">
      <dgm:prSet/>
      <dgm:spPr/>
      <dgm:t>
        <a:bodyPr/>
        <a:lstStyle/>
        <a:p>
          <a:endParaRPr lang="bg-BG" sz="4400" noProof="0" dirty="0"/>
        </a:p>
      </dgm:t>
    </dgm:pt>
    <dgm:pt modelId="{11B0B974-FE2A-CF4F-97C1-A9B270AC8F8C}" type="sibTrans" cxnId="{CE148FF6-7C26-214C-B589-E9B327BF1C93}">
      <dgm:prSet/>
      <dgm:spPr/>
      <dgm:t>
        <a:bodyPr/>
        <a:lstStyle/>
        <a:p>
          <a:endParaRPr lang="bg-BG" sz="4400" noProof="0" dirty="0"/>
        </a:p>
      </dgm:t>
    </dgm:pt>
    <dgm:pt modelId="{7146BAB7-F540-8D4B-A942-4549958B99B0}">
      <dgm:prSet custT="1"/>
      <dgm:spPr/>
      <dgm:t>
        <a:bodyPr/>
        <a:lstStyle/>
        <a:p>
          <a:r>
            <a:rPr lang="bg-BG" sz="2800" noProof="0" dirty="0"/>
            <a:t>Музеи и експозиции</a:t>
          </a:r>
        </a:p>
      </dgm:t>
    </dgm:pt>
    <dgm:pt modelId="{3342FEEC-0B4B-7B45-9BB3-E14116CE1E2C}" type="parTrans" cxnId="{B355484F-1227-2749-B3C8-B724B2142E90}">
      <dgm:prSet/>
      <dgm:spPr/>
      <dgm:t>
        <a:bodyPr/>
        <a:lstStyle/>
        <a:p>
          <a:endParaRPr lang="bg-BG" sz="4400" noProof="0" dirty="0"/>
        </a:p>
      </dgm:t>
    </dgm:pt>
    <dgm:pt modelId="{2E31A086-81D8-F040-BCCC-83BE482595F5}" type="sibTrans" cxnId="{B355484F-1227-2749-B3C8-B724B2142E90}">
      <dgm:prSet/>
      <dgm:spPr/>
      <dgm:t>
        <a:bodyPr/>
        <a:lstStyle/>
        <a:p>
          <a:endParaRPr lang="bg-BG" sz="4400" noProof="0" dirty="0"/>
        </a:p>
      </dgm:t>
    </dgm:pt>
    <dgm:pt modelId="{76C5A7CF-BA24-1F44-B503-6F2F839D8769}">
      <dgm:prSet custT="1"/>
      <dgm:spPr/>
      <dgm:t>
        <a:bodyPr/>
        <a:lstStyle/>
        <a:p>
          <a:r>
            <a:rPr lang="bg-BG" sz="2800" noProof="0" dirty="0"/>
            <a:t>Речници</a:t>
          </a:r>
        </a:p>
      </dgm:t>
    </dgm:pt>
    <dgm:pt modelId="{E1E09C7A-C72B-DC41-92E4-9B2BD46E096D}" type="parTrans" cxnId="{074FA0C1-A3A4-F249-8A0A-4FA52839811C}">
      <dgm:prSet/>
      <dgm:spPr/>
      <dgm:t>
        <a:bodyPr/>
        <a:lstStyle/>
        <a:p>
          <a:endParaRPr lang="bg-BG" sz="4400" noProof="0" dirty="0"/>
        </a:p>
      </dgm:t>
    </dgm:pt>
    <dgm:pt modelId="{AACEA48D-B6D1-A545-BBD2-F0EF02D15340}" type="sibTrans" cxnId="{074FA0C1-A3A4-F249-8A0A-4FA52839811C}">
      <dgm:prSet/>
      <dgm:spPr/>
      <dgm:t>
        <a:bodyPr/>
        <a:lstStyle/>
        <a:p>
          <a:endParaRPr lang="bg-BG" sz="4400" noProof="0" dirty="0"/>
        </a:p>
      </dgm:t>
    </dgm:pt>
    <dgm:pt modelId="{EEF5E9C8-493D-3842-B5B2-5EC57FD2BF88}">
      <dgm:prSet custT="1"/>
      <dgm:spPr/>
      <dgm:t>
        <a:bodyPr/>
        <a:lstStyle/>
        <a:p>
          <a:r>
            <a:rPr lang="bg-BG" sz="2800" noProof="0" dirty="0"/>
            <a:t>Изкуствен интелект</a:t>
          </a:r>
        </a:p>
      </dgm:t>
    </dgm:pt>
    <dgm:pt modelId="{21595CDC-F9A4-BF48-A08D-2188F79EF9A6}" type="parTrans" cxnId="{0470A5A3-A8FE-6845-9B43-78B123363A03}">
      <dgm:prSet/>
      <dgm:spPr/>
      <dgm:t>
        <a:bodyPr/>
        <a:lstStyle/>
        <a:p>
          <a:endParaRPr lang="bg-BG" sz="4400" noProof="0" dirty="0"/>
        </a:p>
      </dgm:t>
    </dgm:pt>
    <dgm:pt modelId="{166D8CAB-D408-1242-A3FB-BB991A86141A}" type="sibTrans" cxnId="{0470A5A3-A8FE-6845-9B43-78B123363A03}">
      <dgm:prSet/>
      <dgm:spPr/>
      <dgm:t>
        <a:bodyPr/>
        <a:lstStyle/>
        <a:p>
          <a:endParaRPr lang="bg-BG" sz="4400" noProof="0" dirty="0"/>
        </a:p>
      </dgm:t>
    </dgm:pt>
    <dgm:pt modelId="{41229631-ADD0-7C44-95C7-7F31C9DF48D9}" type="pres">
      <dgm:prSet presAssocID="{6E078685-23D3-4F44-A5F2-9075B7BDA6B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D9CDA26-1AC9-EC4A-B1AD-E98CF55E743B}" type="pres">
      <dgm:prSet presAssocID="{FE8C314F-7790-D246-9935-2143321CD912}" presName="circle1" presStyleLbl="node1" presStyleIdx="0" presStyleCnt="5"/>
      <dgm:spPr/>
    </dgm:pt>
    <dgm:pt modelId="{320CC0B6-A55D-0B48-909B-F7A1CEB0588B}" type="pres">
      <dgm:prSet presAssocID="{FE8C314F-7790-D246-9935-2143321CD912}" presName="space" presStyleCnt="0"/>
      <dgm:spPr/>
    </dgm:pt>
    <dgm:pt modelId="{987C9BFA-1925-BE45-83BE-0A48B80D44DE}" type="pres">
      <dgm:prSet presAssocID="{FE8C314F-7790-D246-9935-2143321CD912}" presName="rect1" presStyleLbl="alignAcc1" presStyleIdx="0" presStyleCnt="5"/>
      <dgm:spPr/>
    </dgm:pt>
    <dgm:pt modelId="{6CB1D0AF-A2A7-3341-BFFD-1113075F64EE}" type="pres">
      <dgm:prSet presAssocID="{033B7825-C90B-4A4F-9B59-03D478657A01}" presName="vertSpace2" presStyleLbl="node1" presStyleIdx="0" presStyleCnt="5"/>
      <dgm:spPr/>
    </dgm:pt>
    <dgm:pt modelId="{6692077B-F2FD-CF40-B6AE-9EB1F5C25AC4}" type="pres">
      <dgm:prSet presAssocID="{033B7825-C90B-4A4F-9B59-03D478657A01}" presName="circle2" presStyleLbl="node1" presStyleIdx="1" presStyleCnt="5"/>
      <dgm:spPr/>
    </dgm:pt>
    <dgm:pt modelId="{78ADD0F1-B79A-4D46-80B3-805BBC7A0CF9}" type="pres">
      <dgm:prSet presAssocID="{033B7825-C90B-4A4F-9B59-03D478657A01}" presName="rect2" presStyleLbl="alignAcc1" presStyleIdx="1" presStyleCnt="5"/>
      <dgm:spPr/>
    </dgm:pt>
    <dgm:pt modelId="{611831F9-6998-3346-A525-850392D725A0}" type="pres">
      <dgm:prSet presAssocID="{7146BAB7-F540-8D4B-A942-4549958B99B0}" presName="vertSpace3" presStyleLbl="node1" presStyleIdx="1" presStyleCnt="5"/>
      <dgm:spPr/>
    </dgm:pt>
    <dgm:pt modelId="{DC64AAA7-B81D-D243-8451-1542963790A7}" type="pres">
      <dgm:prSet presAssocID="{7146BAB7-F540-8D4B-A942-4549958B99B0}" presName="circle3" presStyleLbl="node1" presStyleIdx="2" presStyleCnt="5"/>
      <dgm:spPr/>
    </dgm:pt>
    <dgm:pt modelId="{9C76705A-3C57-C441-B51E-B8B3638E1ED4}" type="pres">
      <dgm:prSet presAssocID="{7146BAB7-F540-8D4B-A942-4549958B99B0}" presName="rect3" presStyleLbl="alignAcc1" presStyleIdx="2" presStyleCnt="5"/>
      <dgm:spPr/>
    </dgm:pt>
    <dgm:pt modelId="{DA0E3AC8-754E-784B-86FE-BC2B03DD449D}" type="pres">
      <dgm:prSet presAssocID="{76C5A7CF-BA24-1F44-B503-6F2F839D8769}" presName="vertSpace4" presStyleLbl="node1" presStyleIdx="2" presStyleCnt="5"/>
      <dgm:spPr/>
    </dgm:pt>
    <dgm:pt modelId="{ADD9EA92-D0DA-CB41-9397-876ECAF3C468}" type="pres">
      <dgm:prSet presAssocID="{76C5A7CF-BA24-1F44-B503-6F2F839D8769}" presName="circle4" presStyleLbl="node1" presStyleIdx="3" presStyleCnt="5"/>
      <dgm:spPr/>
    </dgm:pt>
    <dgm:pt modelId="{25B69070-6D77-4144-B697-251D70A2D55F}" type="pres">
      <dgm:prSet presAssocID="{76C5A7CF-BA24-1F44-B503-6F2F839D8769}" presName="rect4" presStyleLbl="alignAcc1" presStyleIdx="3" presStyleCnt="5"/>
      <dgm:spPr/>
    </dgm:pt>
    <dgm:pt modelId="{9B58ED2F-4037-904B-9C56-56D40F51EB1E}" type="pres">
      <dgm:prSet presAssocID="{EEF5E9C8-493D-3842-B5B2-5EC57FD2BF88}" presName="vertSpace5" presStyleLbl="node1" presStyleIdx="3" presStyleCnt="5"/>
      <dgm:spPr/>
    </dgm:pt>
    <dgm:pt modelId="{89C2459D-9BFA-9145-99DD-1091E4A865DC}" type="pres">
      <dgm:prSet presAssocID="{EEF5E9C8-493D-3842-B5B2-5EC57FD2BF88}" presName="circle5" presStyleLbl="node1" presStyleIdx="4" presStyleCnt="5"/>
      <dgm:spPr/>
    </dgm:pt>
    <dgm:pt modelId="{1C33A040-4056-904B-B61F-99919ADE4EEE}" type="pres">
      <dgm:prSet presAssocID="{EEF5E9C8-493D-3842-B5B2-5EC57FD2BF88}" presName="rect5" presStyleLbl="alignAcc1" presStyleIdx="4" presStyleCnt="5"/>
      <dgm:spPr/>
    </dgm:pt>
    <dgm:pt modelId="{A33D57F0-F8FF-524A-805B-3A8300EA2FF5}" type="pres">
      <dgm:prSet presAssocID="{FE8C314F-7790-D246-9935-2143321CD912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B67A7FCD-1C9E-0345-AF72-9108825650F4}" type="pres">
      <dgm:prSet presAssocID="{033B7825-C90B-4A4F-9B59-03D478657A01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64529EC-CBFD-D444-86F7-55A5DA5AC19E}" type="pres">
      <dgm:prSet presAssocID="{7146BAB7-F540-8D4B-A942-4549958B99B0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A8639645-1C12-4A4F-8708-E888D25E2F7F}" type="pres">
      <dgm:prSet presAssocID="{76C5A7CF-BA24-1F44-B503-6F2F839D8769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EBCEC51B-8CCB-3F49-9A9A-BEBD7971FD46}" type="pres">
      <dgm:prSet presAssocID="{EEF5E9C8-493D-3842-B5B2-5EC57FD2BF88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779EC402-12AB-AD4A-B89B-EB3C00070C05}" type="presOf" srcId="{6E078685-23D3-4F44-A5F2-9075B7BDA6BD}" destId="{41229631-ADD0-7C44-95C7-7F31C9DF48D9}" srcOrd="0" destOrd="0" presId="urn:microsoft.com/office/officeart/2005/8/layout/target3"/>
    <dgm:cxn modelId="{7831572A-254D-BE4D-9D7B-8C3338E9D22A}" type="presOf" srcId="{EEF5E9C8-493D-3842-B5B2-5EC57FD2BF88}" destId="{EBCEC51B-8CCB-3F49-9A9A-BEBD7971FD46}" srcOrd="1" destOrd="0" presId="urn:microsoft.com/office/officeart/2005/8/layout/target3"/>
    <dgm:cxn modelId="{FAAF4944-9FB7-D547-8CC3-2EF355CB1016}" type="presOf" srcId="{76C5A7CF-BA24-1F44-B503-6F2F839D8769}" destId="{25B69070-6D77-4144-B697-251D70A2D55F}" srcOrd="0" destOrd="0" presId="urn:microsoft.com/office/officeart/2005/8/layout/target3"/>
    <dgm:cxn modelId="{B355484F-1227-2749-B3C8-B724B2142E90}" srcId="{6E078685-23D3-4F44-A5F2-9075B7BDA6BD}" destId="{7146BAB7-F540-8D4B-A942-4549958B99B0}" srcOrd="2" destOrd="0" parTransId="{3342FEEC-0B4B-7B45-9BB3-E14116CE1E2C}" sibTransId="{2E31A086-81D8-F040-BCCC-83BE482595F5}"/>
    <dgm:cxn modelId="{73D59351-F72C-4B44-951C-7D5406050B18}" type="presOf" srcId="{EEF5E9C8-493D-3842-B5B2-5EC57FD2BF88}" destId="{1C33A040-4056-904B-B61F-99919ADE4EEE}" srcOrd="0" destOrd="0" presId="urn:microsoft.com/office/officeart/2005/8/layout/target3"/>
    <dgm:cxn modelId="{3926BE8A-4EF8-A343-9D50-1DE99FDCC475}" type="presOf" srcId="{FE8C314F-7790-D246-9935-2143321CD912}" destId="{987C9BFA-1925-BE45-83BE-0A48B80D44DE}" srcOrd="0" destOrd="0" presId="urn:microsoft.com/office/officeart/2005/8/layout/target3"/>
    <dgm:cxn modelId="{A6F2AD8C-41B5-3347-AC84-0A4CBA682A2D}" type="presOf" srcId="{7146BAB7-F540-8D4B-A942-4549958B99B0}" destId="{D64529EC-CBFD-D444-86F7-55A5DA5AC19E}" srcOrd="1" destOrd="0" presId="urn:microsoft.com/office/officeart/2005/8/layout/target3"/>
    <dgm:cxn modelId="{F0C64297-A97B-8640-9711-771029E4600C}" type="presOf" srcId="{76C5A7CF-BA24-1F44-B503-6F2F839D8769}" destId="{A8639645-1C12-4A4F-8708-E888D25E2F7F}" srcOrd="1" destOrd="0" presId="urn:microsoft.com/office/officeart/2005/8/layout/target3"/>
    <dgm:cxn modelId="{92533BA1-B08C-8C41-AB1B-E0E05577434E}" type="presOf" srcId="{033B7825-C90B-4A4F-9B59-03D478657A01}" destId="{B67A7FCD-1C9E-0345-AF72-9108825650F4}" srcOrd="1" destOrd="0" presId="urn:microsoft.com/office/officeart/2005/8/layout/target3"/>
    <dgm:cxn modelId="{0470A5A3-A8FE-6845-9B43-78B123363A03}" srcId="{6E078685-23D3-4F44-A5F2-9075B7BDA6BD}" destId="{EEF5E9C8-493D-3842-B5B2-5EC57FD2BF88}" srcOrd="4" destOrd="0" parTransId="{21595CDC-F9A4-BF48-A08D-2188F79EF9A6}" sibTransId="{166D8CAB-D408-1242-A3FB-BB991A86141A}"/>
    <dgm:cxn modelId="{C01DF3A8-97E5-F94A-8B54-5F38918C4B9E}" type="presOf" srcId="{FE8C314F-7790-D246-9935-2143321CD912}" destId="{A33D57F0-F8FF-524A-805B-3A8300EA2FF5}" srcOrd="1" destOrd="0" presId="urn:microsoft.com/office/officeart/2005/8/layout/target3"/>
    <dgm:cxn modelId="{074FA0C1-A3A4-F249-8A0A-4FA52839811C}" srcId="{6E078685-23D3-4F44-A5F2-9075B7BDA6BD}" destId="{76C5A7CF-BA24-1F44-B503-6F2F839D8769}" srcOrd="3" destOrd="0" parTransId="{E1E09C7A-C72B-DC41-92E4-9B2BD46E096D}" sibTransId="{AACEA48D-B6D1-A545-BBD2-F0EF02D15340}"/>
    <dgm:cxn modelId="{7FD060C3-0E46-1544-84E9-564826BFE7B2}" type="presOf" srcId="{7146BAB7-F540-8D4B-A942-4549958B99B0}" destId="{9C76705A-3C57-C441-B51E-B8B3638E1ED4}" srcOrd="0" destOrd="0" presId="urn:microsoft.com/office/officeart/2005/8/layout/target3"/>
    <dgm:cxn modelId="{573AC1D2-4502-524C-9F78-F89F8A5867DC}" type="presOf" srcId="{033B7825-C90B-4A4F-9B59-03D478657A01}" destId="{78ADD0F1-B79A-4D46-80B3-805BBC7A0CF9}" srcOrd="0" destOrd="0" presId="urn:microsoft.com/office/officeart/2005/8/layout/target3"/>
    <dgm:cxn modelId="{1411D0E6-1439-934D-8D13-92DCE435DCFA}" srcId="{6E078685-23D3-4F44-A5F2-9075B7BDA6BD}" destId="{FE8C314F-7790-D246-9935-2143321CD912}" srcOrd="0" destOrd="0" parTransId="{8B132E0F-ADF4-CD49-BA39-76CE1D20B05E}" sibTransId="{E35DFB37-E1D5-4449-99ED-EAE22409E19C}"/>
    <dgm:cxn modelId="{CE148FF6-7C26-214C-B589-E9B327BF1C93}" srcId="{6E078685-23D3-4F44-A5F2-9075B7BDA6BD}" destId="{033B7825-C90B-4A4F-9B59-03D478657A01}" srcOrd="1" destOrd="0" parTransId="{D64D954D-F489-0645-AFD8-BE0AB0EA4E78}" sibTransId="{11B0B974-FE2A-CF4F-97C1-A9B270AC8F8C}"/>
    <dgm:cxn modelId="{75530112-496F-AC45-A578-BC49B6021384}" type="presParOf" srcId="{41229631-ADD0-7C44-95C7-7F31C9DF48D9}" destId="{0D9CDA26-1AC9-EC4A-B1AD-E98CF55E743B}" srcOrd="0" destOrd="0" presId="urn:microsoft.com/office/officeart/2005/8/layout/target3"/>
    <dgm:cxn modelId="{B75AE4C4-9CC7-984F-8F5D-AAC982A55330}" type="presParOf" srcId="{41229631-ADD0-7C44-95C7-7F31C9DF48D9}" destId="{320CC0B6-A55D-0B48-909B-F7A1CEB0588B}" srcOrd="1" destOrd="0" presId="urn:microsoft.com/office/officeart/2005/8/layout/target3"/>
    <dgm:cxn modelId="{7D626FAB-C497-0046-9655-30BC63E63011}" type="presParOf" srcId="{41229631-ADD0-7C44-95C7-7F31C9DF48D9}" destId="{987C9BFA-1925-BE45-83BE-0A48B80D44DE}" srcOrd="2" destOrd="0" presId="urn:microsoft.com/office/officeart/2005/8/layout/target3"/>
    <dgm:cxn modelId="{68BC0D3B-E27F-C845-B0FE-5330A807C5A7}" type="presParOf" srcId="{41229631-ADD0-7C44-95C7-7F31C9DF48D9}" destId="{6CB1D0AF-A2A7-3341-BFFD-1113075F64EE}" srcOrd="3" destOrd="0" presId="urn:microsoft.com/office/officeart/2005/8/layout/target3"/>
    <dgm:cxn modelId="{77D0D14A-BDE9-AC48-A18F-1E3D5709B584}" type="presParOf" srcId="{41229631-ADD0-7C44-95C7-7F31C9DF48D9}" destId="{6692077B-F2FD-CF40-B6AE-9EB1F5C25AC4}" srcOrd="4" destOrd="0" presId="urn:microsoft.com/office/officeart/2005/8/layout/target3"/>
    <dgm:cxn modelId="{06F850AD-D40D-F54B-B481-CC3B17988FCA}" type="presParOf" srcId="{41229631-ADD0-7C44-95C7-7F31C9DF48D9}" destId="{78ADD0F1-B79A-4D46-80B3-805BBC7A0CF9}" srcOrd="5" destOrd="0" presId="urn:microsoft.com/office/officeart/2005/8/layout/target3"/>
    <dgm:cxn modelId="{945A09A6-CD80-114A-A712-347BAEDBEBDC}" type="presParOf" srcId="{41229631-ADD0-7C44-95C7-7F31C9DF48D9}" destId="{611831F9-6998-3346-A525-850392D725A0}" srcOrd="6" destOrd="0" presId="urn:microsoft.com/office/officeart/2005/8/layout/target3"/>
    <dgm:cxn modelId="{29A3B2BE-6792-AB4D-9059-42886A2D653A}" type="presParOf" srcId="{41229631-ADD0-7C44-95C7-7F31C9DF48D9}" destId="{DC64AAA7-B81D-D243-8451-1542963790A7}" srcOrd="7" destOrd="0" presId="urn:microsoft.com/office/officeart/2005/8/layout/target3"/>
    <dgm:cxn modelId="{77C050F6-D8DC-B04F-84D2-6A39604FAB6C}" type="presParOf" srcId="{41229631-ADD0-7C44-95C7-7F31C9DF48D9}" destId="{9C76705A-3C57-C441-B51E-B8B3638E1ED4}" srcOrd="8" destOrd="0" presId="urn:microsoft.com/office/officeart/2005/8/layout/target3"/>
    <dgm:cxn modelId="{51E5A233-9CB1-E74C-8BDA-433B26F60989}" type="presParOf" srcId="{41229631-ADD0-7C44-95C7-7F31C9DF48D9}" destId="{DA0E3AC8-754E-784B-86FE-BC2B03DD449D}" srcOrd="9" destOrd="0" presId="urn:microsoft.com/office/officeart/2005/8/layout/target3"/>
    <dgm:cxn modelId="{88E45C58-A828-3E4D-AA5E-84707C3B2A08}" type="presParOf" srcId="{41229631-ADD0-7C44-95C7-7F31C9DF48D9}" destId="{ADD9EA92-D0DA-CB41-9397-876ECAF3C468}" srcOrd="10" destOrd="0" presId="urn:microsoft.com/office/officeart/2005/8/layout/target3"/>
    <dgm:cxn modelId="{108C1A93-2310-7D4F-A166-64414BFA5C76}" type="presParOf" srcId="{41229631-ADD0-7C44-95C7-7F31C9DF48D9}" destId="{25B69070-6D77-4144-B697-251D70A2D55F}" srcOrd="11" destOrd="0" presId="urn:microsoft.com/office/officeart/2005/8/layout/target3"/>
    <dgm:cxn modelId="{7E2B073F-A508-4D4A-9A0C-357238F68C4D}" type="presParOf" srcId="{41229631-ADD0-7C44-95C7-7F31C9DF48D9}" destId="{9B58ED2F-4037-904B-9C56-56D40F51EB1E}" srcOrd="12" destOrd="0" presId="urn:microsoft.com/office/officeart/2005/8/layout/target3"/>
    <dgm:cxn modelId="{714D9227-2AE9-704B-AEF7-0375A8F2AEEB}" type="presParOf" srcId="{41229631-ADD0-7C44-95C7-7F31C9DF48D9}" destId="{89C2459D-9BFA-9145-99DD-1091E4A865DC}" srcOrd="13" destOrd="0" presId="urn:microsoft.com/office/officeart/2005/8/layout/target3"/>
    <dgm:cxn modelId="{21914891-8908-7B44-9F27-66E9EC190B53}" type="presParOf" srcId="{41229631-ADD0-7C44-95C7-7F31C9DF48D9}" destId="{1C33A040-4056-904B-B61F-99919ADE4EEE}" srcOrd="14" destOrd="0" presId="urn:microsoft.com/office/officeart/2005/8/layout/target3"/>
    <dgm:cxn modelId="{A816A3E6-6BE9-9243-A87B-7435634CA7DB}" type="presParOf" srcId="{41229631-ADD0-7C44-95C7-7F31C9DF48D9}" destId="{A33D57F0-F8FF-524A-805B-3A8300EA2FF5}" srcOrd="15" destOrd="0" presId="urn:microsoft.com/office/officeart/2005/8/layout/target3"/>
    <dgm:cxn modelId="{04E8A75C-5A00-DD45-99C3-77B00116168A}" type="presParOf" srcId="{41229631-ADD0-7C44-95C7-7F31C9DF48D9}" destId="{B67A7FCD-1C9E-0345-AF72-9108825650F4}" srcOrd="16" destOrd="0" presId="urn:microsoft.com/office/officeart/2005/8/layout/target3"/>
    <dgm:cxn modelId="{F57F9101-E325-D641-9D0E-7E123405D012}" type="presParOf" srcId="{41229631-ADD0-7C44-95C7-7F31C9DF48D9}" destId="{D64529EC-CBFD-D444-86F7-55A5DA5AC19E}" srcOrd="17" destOrd="0" presId="urn:microsoft.com/office/officeart/2005/8/layout/target3"/>
    <dgm:cxn modelId="{DCBE4111-1D8E-7A4D-A4A2-DB250FC2CC25}" type="presParOf" srcId="{41229631-ADD0-7C44-95C7-7F31C9DF48D9}" destId="{A8639645-1C12-4A4F-8708-E888D25E2F7F}" srcOrd="18" destOrd="0" presId="urn:microsoft.com/office/officeart/2005/8/layout/target3"/>
    <dgm:cxn modelId="{03C72BD5-252D-B24E-BFD6-A904E3A470B6}" type="presParOf" srcId="{41229631-ADD0-7C44-95C7-7F31C9DF48D9}" destId="{EBCEC51B-8CCB-3F49-9A9A-BEBD7971FD4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A4F6F1-9530-F44D-B29D-F5DE8767C549}" type="doc">
      <dgm:prSet loTypeId="urn:microsoft.com/office/officeart/2005/8/layout/vList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B22A6F-6B99-FD47-A60B-8FB052113DF4}">
      <dgm:prSet phldrT="[Text]" custT="1"/>
      <dgm:spPr/>
      <dgm:t>
        <a:bodyPr/>
        <a:lstStyle/>
        <a:p>
          <a:pPr>
            <a:buNone/>
          </a:pPr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 “Робот” или “</a:t>
          </a:r>
          <a:r>
            <a:rPr lang="bg-BG" sz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спайдер</a:t>
          </a:r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en-GB" sz="1200" dirty="0"/>
        </a:p>
      </dgm:t>
    </dgm:pt>
    <dgm:pt modelId="{36E28DD5-E8A4-4C43-811A-A26A73CC07FF}" type="parTrans" cxnId="{59257BE6-6F77-5343-BE3F-5DEA86E66121}">
      <dgm:prSet/>
      <dgm:spPr/>
      <dgm:t>
        <a:bodyPr/>
        <a:lstStyle/>
        <a:p>
          <a:endParaRPr lang="en-GB" sz="1200"/>
        </a:p>
      </dgm:t>
    </dgm:pt>
    <dgm:pt modelId="{30C718F5-1425-3340-98F5-C7071CD330DE}" type="sibTrans" cxnId="{59257BE6-6F77-5343-BE3F-5DEA86E66121}">
      <dgm:prSet/>
      <dgm:spPr/>
      <dgm:t>
        <a:bodyPr/>
        <a:lstStyle/>
        <a:p>
          <a:endParaRPr lang="en-GB" sz="1200"/>
        </a:p>
      </dgm:t>
    </dgm:pt>
    <dgm:pt modelId="{A70A6EC7-8524-6F45-9504-91105415CB69}">
      <dgm:prSet custT="1"/>
      <dgm:spPr/>
      <dgm:t>
        <a:bodyPr/>
        <a:lstStyle/>
        <a:p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 Индекс или база данни, </a:t>
          </a:r>
          <a:endParaRPr lang="en-GB" sz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8BEC9-8707-C24B-AD66-F866738C3BB6}" type="parTrans" cxnId="{DD0BDEBD-8986-5342-A59D-5BFFB089B97A}">
      <dgm:prSet/>
      <dgm:spPr/>
      <dgm:t>
        <a:bodyPr/>
        <a:lstStyle/>
        <a:p>
          <a:endParaRPr lang="en-GB" sz="1200"/>
        </a:p>
      </dgm:t>
    </dgm:pt>
    <dgm:pt modelId="{75761263-533B-0940-8593-895F3E05E011}" type="sibTrans" cxnId="{DD0BDEBD-8986-5342-A59D-5BFFB089B97A}">
      <dgm:prSet/>
      <dgm:spPr/>
      <dgm:t>
        <a:bodyPr/>
        <a:lstStyle/>
        <a:p>
          <a:endParaRPr lang="en-GB" sz="1200"/>
        </a:p>
      </dgm:t>
    </dgm:pt>
    <dgm:pt modelId="{119E14E4-B589-7C49-850E-EF14533CF85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Периодично обхожда хиляди уеб сървъри  в събиране на сведения за нови информационни ресурси и на изменения на съществуващите. </a:t>
          </a:r>
          <a:endParaRPr lang="en-GB" sz="1200" dirty="0"/>
        </a:p>
      </dgm:t>
    </dgm:pt>
    <dgm:pt modelId="{D00C1FCB-E60B-6747-8F99-2AEB8E287E51}" type="parTrans" cxnId="{C62E3625-904F-F641-8FF7-B17269D9CEFB}">
      <dgm:prSet/>
      <dgm:spPr/>
      <dgm:t>
        <a:bodyPr/>
        <a:lstStyle/>
        <a:p>
          <a:endParaRPr lang="en-GB" sz="1200"/>
        </a:p>
      </dgm:t>
    </dgm:pt>
    <dgm:pt modelId="{96DD94D4-3F7B-0444-9387-5F2CC4DCD006}" type="sibTrans" cxnId="{C62E3625-904F-F641-8FF7-B17269D9CEFB}">
      <dgm:prSet/>
      <dgm:spPr/>
      <dgm:t>
        <a:bodyPr/>
        <a:lstStyle/>
        <a:p>
          <a:endParaRPr lang="en-GB" sz="1200"/>
        </a:p>
      </dgm:t>
    </dgm:pt>
    <dgm:pt modelId="{D4A9D2D8-7A33-124C-802E-BF95C20AF671}">
      <dgm:prSet custT="1"/>
      <dgm:spPr/>
      <dgm:t>
        <a:bodyPr/>
        <a:lstStyle/>
        <a:p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Съдържаща копие от всяка страница (пълния текст или сведения за заглавие, ключови термини и др. Информация), обходена от робота. </a:t>
          </a:r>
          <a:endParaRPr lang="en-GB" sz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2F427-7E2E-EE41-B2B2-68C941C2BEA4}" type="parTrans" cxnId="{853546BB-9A9F-884C-8DAE-CFCE2EB18117}">
      <dgm:prSet/>
      <dgm:spPr/>
      <dgm:t>
        <a:bodyPr/>
        <a:lstStyle/>
        <a:p>
          <a:endParaRPr lang="en-GB" sz="1200"/>
        </a:p>
      </dgm:t>
    </dgm:pt>
    <dgm:pt modelId="{1959FEB0-DB70-8042-AA9E-D562951309CF}" type="sibTrans" cxnId="{853546BB-9A9F-884C-8DAE-CFCE2EB18117}">
      <dgm:prSet/>
      <dgm:spPr/>
      <dgm:t>
        <a:bodyPr/>
        <a:lstStyle/>
        <a:p>
          <a:endParaRPr lang="en-GB" sz="1200"/>
        </a:p>
      </dgm:t>
    </dgm:pt>
    <dgm:pt modelId="{C4E7BC1F-FB6E-5D48-B86D-6268EBA586A4}">
      <dgm:prSet custT="1"/>
      <dgm:spPr/>
      <dgm:t>
        <a:bodyPr/>
        <a:lstStyle/>
        <a:p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Роботите регистрират само заглавие, </a:t>
          </a:r>
          <a:r>
            <a:rPr lang="bg-BG" sz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подзаглавни</a:t>
          </a:r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данни, анотации,  или първите няколко реда от текста, които носят информация за темата на документа. </a:t>
          </a:r>
          <a:endParaRPr lang="en-GB" sz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28609-5ED5-C341-B842-6A23A9E970E1}" type="parTrans" cxnId="{DDC9A3C5-80F5-0948-A76C-47B3EF0FC434}">
      <dgm:prSet/>
      <dgm:spPr/>
      <dgm:t>
        <a:bodyPr/>
        <a:lstStyle/>
        <a:p>
          <a:endParaRPr lang="en-GB" sz="1200"/>
        </a:p>
      </dgm:t>
    </dgm:pt>
    <dgm:pt modelId="{DF12D1DA-49D4-D441-A1D9-106B3D52CA11}" type="sibTrans" cxnId="{DDC9A3C5-80F5-0948-A76C-47B3EF0FC434}">
      <dgm:prSet/>
      <dgm:spPr/>
      <dgm:t>
        <a:bodyPr/>
        <a:lstStyle/>
        <a:p>
          <a:endParaRPr lang="en-GB" sz="1200"/>
        </a:p>
      </dgm:t>
    </dgm:pt>
    <dgm:pt modelId="{4AB74249-5823-E34A-AD54-DBF2CF70C046}">
      <dgm:prSet custT="1"/>
      <dgm:spPr/>
      <dgm:t>
        <a:bodyPr/>
        <a:lstStyle/>
        <a:p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Подреждането </a:t>
          </a:r>
          <a:r>
            <a:rPr lang="en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 резултатите</a:t>
          </a:r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става  според честотата на срещане на думите от запитването или по честота на посещаемост от други потребители и по брой на направени хипервръзки към тях. </a:t>
          </a:r>
          <a:endParaRPr lang="bg-BG" sz="1200" dirty="0"/>
        </a:p>
      </dgm:t>
    </dgm:pt>
    <dgm:pt modelId="{AB56C4D7-2281-8F4A-914D-D6EF072D5F78}" type="parTrans" cxnId="{CAA2DDFA-024B-DC45-B33F-694CBBC69FE8}">
      <dgm:prSet/>
      <dgm:spPr/>
      <dgm:t>
        <a:bodyPr/>
        <a:lstStyle/>
        <a:p>
          <a:endParaRPr lang="en-GB" sz="1200"/>
        </a:p>
      </dgm:t>
    </dgm:pt>
    <dgm:pt modelId="{A95E4E3B-E920-0B43-BEA9-B1022B187209}" type="sibTrans" cxnId="{CAA2DDFA-024B-DC45-B33F-694CBBC69FE8}">
      <dgm:prSet/>
      <dgm:spPr/>
      <dgm:t>
        <a:bodyPr/>
        <a:lstStyle/>
        <a:p>
          <a:endParaRPr lang="en-GB" sz="1200"/>
        </a:p>
      </dgm:t>
    </dgm:pt>
    <dgm:pt modelId="{E3A7588E-1E6B-1A49-A576-A6D74263664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Прави списък на всички линкове в даден уеб сайт, като след време го актуализира.</a:t>
          </a:r>
          <a:endParaRPr lang="en-GB" sz="1200" dirty="0"/>
        </a:p>
      </dgm:t>
    </dgm:pt>
    <dgm:pt modelId="{DD518A48-8358-1D45-92BF-D4F47ED15975}" type="parTrans" cxnId="{F36C78D1-EC8B-AD42-934D-F391581F6946}">
      <dgm:prSet/>
      <dgm:spPr/>
      <dgm:t>
        <a:bodyPr/>
        <a:lstStyle/>
        <a:p>
          <a:endParaRPr lang="en-GB" sz="1200"/>
        </a:p>
      </dgm:t>
    </dgm:pt>
    <dgm:pt modelId="{990AB9BA-A494-6440-9506-AE2AACD1BC72}" type="sibTrans" cxnId="{F36C78D1-EC8B-AD42-934D-F391581F6946}">
      <dgm:prSet/>
      <dgm:spPr/>
      <dgm:t>
        <a:bodyPr/>
        <a:lstStyle/>
        <a:p>
          <a:endParaRPr lang="en-GB" sz="1200"/>
        </a:p>
      </dgm:t>
    </dgm:pt>
    <dgm:pt modelId="{E98DDA8F-202F-AF48-85A0-5D44932102B9}">
      <dgm:prSet custT="1"/>
      <dgm:spPr/>
      <dgm:t>
        <a:bodyPr/>
        <a:lstStyle/>
        <a:p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Индексират пълния текст на документа, т.</a:t>
          </a:r>
          <a:r>
            <a:rPr lang="en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bg-BG" sz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сяка</a:t>
          </a:r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дума от този текст може да бъде търсеща</a:t>
          </a:r>
          <a:endParaRPr lang="en-GB" sz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3F753-880B-FD42-AD38-C2F45C98F09D}" type="parTrans" cxnId="{B1A91B81-936B-8340-97D2-50C148113351}">
      <dgm:prSet/>
      <dgm:spPr/>
      <dgm:t>
        <a:bodyPr/>
        <a:lstStyle/>
        <a:p>
          <a:endParaRPr lang="en-GB" sz="1200"/>
        </a:p>
      </dgm:t>
    </dgm:pt>
    <dgm:pt modelId="{829B03AE-915A-2A4B-A6D2-E57E27FBB8BE}" type="sibTrans" cxnId="{B1A91B81-936B-8340-97D2-50C148113351}">
      <dgm:prSet/>
      <dgm:spPr/>
      <dgm:t>
        <a:bodyPr/>
        <a:lstStyle/>
        <a:p>
          <a:endParaRPr lang="en-GB" sz="1200"/>
        </a:p>
      </dgm:t>
    </dgm:pt>
    <dgm:pt modelId="{AF159F03-E45F-1E4C-9435-118D52C80D85}">
      <dgm:prSet custT="1"/>
      <dgm:spPr/>
      <dgm:t>
        <a:bodyPr/>
        <a:lstStyle/>
        <a:p>
          <a:r>
            <a:rPr lang="en-GB" sz="1200" dirty="0"/>
            <a:t>3. </a:t>
          </a:r>
          <a:r>
            <a:rPr lang="en-GB" sz="1200" dirty="0" err="1"/>
            <a:t>Видове</a:t>
          </a:r>
          <a:r>
            <a:rPr lang="en-GB" sz="1200" dirty="0"/>
            <a:t> </a:t>
          </a:r>
          <a:r>
            <a:rPr lang="en-GB" sz="1200" dirty="0" err="1"/>
            <a:t>търсачки</a:t>
          </a:r>
          <a:endParaRPr lang="en-GB" sz="1200" dirty="0"/>
        </a:p>
      </dgm:t>
    </dgm:pt>
    <dgm:pt modelId="{E43A90D8-3BC3-E545-A8E4-1D87D5DEED1A}" type="parTrans" cxnId="{DCDF1873-DD2E-2F45-92F7-AB9497919703}">
      <dgm:prSet/>
      <dgm:spPr/>
      <dgm:t>
        <a:bodyPr/>
        <a:lstStyle/>
        <a:p>
          <a:endParaRPr lang="en-GB" sz="1200"/>
        </a:p>
      </dgm:t>
    </dgm:pt>
    <dgm:pt modelId="{C56BF4C6-A6DC-8C4F-B827-7C5589BD3EBA}" type="sibTrans" cxnId="{DCDF1873-DD2E-2F45-92F7-AB9497919703}">
      <dgm:prSet/>
      <dgm:spPr/>
      <dgm:t>
        <a:bodyPr/>
        <a:lstStyle/>
        <a:p>
          <a:endParaRPr lang="en-GB" sz="1200"/>
        </a:p>
      </dgm:t>
    </dgm:pt>
    <dgm:pt modelId="{74C9F4A2-8715-DE4A-A7AC-844C012E5D95}">
      <dgm:prSet custT="1"/>
      <dgm:spPr/>
      <dgm:t>
        <a:bodyPr/>
        <a:lstStyle/>
        <a:p>
          <a:r>
            <a:rPr lang="en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Механизъм за търсене </a:t>
          </a:r>
          <a:endParaRPr lang="en-GB" sz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0F9C3-476D-7940-B1AA-C43E66D0441B}" type="parTrans" cxnId="{2248C8CB-4C9E-8346-9BC8-3DF39C2DD857}">
      <dgm:prSet/>
      <dgm:spPr/>
      <dgm:t>
        <a:bodyPr/>
        <a:lstStyle/>
        <a:p>
          <a:endParaRPr lang="en-GB" sz="1200"/>
        </a:p>
      </dgm:t>
    </dgm:pt>
    <dgm:pt modelId="{51C8DCCD-FFE2-6548-BE6F-88402E6AB309}" type="sibTrans" cxnId="{2248C8CB-4C9E-8346-9BC8-3DF39C2DD857}">
      <dgm:prSet/>
      <dgm:spPr/>
      <dgm:t>
        <a:bodyPr/>
        <a:lstStyle/>
        <a:p>
          <a:endParaRPr lang="en-GB" sz="1200"/>
        </a:p>
      </dgm:t>
    </dgm:pt>
    <dgm:pt modelId="{BA992808-E2F3-9142-B6A5-53C500AAD31B}">
      <dgm:prSet custT="1"/>
      <dgm:spPr/>
      <dgm:t>
        <a:bodyPr/>
        <a:lstStyle/>
        <a:p>
          <a:r>
            <a:rPr lang="bg-BG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Най-отгоре в списъка ще появят най-популярните и посещавани сайтове, към които са направени най-много препратки. </a:t>
          </a:r>
          <a:endParaRPr lang="bg-BG" sz="1200" dirty="0"/>
        </a:p>
      </dgm:t>
    </dgm:pt>
    <dgm:pt modelId="{7CB0912E-CCD6-D74C-9607-83F1D17C277F}" type="parTrans" cxnId="{6EC86C1D-A834-F64E-A910-B4902D09C2C7}">
      <dgm:prSet/>
      <dgm:spPr/>
      <dgm:t>
        <a:bodyPr/>
        <a:lstStyle/>
        <a:p>
          <a:endParaRPr lang="en-GB" sz="1200"/>
        </a:p>
      </dgm:t>
    </dgm:pt>
    <dgm:pt modelId="{74A3BB3E-E57E-BE4D-B6F5-E7B8C0E8B3CC}" type="sibTrans" cxnId="{6EC86C1D-A834-F64E-A910-B4902D09C2C7}">
      <dgm:prSet/>
      <dgm:spPr/>
      <dgm:t>
        <a:bodyPr/>
        <a:lstStyle/>
        <a:p>
          <a:endParaRPr lang="en-GB" sz="1200"/>
        </a:p>
      </dgm:t>
    </dgm:pt>
    <dgm:pt modelId="{5B43C29E-642F-4742-993E-A5E8607CCB42}" type="pres">
      <dgm:prSet presAssocID="{1EA4F6F1-9530-F44D-B29D-F5DE8767C549}" presName="linear" presStyleCnt="0">
        <dgm:presLayoutVars>
          <dgm:animLvl val="lvl"/>
          <dgm:resizeHandles val="exact"/>
        </dgm:presLayoutVars>
      </dgm:prSet>
      <dgm:spPr/>
    </dgm:pt>
    <dgm:pt modelId="{C102031D-1D7F-A24D-B7F7-42EAD5349D31}" type="pres">
      <dgm:prSet presAssocID="{7DB22A6F-6B99-FD47-A60B-8FB052113DF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B1CE8B-99F0-7B4C-8564-B86B285E3B0B}" type="pres">
      <dgm:prSet presAssocID="{7DB22A6F-6B99-FD47-A60B-8FB052113DF4}" presName="childText" presStyleLbl="revTx" presStyleIdx="0" presStyleCnt="4">
        <dgm:presLayoutVars>
          <dgm:bulletEnabled val="1"/>
        </dgm:presLayoutVars>
      </dgm:prSet>
      <dgm:spPr/>
    </dgm:pt>
    <dgm:pt modelId="{019D8DAA-C7F0-574B-A6D0-0D6BE2643847}" type="pres">
      <dgm:prSet presAssocID="{A70A6EC7-8524-6F45-9504-91105415CB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A89F612-EE3C-7348-8D96-C2953D1A4823}" type="pres">
      <dgm:prSet presAssocID="{A70A6EC7-8524-6F45-9504-91105415CB69}" presName="childText" presStyleLbl="revTx" presStyleIdx="1" presStyleCnt="4">
        <dgm:presLayoutVars>
          <dgm:bulletEnabled val="1"/>
        </dgm:presLayoutVars>
      </dgm:prSet>
      <dgm:spPr/>
    </dgm:pt>
    <dgm:pt modelId="{48D97D00-84C2-2E4A-AA2D-A096C43E8675}" type="pres">
      <dgm:prSet presAssocID="{AF159F03-E45F-1E4C-9435-118D52C80D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5B4EC44-6232-3745-98FD-F448AEEDDF14}" type="pres">
      <dgm:prSet presAssocID="{AF159F03-E45F-1E4C-9435-118D52C80D85}" presName="childText" presStyleLbl="revTx" presStyleIdx="2" presStyleCnt="4">
        <dgm:presLayoutVars>
          <dgm:bulletEnabled val="1"/>
        </dgm:presLayoutVars>
      </dgm:prSet>
      <dgm:spPr/>
    </dgm:pt>
    <dgm:pt modelId="{33394F2D-E38F-EE46-A431-E29E81B66425}" type="pres">
      <dgm:prSet presAssocID="{74C9F4A2-8715-DE4A-A7AC-844C012E5D9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2FDD6AC-AA5E-3545-8F90-9D940CAF4A9E}" type="pres">
      <dgm:prSet presAssocID="{74C9F4A2-8715-DE4A-A7AC-844C012E5D9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CD34C01-BDC4-6540-86D5-B45A3CE71C9C}" type="presOf" srcId="{AF159F03-E45F-1E4C-9435-118D52C80D85}" destId="{48D97D00-84C2-2E4A-AA2D-A096C43E8675}" srcOrd="0" destOrd="0" presId="urn:microsoft.com/office/officeart/2005/8/layout/vList2"/>
    <dgm:cxn modelId="{817F8F08-0A1F-424D-B2AE-571C3BD74D3C}" type="presOf" srcId="{E98DDA8F-202F-AF48-85A0-5D44932102B9}" destId="{55B4EC44-6232-3745-98FD-F448AEEDDF14}" srcOrd="0" destOrd="0" presId="urn:microsoft.com/office/officeart/2005/8/layout/vList2"/>
    <dgm:cxn modelId="{3C396E0D-E93F-7640-B0CD-A14719DFBEAB}" type="presOf" srcId="{1EA4F6F1-9530-F44D-B29D-F5DE8767C549}" destId="{5B43C29E-642F-4742-993E-A5E8607CCB42}" srcOrd="0" destOrd="0" presId="urn:microsoft.com/office/officeart/2005/8/layout/vList2"/>
    <dgm:cxn modelId="{6EC86C1D-A834-F64E-A910-B4902D09C2C7}" srcId="{74C9F4A2-8715-DE4A-A7AC-844C012E5D95}" destId="{BA992808-E2F3-9142-B6A5-53C500AAD31B}" srcOrd="1" destOrd="0" parTransId="{7CB0912E-CCD6-D74C-9607-83F1D17C277F}" sibTransId="{74A3BB3E-E57E-BE4D-B6F5-E7B8C0E8B3CC}"/>
    <dgm:cxn modelId="{C62E3625-904F-F641-8FF7-B17269D9CEFB}" srcId="{7DB22A6F-6B99-FD47-A60B-8FB052113DF4}" destId="{119E14E4-B589-7C49-850E-EF14533CF85D}" srcOrd="0" destOrd="0" parTransId="{D00C1FCB-E60B-6747-8F99-2AEB8E287E51}" sibTransId="{96DD94D4-3F7B-0444-9387-5F2CC4DCD006}"/>
    <dgm:cxn modelId="{92D38939-B9B2-FC4C-BAAF-DFA0D0F8B9A7}" type="presOf" srcId="{119E14E4-B589-7C49-850E-EF14533CF85D}" destId="{03B1CE8B-99F0-7B4C-8564-B86B285E3B0B}" srcOrd="0" destOrd="0" presId="urn:microsoft.com/office/officeart/2005/8/layout/vList2"/>
    <dgm:cxn modelId="{7B8FE942-BF72-DE46-B77E-1D3F41C36BF3}" type="presOf" srcId="{E3A7588E-1E6B-1A49-A576-A6D74263664B}" destId="{03B1CE8B-99F0-7B4C-8564-B86B285E3B0B}" srcOrd="0" destOrd="1" presId="urn:microsoft.com/office/officeart/2005/8/layout/vList2"/>
    <dgm:cxn modelId="{3CBBB86E-6C9D-D54B-AFF7-87CED292EFEA}" type="presOf" srcId="{A70A6EC7-8524-6F45-9504-91105415CB69}" destId="{019D8DAA-C7F0-574B-A6D0-0D6BE2643847}" srcOrd="0" destOrd="0" presId="urn:microsoft.com/office/officeart/2005/8/layout/vList2"/>
    <dgm:cxn modelId="{C7E3BF6F-4465-DF40-8E5C-E42593F95E5C}" type="presOf" srcId="{BA992808-E2F3-9142-B6A5-53C500AAD31B}" destId="{32FDD6AC-AA5E-3545-8F90-9D940CAF4A9E}" srcOrd="0" destOrd="1" presId="urn:microsoft.com/office/officeart/2005/8/layout/vList2"/>
    <dgm:cxn modelId="{DCDF1873-DD2E-2F45-92F7-AB9497919703}" srcId="{1EA4F6F1-9530-F44D-B29D-F5DE8767C549}" destId="{AF159F03-E45F-1E4C-9435-118D52C80D85}" srcOrd="2" destOrd="0" parTransId="{E43A90D8-3BC3-E545-A8E4-1D87D5DEED1A}" sibTransId="{C56BF4C6-A6DC-8C4F-B827-7C5589BD3EBA}"/>
    <dgm:cxn modelId="{46D30C74-FC08-644B-A502-734DE3AC4906}" type="presOf" srcId="{74C9F4A2-8715-DE4A-A7AC-844C012E5D95}" destId="{33394F2D-E38F-EE46-A431-E29E81B66425}" srcOrd="0" destOrd="0" presId="urn:microsoft.com/office/officeart/2005/8/layout/vList2"/>
    <dgm:cxn modelId="{3780277C-1636-A44F-9D19-F6A5212192BA}" type="presOf" srcId="{D4A9D2D8-7A33-124C-802E-BF95C20AF671}" destId="{6A89F612-EE3C-7348-8D96-C2953D1A4823}" srcOrd="0" destOrd="0" presId="urn:microsoft.com/office/officeart/2005/8/layout/vList2"/>
    <dgm:cxn modelId="{B1A91B81-936B-8340-97D2-50C148113351}" srcId="{AF159F03-E45F-1E4C-9435-118D52C80D85}" destId="{E98DDA8F-202F-AF48-85A0-5D44932102B9}" srcOrd="0" destOrd="0" parTransId="{CC43F753-880B-FD42-AD38-C2F45C98F09D}" sibTransId="{829B03AE-915A-2A4B-A6D2-E57E27FBB8BE}"/>
    <dgm:cxn modelId="{30D0EFA6-A58A-B84F-9732-7A46308E3840}" type="presOf" srcId="{C4E7BC1F-FB6E-5D48-B86D-6268EBA586A4}" destId="{55B4EC44-6232-3745-98FD-F448AEEDDF14}" srcOrd="0" destOrd="1" presId="urn:microsoft.com/office/officeart/2005/8/layout/vList2"/>
    <dgm:cxn modelId="{E9E38DB5-C477-2D4F-8DF0-E7BC90DCB8B5}" type="presOf" srcId="{7DB22A6F-6B99-FD47-A60B-8FB052113DF4}" destId="{C102031D-1D7F-A24D-B7F7-42EAD5349D31}" srcOrd="0" destOrd="0" presId="urn:microsoft.com/office/officeart/2005/8/layout/vList2"/>
    <dgm:cxn modelId="{853546BB-9A9F-884C-8DAE-CFCE2EB18117}" srcId="{A70A6EC7-8524-6F45-9504-91105415CB69}" destId="{D4A9D2D8-7A33-124C-802E-BF95C20AF671}" srcOrd="0" destOrd="0" parTransId="{1662F427-7E2E-EE41-B2B2-68C941C2BEA4}" sibTransId="{1959FEB0-DB70-8042-AA9E-D562951309CF}"/>
    <dgm:cxn modelId="{DD0BDEBD-8986-5342-A59D-5BFFB089B97A}" srcId="{1EA4F6F1-9530-F44D-B29D-F5DE8767C549}" destId="{A70A6EC7-8524-6F45-9504-91105415CB69}" srcOrd="1" destOrd="0" parTransId="{FF98BEC9-8707-C24B-AD66-F866738C3BB6}" sibTransId="{75761263-533B-0940-8593-895F3E05E011}"/>
    <dgm:cxn modelId="{DDC9A3C5-80F5-0948-A76C-47B3EF0FC434}" srcId="{AF159F03-E45F-1E4C-9435-118D52C80D85}" destId="{C4E7BC1F-FB6E-5D48-B86D-6268EBA586A4}" srcOrd="1" destOrd="0" parTransId="{F2A28609-5ED5-C341-B842-6A23A9E970E1}" sibTransId="{DF12D1DA-49D4-D441-A1D9-106B3D52CA11}"/>
    <dgm:cxn modelId="{2248C8CB-4C9E-8346-9BC8-3DF39C2DD857}" srcId="{1EA4F6F1-9530-F44D-B29D-F5DE8767C549}" destId="{74C9F4A2-8715-DE4A-A7AC-844C012E5D95}" srcOrd="3" destOrd="0" parTransId="{55A0F9C3-476D-7940-B1AA-C43E66D0441B}" sibTransId="{51C8DCCD-FFE2-6548-BE6F-88402E6AB309}"/>
    <dgm:cxn modelId="{F36C78D1-EC8B-AD42-934D-F391581F6946}" srcId="{7DB22A6F-6B99-FD47-A60B-8FB052113DF4}" destId="{E3A7588E-1E6B-1A49-A576-A6D74263664B}" srcOrd="1" destOrd="0" parTransId="{DD518A48-8358-1D45-92BF-D4F47ED15975}" sibTransId="{990AB9BA-A494-6440-9506-AE2AACD1BC72}"/>
    <dgm:cxn modelId="{C80E96E2-6307-5D41-9CBF-F75404571963}" type="presOf" srcId="{4AB74249-5823-E34A-AD54-DBF2CF70C046}" destId="{32FDD6AC-AA5E-3545-8F90-9D940CAF4A9E}" srcOrd="0" destOrd="0" presId="urn:microsoft.com/office/officeart/2005/8/layout/vList2"/>
    <dgm:cxn modelId="{59257BE6-6F77-5343-BE3F-5DEA86E66121}" srcId="{1EA4F6F1-9530-F44D-B29D-F5DE8767C549}" destId="{7DB22A6F-6B99-FD47-A60B-8FB052113DF4}" srcOrd="0" destOrd="0" parTransId="{36E28DD5-E8A4-4C43-811A-A26A73CC07FF}" sibTransId="{30C718F5-1425-3340-98F5-C7071CD330DE}"/>
    <dgm:cxn modelId="{CAA2DDFA-024B-DC45-B33F-694CBBC69FE8}" srcId="{74C9F4A2-8715-DE4A-A7AC-844C012E5D95}" destId="{4AB74249-5823-E34A-AD54-DBF2CF70C046}" srcOrd="0" destOrd="0" parTransId="{AB56C4D7-2281-8F4A-914D-D6EF072D5F78}" sibTransId="{A95E4E3B-E920-0B43-BEA9-B1022B187209}"/>
    <dgm:cxn modelId="{5939E1C8-1C2A-9C42-ACBE-4D4BF4A1341E}" type="presParOf" srcId="{5B43C29E-642F-4742-993E-A5E8607CCB42}" destId="{C102031D-1D7F-A24D-B7F7-42EAD5349D31}" srcOrd="0" destOrd="0" presId="urn:microsoft.com/office/officeart/2005/8/layout/vList2"/>
    <dgm:cxn modelId="{EB0024E2-AAA5-8F45-A157-FF1FB1FFE134}" type="presParOf" srcId="{5B43C29E-642F-4742-993E-A5E8607CCB42}" destId="{03B1CE8B-99F0-7B4C-8564-B86B285E3B0B}" srcOrd="1" destOrd="0" presId="urn:microsoft.com/office/officeart/2005/8/layout/vList2"/>
    <dgm:cxn modelId="{C2DB3735-1B74-D243-9512-21F06E2372A0}" type="presParOf" srcId="{5B43C29E-642F-4742-993E-A5E8607CCB42}" destId="{019D8DAA-C7F0-574B-A6D0-0D6BE2643847}" srcOrd="2" destOrd="0" presId="urn:microsoft.com/office/officeart/2005/8/layout/vList2"/>
    <dgm:cxn modelId="{59A0E368-F075-B549-A00B-73662F50C726}" type="presParOf" srcId="{5B43C29E-642F-4742-993E-A5E8607CCB42}" destId="{6A89F612-EE3C-7348-8D96-C2953D1A4823}" srcOrd="3" destOrd="0" presId="urn:microsoft.com/office/officeart/2005/8/layout/vList2"/>
    <dgm:cxn modelId="{1EF357F2-CEA6-334B-B71D-6F5BCC7CE5C7}" type="presParOf" srcId="{5B43C29E-642F-4742-993E-A5E8607CCB42}" destId="{48D97D00-84C2-2E4A-AA2D-A096C43E8675}" srcOrd="4" destOrd="0" presId="urn:microsoft.com/office/officeart/2005/8/layout/vList2"/>
    <dgm:cxn modelId="{BF0DA10F-A77C-F544-8A76-B5462163C19E}" type="presParOf" srcId="{5B43C29E-642F-4742-993E-A5E8607CCB42}" destId="{55B4EC44-6232-3745-98FD-F448AEEDDF14}" srcOrd="5" destOrd="0" presId="urn:microsoft.com/office/officeart/2005/8/layout/vList2"/>
    <dgm:cxn modelId="{AABDD164-C13E-A14E-B503-9778AD2B3452}" type="presParOf" srcId="{5B43C29E-642F-4742-993E-A5E8607CCB42}" destId="{33394F2D-E38F-EE46-A431-E29E81B66425}" srcOrd="6" destOrd="0" presId="urn:microsoft.com/office/officeart/2005/8/layout/vList2"/>
    <dgm:cxn modelId="{967F8AC3-F15D-0D47-8E95-6715F6CDD975}" type="presParOf" srcId="{5B43C29E-642F-4742-993E-A5E8607CCB42}" destId="{32FDD6AC-AA5E-3545-8F90-9D940CAF4A9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4937895-1470-4FBB-92C3-581D5025D525}" type="doc">
      <dgm:prSet loTypeId="urn:microsoft.com/office/officeart/2005/8/layout/vList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1EA6F3-2255-45BF-9C6B-CA6B8F3B7736}">
      <dgm:prSet/>
      <dgm:spPr/>
      <dgm:t>
        <a:bodyPr/>
        <a:lstStyle/>
        <a:p>
          <a:r>
            <a:rPr lang="bg-BG" noProof="0" dirty="0" err="1"/>
            <a:t>Google</a:t>
          </a:r>
          <a:r>
            <a:rPr lang="bg-BG" noProof="0" dirty="0"/>
            <a:t> и Bing са най-популярните търсачки в мрежата, но и двете събират личните данни на потребителя и ги използват по различни начини. </a:t>
          </a:r>
        </a:p>
      </dgm:t>
    </dgm:pt>
    <dgm:pt modelId="{A13B5BD7-878E-4D60-82D7-A6D1E37E9A14}" type="parTrans" cxnId="{A543BB9B-B889-429F-8659-BD1EE6AFC2AA}">
      <dgm:prSet/>
      <dgm:spPr/>
      <dgm:t>
        <a:bodyPr/>
        <a:lstStyle/>
        <a:p>
          <a:endParaRPr lang="bg-BG" noProof="0" dirty="0"/>
        </a:p>
      </dgm:t>
    </dgm:pt>
    <dgm:pt modelId="{8CDD16CB-919A-4729-AE90-FE25A5092310}" type="sibTrans" cxnId="{A543BB9B-B889-429F-8659-BD1EE6AFC2AA}">
      <dgm:prSet/>
      <dgm:spPr/>
      <dgm:t>
        <a:bodyPr/>
        <a:lstStyle/>
        <a:p>
          <a:endParaRPr lang="bg-BG" noProof="0" dirty="0"/>
        </a:p>
      </dgm:t>
    </dgm:pt>
    <dgm:pt modelId="{CB9CEF55-681D-478E-8797-665CB4ED86C5}">
      <dgm:prSet/>
      <dgm:spPr/>
      <dgm:t>
        <a:bodyPr/>
        <a:lstStyle/>
        <a:p>
          <a:r>
            <a:rPr lang="bg-BG" noProof="0" dirty="0"/>
            <a:t>Адреси: </a:t>
          </a:r>
          <a:r>
            <a:rPr lang="bg-BG" noProof="0" dirty="0" err="1"/>
            <a:t>google.com</a:t>
          </a:r>
          <a:r>
            <a:rPr lang="bg-BG" noProof="0" dirty="0"/>
            <a:t>, </a:t>
          </a:r>
          <a:r>
            <a:rPr lang="bg-BG" noProof="0" dirty="0" err="1"/>
            <a:t>bing.com</a:t>
          </a:r>
          <a:endParaRPr lang="bg-BG" noProof="0" dirty="0"/>
        </a:p>
      </dgm:t>
    </dgm:pt>
    <dgm:pt modelId="{C343A55A-4323-4747-91CF-6D8A243E2AFF}" type="parTrans" cxnId="{B99CE146-2D6A-44FC-AFA6-25BAF3938D2F}">
      <dgm:prSet/>
      <dgm:spPr/>
      <dgm:t>
        <a:bodyPr/>
        <a:lstStyle/>
        <a:p>
          <a:endParaRPr lang="bg-BG" noProof="0" dirty="0"/>
        </a:p>
      </dgm:t>
    </dgm:pt>
    <dgm:pt modelId="{98B4DA27-CAEE-4B76-A4E7-8478362F5A88}" type="sibTrans" cxnId="{B99CE146-2D6A-44FC-AFA6-25BAF3938D2F}">
      <dgm:prSet/>
      <dgm:spPr/>
      <dgm:t>
        <a:bodyPr/>
        <a:lstStyle/>
        <a:p>
          <a:endParaRPr lang="bg-BG" noProof="0" dirty="0"/>
        </a:p>
      </dgm:t>
    </dgm:pt>
    <dgm:pt modelId="{210C6A3A-1D0B-45BE-B64B-492936A31CFA}">
      <dgm:prSet/>
      <dgm:spPr/>
      <dgm:t>
        <a:bodyPr/>
        <a:lstStyle/>
        <a:p>
          <a:r>
            <a:rPr lang="bg-BG" noProof="0" dirty="0"/>
            <a:t>Ако поверителността е важна за вас, използвате една от алтернативните търсачки:</a:t>
          </a:r>
        </a:p>
      </dgm:t>
    </dgm:pt>
    <dgm:pt modelId="{9351DE1C-3641-40FA-A5F6-35607C47D3F0}" type="parTrans" cxnId="{53670EB1-9DA2-4CA6-9CE1-AFD97F8DAE48}">
      <dgm:prSet/>
      <dgm:spPr/>
      <dgm:t>
        <a:bodyPr/>
        <a:lstStyle/>
        <a:p>
          <a:endParaRPr lang="bg-BG" noProof="0" dirty="0"/>
        </a:p>
      </dgm:t>
    </dgm:pt>
    <dgm:pt modelId="{EA029935-5281-4693-940A-D0F9208B1CD6}" type="sibTrans" cxnId="{53670EB1-9DA2-4CA6-9CE1-AFD97F8DAE48}">
      <dgm:prSet/>
      <dgm:spPr/>
      <dgm:t>
        <a:bodyPr/>
        <a:lstStyle/>
        <a:p>
          <a:endParaRPr lang="bg-BG" noProof="0" dirty="0"/>
        </a:p>
      </dgm:t>
    </dgm:pt>
    <dgm:pt modelId="{5E969732-31DF-4594-A179-7E72E8524F7F}">
      <dgm:prSet/>
      <dgm:spPr/>
      <dgm:t>
        <a:bodyPr/>
        <a:lstStyle/>
        <a:p>
          <a:r>
            <a:rPr lang="bg-BG" b="1" noProof="0" dirty="0" err="1"/>
            <a:t>DuckDuckGo</a:t>
          </a:r>
          <a:r>
            <a:rPr lang="bg-BG" noProof="0" dirty="0"/>
            <a:t> е най-утвърдената търсачка в този списък, която е съсредоточена върху неприкосновеността на личния живот. Тя не проследява и не записва информация за потребителите си.</a:t>
          </a:r>
        </a:p>
      </dgm:t>
    </dgm:pt>
    <dgm:pt modelId="{FB6C28EE-0B8A-4590-AE11-818E1A3150B2}" type="parTrans" cxnId="{D6EB56B3-EECF-47FD-91EA-0A2981C188E5}">
      <dgm:prSet/>
      <dgm:spPr/>
      <dgm:t>
        <a:bodyPr/>
        <a:lstStyle/>
        <a:p>
          <a:endParaRPr lang="bg-BG" noProof="0" dirty="0"/>
        </a:p>
      </dgm:t>
    </dgm:pt>
    <dgm:pt modelId="{FD92DE0A-5C9E-46A0-A96E-880A6B871D31}" type="sibTrans" cxnId="{D6EB56B3-EECF-47FD-91EA-0A2981C188E5}">
      <dgm:prSet/>
      <dgm:spPr/>
      <dgm:t>
        <a:bodyPr/>
        <a:lstStyle/>
        <a:p>
          <a:endParaRPr lang="bg-BG" noProof="0" dirty="0"/>
        </a:p>
      </dgm:t>
    </dgm:pt>
    <dgm:pt modelId="{AEC2A8F1-027D-45F4-886C-E03A6505FAB4}">
      <dgm:prSet/>
      <dgm:spPr/>
      <dgm:t>
        <a:bodyPr/>
        <a:lstStyle/>
        <a:p>
          <a:r>
            <a:rPr lang="bg-BG" b="1" noProof="0" dirty="0" err="1"/>
            <a:t>StartPage</a:t>
          </a:r>
          <a:r>
            <a:rPr lang="bg-BG" noProof="0" dirty="0"/>
            <a:t> предоставя функция за </a:t>
          </a:r>
          <a:r>
            <a:rPr lang="bg-BG" noProof="0" dirty="0" err="1"/>
            <a:t>прокси</a:t>
          </a:r>
          <a:r>
            <a:rPr lang="bg-BG" noProof="0" dirty="0"/>
            <a:t> сървър. Тя ще спре отделни уебсайтове да виждат вашия IP адрес. Проблем е, че страниците ще се зареждат по-бавно.  </a:t>
          </a:r>
        </a:p>
      </dgm:t>
    </dgm:pt>
    <dgm:pt modelId="{6FB77889-0D64-45BA-A784-5216B200BF56}" type="parTrans" cxnId="{1733A7A9-6842-4DD0-A192-99CDD11DB3D0}">
      <dgm:prSet/>
      <dgm:spPr/>
      <dgm:t>
        <a:bodyPr/>
        <a:lstStyle/>
        <a:p>
          <a:endParaRPr lang="bg-BG" noProof="0" dirty="0"/>
        </a:p>
      </dgm:t>
    </dgm:pt>
    <dgm:pt modelId="{3E59DA30-EF33-436B-8081-9BE425FA5DC2}" type="sibTrans" cxnId="{1733A7A9-6842-4DD0-A192-99CDD11DB3D0}">
      <dgm:prSet/>
      <dgm:spPr/>
      <dgm:t>
        <a:bodyPr/>
        <a:lstStyle/>
        <a:p>
          <a:endParaRPr lang="bg-BG" noProof="0" dirty="0"/>
        </a:p>
      </dgm:t>
    </dgm:pt>
    <dgm:pt modelId="{0787656A-B725-4D24-9061-CF1AAB142D79}">
      <dgm:prSet/>
      <dgm:spPr/>
      <dgm:t>
        <a:bodyPr/>
        <a:lstStyle/>
        <a:p>
          <a:r>
            <a:rPr lang="bg-BG" b="1" noProof="0" dirty="0" err="1"/>
            <a:t>SearX</a:t>
          </a:r>
          <a:r>
            <a:rPr lang="bg-BG" noProof="0" dirty="0"/>
            <a:t> е търсачка в която няма реклами.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Searx.me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свободна мета търсеща машина, достъпна под GNU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Affero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General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Public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License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Тя защитава личните данни на потребителите</a:t>
          </a:r>
          <a:endParaRPr lang="bg-BG" noProof="0" dirty="0"/>
        </a:p>
      </dgm:t>
    </dgm:pt>
    <dgm:pt modelId="{B2CBFC65-933E-4DD9-A672-B3A520C77F90}" type="parTrans" cxnId="{BD7FFEAB-1B96-4594-A318-1D280A4C9E4C}">
      <dgm:prSet/>
      <dgm:spPr/>
      <dgm:t>
        <a:bodyPr/>
        <a:lstStyle/>
        <a:p>
          <a:endParaRPr lang="bg-BG" noProof="0" dirty="0"/>
        </a:p>
      </dgm:t>
    </dgm:pt>
    <dgm:pt modelId="{D54978BB-1D1A-417A-9803-D25CAB6A7708}" type="sibTrans" cxnId="{BD7FFEAB-1B96-4594-A318-1D280A4C9E4C}">
      <dgm:prSet/>
      <dgm:spPr/>
      <dgm:t>
        <a:bodyPr/>
        <a:lstStyle/>
        <a:p>
          <a:endParaRPr lang="bg-BG" noProof="0" dirty="0"/>
        </a:p>
      </dgm:t>
    </dgm:pt>
    <dgm:pt modelId="{ACCD8096-5D7C-FF4B-9FA2-A690AA18555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bg-BG" b="1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Swisscows.ch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швейцарска търсачка, която не следи търсенията, извършени на неговия сайт.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Swisscows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алтернатива на основните търсачки, включително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Google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както по отношение на етиката, така и по отношение на технологичните характеристики . </a:t>
          </a:r>
          <a:endParaRPr lang="bg-BG" noProof="0" dirty="0"/>
        </a:p>
      </dgm:t>
    </dgm:pt>
    <dgm:pt modelId="{DCBE3F7D-50DF-E048-B49C-C3CB9929A626}" type="parTrans" cxnId="{BF92527F-935C-6146-96C8-3C142E9A9CE1}">
      <dgm:prSet/>
      <dgm:spPr/>
      <dgm:t>
        <a:bodyPr/>
        <a:lstStyle/>
        <a:p>
          <a:endParaRPr lang="bg-BG" noProof="0" dirty="0"/>
        </a:p>
      </dgm:t>
    </dgm:pt>
    <dgm:pt modelId="{22E03BA3-0953-0042-9386-4BBBECB9DB77}" type="sibTrans" cxnId="{BF92527F-935C-6146-96C8-3C142E9A9CE1}">
      <dgm:prSet/>
      <dgm:spPr/>
      <dgm:t>
        <a:bodyPr/>
        <a:lstStyle/>
        <a:p>
          <a:endParaRPr lang="bg-BG" noProof="0" dirty="0"/>
        </a:p>
      </dgm:t>
    </dgm:pt>
    <dgm:pt modelId="{8FAF465D-3722-7F4F-9056-33EF0EC5BAE7}">
      <dgm:prSet/>
      <dgm:spPr/>
      <dgm:t>
        <a:bodyPr/>
        <a:lstStyle/>
        <a:p>
          <a:r>
            <a:rPr lang="bg-BG" b="1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Yacy.net</a:t>
          </a:r>
          <a:r>
            <a:rPr lang="bg-BG" b="1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се основава на мрежата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peer-to-peer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Вместо да използва собствените си сървъри за индексиране на сайтове, той възлага тази задача на компютрите на своите потребители с помощта на специален софтуер. Събраната информация се разпространява в обща разпределена база данни. </a:t>
          </a:r>
          <a:endParaRPr lang="bg-BG" noProof="0" dirty="0"/>
        </a:p>
      </dgm:t>
    </dgm:pt>
    <dgm:pt modelId="{E83C1D79-2359-304F-9D4D-B715ECCF560B}" type="parTrans" cxnId="{BF1C41E9-1114-0848-81C2-4C8FC8242256}">
      <dgm:prSet/>
      <dgm:spPr/>
      <dgm:t>
        <a:bodyPr/>
        <a:lstStyle/>
        <a:p>
          <a:endParaRPr lang="bg-BG" noProof="0" dirty="0"/>
        </a:p>
      </dgm:t>
    </dgm:pt>
    <dgm:pt modelId="{A58FA5B9-0C29-A043-9E37-3921EF301FDA}" type="sibTrans" cxnId="{BF1C41E9-1114-0848-81C2-4C8FC8242256}">
      <dgm:prSet/>
      <dgm:spPr/>
      <dgm:t>
        <a:bodyPr/>
        <a:lstStyle/>
        <a:p>
          <a:endParaRPr lang="bg-BG" noProof="0" dirty="0"/>
        </a:p>
      </dgm:t>
    </dgm:pt>
    <dgm:pt modelId="{FF634F6B-10CB-B843-A5EC-BB59A9FA311E}" type="pres">
      <dgm:prSet presAssocID="{54937895-1470-4FBB-92C3-581D5025D525}" presName="linear" presStyleCnt="0">
        <dgm:presLayoutVars>
          <dgm:animLvl val="lvl"/>
          <dgm:resizeHandles val="exact"/>
        </dgm:presLayoutVars>
      </dgm:prSet>
      <dgm:spPr/>
    </dgm:pt>
    <dgm:pt modelId="{E81821C3-621C-F843-81A5-766A123A80DE}" type="pres">
      <dgm:prSet presAssocID="{3A1EA6F3-2255-45BF-9C6B-CA6B8F3B77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B095FA-133E-1142-B8AA-FE0DA0FE71E4}" type="pres">
      <dgm:prSet presAssocID="{3A1EA6F3-2255-45BF-9C6B-CA6B8F3B7736}" presName="childText" presStyleLbl="revTx" presStyleIdx="0" presStyleCnt="2">
        <dgm:presLayoutVars>
          <dgm:bulletEnabled val="1"/>
        </dgm:presLayoutVars>
      </dgm:prSet>
      <dgm:spPr/>
    </dgm:pt>
    <dgm:pt modelId="{A3818728-0C05-6942-ACAB-12163113F04E}" type="pres">
      <dgm:prSet presAssocID="{210C6A3A-1D0B-45BE-B64B-492936A31CF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46A4A28-DE8A-9E4D-BAE9-33CA417504B5}" type="pres">
      <dgm:prSet presAssocID="{210C6A3A-1D0B-45BE-B64B-492936A31CF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CBA530D-3BBF-4949-AA76-CAB870E170B3}" type="presOf" srcId="{8FAF465D-3722-7F4F-9056-33EF0EC5BAE7}" destId="{A46A4A28-DE8A-9E4D-BAE9-33CA417504B5}" srcOrd="0" destOrd="4" presId="urn:microsoft.com/office/officeart/2005/8/layout/vList2"/>
    <dgm:cxn modelId="{9B10DD15-0C45-A446-90BE-C108C0840EE5}" type="presOf" srcId="{3A1EA6F3-2255-45BF-9C6B-CA6B8F3B7736}" destId="{E81821C3-621C-F843-81A5-766A123A80DE}" srcOrd="0" destOrd="0" presId="urn:microsoft.com/office/officeart/2005/8/layout/vList2"/>
    <dgm:cxn modelId="{F9CEF52A-38D9-1046-9562-F08A690F66CC}" type="presOf" srcId="{54937895-1470-4FBB-92C3-581D5025D525}" destId="{FF634F6B-10CB-B843-A5EC-BB59A9FA311E}" srcOrd="0" destOrd="0" presId="urn:microsoft.com/office/officeart/2005/8/layout/vList2"/>
    <dgm:cxn modelId="{B99CE146-2D6A-44FC-AFA6-25BAF3938D2F}" srcId="{3A1EA6F3-2255-45BF-9C6B-CA6B8F3B7736}" destId="{CB9CEF55-681D-478E-8797-665CB4ED86C5}" srcOrd="0" destOrd="0" parTransId="{C343A55A-4323-4747-91CF-6D8A243E2AFF}" sibTransId="{98B4DA27-CAEE-4B76-A4E7-8478362F5A88}"/>
    <dgm:cxn modelId="{6A12D860-3F49-F34B-B72E-52DE730905E3}" type="presOf" srcId="{CB9CEF55-681D-478E-8797-665CB4ED86C5}" destId="{D7B095FA-133E-1142-B8AA-FE0DA0FE71E4}" srcOrd="0" destOrd="0" presId="urn:microsoft.com/office/officeart/2005/8/layout/vList2"/>
    <dgm:cxn modelId="{BF92527F-935C-6146-96C8-3C142E9A9CE1}" srcId="{210C6A3A-1D0B-45BE-B64B-492936A31CFA}" destId="{ACCD8096-5D7C-FF4B-9FA2-A690AA18555B}" srcOrd="3" destOrd="0" parTransId="{DCBE3F7D-50DF-E048-B49C-C3CB9929A626}" sibTransId="{22E03BA3-0953-0042-9386-4BBBECB9DB77}"/>
    <dgm:cxn modelId="{C9224980-F8AB-5442-B434-3352A3772653}" type="presOf" srcId="{ACCD8096-5D7C-FF4B-9FA2-A690AA18555B}" destId="{A46A4A28-DE8A-9E4D-BAE9-33CA417504B5}" srcOrd="0" destOrd="3" presId="urn:microsoft.com/office/officeart/2005/8/layout/vList2"/>
    <dgm:cxn modelId="{0C5C878D-7191-3547-B816-36D826A36B14}" type="presOf" srcId="{5E969732-31DF-4594-A179-7E72E8524F7F}" destId="{A46A4A28-DE8A-9E4D-BAE9-33CA417504B5}" srcOrd="0" destOrd="0" presId="urn:microsoft.com/office/officeart/2005/8/layout/vList2"/>
    <dgm:cxn modelId="{CEECC593-853E-2E44-9C0A-C0FE55779E4F}" type="presOf" srcId="{AEC2A8F1-027D-45F4-886C-E03A6505FAB4}" destId="{A46A4A28-DE8A-9E4D-BAE9-33CA417504B5}" srcOrd="0" destOrd="1" presId="urn:microsoft.com/office/officeart/2005/8/layout/vList2"/>
    <dgm:cxn modelId="{A543BB9B-B889-429F-8659-BD1EE6AFC2AA}" srcId="{54937895-1470-4FBB-92C3-581D5025D525}" destId="{3A1EA6F3-2255-45BF-9C6B-CA6B8F3B7736}" srcOrd="0" destOrd="0" parTransId="{A13B5BD7-878E-4D60-82D7-A6D1E37E9A14}" sibTransId="{8CDD16CB-919A-4729-AE90-FE25A5092310}"/>
    <dgm:cxn modelId="{1733A7A9-6842-4DD0-A192-99CDD11DB3D0}" srcId="{210C6A3A-1D0B-45BE-B64B-492936A31CFA}" destId="{AEC2A8F1-027D-45F4-886C-E03A6505FAB4}" srcOrd="1" destOrd="0" parTransId="{6FB77889-0D64-45BA-A784-5216B200BF56}" sibTransId="{3E59DA30-EF33-436B-8081-9BE425FA5DC2}"/>
    <dgm:cxn modelId="{BD7FFEAB-1B96-4594-A318-1D280A4C9E4C}" srcId="{210C6A3A-1D0B-45BE-B64B-492936A31CFA}" destId="{0787656A-B725-4D24-9061-CF1AAB142D79}" srcOrd="2" destOrd="0" parTransId="{B2CBFC65-933E-4DD9-A672-B3A520C77F90}" sibTransId="{D54978BB-1D1A-417A-9803-D25CAB6A7708}"/>
    <dgm:cxn modelId="{405F98AE-A493-8640-A600-9EB2D50CFDD3}" type="presOf" srcId="{0787656A-B725-4D24-9061-CF1AAB142D79}" destId="{A46A4A28-DE8A-9E4D-BAE9-33CA417504B5}" srcOrd="0" destOrd="2" presId="urn:microsoft.com/office/officeart/2005/8/layout/vList2"/>
    <dgm:cxn modelId="{53670EB1-9DA2-4CA6-9CE1-AFD97F8DAE48}" srcId="{54937895-1470-4FBB-92C3-581D5025D525}" destId="{210C6A3A-1D0B-45BE-B64B-492936A31CFA}" srcOrd="1" destOrd="0" parTransId="{9351DE1C-3641-40FA-A5F6-35607C47D3F0}" sibTransId="{EA029935-5281-4693-940A-D0F9208B1CD6}"/>
    <dgm:cxn modelId="{D6EB56B3-EECF-47FD-91EA-0A2981C188E5}" srcId="{210C6A3A-1D0B-45BE-B64B-492936A31CFA}" destId="{5E969732-31DF-4594-A179-7E72E8524F7F}" srcOrd="0" destOrd="0" parTransId="{FB6C28EE-0B8A-4590-AE11-818E1A3150B2}" sibTransId="{FD92DE0A-5C9E-46A0-A96E-880A6B871D31}"/>
    <dgm:cxn modelId="{465195B8-ADCA-F443-A22D-79BA09B8AD74}" type="presOf" srcId="{210C6A3A-1D0B-45BE-B64B-492936A31CFA}" destId="{A3818728-0C05-6942-ACAB-12163113F04E}" srcOrd="0" destOrd="0" presId="urn:microsoft.com/office/officeart/2005/8/layout/vList2"/>
    <dgm:cxn modelId="{BF1C41E9-1114-0848-81C2-4C8FC8242256}" srcId="{210C6A3A-1D0B-45BE-B64B-492936A31CFA}" destId="{8FAF465D-3722-7F4F-9056-33EF0EC5BAE7}" srcOrd="4" destOrd="0" parTransId="{E83C1D79-2359-304F-9D4D-B715ECCF560B}" sibTransId="{A58FA5B9-0C29-A043-9E37-3921EF301FDA}"/>
    <dgm:cxn modelId="{A57DD39F-6511-DA4C-BE41-A0A4FF717B41}" type="presParOf" srcId="{FF634F6B-10CB-B843-A5EC-BB59A9FA311E}" destId="{E81821C3-621C-F843-81A5-766A123A80DE}" srcOrd="0" destOrd="0" presId="urn:microsoft.com/office/officeart/2005/8/layout/vList2"/>
    <dgm:cxn modelId="{52A811B3-6598-9143-BB4B-953FD4CD196E}" type="presParOf" srcId="{FF634F6B-10CB-B843-A5EC-BB59A9FA311E}" destId="{D7B095FA-133E-1142-B8AA-FE0DA0FE71E4}" srcOrd="1" destOrd="0" presId="urn:microsoft.com/office/officeart/2005/8/layout/vList2"/>
    <dgm:cxn modelId="{7830F6E1-CD76-7E4A-8F9D-F98CB643DB96}" type="presParOf" srcId="{FF634F6B-10CB-B843-A5EC-BB59A9FA311E}" destId="{A3818728-0C05-6942-ACAB-12163113F04E}" srcOrd="2" destOrd="0" presId="urn:microsoft.com/office/officeart/2005/8/layout/vList2"/>
    <dgm:cxn modelId="{6941200B-9939-2649-A0C2-462C7B59C88B}" type="presParOf" srcId="{FF634F6B-10CB-B843-A5EC-BB59A9FA311E}" destId="{A46A4A28-DE8A-9E4D-BAE9-33CA417504B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4937895-1470-4FBB-92C3-581D5025D525}" type="doc">
      <dgm:prSet loTypeId="urn:microsoft.com/office/officeart/2005/8/layout/vList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1EA6F3-2255-45BF-9C6B-CA6B8F3B7736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Yandex</a:t>
          </a:r>
          <a:endParaRPr lang="bg-BG" noProof="0" dirty="0"/>
        </a:p>
      </dgm:t>
    </dgm:pt>
    <dgm:pt modelId="{A13B5BD7-878E-4D60-82D7-A6D1E37E9A14}" type="parTrans" cxnId="{A543BB9B-B889-429F-8659-BD1EE6AFC2AA}">
      <dgm:prSet/>
      <dgm:spPr/>
      <dgm:t>
        <a:bodyPr/>
        <a:lstStyle/>
        <a:p>
          <a:endParaRPr lang="bg-BG" noProof="0" dirty="0"/>
        </a:p>
      </dgm:t>
    </dgm:pt>
    <dgm:pt modelId="{8CDD16CB-919A-4729-AE90-FE25A5092310}" type="sibTrans" cxnId="{A543BB9B-B889-429F-8659-BD1EE6AFC2AA}">
      <dgm:prSet/>
      <dgm:spPr/>
      <dgm:t>
        <a:bodyPr/>
        <a:lstStyle/>
        <a:p>
          <a:endParaRPr lang="bg-BG" noProof="0" dirty="0"/>
        </a:p>
      </dgm:t>
    </dgm:pt>
    <dgm:pt modelId="{5F318C71-BEF8-7343-B8DF-BE455048A311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Това е руската търсачка на браузъра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Yandex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която е алтернативата на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Google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в Русия. Тя е най-популярната търсачка там и се използва основно с едноименният браузър.</a:t>
          </a:r>
        </a:p>
      </dgm:t>
    </dgm:pt>
    <dgm:pt modelId="{7909F17B-E4DC-2D45-81C1-62D375889D3F}" type="parTrans" cxnId="{37BF0107-4700-0E46-902D-8ADC6B8B920D}">
      <dgm:prSet/>
      <dgm:spPr/>
      <dgm:t>
        <a:bodyPr/>
        <a:lstStyle/>
        <a:p>
          <a:endParaRPr lang="bg-BG" noProof="0" dirty="0"/>
        </a:p>
      </dgm:t>
    </dgm:pt>
    <dgm:pt modelId="{65591288-CEDA-6547-9E11-DCEAF646A6D3}" type="sibTrans" cxnId="{37BF0107-4700-0E46-902D-8ADC6B8B920D}">
      <dgm:prSet/>
      <dgm:spPr/>
      <dgm:t>
        <a:bodyPr/>
        <a:lstStyle/>
        <a:p>
          <a:endParaRPr lang="bg-BG" noProof="0" dirty="0"/>
        </a:p>
      </dgm:t>
    </dgm:pt>
    <dgm:pt modelId="{54ECDBE5-9E42-0747-8EAE-DADFB5B421B0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Baidu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200A7D-6FF1-6443-B380-9AEA81705A3D}" type="parTrans" cxnId="{38B896D7-DCB7-7641-8ADC-860634D579B4}">
      <dgm:prSet/>
      <dgm:spPr/>
      <dgm:t>
        <a:bodyPr/>
        <a:lstStyle/>
        <a:p>
          <a:endParaRPr lang="bg-BG" noProof="0" dirty="0"/>
        </a:p>
      </dgm:t>
    </dgm:pt>
    <dgm:pt modelId="{C1A558F4-2DE1-5342-B47C-AE33E59E8D96}" type="sibTrans" cxnId="{38B896D7-DCB7-7641-8ADC-860634D579B4}">
      <dgm:prSet/>
      <dgm:spPr/>
      <dgm:t>
        <a:bodyPr/>
        <a:lstStyle/>
        <a:p>
          <a:endParaRPr lang="bg-BG" noProof="0" dirty="0"/>
        </a:p>
      </dgm:t>
    </dgm:pt>
    <dgm:pt modelId="{F8791799-AF05-9547-BAEE-5D64687BB1C1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Baidu.com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лидер сред търсещите машини в Китай и сред първите пет търсачки в света. Резултатите от търсенето включват снимки и видеоклипове. Китайската търсачка разполага със собствена антивирусна и онлайн енциклопедия, която се нарича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Байдупедия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6C32F02-0230-254D-839E-F382B7420FCB}" type="parTrans" cxnId="{4DA81827-F53F-9144-AA33-8D1212A371F0}">
      <dgm:prSet/>
      <dgm:spPr/>
      <dgm:t>
        <a:bodyPr/>
        <a:lstStyle/>
        <a:p>
          <a:endParaRPr lang="bg-BG" noProof="0" dirty="0"/>
        </a:p>
      </dgm:t>
    </dgm:pt>
    <dgm:pt modelId="{916EC126-701A-9B4A-BD9C-8BFF0684A98F}" type="sibTrans" cxnId="{4DA81827-F53F-9144-AA33-8D1212A371F0}">
      <dgm:prSet/>
      <dgm:spPr/>
      <dgm:t>
        <a:bodyPr/>
        <a:lstStyle/>
        <a:p>
          <a:endParaRPr lang="bg-BG" noProof="0" dirty="0"/>
        </a:p>
      </dgm:t>
    </dgm:pt>
    <dgm:pt modelId="{B044DD84-D020-BC46-B617-098125F3CB41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Rambler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A75358-0923-3E45-90CE-09BE93F81B55}" type="parTrans" cxnId="{ECC9517D-EFBC-6C4E-BC0C-566A78C8B9D1}">
      <dgm:prSet/>
      <dgm:spPr/>
      <dgm:t>
        <a:bodyPr/>
        <a:lstStyle/>
        <a:p>
          <a:endParaRPr lang="bg-BG" noProof="0" dirty="0"/>
        </a:p>
      </dgm:t>
    </dgm:pt>
    <dgm:pt modelId="{04796330-7B8E-0D42-99DA-6E6A15965440}" type="sibTrans" cxnId="{ECC9517D-EFBC-6C4E-BC0C-566A78C8B9D1}">
      <dgm:prSet/>
      <dgm:spPr/>
      <dgm:t>
        <a:bodyPr/>
        <a:lstStyle/>
        <a:p>
          <a:endParaRPr lang="bg-BG" noProof="0" dirty="0"/>
        </a:p>
      </dgm:t>
    </dgm:pt>
    <dgm:pt modelId="{EB39722E-80F5-4E45-83F2-C89F299115F6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Rambler.ru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първата руска професионална търсачка в са индексирани над 150 милиона документа. За компилиране на сложни заявки се препоръчва да се използва режим „Подробна заявка“.</a:t>
          </a:r>
        </a:p>
      </dgm:t>
    </dgm:pt>
    <dgm:pt modelId="{8FCBA466-8639-6A47-AF92-49F30731CD0B}" type="parTrans" cxnId="{1A86CCF2-72AB-CC4C-B326-6F6E4FE9A4E6}">
      <dgm:prSet/>
      <dgm:spPr/>
      <dgm:t>
        <a:bodyPr/>
        <a:lstStyle/>
        <a:p>
          <a:endParaRPr lang="bg-BG" noProof="0" dirty="0"/>
        </a:p>
      </dgm:t>
    </dgm:pt>
    <dgm:pt modelId="{0F5A1F45-909C-404D-AC53-6106B7B9B8F7}" type="sibTrans" cxnId="{1A86CCF2-72AB-CC4C-B326-6F6E4FE9A4E6}">
      <dgm:prSet/>
      <dgm:spPr/>
      <dgm:t>
        <a:bodyPr/>
        <a:lstStyle/>
        <a:p>
          <a:endParaRPr lang="bg-BG" noProof="0" dirty="0"/>
        </a:p>
      </dgm:t>
    </dgm:pt>
    <dgm:pt modelId="{0B9D8A83-D3EA-D84E-9A96-0A92E9D28ACD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AOL</a:t>
          </a:r>
        </a:p>
      </dgm:t>
    </dgm:pt>
    <dgm:pt modelId="{7322FE85-8508-074E-96C9-2F0CFE3B8191}" type="parTrans" cxnId="{D7BD7BFB-AF98-AC45-8AB0-AD0888D10F86}">
      <dgm:prSet/>
      <dgm:spPr/>
      <dgm:t>
        <a:bodyPr/>
        <a:lstStyle/>
        <a:p>
          <a:endParaRPr lang="bg-BG" noProof="0" dirty="0"/>
        </a:p>
      </dgm:t>
    </dgm:pt>
    <dgm:pt modelId="{BEABE207-0FFA-AD4B-ADA7-D5779DFB70E5}" type="sibTrans" cxnId="{D7BD7BFB-AF98-AC45-8AB0-AD0888D10F86}">
      <dgm:prSet/>
      <dgm:spPr/>
      <dgm:t>
        <a:bodyPr/>
        <a:lstStyle/>
        <a:p>
          <a:endParaRPr lang="bg-BG" noProof="0" dirty="0"/>
        </a:p>
      </dgm:t>
    </dgm:pt>
    <dgm:pt modelId="{F7E0BD93-43F8-B846-AD16-3DE939678926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AOL.com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американска търсачка, чието име е Америка Онлайн. Популярността му е много по-ниска от тази на най-големите търсещи системи. </a:t>
          </a:r>
        </a:p>
      </dgm:t>
    </dgm:pt>
    <dgm:pt modelId="{B50A64B4-A4B7-4A46-BEEE-74363A6582AE}" type="parTrans" cxnId="{E51B410A-CD6D-B341-A5CA-53A6E2B0C48F}">
      <dgm:prSet/>
      <dgm:spPr/>
      <dgm:t>
        <a:bodyPr/>
        <a:lstStyle/>
        <a:p>
          <a:endParaRPr lang="bg-BG" noProof="0" dirty="0"/>
        </a:p>
      </dgm:t>
    </dgm:pt>
    <dgm:pt modelId="{4AF3D2F3-45D5-9C40-9A3E-C4EFEFAB10E1}" type="sibTrans" cxnId="{E51B410A-CD6D-B341-A5CA-53A6E2B0C48F}">
      <dgm:prSet/>
      <dgm:spPr/>
      <dgm:t>
        <a:bodyPr/>
        <a:lstStyle/>
        <a:p>
          <a:endParaRPr lang="bg-BG" noProof="0" dirty="0"/>
        </a:p>
      </dgm:t>
    </dgm:pt>
    <dgm:pt modelId="{0F8C567A-D185-8242-B075-AFBC185B0F33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Ask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3D0DD-F0DD-BE48-A0EA-A5F9F13D6F40}" type="parTrans" cxnId="{A7AE4835-F912-B844-92C5-D8C88F3C90FC}">
      <dgm:prSet/>
      <dgm:spPr/>
      <dgm:t>
        <a:bodyPr/>
        <a:lstStyle/>
        <a:p>
          <a:endParaRPr lang="bg-BG" noProof="0" dirty="0"/>
        </a:p>
      </dgm:t>
    </dgm:pt>
    <dgm:pt modelId="{58E4BBD6-E256-BC49-995B-E64CBC2D9EB5}" type="sibTrans" cxnId="{A7AE4835-F912-B844-92C5-D8C88F3C90FC}">
      <dgm:prSet/>
      <dgm:spPr/>
      <dgm:t>
        <a:bodyPr/>
        <a:lstStyle/>
        <a:p>
          <a:endParaRPr lang="bg-BG" noProof="0" dirty="0"/>
        </a:p>
      </dgm:t>
    </dgm:pt>
    <dgm:pt modelId="{49E7D49C-6707-334E-8A3A-40B387CED9EA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Тази търсачка има доста необичаен интерфейс. Тя възприема всички искания като въпроси и предлага отговори в съответствие с резултатите от търсенето. </a:t>
          </a:r>
          <a:endParaRPr lang="bg-BG" noProof="0" dirty="0"/>
        </a:p>
      </dgm:t>
    </dgm:pt>
    <dgm:pt modelId="{C8622B6C-3335-A948-AA51-729A3017BD9B}" type="parTrans" cxnId="{2AE00BF7-129C-EC4A-94B6-BFC23F8BBDE3}">
      <dgm:prSet/>
      <dgm:spPr/>
      <dgm:t>
        <a:bodyPr/>
        <a:lstStyle/>
        <a:p>
          <a:endParaRPr lang="bg-BG" noProof="0" dirty="0"/>
        </a:p>
      </dgm:t>
    </dgm:pt>
    <dgm:pt modelId="{DA950844-1431-E748-A058-CD6D657411F0}" type="sibTrans" cxnId="{2AE00BF7-129C-EC4A-94B6-BFC23F8BBDE3}">
      <dgm:prSet/>
      <dgm:spPr/>
      <dgm:t>
        <a:bodyPr/>
        <a:lstStyle/>
        <a:p>
          <a:endParaRPr lang="bg-BG" noProof="0" dirty="0"/>
        </a:p>
      </dgm:t>
    </dgm:pt>
    <dgm:pt modelId="{FF634F6B-10CB-B843-A5EC-BB59A9FA311E}" type="pres">
      <dgm:prSet presAssocID="{54937895-1470-4FBB-92C3-581D5025D525}" presName="linear" presStyleCnt="0">
        <dgm:presLayoutVars>
          <dgm:animLvl val="lvl"/>
          <dgm:resizeHandles val="exact"/>
        </dgm:presLayoutVars>
      </dgm:prSet>
      <dgm:spPr/>
    </dgm:pt>
    <dgm:pt modelId="{E81821C3-621C-F843-81A5-766A123A80DE}" type="pres">
      <dgm:prSet presAssocID="{3A1EA6F3-2255-45BF-9C6B-CA6B8F3B773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0162490-288C-4746-B3D5-2509C727500E}" type="pres">
      <dgm:prSet presAssocID="{3A1EA6F3-2255-45BF-9C6B-CA6B8F3B7736}" presName="childText" presStyleLbl="revTx" presStyleIdx="0" presStyleCnt="5">
        <dgm:presLayoutVars>
          <dgm:bulletEnabled val="1"/>
        </dgm:presLayoutVars>
      </dgm:prSet>
      <dgm:spPr/>
    </dgm:pt>
    <dgm:pt modelId="{04FA6215-719D-AB4C-B9FE-83120D1EE40F}" type="pres">
      <dgm:prSet presAssocID="{54ECDBE5-9E42-0747-8EAE-DADFB5B421B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A2EE031-00C4-DB41-893F-2EDB58508BC0}" type="pres">
      <dgm:prSet presAssocID="{54ECDBE5-9E42-0747-8EAE-DADFB5B421B0}" presName="childText" presStyleLbl="revTx" presStyleIdx="1" presStyleCnt="5">
        <dgm:presLayoutVars>
          <dgm:bulletEnabled val="1"/>
        </dgm:presLayoutVars>
      </dgm:prSet>
      <dgm:spPr/>
    </dgm:pt>
    <dgm:pt modelId="{2FE98B35-2717-9B4E-B540-7FE024E7EE03}" type="pres">
      <dgm:prSet presAssocID="{B044DD84-D020-BC46-B617-098125F3CB4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0F566D1-56A8-F64E-B1FB-43B2F17FF00A}" type="pres">
      <dgm:prSet presAssocID="{B044DD84-D020-BC46-B617-098125F3CB41}" presName="childText" presStyleLbl="revTx" presStyleIdx="2" presStyleCnt="5">
        <dgm:presLayoutVars>
          <dgm:bulletEnabled val="1"/>
        </dgm:presLayoutVars>
      </dgm:prSet>
      <dgm:spPr/>
    </dgm:pt>
    <dgm:pt modelId="{46CB3BAC-FF20-A948-9EEA-C74E1DBF606F}" type="pres">
      <dgm:prSet presAssocID="{0B9D8A83-D3EA-D84E-9A96-0A92E9D28A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662B23F-CDE5-3B42-84F8-B915FF92F8E9}" type="pres">
      <dgm:prSet presAssocID="{0B9D8A83-D3EA-D84E-9A96-0A92E9D28ACD}" presName="childText" presStyleLbl="revTx" presStyleIdx="3" presStyleCnt="5">
        <dgm:presLayoutVars>
          <dgm:bulletEnabled val="1"/>
        </dgm:presLayoutVars>
      </dgm:prSet>
      <dgm:spPr/>
    </dgm:pt>
    <dgm:pt modelId="{620DB251-6351-9549-B6BB-3F7193222DEB}" type="pres">
      <dgm:prSet presAssocID="{0F8C567A-D185-8242-B075-AFBC185B0F3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23BF8A1-521B-514F-A96D-D950301D2F97}" type="pres">
      <dgm:prSet presAssocID="{0F8C567A-D185-8242-B075-AFBC185B0F33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37BF0107-4700-0E46-902D-8ADC6B8B920D}" srcId="{3A1EA6F3-2255-45BF-9C6B-CA6B8F3B7736}" destId="{5F318C71-BEF8-7343-B8DF-BE455048A311}" srcOrd="0" destOrd="0" parTransId="{7909F17B-E4DC-2D45-81C1-62D375889D3F}" sibTransId="{65591288-CEDA-6547-9E11-DCEAF646A6D3}"/>
    <dgm:cxn modelId="{E51B410A-CD6D-B341-A5CA-53A6E2B0C48F}" srcId="{0B9D8A83-D3EA-D84E-9A96-0A92E9D28ACD}" destId="{F7E0BD93-43F8-B846-AD16-3DE939678926}" srcOrd="0" destOrd="0" parTransId="{B50A64B4-A4B7-4A46-BEEE-74363A6582AE}" sibTransId="{4AF3D2F3-45D5-9C40-9A3E-C4EFEFAB10E1}"/>
    <dgm:cxn modelId="{9B10DD15-0C45-A446-90BE-C108C0840EE5}" type="presOf" srcId="{3A1EA6F3-2255-45BF-9C6B-CA6B8F3B7736}" destId="{E81821C3-621C-F843-81A5-766A123A80DE}" srcOrd="0" destOrd="0" presId="urn:microsoft.com/office/officeart/2005/8/layout/vList2"/>
    <dgm:cxn modelId="{4DA81827-F53F-9144-AA33-8D1212A371F0}" srcId="{54ECDBE5-9E42-0747-8EAE-DADFB5B421B0}" destId="{F8791799-AF05-9547-BAEE-5D64687BB1C1}" srcOrd="0" destOrd="0" parTransId="{46C32F02-0230-254D-839E-F382B7420FCB}" sibTransId="{916EC126-701A-9B4A-BD9C-8BFF0684A98F}"/>
    <dgm:cxn modelId="{E220ED28-0EDE-6044-BC41-5B3C3E67EF56}" type="presOf" srcId="{0B9D8A83-D3EA-D84E-9A96-0A92E9D28ACD}" destId="{46CB3BAC-FF20-A948-9EEA-C74E1DBF606F}" srcOrd="0" destOrd="0" presId="urn:microsoft.com/office/officeart/2005/8/layout/vList2"/>
    <dgm:cxn modelId="{F9CEF52A-38D9-1046-9562-F08A690F66CC}" type="presOf" srcId="{54937895-1470-4FBB-92C3-581D5025D525}" destId="{FF634F6B-10CB-B843-A5EC-BB59A9FA311E}" srcOrd="0" destOrd="0" presId="urn:microsoft.com/office/officeart/2005/8/layout/vList2"/>
    <dgm:cxn modelId="{A7AE4835-F912-B844-92C5-D8C88F3C90FC}" srcId="{54937895-1470-4FBB-92C3-581D5025D525}" destId="{0F8C567A-D185-8242-B075-AFBC185B0F33}" srcOrd="4" destOrd="0" parTransId="{0513D0DD-F0DD-BE48-A0EA-A5F9F13D6F40}" sibTransId="{58E4BBD6-E256-BC49-995B-E64CBC2D9EB5}"/>
    <dgm:cxn modelId="{400EE664-34DF-A941-9321-9968E1F64DDF}" type="presOf" srcId="{B044DD84-D020-BC46-B617-098125F3CB41}" destId="{2FE98B35-2717-9B4E-B540-7FE024E7EE03}" srcOrd="0" destOrd="0" presId="urn:microsoft.com/office/officeart/2005/8/layout/vList2"/>
    <dgm:cxn modelId="{16652B7B-3995-B34C-B577-9232AE3E73EB}" type="presOf" srcId="{EB39722E-80F5-4E45-83F2-C89F299115F6}" destId="{60F566D1-56A8-F64E-B1FB-43B2F17FF00A}" srcOrd="0" destOrd="0" presId="urn:microsoft.com/office/officeart/2005/8/layout/vList2"/>
    <dgm:cxn modelId="{ECC9517D-EFBC-6C4E-BC0C-566A78C8B9D1}" srcId="{54937895-1470-4FBB-92C3-581D5025D525}" destId="{B044DD84-D020-BC46-B617-098125F3CB41}" srcOrd="2" destOrd="0" parTransId="{E7A75358-0923-3E45-90CE-09BE93F81B55}" sibTransId="{04796330-7B8E-0D42-99DA-6E6A15965440}"/>
    <dgm:cxn modelId="{A543BB9B-B889-429F-8659-BD1EE6AFC2AA}" srcId="{54937895-1470-4FBB-92C3-581D5025D525}" destId="{3A1EA6F3-2255-45BF-9C6B-CA6B8F3B7736}" srcOrd="0" destOrd="0" parTransId="{A13B5BD7-878E-4D60-82D7-A6D1E37E9A14}" sibTransId="{8CDD16CB-919A-4729-AE90-FE25A5092310}"/>
    <dgm:cxn modelId="{AA7B79A9-4CC9-EA47-85D0-AFC0F5FD6E73}" type="presOf" srcId="{54ECDBE5-9E42-0747-8EAE-DADFB5B421B0}" destId="{04FA6215-719D-AB4C-B9FE-83120D1EE40F}" srcOrd="0" destOrd="0" presId="urn:microsoft.com/office/officeart/2005/8/layout/vList2"/>
    <dgm:cxn modelId="{5EA4FAAC-4909-8240-8149-817AE5B51E98}" type="presOf" srcId="{F8791799-AF05-9547-BAEE-5D64687BB1C1}" destId="{DA2EE031-00C4-DB41-893F-2EDB58508BC0}" srcOrd="0" destOrd="0" presId="urn:microsoft.com/office/officeart/2005/8/layout/vList2"/>
    <dgm:cxn modelId="{EA0963AF-96B9-EE4F-BCBC-5AABC3108C18}" type="presOf" srcId="{F7E0BD93-43F8-B846-AD16-3DE939678926}" destId="{1662B23F-CDE5-3B42-84F8-B915FF92F8E9}" srcOrd="0" destOrd="0" presId="urn:microsoft.com/office/officeart/2005/8/layout/vList2"/>
    <dgm:cxn modelId="{501098B5-6F8C-BE43-80A5-5700492005C0}" type="presOf" srcId="{49E7D49C-6707-334E-8A3A-40B387CED9EA}" destId="{623BF8A1-521B-514F-A96D-D950301D2F97}" srcOrd="0" destOrd="0" presId="urn:microsoft.com/office/officeart/2005/8/layout/vList2"/>
    <dgm:cxn modelId="{38B896D7-DCB7-7641-8ADC-860634D579B4}" srcId="{54937895-1470-4FBB-92C3-581D5025D525}" destId="{54ECDBE5-9E42-0747-8EAE-DADFB5B421B0}" srcOrd="1" destOrd="0" parTransId="{BF200A7D-6FF1-6443-B380-9AEA81705A3D}" sibTransId="{C1A558F4-2DE1-5342-B47C-AE33E59E8D96}"/>
    <dgm:cxn modelId="{8FAD68EA-0B29-7244-AA4D-5541CDC90C47}" type="presOf" srcId="{5F318C71-BEF8-7343-B8DF-BE455048A311}" destId="{70162490-288C-4746-B3D5-2509C727500E}" srcOrd="0" destOrd="0" presId="urn:microsoft.com/office/officeart/2005/8/layout/vList2"/>
    <dgm:cxn modelId="{1A86CCF2-72AB-CC4C-B326-6F6E4FE9A4E6}" srcId="{B044DD84-D020-BC46-B617-098125F3CB41}" destId="{EB39722E-80F5-4E45-83F2-C89F299115F6}" srcOrd="0" destOrd="0" parTransId="{8FCBA466-8639-6A47-AF92-49F30731CD0B}" sibTransId="{0F5A1F45-909C-404D-AC53-6106B7B9B8F7}"/>
    <dgm:cxn modelId="{2AE00BF7-129C-EC4A-94B6-BFC23F8BBDE3}" srcId="{0F8C567A-D185-8242-B075-AFBC185B0F33}" destId="{49E7D49C-6707-334E-8A3A-40B387CED9EA}" srcOrd="0" destOrd="0" parTransId="{C8622B6C-3335-A948-AA51-729A3017BD9B}" sibTransId="{DA950844-1431-E748-A058-CD6D657411F0}"/>
    <dgm:cxn modelId="{D7BD7BFB-AF98-AC45-8AB0-AD0888D10F86}" srcId="{54937895-1470-4FBB-92C3-581D5025D525}" destId="{0B9D8A83-D3EA-D84E-9A96-0A92E9D28ACD}" srcOrd="3" destOrd="0" parTransId="{7322FE85-8508-074E-96C9-2F0CFE3B8191}" sibTransId="{BEABE207-0FFA-AD4B-ADA7-D5779DFB70E5}"/>
    <dgm:cxn modelId="{F8214BFC-C0D5-3647-B114-E5916266E832}" type="presOf" srcId="{0F8C567A-D185-8242-B075-AFBC185B0F33}" destId="{620DB251-6351-9549-B6BB-3F7193222DEB}" srcOrd="0" destOrd="0" presId="urn:microsoft.com/office/officeart/2005/8/layout/vList2"/>
    <dgm:cxn modelId="{A57DD39F-6511-DA4C-BE41-A0A4FF717B41}" type="presParOf" srcId="{FF634F6B-10CB-B843-A5EC-BB59A9FA311E}" destId="{E81821C3-621C-F843-81A5-766A123A80DE}" srcOrd="0" destOrd="0" presId="urn:microsoft.com/office/officeart/2005/8/layout/vList2"/>
    <dgm:cxn modelId="{8E1E97D3-F67D-3F4B-964A-498EA7B06714}" type="presParOf" srcId="{FF634F6B-10CB-B843-A5EC-BB59A9FA311E}" destId="{70162490-288C-4746-B3D5-2509C727500E}" srcOrd="1" destOrd="0" presId="urn:microsoft.com/office/officeart/2005/8/layout/vList2"/>
    <dgm:cxn modelId="{35E5A2FC-67AF-9546-B07F-F3C5B80674A0}" type="presParOf" srcId="{FF634F6B-10CB-B843-A5EC-BB59A9FA311E}" destId="{04FA6215-719D-AB4C-B9FE-83120D1EE40F}" srcOrd="2" destOrd="0" presId="urn:microsoft.com/office/officeart/2005/8/layout/vList2"/>
    <dgm:cxn modelId="{4D6D0FE5-CA8C-4E42-802E-5B60FA85B5BD}" type="presParOf" srcId="{FF634F6B-10CB-B843-A5EC-BB59A9FA311E}" destId="{DA2EE031-00C4-DB41-893F-2EDB58508BC0}" srcOrd="3" destOrd="0" presId="urn:microsoft.com/office/officeart/2005/8/layout/vList2"/>
    <dgm:cxn modelId="{2921902C-4643-5143-8059-0243AFFC0C7C}" type="presParOf" srcId="{FF634F6B-10CB-B843-A5EC-BB59A9FA311E}" destId="{2FE98B35-2717-9B4E-B540-7FE024E7EE03}" srcOrd="4" destOrd="0" presId="urn:microsoft.com/office/officeart/2005/8/layout/vList2"/>
    <dgm:cxn modelId="{978DA9FD-0A34-CB49-806B-E28C8EB3C80E}" type="presParOf" srcId="{FF634F6B-10CB-B843-A5EC-BB59A9FA311E}" destId="{60F566D1-56A8-F64E-B1FB-43B2F17FF00A}" srcOrd="5" destOrd="0" presId="urn:microsoft.com/office/officeart/2005/8/layout/vList2"/>
    <dgm:cxn modelId="{3134F53F-6229-664B-9C9A-23B2E18977B2}" type="presParOf" srcId="{FF634F6B-10CB-B843-A5EC-BB59A9FA311E}" destId="{46CB3BAC-FF20-A948-9EEA-C74E1DBF606F}" srcOrd="6" destOrd="0" presId="urn:microsoft.com/office/officeart/2005/8/layout/vList2"/>
    <dgm:cxn modelId="{41FACA8F-7D7B-B34D-9F68-E6804CCBBDC5}" type="presParOf" srcId="{FF634F6B-10CB-B843-A5EC-BB59A9FA311E}" destId="{1662B23F-CDE5-3B42-84F8-B915FF92F8E9}" srcOrd="7" destOrd="0" presId="urn:microsoft.com/office/officeart/2005/8/layout/vList2"/>
    <dgm:cxn modelId="{2DE82D28-D34E-454C-BC6B-3E4E5FD1D1CD}" type="presParOf" srcId="{FF634F6B-10CB-B843-A5EC-BB59A9FA311E}" destId="{620DB251-6351-9549-B6BB-3F7193222DEB}" srcOrd="8" destOrd="0" presId="urn:microsoft.com/office/officeart/2005/8/layout/vList2"/>
    <dgm:cxn modelId="{4AD20FD7-69A8-3C4F-AB6A-E650D4A373F7}" type="presParOf" srcId="{FF634F6B-10CB-B843-A5EC-BB59A9FA311E}" destId="{623BF8A1-521B-514F-A96D-D950301D2F9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4937895-1470-4FBB-92C3-581D5025D525}" type="doc">
      <dgm:prSet loTypeId="urn:microsoft.com/office/officeart/2005/8/layout/vList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1EA6F3-2255-45BF-9C6B-CA6B8F3B7736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Excite</a:t>
          </a:r>
          <a:endParaRPr lang="bg-BG" noProof="0" dirty="0"/>
        </a:p>
      </dgm:t>
    </dgm:pt>
    <dgm:pt modelId="{A13B5BD7-878E-4D60-82D7-A6D1E37E9A14}" type="parTrans" cxnId="{A543BB9B-B889-429F-8659-BD1EE6AFC2AA}">
      <dgm:prSet/>
      <dgm:spPr/>
      <dgm:t>
        <a:bodyPr/>
        <a:lstStyle/>
        <a:p>
          <a:endParaRPr lang="bg-BG" noProof="0" dirty="0"/>
        </a:p>
      </dgm:t>
    </dgm:pt>
    <dgm:pt modelId="{8CDD16CB-919A-4729-AE90-FE25A5092310}" type="sibTrans" cxnId="{A543BB9B-B889-429F-8659-BD1EE6AFC2AA}">
      <dgm:prSet/>
      <dgm:spPr/>
      <dgm:t>
        <a:bodyPr/>
        <a:lstStyle/>
        <a:p>
          <a:endParaRPr lang="bg-BG" noProof="0" dirty="0"/>
        </a:p>
      </dgm:t>
    </dgm:pt>
    <dgm:pt modelId="{EC342024-FC67-6E46-BD2C-400DFE60927F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Msxml.excite.com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 е незабележим и прилича на множество други сайтове. Той предлага на потребителите много услуги като Новини, Поща, Време, Пътуване и др. </a:t>
          </a:r>
        </a:p>
      </dgm:t>
    </dgm:pt>
    <dgm:pt modelId="{11DFB85D-7C1C-6340-9860-E53A46F48688}" type="parTrans" cxnId="{264AE861-F0B5-CC4D-99C6-6C74176FAE3D}">
      <dgm:prSet/>
      <dgm:spPr/>
      <dgm:t>
        <a:bodyPr/>
        <a:lstStyle/>
        <a:p>
          <a:endParaRPr lang="bg-BG" noProof="0" dirty="0"/>
        </a:p>
      </dgm:t>
    </dgm:pt>
    <dgm:pt modelId="{CBBAE91A-DCCD-8B49-83E9-3E2DAF327732}" type="sibTrans" cxnId="{264AE861-F0B5-CC4D-99C6-6C74176FAE3D}">
      <dgm:prSet/>
      <dgm:spPr/>
      <dgm:t>
        <a:bodyPr/>
        <a:lstStyle/>
        <a:p>
          <a:endParaRPr lang="bg-BG" noProof="0" dirty="0"/>
        </a:p>
      </dgm:t>
    </dgm:pt>
    <dgm:pt modelId="{92235512-4755-3646-B647-09F9BA05F510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Wolframalpha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8C4C1-80E1-794C-AC52-D9C29F0DC8C7}" type="parTrans" cxnId="{74197829-A279-E249-962D-DEF3B54EE3FC}">
      <dgm:prSet/>
      <dgm:spPr/>
      <dgm:t>
        <a:bodyPr/>
        <a:lstStyle/>
        <a:p>
          <a:endParaRPr lang="bg-BG" noProof="0" dirty="0"/>
        </a:p>
      </dgm:t>
    </dgm:pt>
    <dgm:pt modelId="{17AE6889-ADBF-7145-8EC0-4AA8B83E5CD4}" type="sibTrans" cxnId="{74197829-A279-E249-962D-DEF3B54EE3FC}">
      <dgm:prSet/>
      <dgm:spPr/>
      <dgm:t>
        <a:bodyPr/>
        <a:lstStyle/>
        <a:p>
          <a:endParaRPr lang="bg-BG" noProof="0" dirty="0"/>
        </a:p>
      </dgm:t>
    </dgm:pt>
    <dgm:pt modelId="{FB4F9853-3DE4-4C46-B09B-2FA0ED33EF7D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Wolframalpha.com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има разнообразие от допълнителни услуги, предназначени за заявки, свързани със специални знания. Ще ни бъдат върнати, като резултати конкретни цифри и проверени факти под формата на единен документ . Този браузър е идеален за ученици. Има огромен дефект – не разбира кирилица, както не разбира и много езици, освен английски.</a:t>
          </a:r>
        </a:p>
      </dgm:t>
    </dgm:pt>
    <dgm:pt modelId="{E23B3AA9-00CA-FF4E-8A88-2481D23E6572}" type="parTrans" cxnId="{EF41C5E9-9901-F349-AD0B-5ADDB9169A39}">
      <dgm:prSet/>
      <dgm:spPr/>
      <dgm:t>
        <a:bodyPr/>
        <a:lstStyle/>
        <a:p>
          <a:endParaRPr lang="bg-BG" noProof="0" dirty="0"/>
        </a:p>
      </dgm:t>
    </dgm:pt>
    <dgm:pt modelId="{F0EACC6F-03A8-A447-A2FC-C43EDAEC2597}" type="sibTrans" cxnId="{EF41C5E9-9901-F349-AD0B-5ADDB9169A39}">
      <dgm:prSet/>
      <dgm:spPr/>
      <dgm:t>
        <a:bodyPr/>
        <a:lstStyle/>
        <a:p>
          <a:endParaRPr lang="bg-BG" noProof="0" dirty="0"/>
        </a:p>
      </dgm:t>
    </dgm:pt>
    <dgm:pt modelId="{AF57944C-0424-7C4B-A348-7A0FD788F8FE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Mail.ru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A35B7-617E-6A42-886A-3118164B9FFE}" type="parTrans" cxnId="{352F8229-1CBB-4143-8F14-27D89468236C}">
      <dgm:prSet/>
      <dgm:spPr/>
      <dgm:t>
        <a:bodyPr/>
        <a:lstStyle/>
        <a:p>
          <a:endParaRPr lang="bg-BG" noProof="0" dirty="0"/>
        </a:p>
      </dgm:t>
    </dgm:pt>
    <dgm:pt modelId="{9026F930-C668-8049-98E3-01376BC22F4B}" type="sibTrans" cxnId="{352F8229-1CBB-4143-8F14-27D89468236C}">
      <dgm:prSet/>
      <dgm:spPr/>
      <dgm:t>
        <a:bodyPr/>
        <a:lstStyle/>
        <a:p>
          <a:endParaRPr lang="bg-BG" noProof="0" dirty="0"/>
        </a:p>
      </dgm:t>
    </dgm:pt>
    <dgm:pt modelId="{31010ABA-FD34-3D49-ABFD-88A9F9114051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Информацията се събира и индексира от самата система, което определя различните резултати от</a:t>
          </a:r>
          <a:r>
            <a:rPr lang="bg-BG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заявката в </a:t>
          </a:r>
          <a:r>
            <a:rPr lang="bg-BG" noProof="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Google</a:t>
          </a:r>
          <a:r>
            <a:rPr lang="bg-BG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bg-BG" noProof="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Mail.ru</a:t>
          </a:r>
          <a:r>
            <a:rPr lang="bg-BG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075D8-87CA-F340-ACC0-9402A577293E}" type="parTrans" cxnId="{16F11989-288B-6743-9A88-E231AA45E826}">
      <dgm:prSet/>
      <dgm:spPr/>
      <dgm:t>
        <a:bodyPr/>
        <a:lstStyle/>
        <a:p>
          <a:endParaRPr lang="bg-BG" noProof="0" dirty="0"/>
        </a:p>
      </dgm:t>
    </dgm:pt>
    <dgm:pt modelId="{B1292917-FBE5-2D49-8F7C-86A1FFF946D5}" type="sibTrans" cxnId="{16F11989-288B-6743-9A88-E231AA45E826}">
      <dgm:prSet/>
      <dgm:spPr/>
      <dgm:t>
        <a:bodyPr/>
        <a:lstStyle/>
        <a:p>
          <a:endParaRPr lang="bg-BG" noProof="0" dirty="0"/>
        </a:p>
      </dgm:t>
    </dgm:pt>
    <dgm:pt modelId="{EA6F884F-DCC8-DE4E-A1BE-73827D0D2E7F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Lykos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E484B-5423-9C4F-9217-E4AC96F24054}" type="parTrans" cxnId="{879F5E4E-EDF6-E143-91DE-AE2A465DAE73}">
      <dgm:prSet/>
      <dgm:spPr/>
      <dgm:t>
        <a:bodyPr/>
        <a:lstStyle/>
        <a:p>
          <a:endParaRPr lang="bg-BG" noProof="0" dirty="0"/>
        </a:p>
      </dgm:t>
    </dgm:pt>
    <dgm:pt modelId="{7ED88431-5A49-2B43-B75D-BB3FB0158337}" type="sibTrans" cxnId="{879F5E4E-EDF6-E143-91DE-AE2A465DAE73}">
      <dgm:prSet/>
      <dgm:spPr/>
      <dgm:t>
        <a:bodyPr/>
        <a:lstStyle/>
        <a:p>
          <a:endParaRPr lang="bg-BG" noProof="0" dirty="0"/>
        </a:p>
      </dgm:t>
    </dgm:pt>
    <dgm:pt modelId="{10D1E5C7-8FD4-264C-9BA1-4785CEF28774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Lykos.com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има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каталогова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система за търсене. Работи на много езици. Удобна е за търсене на хора или форуми.</a:t>
          </a:r>
        </a:p>
      </dgm:t>
    </dgm:pt>
    <dgm:pt modelId="{88218BE7-BF25-F14C-976A-D3008F528126}" type="parTrans" cxnId="{F00B062A-40A7-5548-BBBB-BB88822093F3}">
      <dgm:prSet/>
      <dgm:spPr/>
      <dgm:t>
        <a:bodyPr/>
        <a:lstStyle/>
        <a:p>
          <a:endParaRPr lang="bg-BG" noProof="0" dirty="0"/>
        </a:p>
      </dgm:t>
    </dgm:pt>
    <dgm:pt modelId="{2AEBE5D8-4400-D346-9EA7-E85E731D0B7A}" type="sibTrans" cxnId="{F00B062A-40A7-5548-BBBB-BB88822093F3}">
      <dgm:prSet/>
      <dgm:spPr/>
      <dgm:t>
        <a:bodyPr/>
        <a:lstStyle/>
        <a:p>
          <a:endParaRPr lang="bg-BG" noProof="0" dirty="0"/>
        </a:p>
      </dgm:t>
    </dgm:pt>
    <dgm:pt modelId="{40646D88-41A8-6E49-B621-73C61A4022DE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Webalta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5227D-A85B-BB44-91F4-6CA5721F6CB5}" type="parTrans" cxnId="{5FA96453-70E4-F24C-9654-E9565C4887DB}">
      <dgm:prSet/>
      <dgm:spPr/>
      <dgm:t>
        <a:bodyPr/>
        <a:lstStyle/>
        <a:p>
          <a:endParaRPr lang="bg-BG" noProof="0" dirty="0"/>
        </a:p>
      </dgm:t>
    </dgm:pt>
    <dgm:pt modelId="{AF13C8C2-CFB0-084C-8382-F7F0ED96899D}" type="sibTrans" cxnId="{5FA96453-70E4-F24C-9654-E9565C4887DB}">
      <dgm:prSet/>
      <dgm:spPr/>
      <dgm:t>
        <a:bodyPr/>
        <a:lstStyle/>
        <a:p>
          <a:endParaRPr lang="bg-BG" noProof="0" dirty="0"/>
        </a:p>
      </dgm:t>
    </dgm:pt>
    <dgm:pt modelId="{40DA86E7-CD1F-4947-9D58-B860C2A694F0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Webalta.ru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с голям каталог от ресурси с теми и региони.</a:t>
          </a:r>
        </a:p>
      </dgm:t>
    </dgm:pt>
    <dgm:pt modelId="{C02C81CC-E883-E343-8D1C-706B750D0AA8}" type="parTrans" cxnId="{2A84CD40-E397-0448-9517-D7F6400781F4}">
      <dgm:prSet/>
      <dgm:spPr/>
      <dgm:t>
        <a:bodyPr/>
        <a:lstStyle/>
        <a:p>
          <a:endParaRPr lang="bg-BG" noProof="0" dirty="0"/>
        </a:p>
      </dgm:t>
    </dgm:pt>
    <dgm:pt modelId="{37E00351-70A8-B34A-88D3-280B17CE4E98}" type="sibTrans" cxnId="{2A84CD40-E397-0448-9517-D7F6400781F4}">
      <dgm:prSet/>
      <dgm:spPr/>
      <dgm:t>
        <a:bodyPr/>
        <a:lstStyle/>
        <a:p>
          <a:endParaRPr lang="bg-BG" noProof="0" dirty="0"/>
        </a:p>
      </dgm:t>
    </dgm:pt>
    <dgm:pt modelId="{FF634F6B-10CB-B843-A5EC-BB59A9FA311E}" type="pres">
      <dgm:prSet presAssocID="{54937895-1470-4FBB-92C3-581D5025D525}" presName="linear" presStyleCnt="0">
        <dgm:presLayoutVars>
          <dgm:animLvl val="lvl"/>
          <dgm:resizeHandles val="exact"/>
        </dgm:presLayoutVars>
      </dgm:prSet>
      <dgm:spPr/>
    </dgm:pt>
    <dgm:pt modelId="{E81821C3-621C-F843-81A5-766A123A80DE}" type="pres">
      <dgm:prSet presAssocID="{3A1EA6F3-2255-45BF-9C6B-CA6B8F3B773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96003D-60AC-AE48-B364-0D67B6187D09}" type="pres">
      <dgm:prSet presAssocID="{3A1EA6F3-2255-45BF-9C6B-CA6B8F3B7736}" presName="childText" presStyleLbl="revTx" presStyleIdx="0" presStyleCnt="5">
        <dgm:presLayoutVars>
          <dgm:bulletEnabled val="1"/>
        </dgm:presLayoutVars>
      </dgm:prSet>
      <dgm:spPr/>
    </dgm:pt>
    <dgm:pt modelId="{F0C0CFDF-61EB-9641-BEAE-A036E251A640}" type="pres">
      <dgm:prSet presAssocID="{92235512-4755-3646-B647-09F9BA05F51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1902B28-511C-6B44-B9AE-B9EB0317C2F1}" type="pres">
      <dgm:prSet presAssocID="{92235512-4755-3646-B647-09F9BA05F510}" presName="childText" presStyleLbl="revTx" presStyleIdx="1" presStyleCnt="5">
        <dgm:presLayoutVars>
          <dgm:bulletEnabled val="1"/>
        </dgm:presLayoutVars>
      </dgm:prSet>
      <dgm:spPr/>
    </dgm:pt>
    <dgm:pt modelId="{1A851897-2F13-D846-B793-AA984EEEDB96}" type="pres">
      <dgm:prSet presAssocID="{AF57944C-0424-7C4B-A348-7A0FD788F8F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4E4D62A-4C80-9941-85EA-76E068F121F8}" type="pres">
      <dgm:prSet presAssocID="{AF57944C-0424-7C4B-A348-7A0FD788F8FE}" presName="childText" presStyleLbl="revTx" presStyleIdx="2" presStyleCnt="5">
        <dgm:presLayoutVars>
          <dgm:bulletEnabled val="1"/>
        </dgm:presLayoutVars>
      </dgm:prSet>
      <dgm:spPr/>
    </dgm:pt>
    <dgm:pt modelId="{568DDDE2-F5F4-D945-AB83-4790B2559993}" type="pres">
      <dgm:prSet presAssocID="{EA6F884F-DCC8-DE4E-A1BE-73827D0D2E7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7EEEA4A-1E55-3B49-B6C1-59FF4AF216F1}" type="pres">
      <dgm:prSet presAssocID="{EA6F884F-DCC8-DE4E-A1BE-73827D0D2E7F}" presName="childText" presStyleLbl="revTx" presStyleIdx="3" presStyleCnt="5">
        <dgm:presLayoutVars>
          <dgm:bulletEnabled val="1"/>
        </dgm:presLayoutVars>
      </dgm:prSet>
      <dgm:spPr/>
    </dgm:pt>
    <dgm:pt modelId="{B189B8D2-9C9D-5D46-AA37-D60B79E6097F}" type="pres">
      <dgm:prSet presAssocID="{40646D88-41A8-6E49-B621-73C61A4022D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6870EC0-3A45-B347-88FB-7ED0FC090FC8}" type="pres">
      <dgm:prSet presAssocID="{40646D88-41A8-6E49-B621-73C61A4022DE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9B10DD15-0C45-A446-90BE-C108C0840EE5}" type="presOf" srcId="{3A1EA6F3-2255-45BF-9C6B-CA6B8F3B7736}" destId="{E81821C3-621C-F843-81A5-766A123A80DE}" srcOrd="0" destOrd="0" presId="urn:microsoft.com/office/officeart/2005/8/layout/vList2"/>
    <dgm:cxn modelId="{74197829-A279-E249-962D-DEF3B54EE3FC}" srcId="{54937895-1470-4FBB-92C3-581D5025D525}" destId="{92235512-4755-3646-B647-09F9BA05F510}" srcOrd="1" destOrd="0" parTransId="{1958C4C1-80E1-794C-AC52-D9C29F0DC8C7}" sibTransId="{17AE6889-ADBF-7145-8EC0-4AA8B83E5CD4}"/>
    <dgm:cxn modelId="{352F8229-1CBB-4143-8F14-27D89468236C}" srcId="{54937895-1470-4FBB-92C3-581D5025D525}" destId="{AF57944C-0424-7C4B-A348-7A0FD788F8FE}" srcOrd="2" destOrd="0" parTransId="{2EEA35B7-617E-6A42-886A-3118164B9FFE}" sibTransId="{9026F930-C668-8049-98E3-01376BC22F4B}"/>
    <dgm:cxn modelId="{F00B062A-40A7-5548-BBBB-BB88822093F3}" srcId="{EA6F884F-DCC8-DE4E-A1BE-73827D0D2E7F}" destId="{10D1E5C7-8FD4-264C-9BA1-4785CEF28774}" srcOrd="0" destOrd="0" parTransId="{88218BE7-BF25-F14C-976A-D3008F528126}" sibTransId="{2AEBE5D8-4400-D346-9EA7-E85E731D0B7A}"/>
    <dgm:cxn modelId="{F9CEF52A-38D9-1046-9562-F08A690F66CC}" type="presOf" srcId="{54937895-1470-4FBB-92C3-581D5025D525}" destId="{FF634F6B-10CB-B843-A5EC-BB59A9FA311E}" srcOrd="0" destOrd="0" presId="urn:microsoft.com/office/officeart/2005/8/layout/vList2"/>
    <dgm:cxn modelId="{4B380135-B20F-C549-834E-BEB0FE76A66C}" type="presOf" srcId="{40DA86E7-CD1F-4947-9D58-B860C2A694F0}" destId="{D6870EC0-3A45-B347-88FB-7ED0FC090FC8}" srcOrd="0" destOrd="0" presId="urn:microsoft.com/office/officeart/2005/8/layout/vList2"/>
    <dgm:cxn modelId="{8A90CD3A-0B04-C14A-B159-322CCFAB9391}" type="presOf" srcId="{92235512-4755-3646-B647-09F9BA05F510}" destId="{F0C0CFDF-61EB-9641-BEAE-A036E251A640}" srcOrd="0" destOrd="0" presId="urn:microsoft.com/office/officeart/2005/8/layout/vList2"/>
    <dgm:cxn modelId="{B97D2F3D-ED53-1B4A-A8A8-A628155F91FC}" type="presOf" srcId="{40646D88-41A8-6E49-B621-73C61A4022DE}" destId="{B189B8D2-9C9D-5D46-AA37-D60B79E6097F}" srcOrd="0" destOrd="0" presId="urn:microsoft.com/office/officeart/2005/8/layout/vList2"/>
    <dgm:cxn modelId="{2A84CD40-E397-0448-9517-D7F6400781F4}" srcId="{40646D88-41A8-6E49-B621-73C61A4022DE}" destId="{40DA86E7-CD1F-4947-9D58-B860C2A694F0}" srcOrd="0" destOrd="0" parTransId="{C02C81CC-E883-E343-8D1C-706B750D0AA8}" sibTransId="{37E00351-70A8-B34A-88D3-280B17CE4E98}"/>
    <dgm:cxn modelId="{5714C342-B599-DD4D-AF42-16A60855C28C}" type="presOf" srcId="{EC342024-FC67-6E46-BD2C-400DFE60927F}" destId="{D196003D-60AC-AE48-B364-0D67B6187D09}" srcOrd="0" destOrd="0" presId="urn:microsoft.com/office/officeart/2005/8/layout/vList2"/>
    <dgm:cxn modelId="{879F5E4E-EDF6-E143-91DE-AE2A465DAE73}" srcId="{54937895-1470-4FBB-92C3-581D5025D525}" destId="{EA6F884F-DCC8-DE4E-A1BE-73827D0D2E7F}" srcOrd="3" destOrd="0" parTransId="{C62E484B-5423-9C4F-9217-E4AC96F24054}" sibTransId="{7ED88431-5A49-2B43-B75D-BB3FB0158337}"/>
    <dgm:cxn modelId="{5FA96453-70E4-F24C-9654-E9565C4887DB}" srcId="{54937895-1470-4FBB-92C3-581D5025D525}" destId="{40646D88-41A8-6E49-B621-73C61A4022DE}" srcOrd="4" destOrd="0" parTransId="{9005227D-A85B-BB44-91F4-6CA5721F6CB5}" sibTransId="{AF13C8C2-CFB0-084C-8382-F7F0ED96899D}"/>
    <dgm:cxn modelId="{264AE861-F0B5-CC4D-99C6-6C74176FAE3D}" srcId="{3A1EA6F3-2255-45BF-9C6B-CA6B8F3B7736}" destId="{EC342024-FC67-6E46-BD2C-400DFE60927F}" srcOrd="0" destOrd="0" parTransId="{11DFB85D-7C1C-6340-9860-E53A46F48688}" sibTransId="{CBBAE91A-DCCD-8B49-83E9-3E2DAF327732}"/>
    <dgm:cxn modelId="{16F11989-288B-6743-9A88-E231AA45E826}" srcId="{AF57944C-0424-7C4B-A348-7A0FD788F8FE}" destId="{31010ABA-FD34-3D49-ABFD-88A9F9114051}" srcOrd="0" destOrd="0" parTransId="{5C2075D8-87CA-F340-ACC0-9402A577293E}" sibTransId="{B1292917-FBE5-2D49-8F7C-86A1FFF946D5}"/>
    <dgm:cxn modelId="{A543BB9B-B889-429F-8659-BD1EE6AFC2AA}" srcId="{54937895-1470-4FBB-92C3-581D5025D525}" destId="{3A1EA6F3-2255-45BF-9C6B-CA6B8F3B7736}" srcOrd="0" destOrd="0" parTransId="{A13B5BD7-878E-4D60-82D7-A6D1E37E9A14}" sibTransId="{8CDD16CB-919A-4729-AE90-FE25A5092310}"/>
    <dgm:cxn modelId="{6E3EC5A4-0C74-0B43-BC61-19CD88E76789}" type="presOf" srcId="{AF57944C-0424-7C4B-A348-7A0FD788F8FE}" destId="{1A851897-2F13-D846-B793-AA984EEEDB96}" srcOrd="0" destOrd="0" presId="urn:microsoft.com/office/officeart/2005/8/layout/vList2"/>
    <dgm:cxn modelId="{A48968CA-A025-C349-BCC5-CD75869CA07C}" type="presOf" srcId="{EA6F884F-DCC8-DE4E-A1BE-73827D0D2E7F}" destId="{568DDDE2-F5F4-D945-AB83-4790B2559993}" srcOrd="0" destOrd="0" presId="urn:microsoft.com/office/officeart/2005/8/layout/vList2"/>
    <dgm:cxn modelId="{EF41C5E9-9901-F349-AD0B-5ADDB9169A39}" srcId="{92235512-4755-3646-B647-09F9BA05F510}" destId="{FB4F9853-3DE4-4C46-B09B-2FA0ED33EF7D}" srcOrd="0" destOrd="0" parTransId="{E23B3AA9-00CA-FF4E-8A88-2481D23E6572}" sibTransId="{F0EACC6F-03A8-A447-A2FC-C43EDAEC2597}"/>
    <dgm:cxn modelId="{6E1E2FED-AEAE-B445-A703-370818EB1F86}" type="presOf" srcId="{31010ABA-FD34-3D49-ABFD-88A9F9114051}" destId="{94E4D62A-4C80-9941-85EA-76E068F121F8}" srcOrd="0" destOrd="0" presId="urn:microsoft.com/office/officeart/2005/8/layout/vList2"/>
    <dgm:cxn modelId="{42B011F1-ABBC-FE40-87CB-104C0C382D9C}" type="presOf" srcId="{10D1E5C7-8FD4-264C-9BA1-4785CEF28774}" destId="{67EEEA4A-1E55-3B49-B6C1-59FF4AF216F1}" srcOrd="0" destOrd="0" presId="urn:microsoft.com/office/officeart/2005/8/layout/vList2"/>
    <dgm:cxn modelId="{DD8CA8F3-89F7-FA41-BE53-585AE3B3ECA9}" type="presOf" srcId="{FB4F9853-3DE4-4C46-B09B-2FA0ED33EF7D}" destId="{B1902B28-511C-6B44-B9AE-B9EB0317C2F1}" srcOrd="0" destOrd="0" presId="urn:microsoft.com/office/officeart/2005/8/layout/vList2"/>
    <dgm:cxn modelId="{A57DD39F-6511-DA4C-BE41-A0A4FF717B41}" type="presParOf" srcId="{FF634F6B-10CB-B843-A5EC-BB59A9FA311E}" destId="{E81821C3-621C-F843-81A5-766A123A80DE}" srcOrd="0" destOrd="0" presId="urn:microsoft.com/office/officeart/2005/8/layout/vList2"/>
    <dgm:cxn modelId="{8291BD51-9A89-B84A-849E-F06D839E94D0}" type="presParOf" srcId="{FF634F6B-10CB-B843-A5EC-BB59A9FA311E}" destId="{D196003D-60AC-AE48-B364-0D67B6187D09}" srcOrd="1" destOrd="0" presId="urn:microsoft.com/office/officeart/2005/8/layout/vList2"/>
    <dgm:cxn modelId="{E3A621BA-01F3-6D4C-8C55-9FE8D3F308F2}" type="presParOf" srcId="{FF634F6B-10CB-B843-A5EC-BB59A9FA311E}" destId="{F0C0CFDF-61EB-9641-BEAE-A036E251A640}" srcOrd="2" destOrd="0" presId="urn:microsoft.com/office/officeart/2005/8/layout/vList2"/>
    <dgm:cxn modelId="{3BBCA23B-7ABF-9A47-8E2C-DC32B3466122}" type="presParOf" srcId="{FF634F6B-10CB-B843-A5EC-BB59A9FA311E}" destId="{B1902B28-511C-6B44-B9AE-B9EB0317C2F1}" srcOrd="3" destOrd="0" presId="urn:microsoft.com/office/officeart/2005/8/layout/vList2"/>
    <dgm:cxn modelId="{BF7469C9-603F-D842-9C89-FA630C9C7FF0}" type="presParOf" srcId="{FF634F6B-10CB-B843-A5EC-BB59A9FA311E}" destId="{1A851897-2F13-D846-B793-AA984EEEDB96}" srcOrd="4" destOrd="0" presId="urn:microsoft.com/office/officeart/2005/8/layout/vList2"/>
    <dgm:cxn modelId="{B5301313-39C0-8F44-8328-48B27152A054}" type="presParOf" srcId="{FF634F6B-10CB-B843-A5EC-BB59A9FA311E}" destId="{94E4D62A-4C80-9941-85EA-76E068F121F8}" srcOrd="5" destOrd="0" presId="urn:microsoft.com/office/officeart/2005/8/layout/vList2"/>
    <dgm:cxn modelId="{741F17EF-A13F-8B42-9D3F-C795282DF108}" type="presParOf" srcId="{FF634F6B-10CB-B843-A5EC-BB59A9FA311E}" destId="{568DDDE2-F5F4-D945-AB83-4790B2559993}" srcOrd="6" destOrd="0" presId="urn:microsoft.com/office/officeart/2005/8/layout/vList2"/>
    <dgm:cxn modelId="{ACCF8979-FD4D-524D-88E5-FA8201FFB65B}" type="presParOf" srcId="{FF634F6B-10CB-B843-A5EC-BB59A9FA311E}" destId="{67EEEA4A-1E55-3B49-B6C1-59FF4AF216F1}" srcOrd="7" destOrd="0" presId="urn:microsoft.com/office/officeart/2005/8/layout/vList2"/>
    <dgm:cxn modelId="{4C3C6287-F572-CE42-9C89-E2CF8A220EE1}" type="presParOf" srcId="{FF634F6B-10CB-B843-A5EC-BB59A9FA311E}" destId="{B189B8D2-9C9D-5D46-AA37-D60B79E6097F}" srcOrd="8" destOrd="0" presId="urn:microsoft.com/office/officeart/2005/8/layout/vList2"/>
    <dgm:cxn modelId="{76544626-2F54-6941-8A44-AA886310265A}" type="presParOf" srcId="{FF634F6B-10CB-B843-A5EC-BB59A9FA311E}" destId="{D6870EC0-3A45-B347-88FB-7ED0FC090FC8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4937895-1470-4FBB-92C3-581D5025D525}" type="doc">
      <dgm:prSet loTypeId="urn:microsoft.com/office/officeart/2005/8/layout/vList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9D19F6-6B88-5949-8631-4D5A283D9AED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StartPage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98D9C-DD51-754B-9061-148D3837B747}" type="parTrans" cxnId="{7B731FB8-471D-FE4C-A529-533826473920}">
      <dgm:prSet/>
      <dgm:spPr/>
      <dgm:t>
        <a:bodyPr/>
        <a:lstStyle/>
        <a:p>
          <a:endParaRPr lang="bg-BG" noProof="0" dirty="0"/>
        </a:p>
      </dgm:t>
    </dgm:pt>
    <dgm:pt modelId="{4B3D4A26-2335-8248-9B48-9A7AF9F68AE2}" type="sibTrans" cxnId="{7B731FB8-471D-FE4C-A529-533826473920}">
      <dgm:prSet/>
      <dgm:spPr/>
      <dgm:t>
        <a:bodyPr/>
        <a:lstStyle/>
        <a:p>
          <a:endParaRPr lang="bg-BG" noProof="0" dirty="0"/>
        </a:p>
      </dgm:t>
    </dgm:pt>
    <dgm:pt modelId="{D6E8DBCA-662C-614F-8995-4C0ECC037BE6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Търсачката на фирма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Ixquick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която поставя на преден план поверителността.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StartPage.com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изтрива информация, която идентифицира потребителя (включително IP адреса), не използва бисквитки, с изключение на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тeзи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с които помни предпочитанията на потребителя. </a:t>
          </a:r>
        </a:p>
      </dgm:t>
    </dgm:pt>
    <dgm:pt modelId="{1E417D2C-8906-CF45-A04B-3653316E8153}" type="parTrans" cxnId="{0BD52BC1-2F2C-F94B-BA8C-E22D78320DC2}">
      <dgm:prSet/>
      <dgm:spPr/>
      <dgm:t>
        <a:bodyPr/>
        <a:lstStyle/>
        <a:p>
          <a:endParaRPr lang="bg-BG" noProof="0" dirty="0"/>
        </a:p>
      </dgm:t>
    </dgm:pt>
    <dgm:pt modelId="{B048087D-48B4-A74A-B5E5-DBFEE98883A7}" type="sibTrans" cxnId="{0BD52BC1-2F2C-F94B-BA8C-E22D78320DC2}">
      <dgm:prSet/>
      <dgm:spPr/>
      <dgm:t>
        <a:bodyPr/>
        <a:lstStyle/>
        <a:p>
          <a:endParaRPr lang="bg-BG" noProof="0" dirty="0"/>
        </a:p>
      </dgm:t>
    </dgm:pt>
    <dgm:pt modelId="{7AC4238E-7867-1A4B-8B0B-2C1C8FF81D8B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Dogpile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6FED1-9A25-4D41-ACA5-B339B5F6466F}" type="parTrans" cxnId="{158C1092-F42D-964B-839D-C6726AE3C0B5}">
      <dgm:prSet/>
      <dgm:spPr/>
      <dgm:t>
        <a:bodyPr/>
        <a:lstStyle/>
        <a:p>
          <a:endParaRPr lang="bg-BG" noProof="0" dirty="0"/>
        </a:p>
      </dgm:t>
    </dgm:pt>
    <dgm:pt modelId="{BB20C908-8B11-1D48-B65E-B0344ADB7C3E}" type="sibTrans" cxnId="{158C1092-F42D-964B-839D-C6726AE3C0B5}">
      <dgm:prSet/>
      <dgm:spPr/>
      <dgm:t>
        <a:bodyPr/>
        <a:lstStyle/>
        <a:p>
          <a:endParaRPr lang="bg-BG" noProof="0" dirty="0"/>
        </a:p>
      </dgm:t>
    </dgm:pt>
    <dgm:pt modelId="{BA216EB6-42AB-9B4A-8DBA-18806CE83022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Търсачката помага при търсене на файлове от всякакъв формат и е добра в разширеното търсене. Тя ще полезна за потребители, които се интересуват предимно от чуждестранни ресурси и се нуждаят от нестандартно търсене на връзки.</a:t>
          </a:r>
        </a:p>
      </dgm:t>
    </dgm:pt>
    <dgm:pt modelId="{CE7CE23F-55F4-2F46-822E-D4A853B2BA19}" type="parTrans" cxnId="{6AE8B1C2-E644-7244-9424-3CDAD202F284}">
      <dgm:prSet/>
      <dgm:spPr/>
      <dgm:t>
        <a:bodyPr/>
        <a:lstStyle/>
        <a:p>
          <a:endParaRPr lang="bg-BG" noProof="0" dirty="0"/>
        </a:p>
      </dgm:t>
    </dgm:pt>
    <dgm:pt modelId="{94007BC1-AC45-4A47-A600-6DE52A3FEA44}" type="sibTrans" cxnId="{6AE8B1C2-E644-7244-9424-3CDAD202F284}">
      <dgm:prSet/>
      <dgm:spPr/>
      <dgm:t>
        <a:bodyPr/>
        <a:lstStyle/>
        <a:p>
          <a:endParaRPr lang="bg-BG" noProof="0" dirty="0"/>
        </a:p>
      </dgm:t>
    </dgm:pt>
    <dgm:pt modelId="{D92CF169-9B8A-5F48-B331-0502F4978464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Teoma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98221E-549A-704B-ADED-3955A7738A0A}" type="parTrans" cxnId="{25A98F02-4D4E-074F-A482-AC6861008C94}">
      <dgm:prSet/>
      <dgm:spPr/>
      <dgm:t>
        <a:bodyPr/>
        <a:lstStyle/>
        <a:p>
          <a:endParaRPr lang="bg-BG" noProof="0" dirty="0"/>
        </a:p>
      </dgm:t>
    </dgm:pt>
    <dgm:pt modelId="{2CB65FB4-A7B2-F442-8562-29CB86D4B919}" type="sibTrans" cxnId="{25A98F02-4D4E-074F-A482-AC6861008C94}">
      <dgm:prSet/>
      <dgm:spPr/>
      <dgm:t>
        <a:bodyPr/>
        <a:lstStyle/>
        <a:p>
          <a:endParaRPr lang="bg-BG" noProof="0" dirty="0"/>
        </a:p>
      </dgm:t>
    </dgm:pt>
    <dgm:pt modelId="{35421904-FAB1-A446-B54A-21C80FF4BA98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Teoma.com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търсачка със свой алгоритъм за популярност на връзките. Позволява търсене за уебсайтове, изображения и видеоклипове, новини, рецепти и много други.</a:t>
          </a:r>
        </a:p>
      </dgm:t>
    </dgm:pt>
    <dgm:pt modelId="{321AA69F-AA59-734D-BC37-5A0290ADF1E0}" type="parTrans" cxnId="{9B5570EC-DEB1-FF41-A435-3559FA8F06A3}">
      <dgm:prSet/>
      <dgm:spPr/>
      <dgm:t>
        <a:bodyPr/>
        <a:lstStyle/>
        <a:p>
          <a:endParaRPr lang="bg-BG" noProof="0" dirty="0"/>
        </a:p>
      </dgm:t>
    </dgm:pt>
    <dgm:pt modelId="{724FFE82-85C0-2C44-B193-DA8237BFFCE6}" type="sibTrans" cxnId="{9B5570EC-DEB1-FF41-A435-3559FA8F06A3}">
      <dgm:prSet/>
      <dgm:spPr/>
      <dgm:t>
        <a:bodyPr/>
        <a:lstStyle/>
        <a:p>
          <a:endParaRPr lang="bg-BG" noProof="0" dirty="0"/>
        </a:p>
      </dgm:t>
    </dgm:pt>
    <dgm:pt modelId="{3027F38D-95C2-244F-869B-DEEE8BEB8BB4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Giga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Blast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92E30-9797-C94D-ABA8-848AF7C30614}" type="parTrans" cxnId="{6239D14D-6C05-5C44-B260-E578A6E83684}">
      <dgm:prSet/>
      <dgm:spPr/>
      <dgm:t>
        <a:bodyPr/>
        <a:lstStyle/>
        <a:p>
          <a:endParaRPr lang="bg-BG" noProof="0" dirty="0"/>
        </a:p>
      </dgm:t>
    </dgm:pt>
    <dgm:pt modelId="{2C6C94AC-0E23-B042-A868-CA5403C98336}" type="sibTrans" cxnId="{6239D14D-6C05-5C44-B260-E578A6E83684}">
      <dgm:prSet/>
      <dgm:spPr/>
      <dgm:t>
        <a:bodyPr/>
        <a:lstStyle/>
        <a:p>
          <a:endParaRPr lang="bg-BG" noProof="0" dirty="0"/>
        </a:p>
      </dgm:t>
    </dgm:pt>
    <dgm:pt modelId="{554BE652-6F66-854E-9663-34817228F9C9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Gigablast.com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има милиарди страници и предоставя незабавна информация. Тази система е предназначена само за търсене в уеб страници, но за тях е добавен филтър за разширен тип търсене.</a:t>
          </a:r>
        </a:p>
      </dgm:t>
    </dgm:pt>
    <dgm:pt modelId="{9371E1C7-DE50-BA44-B6A8-EF1DFC919AA0}" type="parTrans" cxnId="{270A90E6-C5A3-8C4E-90BC-C57B1E89EFB9}">
      <dgm:prSet/>
      <dgm:spPr/>
      <dgm:t>
        <a:bodyPr/>
        <a:lstStyle/>
        <a:p>
          <a:endParaRPr lang="bg-BG" noProof="0" dirty="0"/>
        </a:p>
      </dgm:t>
    </dgm:pt>
    <dgm:pt modelId="{08438FA6-1271-5E4D-8C13-8B66671A7F22}" type="sibTrans" cxnId="{270A90E6-C5A3-8C4E-90BC-C57B1E89EFB9}">
      <dgm:prSet/>
      <dgm:spPr/>
      <dgm:t>
        <a:bodyPr/>
        <a:lstStyle/>
        <a:p>
          <a:endParaRPr lang="bg-BG" noProof="0" dirty="0"/>
        </a:p>
      </dgm:t>
    </dgm:pt>
    <dgm:pt modelId="{FF634F6B-10CB-B843-A5EC-BB59A9FA311E}" type="pres">
      <dgm:prSet presAssocID="{54937895-1470-4FBB-92C3-581D5025D525}" presName="linear" presStyleCnt="0">
        <dgm:presLayoutVars>
          <dgm:animLvl val="lvl"/>
          <dgm:resizeHandles val="exact"/>
        </dgm:presLayoutVars>
      </dgm:prSet>
      <dgm:spPr/>
    </dgm:pt>
    <dgm:pt modelId="{E11B3C09-0A54-8C48-862C-34F2B256FEBD}" type="pres">
      <dgm:prSet presAssocID="{049D19F6-6B88-5949-8631-4D5A283D9A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DCF35F-DBBE-F643-B3B9-7DD7B6CD8727}" type="pres">
      <dgm:prSet presAssocID="{049D19F6-6B88-5949-8631-4D5A283D9AED}" presName="childText" presStyleLbl="revTx" presStyleIdx="0" presStyleCnt="4">
        <dgm:presLayoutVars>
          <dgm:bulletEnabled val="1"/>
        </dgm:presLayoutVars>
      </dgm:prSet>
      <dgm:spPr/>
    </dgm:pt>
    <dgm:pt modelId="{7B4F9C82-9CF1-A641-AF94-3E124BE53B90}" type="pres">
      <dgm:prSet presAssocID="{7AC4238E-7867-1A4B-8B0B-2C1C8FF81D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A5DD24A-5775-8D43-B9F8-5F424840ED6B}" type="pres">
      <dgm:prSet presAssocID="{7AC4238E-7867-1A4B-8B0B-2C1C8FF81D8B}" presName="childText" presStyleLbl="revTx" presStyleIdx="1" presStyleCnt="4">
        <dgm:presLayoutVars>
          <dgm:bulletEnabled val="1"/>
        </dgm:presLayoutVars>
      </dgm:prSet>
      <dgm:spPr/>
    </dgm:pt>
    <dgm:pt modelId="{4D2C9582-4736-6446-8639-1B073079FFBF}" type="pres">
      <dgm:prSet presAssocID="{D92CF169-9B8A-5F48-B331-0502F497846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3E145E5-7749-7742-AE12-A3D9F32A5DD6}" type="pres">
      <dgm:prSet presAssocID="{D92CF169-9B8A-5F48-B331-0502F4978464}" presName="childText" presStyleLbl="revTx" presStyleIdx="2" presStyleCnt="4">
        <dgm:presLayoutVars>
          <dgm:bulletEnabled val="1"/>
        </dgm:presLayoutVars>
      </dgm:prSet>
      <dgm:spPr/>
    </dgm:pt>
    <dgm:pt modelId="{DD792F56-D413-8240-AD3B-15F2C7A17F4C}" type="pres">
      <dgm:prSet presAssocID="{3027F38D-95C2-244F-869B-DEEE8BEB8BB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955660E-E375-414F-AEF9-C234884CBCAA}" type="pres">
      <dgm:prSet presAssocID="{3027F38D-95C2-244F-869B-DEEE8BEB8BB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5A98F02-4D4E-074F-A482-AC6861008C94}" srcId="{54937895-1470-4FBB-92C3-581D5025D525}" destId="{D92CF169-9B8A-5F48-B331-0502F4978464}" srcOrd="2" destOrd="0" parTransId="{3198221E-549A-704B-ADED-3955A7738A0A}" sibTransId="{2CB65FB4-A7B2-F442-8562-29CB86D4B919}"/>
    <dgm:cxn modelId="{22048217-E082-0744-867B-406A4F988A94}" type="presOf" srcId="{049D19F6-6B88-5949-8631-4D5A283D9AED}" destId="{E11B3C09-0A54-8C48-862C-34F2B256FEBD}" srcOrd="0" destOrd="0" presId="urn:microsoft.com/office/officeart/2005/8/layout/vList2"/>
    <dgm:cxn modelId="{F9CEF52A-38D9-1046-9562-F08A690F66CC}" type="presOf" srcId="{54937895-1470-4FBB-92C3-581D5025D525}" destId="{FF634F6B-10CB-B843-A5EC-BB59A9FA311E}" srcOrd="0" destOrd="0" presId="urn:microsoft.com/office/officeart/2005/8/layout/vList2"/>
    <dgm:cxn modelId="{6DE61C34-767B-5545-8063-D748518041E5}" type="presOf" srcId="{7AC4238E-7867-1A4B-8B0B-2C1C8FF81D8B}" destId="{7B4F9C82-9CF1-A641-AF94-3E124BE53B90}" srcOrd="0" destOrd="0" presId="urn:microsoft.com/office/officeart/2005/8/layout/vList2"/>
    <dgm:cxn modelId="{DFC80142-1FE4-814C-8269-D4D9603F436A}" type="presOf" srcId="{3027F38D-95C2-244F-869B-DEEE8BEB8BB4}" destId="{DD792F56-D413-8240-AD3B-15F2C7A17F4C}" srcOrd="0" destOrd="0" presId="urn:microsoft.com/office/officeart/2005/8/layout/vList2"/>
    <dgm:cxn modelId="{6239D14D-6C05-5C44-B260-E578A6E83684}" srcId="{54937895-1470-4FBB-92C3-581D5025D525}" destId="{3027F38D-95C2-244F-869B-DEEE8BEB8BB4}" srcOrd="3" destOrd="0" parTransId="{87792E30-9797-C94D-ABA8-848AF7C30614}" sibTransId="{2C6C94AC-0E23-B042-A868-CA5403C98336}"/>
    <dgm:cxn modelId="{3B7AC554-2CC0-8349-8750-45E17E9C741D}" type="presOf" srcId="{D92CF169-9B8A-5F48-B331-0502F4978464}" destId="{4D2C9582-4736-6446-8639-1B073079FFBF}" srcOrd="0" destOrd="0" presId="urn:microsoft.com/office/officeart/2005/8/layout/vList2"/>
    <dgm:cxn modelId="{DA2E3E7A-C99C-734D-AC4D-38D40D1CE930}" type="presOf" srcId="{554BE652-6F66-854E-9663-34817228F9C9}" destId="{8955660E-E375-414F-AEF9-C234884CBCAA}" srcOrd="0" destOrd="0" presId="urn:microsoft.com/office/officeart/2005/8/layout/vList2"/>
    <dgm:cxn modelId="{158C1092-F42D-964B-839D-C6726AE3C0B5}" srcId="{54937895-1470-4FBB-92C3-581D5025D525}" destId="{7AC4238E-7867-1A4B-8B0B-2C1C8FF81D8B}" srcOrd="1" destOrd="0" parTransId="{8C66FED1-9A25-4D41-ACA5-B339B5F6466F}" sibTransId="{BB20C908-8B11-1D48-B65E-B0344ADB7C3E}"/>
    <dgm:cxn modelId="{7159BD94-D878-8B4C-9F99-FDE2C0E65777}" type="presOf" srcId="{35421904-FAB1-A446-B54A-21C80FF4BA98}" destId="{23E145E5-7749-7742-AE12-A3D9F32A5DD6}" srcOrd="0" destOrd="0" presId="urn:microsoft.com/office/officeart/2005/8/layout/vList2"/>
    <dgm:cxn modelId="{462F64B6-0F2B-B045-A4E5-DE37116F8564}" type="presOf" srcId="{BA216EB6-42AB-9B4A-8DBA-18806CE83022}" destId="{3A5DD24A-5775-8D43-B9F8-5F424840ED6B}" srcOrd="0" destOrd="0" presId="urn:microsoft.com/office/officeart/2005/8/layout/vList2"/>
    <dgm:cxn modelId="{7B731FB8-471D-FE4C-A529-533826473920}" srcId="{54937895-1470-4FBB-92C3-581D5025D525}" destId="{049D19F6-6B88-5949-8631-4D5A283D9AED}" srcOrd="0" destOrd="0" parTransId="{18398D9C-DD51-754B-9061-148D3837B747}" sibTransId="{4B3D4A26-2335-8248-9B48-9A7AF9F68AE2}"/>
    <dgm:cxn modelId="{0BD52BC1-2F2C-F94B-BA8C-E22D78320DC2}" srcId="{049D19F6-6B88-5949-8631-4D5A283D9AED}" destId="{D6E8DBCA-662C-614F-8995-4C0ECC037BE6}" srcOrd="0" destOrd="0" parTransId="{1E417D2C-8906-CF45-A04B-3653316E8153}" sibTransId="{B048087D-48B4-A74A-B5E5-DBFEE98883A7}"/>
    <dgm:cxn modelId="{6AE8B1C2-E644-7244-9424-3CDAD202F284}" srcId="{7AC4238E-7867-1A4B-8B0B-2C1C8FF81D8B}" destId="{BA216EB6-42AB-9B4A-8DBA-18806CE83022}" srcOrd="0" destOrd="0" parTransId="{CE7CE23F-55F4-2F46-822E-D4A853B2BA19}" sibTransId="{94007BC1-AC45-4A47-A600-6DE52A3FEA44}"/>
    <dgm:cxn modelId="{270A90E6-C5A3-8C4E-90BC-C57B1E89EFB9}" srcId="{3027F38D-95C2-244F-869B-DEEE8BEB8BB4}" destId="{554BE652-6F66-854E-9663-34817228F9C9}" srcOrd="0" destOrd="0" parTransId="{9371E1C7-DE50-BA44-B6A8-EF1DFC919AA0}" sibTransId="{08438FA6-1271-5E4D-8C13-8B66671A7F22}"/>
    <dgm:cxn modelId="{9B5570EC-DEB1-FF41-A435-3559FA8F06A3}" srcId="{D92CF169-9B8A-5F48-B331-0502F4978464}" destId="{35421904-FAB1-A446-B54A-21C80FF4BA98}" srcOrd="0" destOrd="0" parTransId="{321AA69F-AA59-734D-BC37-5A0290ADF1E0}" sibTransId="{724FFE82-85C0-2C44-B193-DA8237BFFCE6}"/>
    <dgm:cxn modelId="{CFC059F3-FEE7-4640-A374-C1CAB4C6FFA7}" type="presOf" srcId="{D6E8DBCA-662C-614F-8995-4C0ECC037BE6}" destId="{8EDCF35F-DBBE-F643-B3B9-7DD7B6CD8727}" srcOrd="0" destOrd="0" presId="urn:microsoft.com/office/officeart/2005/8/layout/vList2"/>
    <dgm:cxn modelId="{ECA23DEE-BF4A-BC42-BF41-5441E1AD34F5}" type="presParOf" srcId="{FF634F6B-10CB-B843-A5EC-BB59A9FA311E}" destId="{E11B3C09-0A54-8C48-862C-34F2B256FEBD}" srcOrd="0" destOrd="0" presId="urn:microsoft.com/office/officeart/2005/8/layout/vList2"/>
    <dgm:cxn modelId="{071AA7AA-027D-7244-B688-C0FB8B23FE08}" type="presParOf" srcId="{FF634F6B-10CB-B843-A5EC-BB59A9FA311E}" destId="{8EDCF35F-DBBE-F643-B3B9-7DD7B6CD8727}" srcOrd="1" destOrd="0" presId="urn:microsoft.com/office/officeart/2005/8/layout/vList2"/>
    <dgm:cxn modelId="{0C752D47-C5B0-0246-AC97-3558DEDE621F}" type="presParOf" srcId="{FF634F6B-10CB-B843-A5EC-BB59A9FA311E}" destId="{7B4F9C82-9CF1-A641-AF94-3E124BE53B90}" srcOrd="2" destOrd="0" presId="urn:microsoft.com/office/officeart/2005/8/layout/vList2"/>
    <dgm:cxn modelId="{C3FC8A19-A526-0541-9BFA-807013C18983}" type="presParOf" srcId="{FF634F6B-10CB-B843-A5EC-BB59A9FA311E}" destId="{3A5DD24A-5775-8D43-B9F8-5F424840ED6B}" srcOrd="3" destOrd="0" presId="urn:microsoft.com/office/officeart/2005/8/layout/vList2"/>
    <dgm:cxn modelId="{97E89255-AED6-B641-AB14-17E285886507}" type="presParOf" srcId="{FF634F6B-10CB-B843-A5EC-BB59A9FA311E}" destId="{4D2C9582-4736-6446-8639-1B073079FFBF}" srcOrd="4" destOrd="0" presId="urn:microsoft.com/office/officeart/2005/8/layout/vList2"/>
    <dgm:cxn modelId="{F76F3E1D-5CC9-F14E-BAED-E7C9DBBE56DA}" type="presParOf" srcId="{FF634F6B-10CB-B843-A5EC-BB59A9FA311E}" destId="{23E145E5-7749-7742-AE12-A3D9F32A5DD6}" srcOrd="5" destOrd="0" presId="urn:microsoft.com/office/officeart/2005/8/layout/vList2"/>
    <dgm:cxn modelId="{9F35EA6D-3974-D345-9015-EB938291FB13}" type="presParOf" srcId="{FF634F6B-10CB-B843-A5EC-BB59A9FA311E}" destId="{DD792F56-D413-8240-AD3B-15F2C7A17F4C}" srcOrd="6" destOrd="0" presId="urn:microsoft.com/office/officeart/2005/8/layout/vList2"/>
    <dgm:cxn modelId="{AD64FCBA-7909-2140-8ABB-8235731884D8}" type="presParOf" srcId="{FF634F6B-10CB-B843-A5EC-BB59A9FA311E}" destId="{8955660E-E375-414F-AEF9-C234884CBCA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4937895-1470-4FBB-92C3-581D5025D525}" type="doc">
      <dgm:prSet loTypeId="urn:microsoft.com/office/officeart/2005/8/layout/vList2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49D19F6-6B88-5949-8631-4D5A283D9AED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AVG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Secure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Search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98D9C-DD51-754B-9061-148D3837B747}" type="parTrans" cxnId="{7B731FB8-471D-FE4C-A529-533826473920}">
      <dgm:prSet/>
      <dgm:spPr/>
      <dgm:t>
        <a:bodyPr/>
        <a:lstStyle/>
        <a:p>
          <a:endParaRPr lang="bg-BG" noProof="0" dirty="0"/>
        </a:p>
      </dgm:t>
    </dgm:pt>
    <dgm:pt modelId="{4B3D4A26-2335-8248-9B48-9A7AF9F68AE2}" type="sibTrans" cxnId="{7B731FB8-471D-FE4C-A529-533826473920}">
      <dgm:prSet/>
      <dgm:spPr/>
      <dgm:t>
        <a:bodyPr/>
        <a:lstStyle/>
        <a:p>
          <a:endParaRPr lang="bg-BG" noProof="0" dirty="0"/>
        </a:p>
      </dgm:t>
    </dgm:pt>
    <dgm:pt modelId="{92107190-0795-1E41-847D-ECE22EC53B99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Търсачка (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isearch.avg.com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 от добре познатия AVG антивирусен софтуер. Предлага и сигурно търсене в интернет. Тя ще покаже рейтинга на всички отворени връзки, ако кликнете върху тях. Предоставя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Google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търсене с AVG защита.</a:t>
          </a:r>
        </a:p>
      </dgm:t>
    </dgm:pt>
    <dgm:pt modelId="{DCFEB49B-5E40-E94E-91CB-5EE30BB5C11F}" type="parTrans" cxnId="{642B8440-E999-E841-8DCE-AC5AD9276144}">
      <dgm:prSet/>
      <dgm:spPr/>
      <dgm:t>
        <a:bodyPr/>
        <a:lstStyle/>
        <a:p>
          <a:endParaRPr lang="bg-BG" noProof="0" dirty="0"/>
        </a:p>
      </dgm:t>
    </dgm:pt>
    <dgm:pt modelId="{5286B634-59B8-314D-9867-ECE0E1D591C2}" type="sibTrans" cxnId="{642B8440-E999-E841-8DCE-AC5AD9276144}">
      <dgm:prSet/>
      <dgm:spPr/>
      <dgm:t>
        <a:bodyPr/>
        <a:lstStyle/>
        <a:p>
          <a:endParaRPr lang="bg-BG" noProof="0" dirty="0"/>
        </a:p>
      </dgm:t>
    </dgm:pt>
    <dgm:pt modelId="{C04D4605-C106-6049-9FFC-3F65CD12B33B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FindSounds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57DE3-BA50-664C-BD09-6388EC153D4F}" type="parTrans" cxnId="{F0659C8A-ACAD-8843-BDAC-30EB97711F38}">
      <dgm:prSet/>
      <dgm:spPr/>
      <dgm:t>
        <a:bodyPr/>
        <a:lstStyle/>
        <a:p>
          <a:endParaRPr lang="bg-BG" noProof="0" dirty="0"/>
        </a:p>
      </dgm:t>
    </dgm:pt>
    <dgm:pt modelId="{AB0E01D6-3302-4043-BF70-199D94462632}" type="sibTrans" cxnId="{F0659C8A-ACAD-8843-BDAC-30EB97711F38}">
      <dgm:prSet/>
      <dgm:spPr/>
      <dgm:t>
        <a:bodyPr/>
        <a:lstStyle/>
        <a:p>
          <a:endParaRPr lang="bg-BG" noProof="0" dirty="0"/>
        </a:p>
      </dgm:t>
    </dgm:pt>
    <dgm:pt modelId="{A011D801-F702-5843-AA6B-286B633C8DE6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FindSounds.com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търси музика, звуци, различни формати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wav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mp3,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aiff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au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Разнообразие от звуци – на животните, сирени, бръмчене на насекоми, експлозии и стрелба и др.</a:t>
          </a:r>
        </a:p>
      </dgm:t>
    </dgm:pt>
    <dgm:pt modelId="{B365E990-595C-3840-B8F1-E495B47A2E83}" type="parTrans" cxnId="{4F58DDA9-EC1C-B54D-BC55-9DDBB2D0DDA4}">
      <dgm:prSet/>
      <dgm:spPr/>
      <dgm:t>
        <a:bodyPr/>
        <a:lstStyle/>
        <a:p>
          <a:endParaRPr lang="bg-BG" noProof="0" dirty="0"/>
        </a:p>
      </dgm:t>
    </dgm:pt>
    <dgm:pt modelId="{0F95B49D-53B3-2E42-9B0E-EBE4CC875B5E}" type="sibTrans" cxnId="{4F58DDA9-EC1C-B54D-BC55-9DDBB2D0DDA4}">
      <dgm:prSet/>
      <dgm:spPr/>
      <dgm:t>
        <a:bodyPr/>
        <a:lstStyle/>
        <a:p>
          <a:endParaRPr lang="bg-BG" noProof="0" dirty="0"/>
        </a:p>
      </dgm:t>
    </dgm:pt>
    <dgm:pt modelId="{0E81B8E5-3199-0C42-BF42-FC278B72833A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Faganfinder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9C555-D1C6-3E4E-AB7A-3E0168C65B6F}" type="parTrans" cxnId="{4F321093-187C-F543-A4FC-A99AFC81259B}">
      <dgm:prSet/>
      <dgm:spPr/>
      <dgm:t>
        <a:bodyPr/>
        <a:lstStyle/>
        <a:p>
          <a:endParaRPr lang="bg-BG" noProof="0" dirty="0"/>
        </a:p>
      </dgm:t>
    </dgm:pt>
    <dgm:pt modelId="{EDEB695C-FA6B-2E4C-A5D4-0A85879CBA80}" type="sibTrans" cxnId="{4F321093-187C-F543-A4FC-A99AFC81259B}">
      <dgm:prSet/>
      <dgm:spPr/>
      <dgm:t>
        <a:bodyPr/>
        <a:lstStyle/>
        <a:p>
          <a:endParaRPr lang="bg-BG" noProof="0" dirty="0"/>
        </a:p>
      </dgm:t>
    </dgm:pt>
    <dgm:pt modelId="{0945B518-1BC2-3047-A613-AC9530974B41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Faganfinder.com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audio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/ търси аудио и музика.</a:t>
          </a:r>
          <a:endParaRPr lang="bg-BG" noProof="0" dirty="0"/>
        </a:p>
      </dgm:t>
    </dgm:pt>
    <dgm:pt modelId="{E087A9BC-E3A3-8640-B551-85179F17F27A}" type="parTrans" cxnId="{3EDF088C-FC43-7A46-87D4-95DC9239950D}">
      <dgm:prSet/>
      <dgm:spPr/>
      <dgm:t>
        <a:bodyPr/>
        <a:lstStyle/>
        <a:p>
          <a:endParaRPr lang="bg-BG" noProof="0" dirty="0"/>
        </a:p>
      </dgm:t>
    </dgm:pt>
    <dgm:pt modelId="{596FBC3C-0628-2A4B-9129-1FFF17DBE4BB}" type="sibTrans" cxnId="{3EDF088C-FC43-7A46-87D4-95DC9239950D}">
      <dgm:prSet/>
      <dgm:spPr/>
      <dgm:t>
        <a:bodyPr/>
        <a:lstStyle/>
        <a:p>
          <a:endParaRPr lang="bg-BG" noProof="0" dirty="0"/>
        </a:p>
      </dgm:t>
    </dgm:pt>
    <dgm:pt modelId="{DD6B1F84-C034-7046-B447-5D6BDE67DDB4}">
      <dgm:prSet/>
      <dgm:spPr/>
      <dgm:t>
        <a:bodyPr/>
        <a:lstStyle/>
        <a:p>
          <a:pPr>
            <a:buNone/>
          </a:pPr>
          <a:r>
            <a:rPr lang="bg-BG" b="0" noProof="0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Тъ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рсачки на големите търговски портали</a:t>
          </a:r>
          <a:endParaRPr lang="bg-BG" noProof="0" dirty="0"/>
        </a:p>
      </dgm:t>
    </dgm:pt>
    <dgm:pt modelId="{64EB364D-092D-6146-9201-779D61CD1D65}" type="parTrans" cxnId="{1B9734A7-170D-714A-B0EC-38E54B6A0C77}">
      <dgm:prSet/>
      <dgm:spPr/>
      <dgm:t>
        <a:bodyPr/>
        <a:lstStyle/>
        <a:p>
          <a:endParaRPr lang="bg-BG" noProof="0" dirty="0"/>
        </a:p>
      </dgm:t>
    </dgm:pt>
    <dgm:pt modelId="{A789E496-F4F7-DF4E-BCA7-BD51B75777B8}" type="sibTrans" cxnId="{1B9734A7-170D-714A-B0EC-38E54B6A0C77}">
      <dgm:prSet/>
      <dgm:spPr/>
      <dgm:t>
        <a:bodyPr/>
        <a:lstStyle/>
        <a:p>
          <a:endParaRPr lang="bg-BG" noProof="0" dirty="0"/>
        </a:p>
      </dgm:t>
    </dgm:pt>
    <dgm:pt modelId="{9FEAB032-94FC-3740-8CAB-DB03A3D8CEF0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Търсачки в социални мрежи</a:t>
          </a:r>
        </a:p>
      </dgm:t>
    </dgm:pt>
    <dgm:pt modelId="{FB2066E3-15E0-EC4D-B931-DF2D5BB0602E}" type="parTrans" cxnId="{E90A37D7-1778-1D47-A337-74765518232A}">
      <dgm:prSet/>
      <dgm:spPr/>
      <dgm:t>
        <a:bodyPr/>
        <a:lstStyle/>
        <a:p>
          <a:endParaRPr lang="bg-BG" noProof="0" dirty="0"/>
        </a:p>
      </dgm:t>
    </dgm:pt>
    <dgm:pt modelId="{0C26CE37-B013-0B4C-9C7F-517B2FEB5448}" type="sibTrans" cxnId="{E90A37D7-1778-1D47-A337-74765518232A}">
      <dgm:prSet/>
      <dgm:spPr/>
      <dgm:t>
        <a:bodyPr/>
        <a:lstStyle/>
        <a:p>
          <a:endParaRPr lang="bg-BG" noProof="0" dirty="0"/>
        </a:p>
      </dgm:t>
    </dgm:pt>
    <dgm:pt modelId="{D99C35EE-171D-EE4D-ABF1-136D3A531F97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Pipl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18788-15CB-7144-9670-A59A64DFB46E}" type="parTrans" cxnId="{8CA92DB8-A61B-BE43-AF86-2C576ECEAE8D}">
      <dgm:prSet/>
      <dgm:spPr/>
      <dgm:t>
        <a:bodyPr/>
        <a:lstStyle/>
        <a:p>
          <a:endParaRPr lang="bg-BG" noProof="0" dirty="0"/>
        </a:p>
      </dgm:t>
    </dgm:pt>
    <dgm:pt modelId="{E34203F5-B614-2345-B7C4-6657593CFAFB}" type="sibTrans" cxnId="{8CA92DB8-A61B-BE43-AF86-2C576ECEAE8D}">
      <dgm:prSet/>
      <dgm:spPr/>
      <dgm:t>
        <a:bodyPr/>
        <a:lstStyle/>
        <a:p>
          <a:endParaRPr lang="bg-BG" noProof="0" dirty="0"/>
        </a:p>
      </dgm:t>
    </dgm:pt>
    <dgm:pt modelId="{0A373147-10DE-8244-B833-09E1CF92453D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Pipl.com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търси информация за конкретен човек по име,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username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имейл или телефон. При търсенето се дава приоритет на профилите на социалните мрежи, коментарите, списъците на участниците и различните бази данни.</a:t>
          </a:r>
        </a:p>
      </dgm:t>
    </dgm:pt>
    <dgm:pt modelId="{FB1822A9-3CE9-D740-9F8B-94CAD39CD9B0}" type="parTrans" cxnId="{6F4CA452-0E19-334C-B761-A26FA419894C}">
      <dgm:prSet/>
      <dgm:spPr/>
      <dgm:t>
        <a:bodyPr/>
        <a:lstStyle/>
        <a:p>
          <a:endParaRPr lang="bg-BG" noProof="0" dirty="0"/>
        </a:p>
      </dgm:t>
    </dgm:pt>
    <dgm:pt modelId="{A69A4BCF-5D40-F54A-B05F-D32516FA5263}" type="sibTrans" cxnId="{6F4CA452-0E19-334C-B761-A26FA419894C}">
      <dgm:prSet/>
      <dgm:spPr/>
      <dgm:t>
        <a:bodyPr/>
        <a:lstStyle/>
        <a:p>
          <a:endParaRPr lang="bg-BG" noProof="0" dirty="0"/>
        </a:p>
      </dgm:t>
    </dgm:pt>
    <dgm:pt modelId="{78A0B04B-39A7-7347-950B-64EACE91A22A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Yell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0FAC5-6EFD-1E44-9BBE-96AAB15D1A3F}" type="parTrans" cxnId="{4D78F8E8-8E31-5341-97E9-ED403C913B41}">
      <dgm:prSet/>
      <dgm:spPr/>
      <dgm:t>
        <a:bodyPr/>
        <a:lstStyle/>
        <a:p>
          <a:endParaRPr lang="bg-BG" noProof="0" dirty="0"/>
        </a:p>
      </dgm:t>
    </dgm:pt>
    <dgm:pt modelId="{D6FD997F-425E-1245-B6DD-6AE64D1B8AD4}" type="sibTrans" cxnId="{4D78F8E8-8E31-5341-97E9-ED403C913B41}">
      <dgm:prSet/>
      <dgm:spPr/>
      <dgm:t>
        <a:bodyPr/>
        <a:lstStyle/>
        <a:p>
          <a:endParaRPr lang="bg-BG" noProof="0" dirty="0"/>
        </a:p>
      </dgm:t>
    </dgm:pt>
    <dgm:pt modelId="{E5C18B62-D543-E84B-83BF-F5AAC3024DC5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Yell.com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помага на потребителя да намери местен бизнес: ресторанти, магазини, финансови организации. Той може да оцени обратната връзка за намерения обект, да види работния график и да намери преглед на картата.</a:t>
          </a:r>
        </a:p>
      </dgm:t>
    </dgm:pt>
    <dgm:pt modelId="{553644AF-3AD7-1D4F-B343-9FFE8A3BEA14}" type="parTrans" cxnId="{9F4FCF7B-3C6C-CE46-BAC6-66BB01D54DA9}">
      <dgm:prSet/>
      <dgm:spPr/>
      <dgm:t>
        <a:bodyPr/>
        <a:lstStyle/>
        <a:p>
          <a:endParaRPr lang="bg-BG" noProof="0" dirty="0"/>
        </a:p>
      </dgm:t>
    </dgm:pt>
    <dgm:pt modelId="{D9C7CFA2-640D-4245-BBB2-D7FAC9A7BA68}" type="sibTrans" cxnId="{9F4FCF7B-3C6C-CE46-BAC6-66BB01D54DA9}">
      <dgm:prSet/>
      <dgm:spPr/>
      <dgm:t>
        <a:bodyPr/>
        <a:lstStyle/>
        <a:p>
          <a:endParaRPr lang="bg-BG" noProof="0" dirty="0"/>
        </a:p>
      </dgm:t>
    </dgm:pt>
    <dgm:pt modelId="{83F294B4-7F3B-7441-8CB0-2E1FC12ED3EB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Quora.com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5943B-E1BC-9C48-AE34-51BB8106C55F}" type="parTrans" cxnId="{0D19128F-020F-2248-B8E6-FB469B4084F3}">
      <dgm:prSet/>
      <dgm:spPr/>
      <dgm:t>
        <a:bodyPr/>
        <a:lstStyle/>
        <a:p>
          <a:endParaRPr lang="bg-BG" noProof="0" dirty="0"/>
        </a:p>
      </dgm:t>
    </dgm:pt>
    <dgm:pt modelId="{77157534-77CC-DD41-B1FB-0A5AFA4206CC}" type="sibTrans" cxnId="{0D19128F-020F-2248-B8E6-FB469B4084F3}">
      <dgm:prSet/>
      <dgm:spPr/>
      <dgm:t>
        <a:bodyPr/>
        <a:lstStyle/>
        <a:p>
          <a:endParaRPr lang="bg-BG" noProof="0" dirty="0"/>
        </a:p>
      </dgm:t>
    </dgm:pt>
    <dgm:pt modelId="{EF28A7DE-DEC7-5D47-A8B9-D69345080D3C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Услуга за споделяне на знания по всякакви тематики. Задават се въпроси, на които се връщат отговори, редактирани и организирани от общността от потребители под формата на мнения. Потребителя формулира питане по въпрос и получава отговори от експерти по него. Търсачка на информация на много високо ниво и с големи посещения. </a:t>
          </a:r>
          <a:endParaRPr lang="bg-BG" noProof="0" dirty="0"/>
        </a:p>
      </dgm:t>
    </dgm:pt>
    <dgm:pt modelId="{359BD28F-255D-F24A-9966-3F03F89CB40F}" type="parTrans" cxnId="{22DA5293-AA0D-CC4F-91E0-F18610D64F61}">
      <dgm:prSet/>
      <dgm:spPr/>
      <dgm:t>
        <a:bodyPr/>
        <a:lstStyle/>
        <a:p>
          <a:endParaRPr lang="bg-BG" noProof="0" dirty="0"/>
        </a:p>
      </dgm:t>
    </dgm:pt>
    <dgm:pt modelId="{502C7323-C861-C94B-B447-48EAF9315FA2}" type="sibTrans" cxnId="{22DA5293-AA0D-CC4F-91E0-F18610D64F61}">
      <dgm:prSet/>
      <dgm:spPr/>
      <dgm:t>
        <a:bodyPr/>
        <a:lstStyle/>
        <a:p>
          <a:endParaRPr lang="bg-BG" noProof="0" dirty="0"/>
        </a:p>
      </dgm:t>
    </dgm:pt>
    <dgm:pt modelId="{22565416-B4D9-F84A-B1D9-5F762A98501E}">
      <dgm:prSet/>
      <dgm:spPr/>
      <dgm:t>
        <a:bodyPr/>
        <a:lstStyle/>
        <a:p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Facebook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Pinterest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Twitter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Vkontakte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Instagram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Youtube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(за видео),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Vimeo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(видео),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Veoh.com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(видео), 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Dailymotion.com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(видео).</a:t>
          </a:r>
        </a:p>
      </dgm:t>
    </dgm:pt>
    <dgm:pt modelId="{1D3C83E5-8584-4D47-BF59-E5B69B333980}" type="parTrans" cxnId="{A1B84805-A9F2-3648-B83B-0921C7B82A71}">
      <dgm:prSet/>
      <dgm:spPr/>
      <dgm:t>
        <a:bodyPr/>
        <a:lstStyle/>
        <a:p>
          <a:endParaRPr lang="bg-BG" noProof="0" dirty="0"/>
        </a:p>
      </dgm:t>
    </dgm:pt>
    <dgm:pt modelId="{4E331220-A609-9948-B8C2-A87A80A47000}" type="sibTrans" cxnId="{A1B84805-A9F2-3648-B83B-0921C7B82A71}">
      <dgm:prSet/>
      <dgm:spPr/>
      <dgm:t>
        <a:bodyPr/>
        <a:lstStyle/>
        <a:p>
          <a:endParaRPr lang="bg-BG" noProof="0" dirty="0"/>
        </a:p>
      </dgm:t>
    </dgm:pt>
    <dgm:pt modelId="{5C299D5E-F628-374B-B368-392E36F62C9F}">
      <dgm:prSet/>
      <dgm:spPr/>
      <dgm:t>
        <a:bodyPr/>
        <a:lstStyle/>
        <a:p>
          <a:pPr>
            <a:buNone/>
          </a:pP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Amazon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Ebay</a:t>
          </a:r>
          <a:endParaRPr lang="bg-BG" noProof="0" dirty="0"/>
        </a:p>
      </dgm:t>
    </dgm:pt>
    <dgm:pt modelId="{164063B6-A51A-DA49-A476-0221FA4EE347}" type="parTrans" cxnId="{92175FF7-6964-5341-ADA4-9F5607313A21}">
      <dgm:prSet/>
      <dgm:spPr/>
      <dgm:t>
        <a:bodyPr/>
        <a:lstStyle/>
        <a:p>
          <a:endParaRPr lang="bg-BG" noProof="0" dirty="0"/>
        </a:p>
      </dgm:t>
    </dgm:pt>
    <dgm:pt modelId="{F234245E-756A-8B48-8FE6-202C857B1CD9}" type="sibTrans" cxnId="{92175FF7-6964-5341-ADA4-9F5607313A21}">
      <dgm:prSet/>
      <dgm:spPr/>
      <dgm:t>
        <a:bodyPr/>
        <a:lstStyle/>
        <a:p>
          <a:endParaRPr lang="bg-BG" noProof="0" dirty="0"/>
        </a:p>
      </dgm:t>
    </dgm:pt>
    <dgm:pt modelId="{FF634F6B-10CB-B843-A5EC-BB59A9FA311E}" type="pres">
      <dgm:prSet presAssocID="{54937895-1470-4FBB-92C3-581D5025D525}" presName="linear" presStyleCnt="0">
        <dgm:presLayoutVars>
          <dgm:animLvl val="lvl"/>
          <dgm:resizeHandles val="exact"/>
        </dgm:presLayoutVars>
      </dgm:prSet>
      <dgm:spPr/>
    </dgm:pt>
    <dgm:pt modelId="{E11B3C09-0A54-8C48-862C-34F2B256FEBD}" type="pres">
      <dgm:prSet presAssocID="{049D19F6-6B88-5949-8631-4D5A283D9AE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D66825A-EE05-DF41-8506-1538019CF42F}" type="pres">
      <dgm:prSet presAssocID="{049D19F6-6B88-5949-8631-4D5A283D9AED}" presName="childText" presStyleLbl="revTx" presStyleIdx="0" presStyleCnt="8">
        <dgm:presLayoutVars>
          <dgm:bulletEnabled val="1"/>
        </dgm:presLayoutVars>
      </dgm:prSet>
      <dgm:spPr/>
    </dgm:pt>
    <dgm:pt modelId="{CCD2D70C-9F0E-AE48-A4BB-197E734A497C}" type="pres">
      <dgm:prSet presAssocID="{C04D4605-C106-6049-9FFC-3F65CD12B33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ECE466C-BD67-3949-9DC9-59BD80C51DA5}" type="pres">
      <dgm:prSet presAssocID="{C04D4605-C106-6049-9FFC-3F65CD12B33B}" presName="childText" presStyleLbl="revTx" presStyleIdx="1" presStyleCnt="8">
        <dgm:presLayoutVars>
          <dgm:bulletEnabled val="1"/>
        </dgm:presLayoutVars>
      </dgm:prSet>
      <dgm:spPr/>
    </dgm:pt>
    <dgm:pt modelId="{1FB5BBDD-B7C6-1F47-A426-740627087D4D}" type="pres">
      <dgm:prSet presAssocID="{0E81B8E5-3199-0C42-BF42-FC278B72833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4ECD6B8-00A0-0E40-8AE8-12C8890FD673}" type="pres">
      <dgm:prSet presAssocID="{0E81B8E5-3199-0C42-BF42-FC278B72833A}" presName="childText" presStyleLbl="revTx" presStyleIdx="2" presStyleCnt="8">
        <dgm:presLayoutVars>
          <dgm:bulletEnabled val="1"/>
        </dgm:presLayoutVars>
      </dgm:prSet>
      <dgm:spPr/>
    </dgm:pt>
    <dgm:pt modelId="{1F5C5241-6D98-4048-A50C-85AA4F934248}" type="pres">
      <dgm:prSet presAssocID="{DD6B1F84-C034-7046-B447-5D6BDE67DDB4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8A99F5E-4660-934B-B53B-A241EE25F646}" type="pres">
      <dgm:prSet presAssocID="{DD6B1F84-C034-7046-B447-5D6BDE67DDB4}" presName="childText" presStyleLbl="revTx" presStyleIdx="3" presStyleCnt="8">
        <dgm:presLayoutVars>
          <dgm:bulletEnabled val="1"/>
        </dgm:presLayoutVars>
      </dgm:prSet>
      <dgm:spPr/>
    </dgm:pt>
    <dgm:pt modelId="{D9029731-E98D-9147-9BF8-1DA89A25EDE6}" type="pres">
      <dgm:prSet presAssocID="{9FEAB032-94FC-3740-8CAB-DB03A3D8CEF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191095B-8D43-9A41-80A3-03F14A6D765D}" type="pres">
      <dgm:prSet presAssocID="{9FEAB032-94FC-3740-8CAB-DB03A3D8CEF0}" presName="childText" presStyleLbl="revTx" presStyleIdx="4" presStyleCnt="8">
        <dgm:presLayoutVars>
          <dgm:bulletEnabled val="1"/>
        </dgm:presLayoutVars>
      </dgm:prSet>
      <dgm:spPr/>
    </dgm:pt>
    <dgm:pt modelId="{E13C8EA6-2B10-1148-9ABD-362F923F0F39}" type="pres">
      <dgm:prSet presAssocID="{D99C35EE-171D-EE4D-ABF1-136D3A531F9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7FF6204-737D-5647-BAAD-296715493F0F}" type="pres">
      <dgm:prSet presAssocID="{D99C35EE-171D-EE4D-ABF1-136D3A531F97}" presName="childText" presStyleLbl="revTx" presStyleIdx="5" presStyleCnt="8">
        <dgm:presLayoutVars>
          <dgm:bulletEnabled val="1"/>
        </dgm:presLayoutVars>
      </dgm:prSet>
      <dgm:spPr/>
    </dgm:pt>
    <dgm:pt modelId="{7BAA42F1-95AB-0D4F-B6B4-87A70D2DE753}" type="pres">
      <dgm:prSet presAssocID="{78A0B04B-39A7-7347-950B-64EACE91A22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73A35FC-E075-DF47-8E38-7C03C5D6612C}" type="pres">
      <dgm:prSet presAssocID="{78A0B04B-39A7-7347-950B-64EACE91A22A}" presName="childText" presStyleLbl="revTx" presStyleIdx="6" presStyleCnt="8">
        <dgm:presLayoutVars>
          <dgm:bulletEnabled val="1"/>
        </dgm:presLayoutVars>
      </dgm:prSet>
      <dgm:spPr/>
    </dgm:pt>
    <dgm:pt modelId="{8FD046C0-1D2C-2747-B65D-F84E043A21E1}" type="pres">
      <dgm:prSet presAssocID="{83F294B4-7F3B-7441-8CB0-2E1FC12ED3EB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2674DA3F-C97D-3E4B-8E2C-F38CFA8B5341}" type="pres">
      <dgm:prSet presAssocID="{83F294B4-7F3B-7441-8CB0-2E1FC12ED3EB}" presName="childText" presStyleLbl="revTx" presStyleIdx="7" presStyleCnt="8">
        <dgm:presLayoutVars>
          <dgm:bulletEnabled val="1"/>
        </dgm:presLayoutVars>
      </dgm:prSet>
      <dgm:spPr/>
    </dgm:pt>
  </dgm:ptLst>
  <dgm:cxnLst>
    <dgm:cxn modelId="{A1B84805-A9F2-3648-B83B-0921C7B82A71}" srcId="{9FEAB032-94FC-3740-8CAB-DB03A3D8CEF0}" destId="{22565416-B4D9-F84A-B1D9-5F762A98501E}" srcOrd="0" destOrd="0" parTransId="{1D3C83E5-8584-4D47-BF59-E5B69B333980}" sibTransId="{4E331220-A609-9948-B8C2-A87A80A47000}"/>
    <dgm:cxn modelId="{898E6A05-AF66-1C47-BA9D-C4C77A17EA9B}" type="presOf" srcId="{5C299D5E-F628-374B-B368-392E36F62C9F}" destId="{08A99F5E-4660-934B-B53B-A241EE25F646}" srcOrd="0" destOrd="0" presId="urn:microsoft.com/office/officeart/2005/8/layout/vList2"/>
    <dgm:cxn modelId="{22048217-E082-0744-867B-406A4F988A94}" type="presOf" srcId="{049D19F6-6B88-5949-8631-4D5A283D9AED}" destId="{E11B3C09-0A54-8C48-862C-34F2B256FEBD}" srcOrd="0" destOrd="0" presId="urn:microsoft.com/office/officeart/2005/8/layout/vList2"/>
    <dgm:cxn modelId="{F158DB28-EA14-BF46-BE80-1F9FE6F99218}" type="presOf" srcId="{0E81B8E5-3199-0C42-BF42-FC278B72833A}" destId="{1FB5BBDD-B7C6-1F47-A426-740627087D4D}" srcOrd="0" destOrd="0" presId="urn:microsoft.com/office/officeart/2005/8/layout/vList2"/>
    <dgm:cxn modelId="{F9CEF52A-38D9-1046-9562-F08A690F66CC}" type="presOf" srcId="{54937895-1470-4FBB-92C3-581D5025D525}" destId="{FF634F6B-10CB-B843-A5EC-BB59A9FA311E}" srcOrd="0" destOrd="0" presId="urn:microsoft.com/office/officeart/2005/8/layout/vList2"/>
    <dgm:cxn modelId="{58E9E239-184F-9049-949F-416C5BA1FDD2}" type="presOf" srcId="{78A0B04B-39A7-7347-950B-64EACE91A22A}" destId="{7BAA42F1-95AB-0D4F-B6B4-87A70D2DE753}" srcOrd="0" destOrd="0" presId="urn:microsoft.com/office/officeart/2005/8/layout/vList2"/>
    <dgm:cxn modelId="{642B8440-E999-E841-8DCE-AC5AD9276144}" srcId="{049D19F6-6B88-5949-8631-4D5A283D9AED}" destId="{92107190-0795-1E41-847D-ECE22EC53B99}" srcOrd="0" destOrd="0" parTransId="{DCFEB49B-5E40-E94E-91CB-5EE30BB5C11F}" sibTransId="{5286B634-59B8-314D-9867-ECE0E1D591C2}"/>
    <dgm:cxn modelId="{90D1A042-2FEC-584D-872C-A62371B63731}" type="presOf" srcId="{92107190-0795-1E41-847D-ECE22EC53B99}" destId="{AD66825A-EE05-DF41-8506-1538019CF42F}" srcOrd="0" destOrd="0" presId="urn:microsoft.com/office/officeart/2005/8/layout/vList2"/>
    <dgm:cxn modelId="{AB38F949-1A65-9D46-8F86-EAAE92DC93E2}" type="presOf" srcId="{0945B518-1BC2-3047-A613-AC9530974B41}" destId="{44ECD6B8-00A0-0E40-8AE8-12C8890FD673}" srcOrd="0" destOrd="0" presId="urn:microsoft.com/office/officeart/2005/8/layout/vList2"/>
    <dgm:cxn modelId="{6F4CA452-0E19-334C-B761-A26FA419894C}" srcId="{D99C35EE-171D-EE4D-ABF1-136D3A531F97}" destId="{0A373147-10DE-8244-B833-09E1CF92453D}" srcOrd="0" destOrd="0" parTransId="{FB1822A9-3CE9-D740-9F8B-94CAD39CD9B0}" sibTransId="{A69A4BCF-5D40-F54A-B05F-D32516FA5263}"/>
    <dgm:cxn modelId="{110C0360-FC72-644A-B97F-D76DB33C0E8B}" type="presOf" srcId="{22565416-B4D9-F84A-B1D9-5F762A98501E}" destId="{4191095B-8D43-9A41-80A3-03F14A6D765D}" srcOrd="0" destOrd="0" presId="urn:microsoft.com/office/officeart/2005/8/layout/vList2"/>
    <dgm:cxn modelId="{935C5163-B5B4-FC42-81AD-62C0B8E29948}" type="presOf" srcId="{A011D801-F702-5843-AA6B-286B633C8DE6}" destId="{0ECE466C-BD67-3949-9DC9-59BD80C51DA5}" srcOrd="0" destOrd="0" presId="urn:microsoft.com/office/officeart/2005/8/layout/vList2"/>
    <dgm:cxn modelId="{C8A62468-9030-1F49-9963-23D382020118}" type="presOf" srcId="{EF28A7DE-DEC7-5D47-A8B9-D69345080D3C}" destId="{2674DA3F-C97D-3E4B-8E2C-F38CFA8B5341}" srcOrd="0" destOrd="0" presId="urn:microsoft.com/office/officeart/2005/8/layout/vList2"/>
    <dgm:cxn modelId="{A07B7B74-69B5-6348-BAA9-1A7F2F022CA6}" type="presOf" srcId="{DD6B1F84-C034-7046-B447-5D6BDE67DDB4}" destId="{1F5C5241-6D98-4048-A50C-85AA4F934248}" srcOrd="0" destOrd="0" presId="urn:microsoft.com/office/officeart/2005/8/layout/vList2"/>
    <dgm:cxn modelId="{9F4FCF7B-3C6C-CE46-BAC6-66BB01D54DA9}" srcId="{78A0B04B-39A7-7347-950B-64EACE91A22A}" destId="{E5C18B62-D543-E84B-83BF-F5AAC3024DC5}" srcOrd="0" destOrd="0" parTransId="{553644AF-3AD7-1D4F-B343-9FFE8A3BEA14}" sibTransId="{D9C7CFA2-640D-4245-BBB2-D7FAC9A7BA68}"/>
    <dgm:cxn modelId="{F697AD84-A38A-BD47-B981-1A0B1CE01DA9}" type="presOf" srcId="{C04D4605-C106-6049-9FFC-3F65CD12B33B}" destId="{CCD2D70C-9F0E-AE48-A4BB-197E734A497C}" srcOrd="0" destOrd="0" presId="urn:microsoft.com/office/officeart/2005/8/layout/vList2"/>
    <dgm:cxn modelId="{F0659C8A-ACAD-8843-BDAC-30EB97711F38}" srcId="{54937895-1470-4FBB-92C3-581D5025D525}" destId="{C04D4605-C106-6049-9FFC-3F65CD12B33B}" srcOrd="1" destOrd="0" parTransId="{AD957DE3-BA50-664C-BD09-6388EC153D4F}" sibTransId="{AB0E01D6-3302-4043-BF70-199D94462632}"/>
    <dgm:cxn modelId="{3EDF088C-FC43-7A46-87D4-95DC9239950D}" srcId="{0E81B8E5-3199-0C42-BF42-FC278B72833A}" destId="{0945B518-1BC2-3047-A613-AC9530974B41}" srcOrd="0" destOrd="0" parTransId="{E087A9BC-E3A3-8640-B551-85179F17F27A}" sibTransId="{596FBC3C-0628-2A4B-9129-1FFF17DBE4BB}"/>
    <dgm:cxn modelId="{0D19128F-020F-2248-B8E6-FB469B4084F3}" srcId="{54937895-1470-4FBB-92C3-581D5025D525}" destId="{83F294B4-7F3B-7441-8CB0-2E1FC12ED3EB}" srcOrd="7" destOrd="0" parTransId="{1B25943B-E1BC-9C48-AE34-51BB8106C55F}" sibTransId="{77157534-77CC-DD41-B1FB-0A5AFA4206CC}"/>
    <dgm:cxn modelId="{4F321093-187C-F543-A4FC-A99AFC81259B}" srcId="{54937895-1470-4FBB-92C3-581D5025D525}" destId="{0E81B8E5-3199-0C42-BF42-FC278B72833A}" srcOrd="2" destOrd="0" parTransId="{E319C555-D1C6-3E4E-AB7A-3E0168C65B6F}" sibTransId="{EDEB695C-FA6B-2E4C-A5D4-0A85879CBA80}"/>
    <dgm:cxn modelId="{22DA5293-AA0D-CC4F-91E0-F18610D64F61}" srcId="{83F294B4-7F3B-7441-8CB0-2E1FC12ED3EB}" destId="{EF28A7DE-DEC7-5D47-A8B9-D69345080D3C}" srcOrd="0" destOrd="0" parTransId="{359BD28F-255D-F24A-9966-3F03F89CB40F}" sibTransId="{502C7323-C861-C94B-B447-48EAF9315FA2}"/>
    <dgm:cxn modelId="{13DC9494-CB88-3B4C-8F1C-898D1DD62F5F}" type="presOf" srcId="{0A373147-10DE-8244-B833-09E1CF92453D}" destId="{A7FF6204-737D-5647-BAAD-296715493F0F}" srcOrd="0" destOrd="0" presId="urn:microsoft.com/office/officeart/2005/8/layout/vList2"/>
    <dgm:cxn modelId="{F740D994-4379-DC4C-904B-2075F8A9B137}" type="presOf" srcId="{E5C18B62-D543-E84B-83BF-F5AAC3024DC5}" destId="{A73A35FC-E075-DF47-8E38-7C03C5D6612C}" srcOrd="0" destOrd="0" presId="urn:microsoft.com/office/officeart/2005/8/layout/vList2"/>
    <dgm:cxn modelId="{1B9734A7-170D-714A-B0EC-38E54B6A0C77}" srcId="{54937895-1470-4FBB-92C3-581D5025D525}" destId="{DD6B1F84-C034-7046-B447-5D6BDE67DDB4}" srcOrd="3" destOrd="0" parTransId="{64EB364D-092D-6146-9201-779D61CD1D65}" sibTransId="{A789E496-F4F7-DF4E-BCA7-BD51B75777B8}"/>
    <dgm:cxn modelId="{4F58DDA9-EC1C-B54D-BC55-9DDBB2D0DDA4}" srcId="{C04D4605-C106-6049-9FFC-3F65CD12B33B}" destId="{A011D801-F702-5843-AA6B-286B633C8DE6}" srcOrd="0" destOrd="0" parTransId="{B365E990-595C-3840-B8F1-E495B47A2E83}" sibTransId="{0F95B49D-53B3-2E42-9B0E-EBE4CC875B5E}"/>
    <dgm:cxn modelId="{7B731FB8-471D-FE4C-A529-533826473920}" srcId="{54937895-1470-4FBB-92C3-581D5025D525}" destId="{049D19F6-6B88-5949-8631-4D5A283D9AED}" srcOrd="0" destOrd="0" parTransId="{18398D9C-DD51-754B-9061-148D3837B747}" sibTransId="{4B3D4A26-2335-8248-9B48-9A7AF9F68AE2}"/>
    <dgm:cxn modelId="{8CA92DB8-A61B-BE43-AF86-2C576ECEAE8D}" srcId="{54937895-1470-4FBB-92C3-581D5025D525}" destId="{D99C35EE-171D-EE4D-ABF1-136D3A531F97}" srcOrd="5" destOrd="0" parTransId="{0D218788-15CB-7144-9670-A59A64DFB46E}" sibTransId="{E34203F5-B614-2345-B7C4-6657593CFAFB}"/>
    <dgm:cxn modelId="{7C1E5AC3-95FD-8C44-AB13-DAE723442127}" type="presOf" srcId="{D99C35EE-171D-EE4D-ABF1-136D3A531F97}" destId="{E13C8EA6-2B10-1148-9ABD-362F923F0F39}" srcOrd="0" destOrd="0" presId="urn:microsoft.com/office/officeart/2005/8/layout/vList2"/>
    <dgm:cxn modelId="{A8BEABC5-FEE6-3B42-B1EA-D9DA37F693CD}" type="presOf" srcId="{9FEAB032-94FC-3740-8CAB-DB03A3D8CEF0}" destId="{D9029731-E98D-9147-9BF8-1DA89A25EDE6}" srcOrd="0" destOrd="0" presId="urn:microsoft.com/office/officeart/2005/8/layout/vList2"/>
    <dgm:cxn modelId="{E90A37D7-1778-1D47-A337-74765518232A}" srcId="{54937895-1470-4FBB-92C3-581D5025D525}" destId="{9FEAB032-94FC-3740-8CAB-DB03A3D8CEF0}" srcOrd="4" destOrd="0" parTransId="{FB2066E3-15E0-EC4D-B931-DF2D5BB0602E}" sibTransId="{0C26CE37-B013-0B4C-9C7F-517B2FEB5448}"/>
    <dgm:cxn modelId="{21651DE4-285F-DD45-A234-ED16F9F435C5}" type="presOf" srcId="{83F294B4-7F3B-7441-8CB0-2E1FC12ED3EB}" destId="{8FD046C0-1D2C-2747-B65D-F84E043A21E1}" srcOrd="0" destOrd="0" presId="urn:microsoft.com/office/officeart/2005/8/layout/vList2"/>
    <dgm:cxn modelId="{4D78F8E8-8E31-5341-97E9-ED403C913B41}" srcId="{54937895-1470-4FBB-92C3-581D5025D525}" destId="{78A0B04B-39A7-7347-950B-64EACE91A22A}" srcOrd="6" destOrd="0" parTransId="{4930FAC5-6EFD-1E44-9BBE-96AAB15D1A3F}" sibTransId="{D6FD997F-425E-1245-B6DD-6AE64D1B8AD4}"/>
    <dgm:cxn modelId="{92175FF7-6964-5341-ADA4-9F5607313A21}" srcId="{DD6B1F84-C034-7046-B447-5D6BDE67DDB4}" destId="{5C299D5E-F628-374B-B368-392E36F62C9F}" srcOrd="0" destOrd="0" parTransId="{164063B6-A51A-DA49-A476-0221FA4EE347}" sibTransId="{F234245E-756A-8B48-8FE6-202C857B1CD9}"/>
    <dgm:cxn modelId="{ECA23DEE-BF4A-BC42-BF41-5441E1AD34F5}" type="presParOf" srcId="{FF634F6B-10CB-B843-A5EC-BB59A9FA311E}" destId="{E11B3C09-0A54-8C48-862C-34F2B256FEBD}" srcOrd="0" destOrd="0" presId="urn:microsoft.com/office/officeart/2005/8/layout/vList2"/>
    <dgm:cxn modelId="{32B76ED9-CA66-2844-ADF2-32F1F96111C4}" type="presParOf" srcId="{FF634F6B-10CB-B843-A5EC-BB59A9FA311E}" destId="{AD66825A-EE05-DF41-8506-1538019CF42F}" srcOrd="1" destOrd="0" presId="urn:microsoft.com/office/officeart/2005/8/layout/vList2"/>
    <dgm:cxn modelId="{DD9CDEB7-0E4E-0849-8B91-0E89CD5F1855}" type="presParOf" srcId="{FF634F6B-10CB-B843-A5EC-BB59A9FA311E}" destId="{CCD2D70C-9F0E-AE48-A4BB-197E734A497C}" srcOrd="2" destOrd="0" presId="urn:microsoft.com/office/officeart/2005/8/layout/vList2"/>
    <dgm:cxn modelId="{E08BCE38-D2D0-8740-AF57-E3874D82D606}" type="presParOf" srcId="{FF634F6B-10CB-B843-A5EC-BB59A9FA311E}" destId="{0ECE466C-BD67-3949-9DC9-59BD80C51DA5}" srcOrd="3" destOrd="0" presId="urn:microsoft.com/office/officeart/2005/8/layout/vList2"/>
    <dgm:cxn modelId="{16805FC8-E8DC-824B-93C3-78250EF28E39}" type="presParOf" srcId="{FF634F6B-10CB-B843-A5EC-BB59A9FA311E}" destId="{1FB5BBDD-B7C6-1F47-A426-740627087D4D}" srcOrd="4" destOrd="0" presId="urn:microsoft.com/office/officeart/2005/8/layout/vList2"/>
    <dgm:cxn modelId="{9D6D1B3A-2AA5-6A4B-A4B9-3773248BF178}" type="presParOf" srcId="{FF634F6B-10CB-B843-A5EC-BB59A9FA311E}" destId="{44ECD6B8-00A0-0E40-8AE8-12C8890FD673}" srcOrd="5" destOrd="0" presId="urn:microsoft.com/office/officeart/2005/8/layout/vList2"/>
    <dgm:cxn modelId="{A4158E55-DAA1-3D41-86F1-AF78952806F8}" type="presParOf" srcId="{FF634F6B-10CB-B843-A5EC-BB59A9FA311E}" destId="{1F5C5241-6D98-4048-A50C-85AA4F934248}" srcOrd="6" destOrd="0" presId="urn:microsoft.com/office/officeart/2005/8/layout/vList2"/>
    <dgm:cxn modelId="{05934BB4-7191-1948-A42D-118B65306C5B}" type="presParOf" srcId="{FF634F6B-10CB-B843-A5EC-BB59A9FA311E}" destId="{08A99F5E-4660-934B-B53B-A241EE25F646}" srcOrd="7" destOrd="0" presId="urn:microsoft.com/office/officeart/2005/8/layout/vList2"/>
    <dgm:cxn modelId="{DB6AD869-51E0-5049-B8A4-C1D2C4A5679C}" type="presParOf" srcId="{FF634F6B-10CB-B843-A5EC-BB59A9FA311E}" destId="{D9029731-E98D-9147-9BF8-1DA89A25EDE6}" srcOrd="8" destOrd="0" presId="urn:microsoft.com/office/officeart/2005/8/layout/vList2"/>
    <dgm:cxn modelId="{837CCF76-3A14-1441-8866-32FC09A317FF}" type="presParOf" srcId="{FF634F6B-10CB-B843-A5EC-BB59A9FA311E}" destId="{4191095B-8D43-9A41-80A3-03F14A6D765D}" srcOrd="9" destOrd="0" presId="urn:microsoft.com/office/officeart/2005/8/layout/vList2"/>
    <dgm:cxn modelId="{EB887CB8-E9C6-1C47-B537-744A21841B28}" type="presParOf" srcId="{FF634F6B-10CB-B843-A5EC-BB59A9FA311E}" destId="{E13C8EA6-2B10-1148-9ABD-362F923F0F39}" srcOrd="10" destOrd="0" presId="urn:microsoft.com/office/officeart/2005/8/layout/vList2"/>
    <dgm:cxn modelId="{1C39E369-38AE-174B-85F5-5D147549216D}" type="presParOf" srcId="{FF634F6B-10CB-B843-A5EC-BB59A9FA311E}" destId="{A7FF6204-737D-5647-BAAD-296715493F0F}" srcOrd="11" destOrd="0" presId="urn:microsoft.com/office/officeart/2005/8/layout/vList2"/>
    <dgm:cxn modelId="{C997B67E-83AF-0547-9C0B-B6C5F2AD1A59}" type="presParOf" srcId="{FF634F6B-10CB-B843-A5EC-BB59A9FA311E}" destId="{7BAA42F1-95AB-0D4F-B6B4-87A70D2DE753}" srcOrd="12" destOrd="0" presId="urn:microsoft.com/office/officeart/2005/8/layout/vList2"/>
    <dgm:cxn modelId="{FE1A7DF4-4185-6B49-BBBC-DB21F81672BB}" type="presParOf" srcId="{FF634F6B-10CB-B843-A5EC-BB59A9FA311E}" destId="{A73A35FC-E075-DF47-8E38-7C03C5D6612C}" srcOrd="13" destOrd="0" presId="urn:microsoft.com/office/officeart/2005/8/layout/vList2"/>
    <dgm:cxn modelId="{B143EBDD-D67F-0B4E-A9F6-48EB32CA06CA}" type="presParOf" srcId="{FF634F6B-10CB-B843-A5EC-BB59A9FA311E}" destId="{8FD046C0-1D2C-2747-B65D-F84E043A21E1}" srcOrd="14" destOrd="0" presId="urn:microsoft.com/office/officeart/2005/8/layout/vList2"/>
    <dgm:cxn modelId="{9ACC6C0D-FCE8-1C40-9F61-264E0F5BB448}" type="presParOf" srcId="{FF634F6B-10CB-B843-A5EC-BB59A9FA311E}" destId="{2674DA3F-C97D-3E4B-8E2C-F38CFA8B5341}" srcOrd="1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51298-4A91-4632-AB61-A7796E27768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884FBD-8FA6-41F7-A8D9-7982E851475D}">
      <dgm:prSet custT="1"/>
      <dgm:spPr/>
      <dgm:t>
        <a:bodyPr/>
        <a:lstStyle/>
        <a:p>
          <a:r>
            <a:rPr lang="bg-BG" sz="1400" noProof="0" dirty="0"/>
            <a:t>Трудовото представяне на служителя в организацията е пряко свързано с неговите теоретични знания, умения да ги прилага на практика, отношението и мотивацията му към задълженията които има. </a:t>
          </a:r>
        </a:p>
      </dgm:t>
    </dgm:pt>
    <dgm:pt modelId="{C3788F86-25CE-44D6-B60F-5445A1881A03}" type="parTrans" cxnId="{7D80CD18-02DD-4323-8259-C77059B09485}">
      <dgm:prSet/>
      <dgm:spPr/>
      <dgm:t>
        <a:bodyPr/>
        <a:lstStyle/>
        <a:p>
          <a:endParaRPr lang="bg-BG" sz="2000" noProof="0" dirty="0"/>
        </a:p>
      </dgm:t>
    </dgm:pt>
    <dgm:pt modelId="{7FE2D369-7A8D-44F7-82BF-BED6E5531F07}" type="sibTrans" cxnId="{7D80CD18-02DD-4323-8259-C77059B09485}">
      <dgm:prSet phldrT="1" phldr="0" custT="1"/>
      <dgm:spPr/>
      <dgm:t>
        <a:bodyPr/>
        <a:lstStyle/>
        <a:p>
          <a:r>
            <a:rPr lang="bg-BG" sz="5400" noProof="0"/>
            <a:t>1</a:t>
          </a:r>
          <a:endParaRPr lang="bg-BG" sz="5400" noProof="0" dirty="0"/>
        </a:p>
      </dgm:t>
    </dgm:pt>
    <dgm:pt modelId="{C1B4271A-C616-41A4-8D48-4E600612BFD1}">
      <dgm:prSet custT="1"/>
      <dgm:spPr/>
      <dgm:t>
        <a:bodyPr/>
        <a:lstStyle/>
        <a:p>
          <a:r>
            <a:rPr lang="bg-BG" sz="1400" noProof="0" dirty="0"/>
            <a:t>Често, спецификата на работното място претърпява промени и се появяват нови изисквания към които служителя трябва да се адаптира. </a:t>
          </a:r>
        </a:p>
      </dgm:t>
    </dgm:pt>
    <dgm:pt modelId="{5EE3F270-20A2-467A-9192-04BCA0F82A6A}" type="parTrans" cxnId="{438FB108-8017-46D7-92B5-D8D9CCEBDA39}">
      <dgm:prSet/>
      <dgm:spPr/>
      <dgm:t>
        <a:bodyPr/>
        <a:lstStyle/>
        <a:p>
          <a:endParaRPr lang="bg-BG" sz="2000" noProof="0" dirty="0"/>
        </a:p>
      </dgm:t>
    </dgm:pt>
    <dgm:pt modelId="{23C6782D-D5F3-4B48-A9CC-C450259EEA58}" type="sibTrans" cxnId="{438FB108-8017-46D7-92B5-D8D9CCEBDA39}">
      <dgm:prSet phldrT="2" phldr="0" custT="1"/>
      <dgm:spPr/>
      <dgm:t>
        <a:bodyPr/>
        <a:lstStyle/>
        <a:p>
          <a:r>
            <a:rPr lang="bg-BG" sz="5400" noProof="0"/>
            <a:t>2</a:t>
          </a:r>
          <a:endParaRPr lang="bg-BG" sz="5400" noProof="0" dirty="0"/>
        </a:p>
      </dgm:t>
    </dgm:pt>
    <dgm:pt modelId="{1C908E66-65E5-48E9-8A3E-855547EC1BA9}">
      <dgm:prSet custT="1"/>
      <dgm:spPr/>
      <dgm:t>
        <a:bodyPr/>
        <a:lstStyle/>
        <a:p>
          <a:r>
            <a:rPr lang="bg-BG" sz="1400" noProof="0" dirty="0"/>
            <a:t>Важен елемент от трудовото представяне е умението на служителя да разпознава индивидуалните си пропуски и умението да направи самооценка на компетентностите си.</a:t>
          </a:r>
        </a:p>
      </dgm:t>
    </dgm:pt>
    <dgm:pt modelId="{DC59FC73-D354-49FB-8D30-D67D4710D5D2}" type="parTrans" cxnId="{CC08DB5B-C16C-4CAF-83F2-C0965EE52A01}">
      <dgm:prSet/>
      <dgm:spPr/>
      <dgm:t>
        <a:bodyPr/>
        <a:lstStyle/>
        <a:p>
          <a:endParaRPr lang="bg-BG" sz="2000" noProof="0" dirty="0"/>
        </a:p>
      </dgm:t>
    </dgm:pt>
    <dgm:pt modelId="{08804C10-50B0-45A2-A1CD-F948E68999BC}" type="sibTrans" cxnId="{CC08DB5B-C16C-4CAF-83F2-C0965EE52A01}">
      <dgm:prSet phldrT="3" phldr="0" custT="1"/>
      <dgm:spPr/>
      <dgm:t>
        <a:bodyPr/>
        <a:lstStyle/>
        <a:p>
          <a:r>
            <a:rPr lang="bg-BG" sz="5400" noProof="0" dirty="0"/>
            <a:t>3</a:t>
          </a:r>
        </a:p>
      </dgm:t>
    </dgm:pt>
    <dgm:pt modelId="{3A303E45-D996-9F44-9230-2178AABD08F4}" type="pres">
      <dgm:prSet presAssocID="{EC451298-4A91-4632-AB61-A7796E27768E}" presName="Name0" presStyleCnt="0">
        <dgm:presLayoutVars>
          <dgm:animLvl val="lvl"/>
          <dgm:resizeHandles val="exact"/>
        </dgm:presLayoutVars>
      </dgm:prSet>
      <dgm:spPr/>
    </dgm:pt>
    <dgm:pt modelId="{48223351-EE2C-E341-B9BA-0CFE2A3486F6}" type="pres">
      <dgm:prSet presAssocID="{C7884FBD-8FA6-41F7-A8D9-7982E851475D}" presName="compositeNode" presStyleCnt="0">
        <dgm:presLayoutVars>
          <dgm:bulletEnabled val="1"/>
        </dgm:presLayoutVars>
      </dgm:prSet>
      <dgm:spPr/>
    </dgm:pt>
    <dgm:pt modelId="{5B18E09E-EFD0-4E4C-9AF9-8D387D50406F}" type="pres">
      <dgm:prSet presAssocID="{C7884FBD-8FA6-41F7-A8D9-7982E851475D}" presName="bgRect" presStyleLbl="bgAccFollowNode1" presStyleIdx="0" presStyleCnt="3"/>
      <dgm:spPr/>
    </dgm:pt>
    <dgm:pt modelId="{A399AF42-385F-334A-BC71-1C1D4F513C2F}" type="pres">
      <dgm:prSet presAssocID="{7FE2D369-7A8D-44F7-82BF-BED6E5531F07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7930E34-DC0E-7945-AD16-2BA0F7B42503}" type="pres">
      <dgm:prSet presAssocID="{C7884FBD-8FA6-41F7-A8D9-7982E851475D}" presName="bottomLine" presStyleLbl="alignNode1" presStyleIdx="1" presStyleCnt="6">
        <dgm:presLayoutVars/>
      </dgm:prSet>
      <dgm:spPr/>
    </dgm:pt>
    <dgm:pt modelId="{78682DE3-58F8-CB47-86E5-0756D1A2D287}" type="pres">
      <dgm:prSet presAssocID="{C7884FBD-8FA6-41F7-A8D9-7982E851475D}" presName="nodeText" presStyleLbl="bgAccFollowNode1" presStyleIdx="0" presStyleCnt="3">
        <dgm:presLayoutVars>
          <dgm:bulletEnabled val="1"/>
        </dgm:presLayoutVars>
      </dgm:prSet>
      <dgm:spPr/>
    </dgm:pt>
    <dgm:pt modelId="{A0CDDFD5-A0C4-B648-9672-9F124C1B1E30}" type="pres">
      <dgm:prSet presAssocID="{7FE2D369-7A8D-44F7-82BF-BED6E5531F07}" presName="sibTrans" presStyleCnt="0"/>
      <dgm:spPr/>
    </dgm:pt>
    <dgm:pt modelId="{2A43442B-6F32-2A44-AB32-2D899273C1C5}" type="pres">
      <dgm:prSet presAssocID="{C1B4271A-C616-41A4-8D48-4E600612BFD1}" presName="compositeNode" presStyleCnt="0">
        <dgm:presLayoutVars>
          <dgm:bulletEnabled val="1"/>
        </dgm:presLayoutVars>
      </dgm:prSet>
      <dgm:spPr/>
    </dgm:pt>
    <dgm:pt modelId="{1361159E-871B-C643-BB26-6D8522CF5731}" type="pres">
      <dgm:prSet presAssocID="{C1B4271A-C616-41A4-8D48-4E600612BFD1}" presName="bgRect" presStyleLbl="bgAccFollowNode1" presStyleIdx="1" presStyleCnt="3"/>
      <dgm:spPr/>
    </dgm:pt>
    <dgm:pt modelId="{94DD7274-2D8B-7848-8A71-6766D6A37B56}" type="pres">
      <dgm:prSet presAssocID="{23C6782D-D5F3-4B48-A9CC-C450259EEA58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34F26857-0E3B-B74A-AA58-CA15294B8125}" type="pres">
      <dgm:prSet presAssocID="{C1B4271A-C616-41A4-8D48-4E600612BFD1}" presName="bottomLine" presStyleLbl="alignNode1" presStyleIdx="3" presStyleCnt="6">
        <dgm:presLayoutVars/>
      </dgm:prSet>
      <dgm:spPr/>
    </dgm:pt>
    <dgm:pt modelId="{BC7B8C1B-B6DE-2444-8EF4-1596737F2459}" type="pres">
      <dgm:prSet presAssocID="{C1B4271A-C616-41A4-8D48-4E600612BFD1}" presName="nodeText" presStyleLbl="bgAccFollowNode1" presStyleIdx="1" presStyleCnt="3">
        <dgm:presLayoutVars>
          <dgm:bulletEnabled val="1"/>
        </dgm:presLayoutVars>
      </dgm:prSet>
      <dgm:spPr/>
    </dgm:pt>
    <dgm:pt modelId="{B905761A-5D6B-EB48-AC84-DC25FD1F2BB1}" type="pres">
      <dgm:prSet presAssocID="{23C6782D-D5F3-4B48-A9CC-C450259EEA58}" presName="sibTrans" presStyleCnt="0"/>
      <dgm:spPr/>
    </dgm:pt>
    <dgm:pt modelId="{52A07511-CDA5-D54C-85BA-53B1AFE20166}" type="pres">
      <dgm:prSet presAssocID="{1C908E66-65E5-48E9-8A3E-855547EC1BA9}" presName="compositeNode" presStyleCnt="0">
        <dgm:presLayoutVars>
          <dgm:bulletEnabled val="1"/>
        </dgm:presLayoutVars>
      </dgm:prSet>
      <dgm:spPr/>
    </dgm:pt>
    <dgm:pt modelId="{7E7E7968-8306-EB43-97FF-3E8E6221D221}" type="pres">
      <dgm:prSet presAssocID="{1C908E66-65E5-48E9-8A3E-855547EC1BA9}" presName="bgRect" presStyleLbl="bgAccFollowNode1" presStyleIdx="2" presStyleCnt="3"/>
      <dgm:spPr/>
    </dgm:pt>
    <dgm:pt modelId="{8AF057E7-E96B-2B4E-A245-580A1A5256B7}" type="pres">
      <dgm:prSet presAssocID="{08804C10-50B0-45A2-A1CD-F948E68999BC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6ED56B7-8DE0-1B4F-9681-F339D85689E5}" type="pres">
      <dgm:prSet presAssocID="{1C908E66-65E5-48E9-8A3E-855547EC1BA9}" presName="bottomLine" presStyleLbl="alignNode1" presStyleIdx="5" presStyleCnt="6">
        <dgm:presLayoutVars/>
      </dgm:prSet>
      <dgm:spPr/>
    </dgm:pt>
    <dgm:pt modelId="{EECB2EEA-538D-2145-88F6-8C3A55634322}" type="pres">
      <dgm:prSet presAssocID="{1C908E66-65E5-48E9-8A3E-855547EC1BA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38FB108-8017-46D7-92B5-D8D9CCEBDA39}" srcId="{EC451298-4A91-4632-AB61-A7796E27768E}" destId="{C1B4271A-C616-41A4-8D48-4E600612BFD1}" srcOrd="1" destOrd="0" parTransId="{5EE3F270-20A2-467A-9192-04BCA0F82A6A}" sibTransId="{23C6782D-D5F3-4B48-A9CC-C450259EEA58}"/>
    <dgm:cxn modelId="{E8990B0A-944E-F245-83CC-5D8F416E957F}" type="presOf" srcId="{EC451298-4A91-4632-AB61-A7796E27768E}" destId="{3A303E45-D996-9F44-9230-2178AABD08F4}" srcOrd="0" destOrd="0" presId="urn:microsoft.com/office/officeart/2016/7/layout/BasicLinearProcessNumbered"/>
    <dgm:cxn modelId="{5A597611-D3C2-094B-B4C3-7D9B271516C1}" type="presOf" srcId="{08804C10-50B0-45A2-A1CD-F948E68999BC}" destId="{8AF057E7-E96B-2B4E-A245-580A1A5256B7}" srcOrd="0" destOrd="0" presId="urn:microsoft.com/office/officeart/2016/7/layout/BasicLinearProcessNumbered"/>
    <dgm:cxn modelId="{021E3018-454E-DB49-B2A7-2FD9646581AE}" type="presOf" srcId="{C1B4271A-C616-41A4-8D48-4E600612BFD1}" destId="{BC7B8C1B-B6DE-2444-8EF4-1596737F2459}" srcOrd="1" destOrd="0" presId="urn:microsoft.com/office/officeart/2016/7/layout/BasicLinearProcessNumbered"/>
    <dgm:cxn modelId="{7D80CD18-02DD-4323-8259-C77059B09485}" srcId="{EC451298-4A91-4632-AB61-A7796E27768E}" destId="{C7884FBD-8FA6-41F7-A8D9-7982E851475D}" srcOrd="0" destOrd="0" parTransId="{C3788F86-25CE-44D6-B60F-5445A1881A03}" sibTransId="{7FE2D369-7A8D-44F7-82BF-BED6E5531F07}"/>
    <dgm:cxn modelId="{37AB6551-7BCA-4E47-903B-67AC46EA1494}" type="presOf" srcId="{23C6782D-D5F3-4B48-A9CC-C450259EEA58}" destId="{94DD7274-2D8B-7848-8A71-6766D6A37B56}" srcOrd="0" destOrd="0" presId="urn:microsoft.com/office/officeart/2016/7/layout/BasicLinearProcessNumbered"/>
    <dgm:cxn modelId="{8DDBBD52-BEB1-7D46-A5AF-3CCBA1EF96AF}" type="presOf" srcId="{C1B4271A-C616-41A4-8D48-4E600612BFD1}" destId="{1361159E-871B-C643-BB26-6D8522CF5731}" srcOrd="0" destOrd="0" presId="urn:microsoft.com/office/officeart/2016/7/layout/BasicLinearProcessNumbered"/>
    <dgm:cxn modelId="{CC08DB5B-C16C-4CAF-83F2-C0965EE52A01}" srcId="{EC451298-4A91-4632-AB61-A7796E27768E}" destId="{1C908E66-65E5-48E9-8A3E-855547EC1BA9}" srcOrd="2" destOrd="0" parTransId="{DC59FC73-D354-49FB-8D30-D67D4710D5D2}" sibTransId="{08804C10-50B0-45A2-A1CD-F948E68999BC}"/>
    <dgm:cxn modelId="{1D353F7A-4B5A-BA44-979A-A5EEAF405A02}" type="presOf" srcId="{C7884FBD-8FA6-41F7-A8D9-7982E851475D}" destId="{5B18E09E-EFD0-4E4C-9AF9-8D387D50406F}" srcOrd="0" destOrd="0" presId="urn:microsoft.com/office/officeart/2016/7/layout/BasicLinearProcessNumbered"/>
    <dgm:cxn modelId="{CBC3DC81-462A-CF40-8DA6-DE328C609861}" type="presOf" srcId="{7FE2D369-7A8D-44F7-82BF-BED6E5531F07}" destId="{A399AF42-385F-334A-BC71-1C1D4F513C2F}" srcOrd="0" destOrd="0" presId="urn:microsoft.com/office/officeart/2016/7/layout/BasicLinearProcessNumbered"/>
    <dgm:cxn modelId="{D65EB682-956C-4C49-A550-9ECA5805ED0D}" type="presOf" srcId="{1C908E66-65E5-48E9-8A3E-855547EC1BA9}" destId="{7E7E7968-8306-EB43-97FF-3E8E6221D221}" srcOrd="0" destOrd="0" presId="urn:microsoft.com/office/officeart/2016/7/layout/BasicLinearProcessNumbered"/>
    <dgm:cxn modelId="{93A55FC6-8905-A349-A639-B0DD41FEDEA6}" type="presOf" srcId="{C7884FBD-8FA6-41F7-A8D9-7982E851475D}" destId="{78682DE3-58F8-CB47-86E5-0756D1A2D287}" srcOrd="1" destOrd="0" presId="urn:microsoft.com/office/officeart/2016/7/layout/BasicLinearProcessNumbered"/>
    <dgm:cxn modelId="{191081EB-C861-6342-AA87-81B5BCD322FE}" type="presOf" srcId="{1C908E66-65E5-48E9-8A3E-855547EC1BA9}" destId="{EECB2EEA-538D-2145-88F6-8C3A55634322}" srcOrd="1" destOrd="0" presId="urn:microsoft.com/office/officeart/2016/7/layout/BasicLinearProcessNumbered"/>
    <dgm:cxn modelId="{79A34A07-2763-B543-9545-D97EA6FA4B18}" type="presParOf" srcId="{3A303E45-D996-9F44-9230-2178AABD08F4}" destId="{48223351-EE2C-E341-B9BA-0CFE2A3486F6}" srcOrd="0" destOrd="0" presId="urn:microsoft.com/office/officeart/2016/7/layout/BasicLinearProcessNumbered"/>
    <dgm:cxn modelId="{E522CA30-A592-D24A-B47C-A4CF7878DCBE}" type="presParOf" srcId="{48223351-EE2C-E341-B9BA-0CFE2A3486F6}" destId="{5B18E09E-EFD0-4E4C-9AF9-8D387D50406F}" srcOrd="0" destOrd="0" presId="urn:microsoft.com/office/officeart/2016/7/layout/BasicLinearProcessNumbered"/>
    <dgm:cxn modelId="{880C1C19-E2AE-D54B-B654-263879F1446F}" type="presParOf" srcId="{48223351-EE2C-E341-B9BA-0CFE2A3486F6}" destId="{A399AF42-385F-334A-BC71-1C1D4F513C2F}" srcOrd="1" destOrd="0" presId="urn:microsoft.com/office/officeart/2016/7/layout/BasicLinearProcessNumbered"/>
    <dgm:cxn modelId="{F02EC548-A018-BC49-AA69-5A24D02CF5CA}" type="presParOf" srcId="{48223351-EE2C-E341-B9BA-0CFE2A3486F6}" destId="{B7930E34-DC0E-7945-AD16-2BA0F7B42503}" srcOrd="2" destOrd="0" presId="urn:microsoft.com/office/officeart/2016/7/layout/BasicLinearProcessNumbered"/>
    <dgm:cxn modelId="{27EFDF78-6966-7D40-AFE4-CEFB6783E759}" type="presParOf" srcId="{48223351-EE2C-E341-B9BA-0CFE2A3486F6}" destId="{78682DE3-58F8-CB47-86E5-0756D1A2D287}" srcOrd="3" destOrd="0" presId="urn:microsoft.com/office/officeart/2016/7/layout/BasicLinearProcessNumbered"/>
    <dgm:cxn modelId="{88188CFC-7ECD-C24B-A013-C00D2D12991C}" type="presParOf" srcId="{3A303E45-D996-9F44-9230-2178AABD08F4}" destId="{A0CDDFD5-A0C4-B648-9672-9F124C1B1E30}" srcOrd="1" destOrd="0" presId="urn:microsoft.com/office/officeart/2016/7/layout/BasicLinearProcessNumbered"/>
    <dgm:cxn modelId="{DD4AFA91-25B7-D24B-AAD8-50C39C6F13BB}" type="presParOf" srcId="{3A303E45-D996-9F44-9230-2178AABD08F4}" destId="{2A43442B-6F32-2A44-AB32-2D899273C1C5}" srcOrd="2" destOrd="0" presId="urn:microsoft.com/office/officeart/2016/7/layout/BasicLinearProcessNumbered"/>
    <dgm:cxn modelId="{DA492336-5F83-4A40-87DE-EB8A38E0EB53}" type="presParOf" srcId="{2A43442B-6F32-2A44-AB32-2D899273C1C5}" destId="{1361159E-871B-C643-BB26-6D8522CF5731}" srcOrd="0" destOrd="0" presId="urn:microsoft.com/office/officeart/2016/7/layout/BasicLinearProcessNumbered"/>
    <dgm:cxn modelId="{B54706DE-A09E-FB4C-8572-B07B3E953961}" type="presParOf" srcId="{2A43442B-6F32-2A44-AB32-2D899273C1C5}" destId="{94DD7274-2D8B-7848-8A71-6766D6A37B56}" srcOrd="1" destOrd="0" presId="urn:microsoft.com/office/officeart/2016/7/layout/BasicLinearProcessNumbered"/>
    <dgm:cxn modelId="{B31CB6A8-F099-ED47-A42C-71F168F08661}" type="presParOf" srcId="{2A43442B-6F32-2A44-AB32-2D899273C1C5}" destId="{34F26857-0E3B-B74A-AA58-CA15294B8125}" srcOrd="2" destOrd="0" presId="urn:microsoft.com/office/officeart/2016/7/layout/BasicLinearProcessNumbered"/>
    <dgm:cxn modelId="{DA006EB2-4C19-FE4B-8A72-FC5F2F4BF110}" type="presParOf" srcId="{2A43442B-6F32-2A44-AB32-2D899273C1C5}" destId="{BC7B8C1B-B6DE-2444-8EF4-1596737F2459}" srcOrd="3" destOrd="0" presId="urn:microsoft.com/office/officeart/2016/7/layout/BasicLinearProcessNumbered"/>
    <dgm:cxn modelId="{C4710C79-58DB-4648-8E2A-B4658D6E177D}" type="presParOf" srcId="{3A303E45-D996-9F44-9230-2178AABD08F4}" destId="{B905761A-5D6B-EB48-AC84-DC25FD1F2BB1}" srcOrd="3" destOrd="0" presId="urn:microsoft.com/office/officeart/2016/7/layout/BasicLinearProcessNumbered"/>
    <dgm:cxn modelId="{9845F3C6-9D2F-144D-AC03-D77F2FDE36B2}" type="presParOf" srcId="{3A303E45-D996-9F44-9230-2178AABD08F4}" destId="{52A07511-CDA5-D54C-85BA-53B1AFE20166}" srcOrd="4" destOrd="0" presId="urn:microsoft.com/office/officeart/2016/7/layout/BasicLinearProcessNumbered"/>
    <dgm:cxn modelId="{B96441D0-845E-664C-8FB3-372C1F93C61C}" type="presParOf" srcId="{52A07511-CDA5-D54C-85BA-53B1AFE20166}" destId="{7E7E7968-8306-EB43-97FF-3E8E6221D221}" srcOrd="0" destOrd="0" presId="urn:microsoft.com/office/officeart/2016/7/layout/BasicLinearProcessNumbered"/>
    <dgm:cxn modelId="{A82ABB2E-1249-0C43-8911-BE1612A3EF6F}" type="presParOf" srcId="{52A07511-CDA5-D54C-85BA-53B1AFE20166}" destId="{8AF057E7-E96B-2B4E-A245-580A1A5256B7}" srcOrd="1" destOrd="0" presId="urn:microsoft.com/office/officeart/2016/7/layout/BasicLinearProcessNumbered"/>
    <dgm:cxn modelId="{7F5D6344-CF3D-8A41-B5BF-EC9077A2459A}" type="presParOf" srcId="{52A07511-CDA5-D54C-85BA-53B1AFE20166}" destId="{16ED56B7-8DE0-1B4F-9681-F339D85689E5}" srcOrd="2" destOrd="0" presId="urn:microsoft.com/office/officeart/2016/7/layout/BasicLinearProcessNumbered"/>
    <dgm:cxn modelId="{C56DFAC5-9235-5E42-ACBA-AF1A7E6EC26C}" type="presParOf" srcId="{52A07511-CDA5-D54C-85BA-53B1AFE20166}" destId="{EECB2EEA-538D-2145-88F6-8C3A5563432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1E0D9AF-436F-A349-83A2-D17A739FC1F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82C3FB-614B-C640-B816-66057C8C8DCE}">
      <dgm:prSet/>
      <dgm:spPr/>
      <dgm:t>
        <a:bodyPr/>
        <a:lstStyle/>
        <a:p>
          <a:r>
            <a:rPr lang="en-US" dirty="0"/>
            <a:t>Google Images</a:t>
          </a:r>
          <a:endParaRPr lang="en-BG" dirty="0"/>
        </a:p>
      </dgm:t>
    </dgm:pt>
    <dgm:pt modelId="{DB31966C-8FC8-904F-B31B-1039BBEAEE74}" type="parTrans" cxnId="{82BE9CA7-0422-8749-BE43-AF0D7EFB5065}">
      <dgm:prSet/>
      <dgm:spPr/>
      <dgm:t>
        <a:bodyPr/>
        <a:lstStyle/>
        <a:p>
          <a:endParaRPr lang="en-GB"/>
        </a:p>
      </dgm:t>
    </dgm:pt>
    <dgm:pt modelId="{85E5B23D-F65F-7E47-A442-6AE8EA002247}" type="sibTrans" cxnId="{82BE9CA7-0422-8749-BE43-AF0D7EFB5065}">
      <dgm:prSet/>
      <dgm:spPr/>
      <dgm:t>
        <a:bodyPr/>
        <a:lstStyle/>
        <a:p>
          <a:endParaRPr lang="en-GB"/>
        </a:p>
      </dgm:t>
    </dgm:pt>
    <dgm:pt modelId="{3220871D-BD7D-344A-8A93-C51689A12B43}">
      <dgm:prSet/>
      <dgm:spPr/>
      <dgm:t>
        <a:bodyPr/>
        <a:lstStyle/>
        <a:p>
          <a:r>
            <a:rPr lang="bg-BG"/>
            <a:t>TinEye</a:t>
          </a:r>
          <a:endParaRPr lang="en-BG"/>
        </a:p>
      </dgm:t>
    </dgm:pt>
    <dgm:pt modelId="{038404F1-1EF2-6F42-938D-9E6C645FCAC7}" type="parTrans" cxnId="{89ECF69C-38A3-9F4D-9651-7297759FCA02}">
      <dgm:prSet/>
      <dgm:spPr/>
      <dgm:t>
        <a:bodyPr/>
        <a:lstStyle/>
        <a:p>
          <a:endParaRPr lang="en-GB"/>
        </a:p>
      </dgm:t>
    </dgm:pt>
    <dgm:pt modelId="{056A8D9D-C7F4-B046-8C23-E9A784D0B962}" type="sibTrans" cxnId="{89ECF69C-38A3-9F4D-9651-7297759FCA02}">
      <dgm:prSet/>
      <dgm:spPr/>
      <dgm:t>
        <a:bodyPr/>
        <a:lstStyle/>
        <a:p>
          <a:endParaRPr lang="en-GB"/>
        </a:p>
      </dgm:t>
    </dgm:pt>
    <dgm:pt modelId="{2EEE4667-FD54-F24D-8681-02E2CE7ED2F7}">
      <dgm:prSet/>
      <dgm:spPr/>
      <dgm:t>
        <a:bodyPr/>
        <a:lstStyle/>
        <a:p>
          <a:r>
            <a:rPr lang="bg-BG" dirty="0" err="1"/>
            <a:t>Tineye.com</a:t>
          </a:r>
          <a:r>
            <a:rPr lang="bg-BG" dirty="0"/>
            <a:t> е обратно търсене на изображения, което позволява да търсим такива, използвайки изображения, подобно на </a:t>
          </a:r>
          <a:r>
            <a:rPr lang="bg-BG" dirty="0" err="1"/>
            <a:t>Google</a:t>
          </a:r>
          <a:r>
            <a:rPr lang="bg-BG" dirty="0"/>
            <a:t> </a:t>
          </a:r>
          <a:r>
            <a:rPr lang="bg-BG" dirty="0" err="1"/>
            <a:t>Images</a:t>
          </a:r>
          <a:endParaRPr lang="en-BG" dirty="0"/>
        </a:p>
      </dgm:t>
    </dgm:pt>
    <dgm:pt modelId="{AEF02E6E-6649-664C-B2B2-A9C0C4537612}" type="parTrans" cxnId="{4619546C-D9D2-1242-95D0-9BE30D1FFEA7}">
      <dgm:prSet/>
      <dgm:spPr/>
      <dgm:t>
        <a:bodyPr/>
        <a:lstStyle/>
        <a:p>
          <a:endParaRPr lang="en-GB"/>
        </a:p>
      </dgm:t>
    </dgm:pt>
    <dgm:pt modelId="{66C398E4-B55A-7341-A5AA-03D0326BDD27}" type="sibTrans" cxnId="{4619546C-D9D2-1242-95D0-9BE30D1FFEA7}">
      <dgm:prSet/>
      <dgm:spPr/>
      <dgm:t>
        <a:bodyPr/>
        <a:lstStyle/>
        <a:p>
          <a:endParaRPr lang="en-GB"/>
        </a:p>
      </dgm:t>
    </dgm:pt>
    <dgm:pt modelId="{AE752A02-EAA7-5A42-8401-1A45D8E2D8F4}">
      <dgm:prSet/>
      <dgm:spPr/>
      <dgm:t>
        <a:bodyPr/>
        <a:lstStyle/>
        <a:p>
          <a:r>
            <a:rPr lang="bg-BG"/>
            <a:t>Creative Commons Search</a:t>
          </a:r>
          <a:endParaRPr lang="en-BG"/>
        </a:p>
      </dgm:t>
    </dgm:pt>
    <dgm:pt modelId="{CFF95E08-FF21-594C-A621-57D96E189E1D}" type="parTrans" cxnId="{E7084CD8-F5E6-E048-B12E-87A788A7C027}">
      <dgm:prSet/>
      <dgm:spPr/>
      <dgm:t>
        <a:bodyPr/>
        <a:lstStyle/>
        <a:p>
          <a:endParaRPr lang="en-GB"/>
        </a:p>
      </dgm:t>
    </dgm:pt>
    <dgm:pt modelId="{1D04391A-C4F0-8B42-8152-007853D50024}" type="sibTrans" cxnId="{E7084CD8-F5E6-E048-B12E-87A788A7C027}">
      <dgm:prSet/>
      <dgm:spPr/>
      <dgm:t>
        <a:bodyPr/>
        <a:lstStyle/>
        <a:p>
          <a:endParaRPr lang="en-GB"/>
        </a:p>
      </dgm:t>
    </dgm:pt>
    <dgm:pt modelId="{F6D94C60-6E89-8143-90DC-97BDA51248CC}">
      <dgm:prSet/>
      <dgm:spPr/>
      <dgm:t>
        <a:bodyPr/>
        <a:lstStyle/>
        <a:p>
          <a:r>
            <a:rPr lang="bg-BG" dirty="0"/>
            <a:t>Услугата </a:t>
          </a:r>
          <a:r>
            <a:rPr lang="bg-BG" b="1" dirty="0" err="1"/>
            <a:t>search.creativecommons.org</a:t>
          </a:r>
          <a:r>
            <a:rPr lang="bg-BG" dirty="0"/>
            <a:t> предлага елегантно решение за защита на авторските права и същевременно свободен достъп до съдържание за потребителите. На практика е удобна търсачка на изображения, които могат да се ползват повторно, без заплащане.</a:t>
          </a:r>
          <a:endParaRPr lang="en-BG" dirty="0"/>
        </a:p>
      </dgm:t>
    </dgm:pt>
    <dgm:pt modelId="{F7324F8B-AE95-D243-9CE2-2432AE044F3A}" type="parTrans" cxnId="{57ABD734-518B-9845-94C2-DB31C6C2A8B8}">
      <dgm:prSet/>
      <dgm:spPr/>
      <dgm:t>
        <a:bodyPr/>
        <a:lstStyle/>
        <a:p>
          <a:endParaRPr lang="en-GB"/>
        </a:p>
      </dgm:t>
    </dgm:pt>
    <dgm:pt modelId="{8903F053-7B91-EC4D-8831-7C89478529E1}" type="sibTrans" cxnId="{57ABD734-518B-9845-94C2-DB31C6C2A8B8}">
      <dgm:prSet/>
      <dgm:spPr/>
      <dgm:t>
        <a:bodyPr/>
        <a:lstStyle/>
        <a:p>
          <a:endParaRPr lang="en-GB"/>
        </a:p>
      </dgm:t>
    </dgm:pt>
    <dgm:pt modelId="{6AD58E33-7FCF-314E-998E-81C5ABAF8944}">
      <dgm:prSet/>
      <dgm:spPr/>
      <dgm:t>
        <a:bodyPr/>
        <a:lstStyle/>
        <a:p>
          <a:r>
            <a:rPr lang="bg-BG" dirty="0"/>
            <a:t>Можем да използваме възможностите на </a:t>
          </a:r>
          <a:r>
            <a:rPr lang="bg-BG" dirty="0" err="1"/>
            <a:t>Google</a:t>
          </a:r>
          <a:r>
            <a:rPr lang="bg-BG" dirty="0"/>
            <a:t> да търси по картинки. Ако имаме изображение и искаме да потърсим информация за него. Отиваме в </a:t>
          </a:r>
          <a:r>
            <a:rPr lang="bg-BG" dirty="0">
              <a:hlinkClick xmlns:r="http://schemas.openxmlformats.org/officeDocument/2006/relationships" r:id="rId1"/>
            </a:rPr>
            <a:t>Google images</a:t>
          </a:r>
          <a:r>
            <a:rPr lang="bg-BG" dirty="0"/>
            <a:t> и кликваме на иконката за фотоапарат. Качваме изображението, за </a:t>
          </a:r>
          <a:r>
            <a:rPr lang="en-BG" dirty="0"/>
            <a:t>което</a:t>
          </a:r>
          <a:r>
            <a:rPr lang="bg-BG" dirty="0"/>
            <a:t> търсим информация от компютъра си или чрез URL адрес и </a:t>
          </a:r>
          <a:r>
            <a:rPr lang="bg-BG" dirty="0" err="1"/>
            <a:t>Google</a:t>
          </a:r>
          <a:r>
            <a:rPr lang="bg-BG" dirty="0"/>
            <a:t> ни показва какво е открил.</a:t>
          </a:r>
          <a:endParaRPr lang="en-BG" dirty="0"/>
        </a:p>
      </dgm:t>
    </dgm:pt>
    <dgm:pt modelId="{48D74423-828A-A44C-AB3D-FC8DB5A39CB0}" type="parTrans" cxnId="{E8C8818C-EE0F-3749-BDD8-9EDE3051482F}">
      <dgm:prSet/>
      <dgm:spPr/>
    </dgm:pt>
    <dgm:pt modelId="{6629C696-73B4-1344-88C0-E99CE270578A}" type="sibTrans" cxnId="{E8C8818C-EE0F-3749-BDD8-9EDE3051482F}">
      <dgm:prSet/>
      <dgm:spPr/>
    </dgm:pt>
    <dgm:pt modelId="{966C139B-02D9-D54A-B35E-A1CD5BAC7D6A}">
      <dgm:prSet/>
      <dgm:spPr/>
      <dgm:t>
        <a:bodyPr/>
        <a:lstStyle/>
        <a:p>
          <a:pPr>
            <a:buNone/>
          </a:pPr>
          <a:r>
            <a:rPr lang="bg-BG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Giphy</a:t>
          </a:r>
          <a:endParaRPr lang="en-BG" dirty="0"/>
        </a:p>
      </dgm:t>
    </dgm:pt>
    <dgm:pt modelId="{34CCE0DB-CE54-9D41-8B52-0E30B4021D68}" type="parTrans" cxnId="{1BBF8992-AE43-4448-BC6A-C3509D80CFEA}">
      <dgm:prSet/>
      <dgm:spPr/>
    </dgm:pt>
    <dgm:pt modelId="{15496066-2962-AE46-B41B-36B28683BE5A}" type="sibTrans" cxnId="{1BBF8992-AE43-4448-BC6A-C3509D80CFEA}">
      <dgm:prSet/>
      <dgm:spPr/>
    </dgm:pt>
    <dgm:pt modelId="{89A65CC4-5594-0049-B14F-F56A7EFBF931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Незаменима търсачка за намиране на GIF файлове за всички поводи.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75437-DBCB-4148-A53D-72BC21C6F97F}" type="parTrans" cxnId="{F99DAFC2-BD4C-FA49-94D6-D0E48C62C6CD}">
      <dgm:prSet/>
      <dgm:spPr/>
      <dgm:t>
        <a:bodyPr/>
        <a:lstStyle/>
        <a:p>
          <a:endParaRPr lang="en-GB"/>
        </a:p>
      </dgm:t>
    </dgm:pt>
    <dgm:pt modelId="{59EB11D0-A3D1-844F-8FBE-06E6747881FB}" type="sibTrans" cxnId="{F99DAFC2-BD4C-FA49-94D6-D0E48C62C6CD}">
      <dgm:prSet/>
      <dgm:spPr/>
      <dgm:t>
        <a:bodyPr/>
        <a:lstStyle/>
        <a:p>
          <a:endParaRPr lang="en-GB"/>
        </a:p>
      </dgm:t>
    </dgm:pt>
    <dgm:pt modelId="{A435361E-D82B-AE43-9953-3D6B0CD4759A}">
      <dgm:prSet/>
      <dgm:spPr/>
      <dgm:t>
        <a:bodyPr/>
        <a:lstStyle/>
        <a:p>
          <a:r>
            <a:rPr lang="bg-BG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Iconfinder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30E4B0-6CD1-3748-92B1-083315D9470D}" type="parTrans" cxnId="{BC08F608-C3D7-5F47-AC43-6DEEBCF5AD97}">
      <dgm:prSet/>
      <dgm:spPr/>
      <dgm:t>
        <a:bodyPr/>
        <a:lstStyle/>
        <a:p>
          <a:endParaRPr lang="en-GB"/>
        </a:p>
      </dgm:t>
    </dgm:pt>
    <dgm:pt modelId="{B858EDA4-D568-3249-B66D-59F97EB52E27}" type="sibTrans" cxnId="{BC08F608-C3D7-5F47-AC43-6DEEBCF5AD97}">
      <dgm:prSet/>
      <dgm:spPr/>
      <dgm:t>
        <a:bodyPr/>
        <a:lstStyle/>
        <a:p>
          <a:endParaRPr lang="en-GB"/>
        </a:p>
      </dgm:t>
    </dgm:pt>
    <dgm:pt modelId="{4B29C8A4-6159-C14B-B990-1F8CE072BD1B}">
      <dgm:prSet/>
      <dgm:spPr/>
      <dgm:t>
        <a:bodyPr/>
        <a:lstStyle/>
        <a:p>
          <a:r>
            <a:rPr lang="bg-BG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Iconfinder.com</a:t>
          </a:r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безплатна база данни и система за търсене за иконки.</a:t>
          </a:r>
          <a:endParaRPr lang="bg-BG" dirty="0"/>
        </a:p>
      </dgm:t>
    </dgm:pt>
    <dgm:pt modelId="{F9AC2E75-579F-ED4F-AAB8-96BD6756688E}" type="parTrans" cxnId="{320635C1-52A9-3441-B62E-FE6294469499}">
      <dgm:prSet/>
      <dgm:spPr/>
      <dgm:t>
        <a:bodyPr/>
        <a:lstStyle/>
        <a:p>
          <a:endParaRPr lang="en-GB"/>
        </a:p>
      </dgm:t>
    </dgm:pt>
    <dgm:pt modelId="{ED506304-A75B-554F-B303-49499EB62F41}" type="sibTrans" cxnId="{320635C1-52A9-3441-B62E-FE6294469499}">
      <dgm:prSet/>
      <dgm:spPr/>
      <dgm:t>
        <a:bodyPr/>
        <a:lstStyle/>
        <a:p>
          <a:endParaRPr lang="en-GB"/>
        </a:p>
      </dgm:t>
    </dgm:pt>
    <dgm:pt modelId="{EA8C1529-9FFA-5845-85E2-0E3B7950345F}" type="pres">
      <dgm:prSet presAssocID="{D1E0D9AF-436F-A349-83A2-D17A739FC1F9}" presName="linear" presStyleCnt="0">
        <dgm:presLayoutVars>
          <dgm:animLvl val="lvl"/>
          <dgm:resizeHandles val="exact"/>
        </dgm:presLayoutVars>
      </dgm:prSet>
      <dgm:spPr/>
    </dgm:pt>
    <dgm:pt modelId="{E2C1D7DD-24FB-1341-98A4-37200F7E2C2C}" type="pres">
      <dgm:prSet presAssocID="{8882C3FB-614B-C640-B816-66057C8C8DC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D65253F-9EF6-2C46-914C-3B42B0CC957D}" type="pres">
      <dgm:prSet presAssocID="{8882C3FB-614B-C640-B816-66057C8C8DCE}" presName="childText" presStyleLbl="revTx" presStyleIdx="0" presStyleCnt="5">
        <dgm:presLayoutVars>
          <dgm:bulletEnabled val="1"/>
        </dgm:presLayoutVars>
      </dgm:prSet>
      <dgm:spPr/>
    </dgm:pt>
    <dgm:pt modelId="{6E20D626-4800-FD4F-B156-2357BB35B285}" type="pres">
      <dgm:prSet presAssocID="{3220871D-BD7D-344A-8A93-C51689A12B4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E112511-6B0B-0948-A50C-44F833626D9C}" type="pres">
      <dgm:prSet presAssocID="{3220871D-BD7D-344A-8A93-C51689A12B43}" presName="childText" presStyleLbl="revTx" presStyleIdx="1" presStyleCnt="5">
        <dgm:presLayoutVars>
          <dgm:bulletEnabled val="1"/>
        </dgm:presLayoutVars>
      </dgm:prSet>
      <dgm:spPr/>
    </dgm:pt>
    <dgm:pt modelId="{A2209913-0100-2E4F-BA5A-8AC5B1F77228}" type="pres">
      <dgm:prSet presAssocID="{AE752A02-EAA7-5A42-8401-1A45D8E2D8F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99F2FB9-A613-8D49-AE19-B3F918977191}" type="pres">
      <dgm:prSet presAssocID="{AE752A02-EAA7-5A42-8401-1A45D8E2D8F4}" presName="childText" presStyleLbl="revTx" presStyleIdx="2" presStyleCnt="5">
        <dgm:presLayoutVars>
          <dgm:bulletEnabled val="1"/>
        </dgm:presLayoutVars>
      </dgm:prSet>
      <dgm:spPr/>
    </dgm:pt>
    <dgm:pt modelId="{CAC7C4B1-31C7-C847-BABC-29FF97AAFC04}" type="pres">
      <dgm:prSet presAssocID="{966C139B-02D9-D54A-B35E-A1CD5BAC7D6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2E34437-FE49-424B-90BA-872CB7A3E473}" type="pres">
      <dgm:prSet presAssocID="{966C139B-02D9-D54A-B35E-A1CD5BAC7D6A}" presName="childText" presStyleLbl="revTx" presStyleIdx="3" presStyleCnt="5">
        <dgm:presLayoutVars>
          <dgm:bulletEnabled val="1"/>
        </dgm:presLayoutVars>
      </dgm:prSet>
      <dgm:spPr/>
    </dgm:pt>
    <dgm:pt modelId="{1388EC29-652C-C344-B1BC-DAFFF31C3A66}" type="pres">
      <dgm:prSet presAssocID="{A435361E-D82B-AE43-9953-3D6B0CD4759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D9C92D3-0321-FC42-994F-63876E08E22A}" type="pres">
      <dgm:prSet presAssocID="{A435361E-D82B-AE43-9953-3D6B0CD4759A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BC08F608-C3D7-5F47-AC43-6DEEBCF5AD97}" srcId="{D1E0D9AF-436F-A349-83A2-D17A739FC1F9}" destId="{A435361E-D82B-AE43-9953-3D6B0CD4759A}" srcOrd="4" destOrd="0" parTransId="{9630E4B0-6CD1-3748-92B1-083315D9470D}" sibTransId="{B858EDA4-D568-3249-B66D-59F97EB52E27}"/>
    <dgm:cxn modelId="{57ABD734-518B-9845-94C2-DB31C6C2A8B8}" srcId="{AE752A02-EAA7-5A42-8401-1A45D8E2D8F4}" destId="{F6D94C60-6E89-8143-90DC-97BDA51248CC}" srcOrd="0" destOrd="0" parTransId="{F7324F8B-AE95-D243-9CE2-2432AE044F3A}" sibTransId="{8903F053-7B91-EC4D-8831-7C89478529E1}"/>
    <dgm:cxn modelId="{79039F5A-C9CD-1343-A761-58050F3CD8CF}" type="presOf" srcId="{F6D94C60-6E89-8143-90DC-97BDA51248CC}" destId="{D99F2FB9-A613-8D49-AE19-B3F918977191}" srcOrd="0" destOrd="0" presId="urn:microsoft.com/office/officeart/2005/8/layout/vList2"/>
    <dgm:cxn modelId="{3385A865-8808-1A4A-B2D4-2EA194A63572}" type="presOf" srcId="{2EEE4667-FD54-F24D-8681-02E2CE7ED2F7}" destId="{CE112511-6B0B-0948-A50C-44F833626D9C}" srcOrd="0" destOrd="0" presId="urn:microsoft.com/office/officeart/2005/8/layout/vList2"/>
    <dgm:cxn modelId="{4619546C-D9D2-1242-95D0-9BE30D1FFEA7}" srcId="{3220871D-BD7D-344A-8A93-C51689A12B43}" destId="{2EEE4667-FD54-F24D-8681-02E2CE7ED2F7}" srcOrd="0" destOrd="0" parTransId="{AEF02E6E-6649-664C-B2B2-A9C0C4537612}" sibTransId="{66C398E4-B55A-7341-A5AA-03D0326BDD27}"/>
    <dgm:cxn modelId="{63720270-0B41-E249-99EF-CE5FA11691DE}" type="presOf" srcId="{AE752A02-EAA7-5A42-8401-1A45D8E2D8F4}" destId="{A2209913-0100-2E4F-BA5A-8AC5B1F77228}" srcOrd="0" destOrd="0" presId="urn:microsoft.com/office/officeart/2005/8/layout/vList2"/>
    <dgm:cxn modelId="{EE9BF674-3E9F-7344-BD57-ACAEA641E295}" type="presOf" srcId="{8882C3FB-614B-C640-B816-66057C8C8DCE}" destId="{E2C1D7DD-24FB-1341-98A4-37200F7E2C2C}" srcOrd="0" destOrd="0" presId="urn:microsoft.com/office/officeart/2005/8/layout/vList2"/>
    <dgm:cxn modelId="{50689B7C-5F1C-544C-8892-CE6ABF9BFBF9}" type="presOf" srcId="{6AD58E33-7FCF-314E-998E-81C5ABAF8944}" destId="{6D65253F-9EF6-2C46-914C-3B42B0CC957D}" srcOrd="0" destOrd="0" presId="urn:microsoft.com/office/officeart/2005/8/layout/vList2"/>
    <dgm:cxn modelId="{3EC64589-0416-BA4B-82EE-84B8542E5682}" type="presOf" srcId="{A435361E-D82B-AE43-9953-3D6B0CD4759A}" destId="{1388EC29-652C-C344-B1BC-DAFFF31C3A66}" srcOrd="0" destOrd="0" presId="urn:microsoft.com/office/officeart/2005/8/layout/vList2"/>
    <dgm:cxn modelId="{E8C8818C-EE0F-3749-BDD8-9EDE3051482F}" srcId="{8882C3FB-614B-C640-B816-66057C8C8DCE}" destId="{6AD58E33-7FCF-314E-998E-81C5ABAF8944}" srcOrd="0" destOrd="0" parTransId="{48D74423-828A-A44C-AB3D-FC8DB5A39CB0}" sibTransId="{6629C696-73B4-1344-88C0-E99CE270578A}"/>
    <dgm:cxn modelId="{00DDE291-0CC9-054C-869C-AF6345AEAD71}" type="presOf" srcId="{D1E0D9AF-436F-A349-83A2-D17A739FC1F9}" destId="{EA8C1529-9FFA-5845-85E2-0E3B7950345F}" srcOrd="0" destOrd="0" presId="urn:microsoft.com/office/officeart/2005/8/layout/vList2"/>
    <dgm:cxn modelId="{1BBF8992-AE43-4448-BC6A-C3509D80CFEA}" srcId="{D1E0D9AF-436F-A349-83A2-D17A739FC1F9}" destId="{966C139B-02D9-D54A-B35E-A1CD5BAC7D6A}" srcOrd="3" destOrd="0" parTransId="{34CCE0DB-CE54-9D41-8B52-0E30B4021D68}" sibTransId="{15496066-2962-AE46-B41B-36B28683BE5A}"/>
    <dgm:cxn modelId="{2B2AF198-81B0-3249-BC68-551124450E82}" type="presOf" srcId="{966C139B-02D9-D54A-B35E-A1CD5BAC7D6A}" destId="{CAC7C4B1-31C7-C847-BABC-29FF97AAFC04}" srcOrd="0" destOrd="0" presId="urn:microsoft.com/office/officeart/2005/8/layout/vList2"/>
    <dgm:cxn modelId="{89ECF69C-38A3-9F4D-9651-7297759FCA02}" srcId="{D1E0D9AF-436F-A349-83A2-D17A739FC1F9}" destId="{3220871D-BD7D-344A-8A93-C51689A12B43}" srcOrd="1" destOrd="0" parTransId="{038404F1-1EF2-6F42-938D-9E6C645FCAC7}" sibTransId="{056A8D9D-C7F4-B046-8C23-E9A784D0B962}"/>
    <dgm:cxn modelId="{82BE9CA7-0422-8749-BE43-AF0D7EFB5065}" srcId="{D1E0D9AF-436F-A349-83A2-D17A739FC1F9}" destId="{8882C3FB-614B-C640-B816-66057C8C8DCE}" srcOrd="0" destOrd="0" parTransId="{DB31966C-8FC8-904F-B31B-1039BBEAEE74}" sibTransId="{85E5B23D-F65F-7E47-A442-6AE8EA002247}"/>
    <dgm:cxn modelId="{320635C1-52A9-3441-B62E-FE6294469499}" srcId="{A435361E-D82B-AE43-9953-3D6B0CD4759A}" destId="{4B29C8A4-6159-C14B-B990-1F8CE072BD1B}" srcOrd="0" destOrd="0" parTransId="{F9AC2E75-579F-ED4F-AAB8-96BD6756688E}" sibTransId="{ED506304-A75B-554F-B303-49499EB62F41}"/>
    <dgm:cxn modelId="{F99DAFC2-BD4C-FA49-94D6-D0E48C62C6CD}" srcId="{966C139B-02D9-D54A-B35E-A1CD5BAC7D6A}" destId="{89A65CC4-5594-0049-B14F-F56A7EFBF931}" srcOrd="0" destOrd="0" parTransId="{65B75437-DBCB-4148-A53D-72BC21C6F97F}" sibTransId="{59EB11D0-A3D1-844F-8FBE-06E6747881FB}"/>
    <dgm:cxn modelId="{93A7B8CC-33F5-104E-90C7-3D42D5AA7A36}" type="presOf" srcId="{89A65CC4-5594-0049-B14F-F56A7EFBF931}" destId="{52E34437-FE49-424B-90BA-872CB7A3E473}" srcOrd="0" destOrd="0" presId="urn:microsoft.com/office/officeart/2005/8/layout/vList2"/>
    <dgm:cxn modelId="{E7084CD8-F5E6-E048-B12E-87A788A7C027}" srcId="{D1E0D9AF-436F-A349-83A2-D17A739FC1F9}" destId="{AE752A02-EAA7-5A42-8401-1A45D8E2D8F4}" srcOrd="2" destOrd="0" parTransId="{CFF95E08-FF21-594C-A621-57D96E189E1D}" sibTransId="{1D04391A-C4F0-8B42-8152-007853D50024}"/>
    <dgm:cxn modelId="{1A6767E1-821A-2342-9E3B-100EA56B3544}" type="presOf" srcId="{4B29C8A4-6159-C14B-B990-1F8CE072BD1B}" destId="{1D9C92D3-0321-FC42-994F-63876E08E22A}" srcOrd="0" destOrd="0" presId="urn:microsoft.com/office/officeart/2005/8/layout/vList2"/>
    <dgm:cxn modelId="{6DDD21E3-A6CD-1249-80C0-E2AD0DA7CD62}" type="presOf" srcId="{3220871D-BD7D-344A-8A93-C51689A12B43}" destId="{6E20D626-4800-FD4F-B156-2357BB35B285}" srcOrd="0" destOrd="0" presId="urn:microsoft.com/office/officeart/2005/8/layout/vList2"/>
    <dgm:cxn modelId="{877DBB6D-566D-264F-B3A7-13108FBA51D5}" type="presParOf" srcId="{EA8C1529-9FFA-5845-85E2-0E3B7950345F}" destId="{E2C1D7DD-24FB-1341-98A4-37200F7E2C2C}" srcOrd="0" destOrd="0" presId="urn:microsoft.com/office/officeart/2005/8/layout/vList2"/>
    <dgm:cxn modelId="{02FE31BE-5F3A-5B40-91FE-10369BDDBC15}" type="presParOf" srcId="{EA8C1529-9FFA-5845-85E2-0E3B7950345F}" destId="{6D65253F-9EF6-2C46-914C-3B42B0CC957D}" srcOrd="1" destOrd="0" presId="urn:microsoft.com/office/officeart/2005/8/layout/vList2"/>
    <dgm:cxn modelId="{8B590A01-CB18-884D-AF87-B171BFA0683F}" type="presParOf" srcId="{EA8C1529-9FFA-5845-85E2-0E3B7950345F}" destId="{6E20D626-4800-FD4F-B156-2357BB35B285}" srcOrd="2" destOrd="0" presId="urn:microsoft.com/office/officeart/2005/8/layout/vList2"/>
    <dgm:cxn modelId="{E1020D3D-6AB3-D742-97AD-0B136CFF91BE}" type="presParOf" srcId="{EA8C1529-9FFA-5845-85E2-0E3B7950345F}" destId="{CE112511-6B0B-0948-A50C-44F833626D9C}" srcOrd="3" destOrd="0" presId="urn:microsoft.com/office/officeart/2005/8/layout/vList2"/>
    <dgm:cxn modelId="{5B7FEE1C-A98E-264C-96DD-E8E190F983A1}" type="presParOf" srcId="{EA8C1529-9FFA-5845-85E2-0E3B7950345F}" destId="{A2209913-0100-2E4F-BA5A-8AC5B1F77228}" srcOrd="4" destOrd="0" presId="urn:microsoft.com/office/officeart/2005/8/layout/vList2"/>
    <dgm:cxn modelId="{4CAFE9FF-114B-9048-A8E2-DF7277843B87}" type="presParOf" srcId="{EA8C1529-9FFA-5845-85E2-0E3B7950345F}" destId="{D99F2FB9-A613-8D49-AE19-B3F918977191}" srcOrd="5" destOrd="0" presId="urn:microsoft.com/office/officeart/2005/8/layout/vList2"/>
    <dgm:cxn modelId="{6EF66573-1106-4343-98A7-2A12B4119FDE}" type="presParOf" srcId="{EA8C1529-9FFA-5845-85E2-0E3B7950345F}" destId="{CAC7C4B1-31C7-C847-BABC-29FF97AAFC04}" srcOrd="6" destOrd="0" presId="urn:microsoft.com/office/officeart/2005/8/layout/vList2"/>
    <dgm:cxn modelId="{3671A481-0017-6A4E-8975-606802DCD818}" type="presParOf" srcId="{EA8C1529-9FFA-5845-85E2-0E3B7950345F}" destId="{52E34437-FE49-424B-90BA-872CB7A3E473}" srcOrd="7" destOrd="0" presId="urn:microsoft.com/office/officeart/2005/8/layout/vList2"/>
    <dgm:cxn modelId="{37F376BD-9A84-4340-B689-63AD102A2F9A}" type="presParOf" srcId="{EA8C1529-9FFA-5845-85E2-0E3B7950345F}" destId="{1388EC29-652C-C344-B1BC-DAFFF31C3A66}" srcOrd="8" destOrd="0" presId="urn:microsoft.com/office/officeart/2005/8/layout/vList2"/>
    <dgm:cxn modelId="{987AB06F-0AF8-F549-BA22-038C806619FE}" type="presParOf" srcId="{EA8C1529-9FFA-5845-85E2-0E3B7950345F}" destId="{1D9C92D3-0321-FC42-994F-63876E08E22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8CBCD6A-29FD-F64E-86BD-D579AA4FA5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58D2DE8-5180-8840-9E80-C46A01209069}">
      <dgm:prSet/>
      <dgm:spPr/>
      <dgm:t>
        <a:bodyPr/>
        <a:lstStyle/>
        <a:p>
          <a:r>
            <a:rPr lang="bg-BG" dirty="0"/>
            <a:t>Има няколко удобни търсачки на PDF файлове, които могат да открият богата информация, безплатни книги в PDF формат:</a:t>
          </a:r>
          <a:endParaRPr lang="en-BG" dirty="0"/>
        </a:p>
      </dgm:t>
    </dgm:pt>
    <dgm:pt modelId="{0B570436-E3EA-364A-8A33-783193638160}" type="parTrans" cxnId="{7D2DFFD1-E627-9346-97E2-7DB203C37A46}">
      <dgm:prSet/>
      <dgm:spPr/>
      <dgm:t>
        <a:bodyPr/>
        <a:lstStyle/>
        <a:p>
          <a:endParaRPr lang="en-GB"/>
        </a:p>
      </dgm:t>
    </dgm:pt>
    <dgm:pt modelId="{9F9B54FF-939E-E942-9F85-6AB885B0F87F}" type="sibTrans" cxnId="{7D2DFFD1-E627-9346-97E2-7DB203C37A46}">
      <dgm:prSet/>
      <dgm:spPr/>
      <dgm:t>
        <a:bodyPr/>
        <a:lstStyle/>
        <a:p>
          <a:endParaRPr lang="en-GB"/>
        </a:p>
      </dgm:t>
    </dgm:pt>
    <dgm:pt modelId="{23366D91-EB81-8A49-85D7-9F4A803D474D}">
      <dgm:prSet/>
      <dgm:spPr/>
      <dgm:t>
        <a:bodyPr/>
        <a:lstStyle/>
        <a:p>
          <a:r>
            <a:rPr lang="bg-BG"/>
            <a:t>Archive.org</a:t>
          </a:r>
          <a:endParaRPr lang="en-BG"/>
        </a:p>
      </dgm:t>
    </dgm:pt>
    <dgm:pt modelId="{22F2B1B1-78F9-5B4A-B4DB-FC5B69863451}" type="parTrans" cxnId="{23AD3A04-FEB8-B34C-B582-856854B239A9}">
      <dgm:prSet/>
      <dgm:spPr/>
      <dgm:t>
        <a:bodyPr/>
        <a:lstStyle/>
        <a:p>
          <a:endParaRPr lang="en-GB"/>
        </a:p>
      </dgm:t>
    </dgm:pt>
    <dgm:pt modelId="{F7390811-441E-514C-BF19-CE403D970BB3}" type="sibTrans" cxnId="{23AD3A04-FEB8-B34C-B582-856854B239A9}">
      <dgm:prSet/>
      <dgm:spPr/>
      <dgm:t>
        <a:bodyPr/>
        <a:lstStyle/>
        <a:p>
          <a:endParaRPr lang="en-GB"/>
        </a:p>
      </dgm:t>
    </dgm:pt>
    <dgm:pt modelId="{E35B41DE-94D8-194D-BF9F-5A2B53087610}">
      <dgm:prSet/>
      <dgm:spPr/>
      <dgm:t>
        <a:bodyPr/>
        <a:lstStyle/>
        <a:p>
          <a:r>
            <a:rPr lang="bg-BG" dirty="0"/>
            <a:t>Богата търсачка на всякаква цифрова информация – книги, изображения, видео и аудио файлове. Осигурява безплатен обществен достъп до колекции от цифровизирани материали, включително уебсайтове, софтуерни приложения /игри, музика, филми/ видеоклипове и близо три милиона книги с обществен домейн. </a:t>
          </a:r>
          <a:endParaRPr lang="en-BG" dirty="0"/>
        </a:p>
      </dgm:t>
    </dgm:pt>
    <dgm:pt modelId="{858BE454-9A0D-0440-BBD3-BDB6BEA8065D}" type="parTrans" cxnId="{06420B42-4DD8-2541-AB7B-248D0D875C67}">
      <dgm:prSet/>
      <dgm:spPr/>
      <dgm:t>
        <a:bodyPr/>
        <a:lstStyle/>
        <a:p>
          <a:endParaRPr lang="en-GB"/>
        </a:p>
      </dgm:t>
    </dgm:pt>
    <dgm:pt modelId="{C5601293-2E4C-C645-AF95-C348DC759980}" type="sibTrans" cxnId="{06420B42-4DD8-2541-AB7B-248D0D875C67}">
      <dgm:prSet/>
      <dgm:spPr/>
      <dgm:t>
        <a:bodyPr/>
        <a:lstStyle/>
        <a:p>
          <a:endParaRPr lang="en-GB"/>
        </a:p>
      </dgm:t>
    </dgm:pt>
    <dgm:pt modelId="{C4AA425F-6760-B840-A8F3-91CA552F2613}">
      <dgm:prSet/>
      <dgm:spPr/>
      <dgm:t>
        <a:bodyPr/>
        <a:lstStyle/>
        <a:p>
          <a:r>
            <a:rPr lang="en-GB" dirty="0" err="1"/>
            <a:t>Pdfdrive.com</a:t>
          </a:r>
          <a:r>
            <a:rPr lang="en-GB" dirty="0"/>
            <a:t>, </a:t>
          </a:r>
          <a:r>
            <a:rPr lang="en-GB" dirty="0" err="1"/>
            <a:t>Pdfsearchengine.net</a:t>
          </a:r>
          <a:r>
            <a:rPr lang="en-GB" dirty="0"/>
            <a:t>, </a:t>
          </a:r>
          <a:r>
            <a:rPr lang="en-GB" dirty="0" err="1"/>
            <a:t>Sopdf.com</a:t>
          </a:r>
          <a:r>
            <a:rPr lang="en-GB" dirty="0"/>
            <a:t>, </a:t>
          </a:r>
          <a:r>
            <a:rPr lang="en-GB" dirty="0" err="1"/>
            <a:t>Cupdf.net</a:t>
          </a:r>
          <a:r>
            <a:rPr lang="en-GB" dirty="0"/>
            <a:t>.</a:t>
          </a:r>
          <a:endParaRPr lang="en-BG" dirty="0"/>
        </a:p>
      </dgm:t>
    </dgm:pt>
    <dgm:pt modelId="{317F1898-0D1D-E340-9407-36CA0C5D83B3}" type="parTrans" cxnId="{F87DAAF5-A782-EB48-A732-CC6460924A2D}">
      <dgm:prSet/>
      <dgm:spPr/>
    </dgm:pt>
    <dgm:pt modelId="{8E1DFC5F-C5E9-FD4E-AAA1-FD21F828BF28}" type="sibTrans" cxnId="{F87DAAF5-A782-EB48-A732-CC6460924A2D}">
      <dgm:prSet/>
      <dgm:spPr/>
    </dgm:pt>
    <dgm:pt modelId="{78B1371F-1CBF-8640-9A5A-DC1A7DE0EA44}" type="pres">
      <dgm:prSet presAssocID="{68CBCD6A-29FD-F64E-86BD-D579AA4FA579}" presName="linear" presStyleCnt="0">
        <dgm:presLayoutVars>
          <dgm:animLvl val="lvl"/>
          <dgm:resizeHandles val="exact"/>
        </dgm:presLayoutVars>
      </dgm:prSet>
      <dgm:spPr/>
    </dgm:pt>
    <dgm:pt modelId="{0B831327-DF2A-9046-A514-86D75F8AE3EF}" type="pres">
      <dgm:prSet presAssocID="{658D2DE8-5180-8840-9E80-C46A0120906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7FDC436-6ACD-594C-B7CB-0DF414D0757C}" type="pres">
      <dgm:prSet presAssocID="{658D2DE8-5180-8840-9E80-C46A01209069}" presName="childText" presStyleLbl="revTx" presStyleIdx="0" presStyleCnt="2">
        <dgm:presLayoutVars>
          <dgm:bulletEnabled val="1"/>
        </dgm:presLayoutVars>
      </dgm:prSet>
      <dgm:spPr/>
    </dgm:pt>
    <dgm:pt modelId="{28B60FEB-6AA3-FB47-9988-000AA180382E}" type="pres">
      <dgm:prSet presAssocID="{23366D91-EB81-8A49-85D7-9F4A803D474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E07E67B-40EC-ED46-873C-4F59A7BD6591}" type="pres">
      <dgm:prSet presAssocID="{23366D91-EB81-8A49-85D7-9F4A803D474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3AD3A04-FEB8-B34C-B582-856854B239A9}" srcId="{68CBCD6A-29FD-F64E-86BD-D579AA4FA579}" destId="{23366D91-EB81-8A49-85D7-9F4A803D474D}" srcOrd="1" destOrd="0" parTransId="{22F2B1B1-78F9-5B4A-B4DB-FC5B69863451}" sibTransId="{F7390811-441E-514C-BF19-CE403D970BB3}"/>
    <dgm:cxn modelId="{C0CB4B25-719A-8843-BE84-EF628388A9F2}" type="presOf" srcId="{68CBCD6A-29FD-F64E-86BD-D579AA4FA579}" destId="{78B1371F-1CBF-8640-9A5A-DC1A7DE0EA44}" srcOrd="0" destOrd="0" presId="urn:microsoft.com/office/officeart/2005/8/layout/vList2"/>
    <dgm:cxn modelId="{06420B42-4DD8-2541-AB7B-248D0D875C67}" srcId="{23366D91-EB81-8A49-85D7-9F4A803D474D}" destId="{E35B41DE-94D8-194D-BF9F-5A2B53087610}" srcOrd="0" destOrd="0" parTransId="{858BE454-9A0D-0440-BBD3-BDB6BEA8065D}" sibTransId="{C5601293-2E4C-C645-AF95-C348DC759980}"/>
    <dgm:cxn modelId="{3EB2A274-BB6C-5445-AF61-B90E0A0A6030}" type="presOf" srcId="{C4AA425F-6760-B840-A8F3-91CA552F2613}" destId="{57FDC436-6ACD-594C-B7CB-0DF414D0757C}" srcOrd="0" destOrd="0" presId="urn:microsoft.com/office/officeart/2005/8/layout/vList2"/>
    <dgm:cxn modelId="{7D2DFFD1-E627-9346-97E2-7DB203C37A46}" srcId="{68CBCD6A-29FD-F64E-86BD-D579AA4FA579}" destId="{658D2DE8-5180-8840-9E80-C46A01209069}" srcOrd="0" destOrd="0" parTransId="{0B570436-E3EA-364A-8A33-783193638160}" sibTransId="{9F9B54FF-939E-E942-9F85-6AB885B0F87F}"/>
    <dgm:cxn modelId="{FAF5A4D5-DE75-C143-AAD9-6B8716077E4F}" type="presOf" srcId="{E35B41DE-94D8-194D-BF9F-5A2B53087610}" destId="{CE07E67B-40EC-ED46-873C-4F59A7BD6591}" srcOrd="0" destOrd="0" presId="urn:microsoft.com/office/officeart/2005/8/layout/vList2"/>
    <dgm:cxn modelId="{C19B31EB-F0CE-E444-87C3-1D3586A03692}" type="presOf" srcId="{23366D91-EB81-8A49-85D7-9F4A803D474D}" destId="{28B60FEB-6AA3-FB47-9988-000AA180382E}" srcOrd="0" destOrd="0" presId="urn:microsoft.com/office/officeart/2005/8/layout/vList2"/>
    <dgm:cxn modelId="{873A82F2-3A82-0840-BC4F-15DE76D56BE4}" type="presOf" srcId="{658D2DE8-5180-8840-9E80-C46A01209069}" destId="{0B831327-DF2A-9046-A514-86D75F8AE3EF}" srcOrd="0" destOrd="0" presId="urn:microsoft.com/office/officeart/2005/8/layout/vList2"/>
    <dgm:cxn modelId="{F87DAAF5-A782-EB48-A732-CC6460924A2D}" srcId="{658D2DE8-5180-8840-9E80-C46A01209069}" destId="{C4AA425F-6760-B840-A8F3-91CA552F2613}" srcOrd="0" destOrd="0" parTransId="{317F1898-0D1D-E340-9407-36CA0C5D83B3}" sibTransId="{8E1DFC5F-C5E9-FD4E-AAA1-FD21F828BF28}"/>
    <dgm:cxn modelId="{64572922-0AF9-CA4A-9BA6-9B95572894C1}" type="presParOf" srcId="{78B1371F-1CBF-8640-9A5A-DC1A7DE0EA44}" destId="{0B831327-DF2A-9046-A514-86D75F8AE3EF}" srcOrd="0" destOrd="0" presId="urn:microsoft.com/office/officeart/2005/8/layout/vList2"/>
    <dgm:cxn modelId="{5DF9AAB4-3B6A-964C-8E0A-E2DD10D7F92A}" type="presParOf" srcId="{78B1371F-1CBF-8640-9A5A-DC1A7DE0EA44}" destId="{57FDC436-6ACD-594C-B7CB-0DF414D0757C}" srcOrd="1" destOrd="0" presId="urn:microsoft.com/office/officeart/2005/8/layout/vList2"/>
    <dgm:cxn modelId="{DCA509AA-ED06-2D42-BCF0-E01BE6620442}" type="presParOf" srcId="{78B1371F-1CBF-8640-9A5A-DC1A7DE0EA44}" destId="{28B60FEB-6AA3-FB47-9988-000AA180382E}" srcOrd="2" destOrd="0" presId="urn:microsoft.com/office/officeart/2005/8/layout/vList2"/>
    <dgm:cxn modelId="{97289AB5-41E5-654B-8690-100CAF030A7B}" type="presParOf" srcId="{78B1371F-1CBF-8640-9A5A-DC1A7DE0EA44}" destId="{CE07E67B-40EC-ED46-873C-4F59A7BD65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2882D2A-AD53-4904-873E-8202F326B934}" type="doc">
      <dgm:prSet loTypeId="urn:microsoft.com/office/officeart/2005/8/layout/vList2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6266521-F61D-45D7-82E3-AEBD09067BD2}">
      <dgm:prSet/>
      <dgm:spPr/>
      <dgm:t>
        <a:bodyPr/>
        <a:lstStyle/>
        <a:p>
          <a:r>
            <a:rPr lang="bg-BG" b="1" dirty="0"/>
            <a:t>Български търсачки</a:t>
          </a:r>
          <a:endParaRPr lang="en-US" dirty="0"/>
        </a:p>
      </dgm:t>
    </dgm:pt>
    <dgm:pt modelId="{C150AD17-B99D-4A4E-AA66-86A98F80A0E6}" type="parTrans" cxnId="{C15079C8-C2CC-4C71-8AC6-F6A1C340D9E4}">
      <dgm:prSet/>
      <dgm:spPr/>
      <dgm:t>
        <a:bodyPr/>
        <a:lstStyle/>
        <a:p>
          <a:endParaRPr lang="en-US"/>
        </a:p>
      </dgm:t>
    </dgm:pt>
    <dgm:pt modelId="{7332A0D7-D40B-4DA5-9581-4BC1789FE70D}" type="sibTrans" cxnId="{C15079C8-C2CC-4C71-8AC6-F6A1C340D9E4}">
      <dgm:prSet/>
      <dgm:spPr/>
      <dgm:t>
        <a:bodyPr/>
        <a:lstStyle/>
        <a:p>
          <a:endParaRPr lang="en-US"/>
        </a:p>
      </dgm:t>
    </dgm:pt>
    <dgm:pt modelId="{8D00A0DC-CF0D-4803-80B3-68F968CE9C88}">
      <dgm:prSet/>
      <dgm:spPr/>
      <dgm:t>
        <a:bodyPr/>
        <a:lstStyle/>
        <a:p>
          <a:r>
            <a:rPr lang="bg-BG" dirty="0" err="1"/>
            <a:t>Gbg.bg</a:t>
          </a:r>
          <a:r>
            <a:rPr lang="bg-BG" dirty="0"/>
            <a:t>. </a:t>
          </a:r>
          <a:r>
            <a:rPr lang="bg-BG" dirty="0" err="1"/>
            <a:t>Start.bg</a:t>
          </a:r>
          <a:r>
            <a:rPr lang="bg-BG" dirty="0"/>
            <a:t>, </a:t>
          </a:r>
          <a:r>
            <a:rPr lang="bg-BG" dirty="0" err="1"/>
            <a:t>All.bg</a:t>
          </a:r>
          <a:r>
            <a:rPr lang="bg-BG" dirty="0"/>
            <a:t>, </a:t>
          </a:r>
          <a:r>
            <a:rPr lang="bg-BG" dirty="0" err="1"/>
            <a:t>Search.bg</a:t>
          </a:r>
          <a:r>
            <a:rPr lang="bg-BG" dirty="0"/>
            <a:t>, </a:t>
          </a:r>
          <a:r>
            <a:rPr lang="bg-BG" dirty="0" err="1"/>
            <a:t>Yahoo.bg</a:t>
          </a:r>
          <a:r>
            <a:rPr lang="bg-BG" dirty="0"/>
            <a:t>, </a:t>
          </a:r>
          <a:r>
            <a:rPr lang="bg-BG" dirty="0" err="1"/>
            <a:t>Google.bg</a:t>
          </a:r>
          <a:r>
            <a:rPr lang="bg-BG" dirty="0"/>
            <a:t>.</a:t>
          </a:r>
          <a:endParaRPr lang="en-US" dirty="0"/>
        </a:p>
      </dgm:t>
    </dgm:pt>
    <dgm:pt modelId="{90F795E3-3F71-44FA-A31E-FDF983A938E9}" type="parTrans" cxnId="{A0B274EB-8149-43D0-A8BC-CE7A36184B29}">
      <dgm:prSet/>
      <dgm:spPr/>
      <dgm:t>
        <a:bodyPr/>
        <a:lstStyle/>
        <a:p>
          <a:endParaRPr lang="en-US"/>
        </a:p>
      </dgm:t>
    </dgm:pt>
    <dgm:pt modelId="{A0A36C68-629B-44A2-A187-D28AC756E4CE}" type="sibTrans" cxnId="{A0B274EB-8149-43D0-A8BC-CE7A36184B29}">
      <dgm:prSet/>
      <dgm:spPr/>
      <dgm:t>
        <a:bodyPr/>
        <a:lstStyle/>
        <a:p>
          <a:endParaRPr lang="en-US"/>
        </a:p>
      </dgm:t>
    </dgm:pt>
    <dgm:pt modelId="{4804579D-7148-479E-B394-FC844848A4E6}">
      <dgm:prSet/>
      <dgm:spPr/>
      <dgm:t>
        <a:bodyPr/>
        <a:lstStyle/>
        <a:p>
          <a:r>
            <a:rPr lang="bg-BG" b="1"/>
            <a:t>Мета търсачки в туристическия сектор</a:t>
          </a:r>
          <a:endParaRPr lang="en-US"/>
        </a:p>
      </dgm:t>
    </dgm:pt>
    <dgm:pt modelId="{C93823A7-E34B-4F84-BAD8-AE31DBEE5DF0}" type="parTrans" cxnId="{10891B93-C9CC-44E2-816A-A057976A7A52}">
      <dgm:prSet/>
      <dgm:spPr/>
      <dgm:t>
        <a:bodyPr/>
        <a:lstStyle/>
        <a:p>
          <a:endParaRPr lang="en-US"/>
        </a:p>
      </dgm:t>
    </dgm:pt>
    <dgm:pt modelId="{73D1F975-F189-4B92-AFD3-0FDB9CB6B841}" type="sibTrans" cxnId="{10891B93-C9CC-44E2-816A-A057976A7A52}">
      <dgm:prSet/>
      <dgm:spPr/>
      <dgm:t>
        <a:bodyPr/>
        <a:lstStyle/>
        <a:p>
          <a:endParaRPr lang="en-US"/>
        </a:p>
      </dgm:t>
    </dgm:pt>
    <dgm:pt modelId="{48F49CC9-E1AF-4624-B95B-6DA23CF48C09}">
      <dgm:prSet/>
      <dgm:spPr/>
      <dgm:t>
        <a:bodyPr/>
        <a:lstStyle/>
        <a:p>
          <a:r>
            <a:rPr lang="bg-BG" dirty="0"/>
            <a:t>В туристическия сектор </a:t>
          </a:r>
          <a:r>
            <a:rPr lang="bg-BG" dirty="0" err="1"/>
            <a:t>Meta</a:t>
          </a:r>
          <a:r>
            <a:rPr lang="bg-BG" dirty="0"/>
            <a:t> </a:t>
          </a:r>
          <a:r>
            <a:rPr lang="bg-BG" dirty="0" err="1"/>
            <a:t>search</a:t>
          </a:r>
          <a:r>
            <a:rPr lang="bg-BG" dirty="0"/>
            <a:t> позволява на потребителите да търсят и сравняват условия сред много от туристическите уебсайтове. Такива са </a:t>
          </a:r>
          <a:r>
            <a:rPr lang="bg-BG" dirty="0" err="1"/>
            <a:t>Kayak</a:t>
          </a:r>
          <a:r>
            <a:rPr lang="bg-BG" dirty="0"/>
            <a:t>, </a:t>
          </a:r>
          <a:r>
            <a:rPr lang="bg-BG" dirty="0" err="1"/>
            <a:t>Trivago</a:t>
          </a:r>
          <a:r>
            <a:rPr lang="bg-BG" dirty="0"/>
            <a:t>, </a:t>
          </a:r>
          <a:r>
            <a:rPr lang="bg-BG" dirty="0" err="1"/>
            <a:t>Tripadvisor</a:t>
          </a:r>
          <a:r>
            <a:rPr lang="bg-BG" dirty="0"/>
            <a:t>, </a:t>
          </a:r>
          <a:r>
            <a:rPr lang="bg-BG" dirty="0" err="1"/>
            <a:t>Momondo</a:t>
          </a:r>
          <a:r>
            <a:rPr lang="bg-BG" dirty="0"/>
            <a:t>, </a:t>
          </a:r>
          <a:r>
            <a:rPr lang="bg-BG" dirty="0" err="1"/>
            <a:t>Google</a:t>
          </a:r>
          <a:r>
            <a:rPr lang="bg-BG" dirty="0"/>
            <a:t> </a:t>
          </a:r>
          <a:r>
            <a:rPr lang="bg-BG" dirty="0" err="1"/>
            <a:t>Hotel</a:t>
          </a:r>
          <a:r>
            <a:rPr lang="bg-BG" dirty="0"/>
            <a:t> </a:t>
          </a:r>
          <a:r>
            <a:rPr lang="bg-BG" dirty="0" err="1"/>
            <a:t>finder</a:t>
          </a:r>
          <a:r>
            <a:rPr lang="bg-BG" dirty="0"/>
            <a:t>, </a:t>
          </a:r>
          <a:r>
            <a:rPr lang="bg-BG" dirty="0" err="1"/>
            <a:t>Likibu</a:t>
          </a:r>
          <a:r>
            <a:rPr lang="bg-BG" dirty="0"/>
            <a:t>, </a:t>
          </a:r>
          <a:r>
            <a:rPr lang="bg-BG" dirty="0" err="1"/>
            <a:t>Apartum</a:t>
          </a:r>
          <a:r>
            <a:rPr lang="bg-BG" dirty="0"/>
            <a:t>, </a:t>
          </a:r>
          <a:r>
            <a:rPr lang="bg-BG" dirty="0" err="1"/>
            <a:t>Easyvoyage</a:t>
          </a:r>
          <a:r>
            <a:rPr lang="bg-BG" dirty="0"/>
            <a:t>, </a:t>
          </a:r>
          <a:r>
            <a:rPr lang="bg-BG" dirty="0" err="1"/>
            <a:t>Opitrip</a:t>
          </a:r>
          <a:r>
            <a:rPr lang="bg-BG" dirty="0"/>
            <a:t>, </a:t>
          </a:r>
          <a:r>
            <a:rPr lang="bg-BG" dirty="0" err="1"/>
            <a:t>Holidy</a:t>
          </a:r>
          <a:r>
            <a:rPr lang="bg-BG" dirty="0"/>
            <a:t>, </a:t>
          </a:r>
          <a:r>
            <a:rPr lang="bg-BG" dirty="0" err="1"/>
            <a:t>Hometogo</a:t>
          </a:r>
          <a:r>
            <a:rPr lang="bg-BG" dirty="0"/>
            <a:t>, Key4biz, </a:t>
          </a:r>
          <a:r>
            <a:rPr lang="bg-BG" dirty="0" err="1"/>
            <a:t>Tripping</a:t>
          </a:r>
          <a:r>
            <a:rPr lang="bg-BG" dirty="0"/>
            <a:t>.</a:t>
          </a:r>
          <a:endParaRPr lang="en-US" dirty="0"/>
        </a:p>
      </dgm:t>
    </dgm:pt>
    <dgm:pt modelId="{D792D44F-2C5A-4044-97DD-9E6787390F00}" type="parTrans" cxnId="{4CCFC9DF-D346-4B90-8555-221ED991767F}">
      <dgm:prSet/>
      <dgm:spPr/>
      <dgm:t>
        <a:bodyPr/>
        <a:lstStyle/>
        <a:p>
          <a:endParaRPr lang="en-US"/>
        </a:p>
      </dgm:t>
    </dgm:pt>
    <dgm:pt modelId="{E75EBC81-3CE8-42DB-BBF3-5736969316BC}" type="sibTrans" cxnId="{4CCFC9DF-D346-4B90-8555-221ED991767F}">
      <dgm:prSet/>
      <dgm:spPr/>
      <dgm:t>
        <a:bodyPr/>
        <a:lstStyle/>
        <a:p>
          <a:endParaRPr lang="en-US"/>
        </a:p>
      </dgm:t>
    </dgm:pt>
    <dgm:pt modelId="{5FC44347-CEA7-4E3D-B40D-AA415EC431BA}">
      <dgm:prSet/>
      <dgm:spPr/>
      <dgm:t>
        <a:bodyPr/>
        <a:lstStyle/>
        <a:p>
          <a:r>
            <a:rPr lang="bg-BG" dirty="0"/>
            <a:t>От тях </a:t>
          </a:r>
          <a:r>
            <a:rPr lang="bg-BG" dirty="0" err="1"/>
            <a:t>Trivago</a:t>
          </a:r>
          <a:r>
            <a:rPr lang="bg-BG" dirty="0"/>
            <a:t> е признат за най-новия и най-бърз в търсене на хотели, способен да комбинира информация и да сравнява цените на над 1 милион хотела. Той обработва  над 250 сайта за резервации.</a:t>
          </a:r>
          <a:endParaRPr lang="en-US" dirty="0"/>
        </a:p>
      </dgm:t>
    </dgm:pt>
    <dgm:pt modelId="{B8D23865-224D-49E5-9AFD-EADB7B7E1A3F}" type="parTrans" cxnId="{0F5A2D10-C73D-43C0-91AD-33C804B99F51}">
      <dgm:prSet/>
      <dgm:spPr/>
      <dgm:t>
        <a:bodyPr/>
        <a:lstStyle/>
        <a:p>
          <a:endParaRPr lang="en-US"/>
        </a:p>
      </dgm:t>
    </dgm:pt>
    <dgm:pt modelId="{6930D013-93C0-41EB-A317-3D03DC4217AD}" type="sibTrans" cxnId="{0F5A2D10-C73D-43C0-91AD-33C804B99F51}">
      <dgm:prSet/>
      <dgm:spPr/>
      <dgm:t>
        <a:bodyPr/>
        <a:lstStyle/>
        <a:p>
          <a:endParaRPr lang="en-US"/>
        </a:p>
      </dgm:t>
    </dgm:pt>
    <dgm:pt modelId="{77F68681-4618-45FD-803F-2806FEF4D948}">
      <dgm:prSet/>
      <dgm:spPr/>
      <dgm:t>
        <a:bodyPr/>
        <a:lstStyle/>
        <a:p>
          <a:r>
            <a:rPr lang="bg-BG" b="1"/>
            <a:t>Търсачки за подобни сайтове</a:t>
          </a:r>
          <a:endParaRPr lang="en-US"/>
        </a:p>
      </dgm:t>
    </dgm:pt>
    <dgm:pt modelId="{47CA4C61-E376-42CD-9505-D6886B2EAB43}" type="parTrans" cxnId="{DDE9CF8A-35D8-47D5-9FC5-69F1A7C6AC5E}">
      <dgm:prSet/>
      <dgm:spPr/>
      <dgm:t>
        <a:bodyPr/>
        <a:lstStyle/>
        <a:p>
          <a:endParaRPr lang="en-US"/>
        </a:p>
      </dgm:t>
    </dgm:pt>
    <dgm:pt modelId="{19CF7311-ABC7-404D-A8E7-A1B0F8284A69}" type="sibTrans" cxnId="{DDE9CF8A-35D8-47D5-9FC5-69F1A7C6AC5E}">
      <dgm:prSet/>
      <dgm:spPr/>
      <dgm:t>
        <a:bodyPr/>
        <a:lstStyle/>
        <a:p>
          <a:endParaRPr lang="en-US"/>
        </a:p>
      </dgm:t>
    </dgm:pt>
    <dgm:pt modelId="{6BD9BA17-67B0-4614-B979-7B4D5BFCFF6E}">
      <dgm:prSet/>
      <dgm:spPr/>
      <dgm:t>
        <a:bodyPr/>
        <a:lstStyle/>
        <a:p>
          <a:r>
            <a:rPr lang="bg-BG" dirty="0"/>
            <a:t>Такива са: </a:t>
          </a:r>
          <a:r>
            <a:rPr lang="bg-BG" dirty="0" err="1"/>
            <a:t>Similarsites.com</a:t>
          </a:r>
          <a:r>
            <a:rPr lang="bg-BG" dirty="0"/>
            <a:t>, </a:t>
          </a:r>
          <a:r>
            <a:rPr lang="bg-BG" dirty="0" err="1"/>
            <a:t>Similarsitesearch.com</a:t>
          </a:r>
          <a:r>
            <a:rPr lang="bg-BG" dirty="0"/>
            <a:t>, </a:t>
          </a:r>
          <a:r>
            <a:rPr lang="bg-BG" dirty="0" err="1"/>
            <a:t>Тopsimilarsites.com</a:t>
          </a:r>
          <a:r>
            <a:rPr lang="bg-BG" dirty="0"/>
            <a:t>, </a:t>
          </a:r>
          <a:r>
            <a:rPr lang="bg-BG" dirty="0" err="1"/>
            <a:t>Findsimilarsites.com</a:t>
          </a:r>
          <a:r>
            <a:rPr lang="bg-BG" dirty="0"/>
            <a:t>, </a:t>
          </a:r>
          <a:r>
            <a:rPr lang="bg-BG" dirty="0" err="1"/>
            <a:t>Similarweb.com</a:t>
          </a:r>
          <a:r>
            <a:rPr lang="bg-BG" dirty="0"/>
            <a:t>, </a:t>
          </a:r>
          <a:r>
            <a:rPr lang="bg-BG" dirty="0" err="1"/>
            <a:t>Similarpages.com</a:t>
          </a:r>
          <a:r>
            <a:rPr lang="bg-BG" dirty="0"/>
            <a:t>, </a:t>
          </a:r>
          <a:r>
            <a:rPr lang="bg-BG" dirty="0" err="1"/>
            <a:t>Moreofit.com</a:t>
          </a:r>
          <a:r>
            <a:rPr lang="bg-BG" dirty="0"/>
            <a:t>, </a:t>
          </a:r>
          <a:r>
            <a:rPr lang="bg-BG" dirty="0" err="1"/>
            <a:t>Moresiteslike.org</a:t>
          </a:r>
          <a:r>
            <a:rPr lang="bg-BG" dirty="0"/>
            <a:t>, </a:t>
          </a:r>
          <a:r>
            <a:rPr lang="bg-BG" dirty="0" err="1"/>
            <a:t>Siteslike.com</a:t>
          </a:r>
          <a:r>
            <a:rPr lang="bg-BG" dirty="0"/>
            <a:t>, </a:t>
          </a:r>
          <a:r>
            <a:rPr lang="bg-BG" dirty="0" err="1"/>
            <a:t>Alexa.com</a:t>
          </a:r>
          <a:r>
            <a:rPr lang="bg-BG" dirty="0"/>
            <a:t>, специалния оператор за търсене на </a:t>
          </a:r>
          <a:r>
            <a:rPr lang="bg-BG" dirty="0" err="1"/>
            <a:t>Google</a:t>
          </a:r>
          <a:r>
            <a:rPr lang="bg-BG" dirty="0"/>
            <a:t> </a:t>
          </a:r>
          <a:r>
            <a:rPr lang="bg-BG" dirty="0" err="1"/>
            <a:t>related</a:t>
          </a:r>
          <a:r>
            <a:rPr lang="bg-BG" dirty="0"/>
            <a:t>. </a:t>
          </a:r>
          <a:r>
            <a:rPr lang="bg-BG" dirty="0" err="1"/>
            <a:t>Socialcompare.com</a:t>
          </a:r>
          <a:r>
            <a:rPr lang="bg-BG" dirty="0"/>
            <a:t>, </a:t>
          </a:r>
          <a:r>
            <a:rPr lang="bg-BG" dirty="0" err="1"/>
            <a:t>Alternativeto.net</a:t>
          </a:r>
          <a:r>
            <a:rPr lang="bg-BG" dirty="0"/>
            <a:t> (за търсене на програми).</a:t>
          </a:r>
          <a:endParaRPr lang="en-US" dirty="0"/>
        </a:p>
      </dgm:t>
    </dgm:pt>
    <dgm:pt modelId="{C506C374-476C-4458-87F1-F8FF8A7641D4}" type="parTrans" cxnId="{B5870B95-C855-4E3C-BAA0-003EE3519C9A}">
      <dgm:prSet/>
      <dgm:spPr/>
      <dgm:t>
        <a:bodyPr/>
        <a:lstStyle/>
        <a:p>
          <a:endParaRPr lang="en-US"/>
        </a:p>
      </dgm:t>
    </dgm:pt>
    <dgm:pt modelId="{32ED68F8-018B-4D6B-85C6-BECD261E0489}" type="sibTrans" cxnId="{B5870B95-C855-4E3C-BAA0-003EE3519C9A}">
      <dgm:prSet/>
      <dgm:spPr/>
      <dgm:t>
        <a:bodyPr/>
        <a:lstStyle/>
        <a:p>
          <a:endParaRPr lang="en-US"/>
        </a:p>
      </dgm:t>
    </dgm:pt>
    <dgm:pt modelId="{66F466EF-FE29-CE47-8409-95AE3010220B}" type="pres">
      <dgm:prSet presAssocID="{A2882D2A-AD53-4904-873E-8202F326B934}" presName="linear" presStyleCnt="0">
        <dgm:presLayoutVars>
          <dgm:animLvl val="lvl"/>
          <dgm:resizeHandles val="exact"/>
        </dgm:presLayoutVars>
      </dgm:prSet>
      <dgm:spPr/>
    </dgm:pt>
    <dgm:pt modelId="{FC43BBB2-07B8-AA4A-8413-526FF1C6A202}" type="pres">
      <dgm:prSet presAssocID="{B6266521-F61D-45D7-82E3-AEBD09067B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037C27-BE24-F24C-85EC-AC3FA702CC56}" type="pres">
      <dgm:prSet presAssocID="{B6266521-F61D-45D7-82E3-AEBD09067BD2}" presName="childText" presStyleLbl="revTx" presStyleIdx="0" presStyleCnt="3">
        <dgm:presLayoutVars>
          <dgm:bulletEnabled val="1"/>
        </dgm:presLayoutVars>
      </dgm:prSet>
      <dgm:spPr/>
    </dgm:pt>
    <dgm:pt modelId="{6C83C515-2AD7-C743-AE34-451CC763A39D}" type="pres">
      <dgm:prSet presAssocID="{4804579D-7148-479E-B394-FC844848A4E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0A9070-1689-1B4D-92B1-50E333377A9F}" type="pres">
      <dgm:prSet presAssocID="{4804579D-7148-479E-B394-FC844848A4E6}" presName="childText" presStyleLbl="revTx" presStyleIdx="1" presStyleCnt="3">
        <dgm:presLayoutVars>
          <dgm:bulletEnabled val="1"/>
        </dgm:presLayoutVars>
      </dgm:prSet>
      <dgm:spPr/>
    </dgm:pt>
    <dgm:pt modelId="{762B3D3A-BB70-FC4C-934F-A6DE19B5E3ED}" type="pres">
      <dgm:prSet presAssocID="{77F68681-4618-45FD-803F-2806FEF4D94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A756FB6-B3B1-0941-A92C-9E65391347C0}" type="pres">
      <dgm:prSet presAssocID="{77F68681-4618-45FD-803F-2806FEF4D94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F5A2D10-C73D-43C0-91AD-33C804B99F51}" srcId="{4804579D-7148-479E-B394-FC844848A4E6}" destId="{5FC44347-CEA7-4E3D-B40D-AA415EC431BA}" srcOrd="1" destOrd="0" parTransId="{B8D23865-224D-49E5-9AFD-EADB7B7E1A3F}" sibTransId="{6930D013-93C0-41EB-A317-3D03DC4217AD}"/>
    <dgm:cxn modelId="{B1FE9E1B-B2B9-1246-A56C-76AAB215369E}" type="presOf" srcId="{5FC44347-CEA7-4E3D-B40D-AA415EC431BA}" destId="{870A9070-1689-1B4D-92B1-50E333377A9F}" srcOrd="0" destOrd="1" presId="urn:microsoft.com/office/officeart/2005/8/layout/vList2"/>
    <dgm:cxn modelId="{530C9D3F-1F44-C94D-A00D-C6AAC6EF048C}" type="presOf" srcId="{8D00A0DC-CF0D-4803-80B3-68F968CE9C88}" destId="{57037C27-BE24-F24C-85EC-AC3FA702CC56}" srcOrd="0" destOrd="0" presId="urn:microsoft.com/office/officeart/2005/8/layout/vList2"/>
    <dgm:cxn modelId="{1BA15265-E973-7A40-BEC3-FE3C5C2375C7}" type="presOf" srcId="{77F68681-4618-45FD-803F-2806FEF4D948}" destId="{762B3D3A-BB70-FC4C-934F-A6DE19B5E3ED}" srcOrd="0" destOrd="0" presId="urn:microsoft.com/office/officeart/2005/8/layout/vList2"/>
    <dgm:cxn modelId="{DDE9CF8A-35D8-47D5-9FC5-69F1A7C6AC5E}" srcId="{A2882D2A-AD53-4904-873E-8202F326B934}" destId="{77F68681-4618-45FD-803F-2806FEF4D948}" srcOrd="2" destOrd="0" parTransId="{47CA4C61-E376-42CD-9505-D6886B2EAB43}" sibTransId="{19CF7311-ABC7-404D-A8E7-A1B0F8284A69}"/>
    <dgm:cxn modelId="{10891B93-C9CC-44E2-816A-A057976A7A52}" srcId="{A2882D2A-AD53-4904-873E-8202F326B934}" destId="{4804579D-7148-479E-B394-FC844848A4E6}" srcOrd="1" destOrd="0" parTransId="{C93823A7-E34B-4F84-BAD8-AE31DBEE5DF0}" sibTransId="{73D1F975-F189-4B92-AFD3-0FDB9CB6B841}"/>
    <dgm:cxn modelId="{B5870B95-C855-4E3C-BAA0-003EE3519C9A}" srcId="{77F68681-4618-45FD-803F-2806FEF4D948}" destId="{6BD9BA17-67B0-4614-B979-7B4D5BFCFF6E}" srcOrd="0" destOrd="0" parTransId="{C506C374-476C-4458-87F1-F8FF8A7641D4}" sibTransId="{32ED68F8-018B-4D6B-85C6-BECD261E0489}"/>
    <dgm:cxn modelId="{69E49D99-2EBA-0C42-964D-12B6643B6EA6}" type="presOf" srcId="{B6266521-F61D-45D7-82E3-AEBD09067BD2}" destId="{FC43BBB2-07B8-AA4A-8413-526FF1C6A202}" srcOrd="0" destOrd="0" presId="urn:microsoft.com/office/officeart/2005/8/layout/vList2"/>
    <dgm:cxn modelId="{6E6E9EB5-6594-5846-82E7-818390F3F266}" type="presOf" srcId="{4804579D-7148-479E-B394-FC844848A4E6}" destId="{6C83C515-2AD7-C743-AE34-451CC763A39D}" srcOrd="0" destOrd="0" presId="urn:microsoft.com/office/officeart/2005/8/layout/vList2"/>
    <dgm:cxn modelId="{C15079C8-C2CC-4C71-8AC6-F6A1C340D9E4}" srcId="{A2882D2A-AD53-4904-873E-8202F326B934}" destId="{B6266521-F61D-45D7-82E3-AEBD09067BD2}" srcOrd="0" destOrd="0" parTransId="{C150AD17-B99D-4A4E-AA66-86A98F80A0E6}" sibTransId="{7332A0D7-D40B-4DA5-9581-4BC1789FE70D}"/>
    <dgm:cxn modelId="{C8FB78CB-67FF-9845-878D-D9AB6019D8BF}" type="presOf" srcId="{6BD9BA17-67B0-4614-B979-7B4D5BFCFF6E}" destId="{EA756FB6-B3B1-0941-A92C-9E65391347C0}" srcOrd="0" destOrd="0" presId="urn:microsoft.com/office/officeart/2005/8/layout/vList2"/>
    <dgm:cxn modelId="{4CCFC9DF-D346-4B90-8555-221ED991767F}" srcId="{4804579D-7148-479E-B394-FC844848A4E6}" destId="{48F49CC9-E1AF-4624-B95B-6DA23CF48C09}" srcOrd="0" destOrd="0" parTransId="{D792D44F-2C5A-4044-97DD-9E6787390F00}" sibTransId="{E75EBC81-3CE8-42DB-BBF3-5736969316BC}"/>
    <dgm:cxn modelId="{7BE118E2-0921-D341-87F4-DDE5DDBA8F7E}" type="presOf" srcId="{48F49CC9-E1AF-4624-B95B-6DA23CF48C09}" destId="{870A9070-1689-1B4D-92B1-50E333377A9F}" srcOrd="0" destOrd="0" presId="urn:microsoft.com/office/officeart/2005/8/layout/vList2"/>
    <dgm:cxn modelId="{A0B274EB-8149-43D0-A8BC-CE7A36184B29}" srcId="{B6266521-F61D-45D7-82E3-AEBD09067BD2}" destId="{8D00A0DC-CF0D-4803-80B3-68F968CE9C88}" srcOrd="0" destOrd="0" parTransId="{90F795E3-3F71-44FA-A31E-FDF983A938E9}" sibTransId="{A0A36C68-629B-44A2-A187-D28AC756E4CE}"/>
    <dgm:cxn modelId="{923667EC-CCFE-704C-AEB4-04CA9300893A}" type="presOf" srcId="{A2882D2A-AD53-4904-873E-8202F326B934}" destId="{66F466EF-FE29-CE47-8409-95AE3010220B}" srcOrd="0" destOrd="0" presId="urn:microsoft.com/office/officeart/2005/8/layout/vList2"/>
    <dgm:cxn modelId="{4A89D403-B656-D147-BDEF-93A4CC9E5709}" type="presParOf" srcId="{66F466EF-FE29-CE47-8409-95AE3010220B}" destId="{FC43BBB2-07B8-AA4A-8413-526FF1C6A202}" srcOrd="0" destOrd="0" presId="urn:microsoft.com/office/officeart/2005/8/layout/vList2"/>
    <dgm:cxn modelId="{E855B0BD-52C2-094F-B838-227002F60A5C}" type="presParOf" srcId="{66F466EF-FE29-CE47-8409-95AE3010220B}" destId="{57037C27-BE24-F24C-85EC-AC3FA702CC56}" srcOrd="1" destOrd="0" presId="urn:microsoft.com/office/officeart/2005/8/layout/vList2"/>
    <dgm:cxn modelId="{8D7C926A-F9A3-F14D-9027-EB0CA0CBC469}" type="presParOf" srcId="{66F466EF-FE29-CE47-8409-95AE3010220B}" destId="{6C83C515-2AD7-C743-AE34-451CC763A39D}" srcOrd="2" destOrd="0" presId="urn:microsoft.com/office/officeart/2005/8/layout/vList2"/>
    <dgm:cxn modelId="{E1199B8A-7D43-D843-8D7F-431A32BE9583}" type="presParOf" srcId="{66F466EF-FE29-CE47-8409-95AE3010220B}" destId="{870A9070-1689-1B4D-92B1-50E333377A9F}" srcOrd="3" destOrd="0" presId="urn:microsoft.com/office/officeart/2005/8/layout/vList2"/>
    <dgm:cxn modelId="{09BA91F6-6D8B-A545-A2B5-BDEA860820AF}" type="presParOf" srcId="{66F466EF-FE29-CE47-8409-95AE3010220B}" destId="{762B3D3A-BB70-FC4C-934F-A6DE19B5E3ED}" srcOrd="4" destOrd="0" presId="urn:microsoft.com/office/officeart/2005/8/layout/vList2"/>
    <dgm:cxn modelId="{B33CEF14-7634-5348-8DD4-FC3D461331B2}" type="presParOf" srcId="{66F466EF-FE29-CE47-8409-95AE3010220B}" destId="{EA756FB6-B3B1-0941-A92C-9E65391347C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4167B0F-9076-2044-9A40-2DBE4C229A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BAC27F-C943-5645-BB7F-E32A92573A42}">
      <dgm:prSet/>
      <dgm:spPr/>
      <dgm:t>
        <a:bodyPr/>
        <a:lstStyle/>
        <a:p>
          <a:r>
            <a:rPr lang="en-US" dirty="0"/>
            <a:t>Wikipedia</a:t>
          </a:r>
          <a:endParaRPr lang="en-BG" dirty="0"/>
        </a:p>
      </dgm:t>
    </dgm:pt>
    <dgm:pt modelId="{37839DE0-48C8-EC4F-B709-F5357BE3D519}" type="parTrans" cxnId="{547EB477-8221-DB4F-B4A3-0145A18C7EE6}">
      <dgm:prSet/>
      <dgm:spPr/>
      <dgm:t>
        <a:bodyPr/>
        <a:lstStyle/>
        <a:p>
          <a:endParaRPr lang="en-GB"/>
        </a:p>
      </dgm:t>
    </dgm:pt>
    <dgm:pt modelId="{62FDDC4D-2B6B-6542-9AAD-4803ADEC2804}" type="sibTrans" cxnId="{547EB477-8221-DB4F-B4A3-0145A18C7EE6}">
      <dgm:prSet/>
      <dgm:spPr/>
      <dgm:t>
        <a:bodyPr/>
        <a:lstStyle/>
        <a:p>
          <a:endParaRPr lang="en-GB"/>
        </a:p>
      </dgm:t>
    </dgm:pt>
    <dgm:pt modelId="{3FF2112D-B66F-B04D-A5E1-69A7364848E4}">
      <dgm:prSet/>
      <dgm:spPr/>
      <dgm:t>
        <a:bodyPr/>
        <a:lstStyle/>
        <a:p>
          <a:r>
            <a:rPr lang="bg-BG" dirty="0"/>
            <a:t>Адрес: </a:t>
          </a:r>
          <a:r>
            <a:rPr lang="en-GB" dirty="0" err="1"/>
            <a:t>wikipedia</a:t>
          </a:r>
          <a:r>
            <a:rPr lang="bg-BG" dirty="0"/>
            <a:t>.</a:t>
          </a:r>
          <a:r>
            <a:rPr lang="en-US" dirty="0"/>
            <a:t>com</a:t>
          </a:r>
          <a:endParaRPr lang="en-BG" dirty="0"/>
        </a:p>
      </dgm:t>
    </dgm:pt>
    <dgm:pt modelId="{591FCCBA-2035-3F49-BE1A-FE83166D10C7}" type="parTrans" cxnId="{A9529009-9892-464F-8EEF-F23B3ED967CC}">
      <dgm:prSet/>
      <dgm:spPr/>
      <dgm:t>
        <a:bodyPr/>
        <a:lstStyle/>
        <a:p>
          <a:endParaRPr lang="en-GB"/>
        </a:p>
      </dgm:t>
    </dgm:pt>
    <dgm:pt modelId="{B36C5B8D-6072-8C44-84D0-D6EB3B607A65}" type="sibTrans" cxnId="{A9529009-9892-464F-8EEF-F23B3ED967CC}">
      <dgm:prSet/>
      <dgm:spPr/>
      <dgm:t>
        <a:bodyPr/>
        <a:lstStyle/>
        <a:p>
          <a:endParaRPr lang="en-GB"/>
        </a:p>
      </dgm:t>
    </dgm:pt>
    <dgm:pt modelId="{77F0C90A-511C-8045-BB16-1CF333B11A52}">
      <dgm:prSet/>
      <dgm:spPr/>
      <dgm:t>
        <a:bodyPr/>
        <a:lstStyle/>
        <a:p>
          <a:r>
            <a:rPr lang="en-US" dirty="0"/>
            <a:t>Encyclopedia</a:t>
          </a:r>
          <a:endParaRPr lang="en-BG" dirty="0"/>
        </a:p>
      </dgm:t>
    </dgm:pt>
    <dgm:pt modelId="{CC1940F9-AC3C-9F44-9131-CBFD55C687B5}" type="parTrans" cxnId="{28CA6E95-A15C-DF4A-A4A7-44AF1EE9CA78}">
      <dgm:prSet/>
      <dgm:spPr/>
      <dgm:t>
        <a:bodyPr/>
        <a:lstStyle/>
        <a:p>
          <a:endParaRPr lang="en-GB"/>
        </a:p>
      </dgm:t>
    </dgm:pt>
    <dgm:pt modelId="{BF4205E1-3B43-6146-9AA4-54E1745FA399}" type="sibTrans" cxnId="{28CA6E95-A15C-DF4A-A4A7-44AF1EE9CA78}">
      <dgm:prSet/>
      <dgm:spPr/>
      <dgm:t>
        <a:bodyPr/>
        <a:lstStyle/>
        <a:p>
          <a:endParaRPr lang="en-GB"/>
        </a:p>
      </dgm:t>
    </dgm:pt>
    <dgm:pt modelId="{1AF42A7C-E60A-DE4E-96F0-72980F5DFDFC}">
      <dgm:prSet/>
      <dgm:spPr/>
      <dgm:t>
        <a:bodyPr/>
        <a:lstStyle/>
        <a:p>
          <a:r>
            <a:rPr lang="bg-BG" dirty="0" err="1"/>
            <a:t>Encyclopedia</a:t>
          </a:r>
          <a:r>
            <a:rPr lang="bg-BG" dirty="0"/>
            <a:t> </a:t>
          </a:r>
          <a:r>
            <a:rPr lang="bg-BG" dirty="0" err="1"/>
            <a:t>of</a:t>
          </a:r>
          <a:r>
            <a:rPr lang="bg-BG" dirty="0"/>
            <a:t> Life (EOL)</a:t>
          </a:r>
          <a:endParaRPr lang="en-BG" dirty="0"/>
        </a:p>
      </dgm:t>
    </dgm:pt>
    <dgm:pt modelId="{859A7BB2-EF41-5749-B5ED-2E1B68D36189}" type="parTrans" cxnId="{890FBDFB-128F-2F4F-BA45-9296C99201C6}">
      <dgm:prSet/>
      <dgm:spPr/>
      <dgm:t>
        <a:bodyPr/>
        <a:lstStyle/>
        <a:p>
          <a:endParaRPr lang="en-GB"/>
        </a:p>
      </dgm:t>
    </dgm:pt>
    <dgm:pt modelId="{104417D3-9CF5-8147-8876-B70763487924}" type="sibTrans" cxnId="{890FBDFB-128F-2F4F-BA45-9296C99201C6}">
      <dgm:prSet/>
      <dgm:spPr/>
      <dgm:t>
        <a:bodyPr/>
        <a:lstStyle/>
        <a:p>
          <a:endParaRPr lang="en-GB"/>
        </a:p>
      </dgm:t>
    </dgm:pt>
    <dgm:pt modelId="{9ED6C1C8-C3AB-BC42-A58D-6222FEFC4236}">
      <dgm:prSet/>
      <dgm:spPr/>
      <dgm:t>
        <a:bodyPr/>
        <a:lstStyle/>
        <a:p>
          <a:r>
            <a:rPr lang="bg-BG" dirty="0"/>
            <a:t>Адрес: </a:t>
          </a:r>
          <a:r>
            <a:rPr lang="bg-BG" dirty="0">
              <a:hlinkClick xmlns:r="http://schemas.openxmlformats.org/officeDocument/2006/relationships" r:id="rId1"/>
            </a:rPr>
            <a:t>https://eol.org</a:t>
          </a:r>
          <a:r>
            <a:rPr lang="en-US" dirty="0"/>
            <a:t> </a:t>
          </a:r>
          <a:endParaRPr lang="en-BG" dirty="0"/>
        </a:p>
      </dgm:t>
    </dgm:pt>
    <dgm:pt modelId="{650E4B68-6009-6E42-A6E0-CBC476AC95AD}" type="parTrans" cxnId="{51B2DB02-8B3B-FC4D-85B8-E06E75920D42}">
      <dgm:prSet/>
      <dgm:spPr/>
      <dgm:t>
        <a:bodyPr/>
        <a:lstStyle/>
        <a:p>
          <a:endParaRPr lang="en-GB"/>
        </a:p>
      </dgm:t>
    </dgm:pt>
    <dgm:pt modelId="{9DA1F772-8FF5-B946-B84D-7000536A9EEF}" type="sibTrans" cxnId="{51B2DB02-8B3B-FC4D-85B8-E06E75920D42}">
      <dgm:prSet/>
      <dgm:spPr/>
      <dgm:t>
        <a:bodyPr/>
        <a:lstStyle/>
        <a:p>
          <a:endParaRPr lang="en-GB"/>
        </a:p>
      </dgm:t>
    </dgm:pt>
    <dgm:pt modelId="{77FB21DA-B3A0-1E4C-A998-0E621ABC1657}">
      <dgm:prSet/>
      <dgm:spPr/>
      <dgm:t>
        <a:bodyPr/>
        <a:lstStyle/>
        <a:p>
          <a:r>
            <a:rPr lang="bg-BG" dirty="0"/>
            <a:t>Най-популярният сайт от тип енциклопедия е </a:t>
          </a:r>
          <a:r>
            <a:rPr lang="en-GB" dirty="0"/>
            <a:t>Wikipedia</a:t>
          </a:r>
          <a:r>
            <a:rPr lang="bg-BG" dirty="0"/>
            <a:t>, която не гарантира 100% достоверност на съдържанието в нея, по простата причина, че потребителите й имат възможност да публикуват съдържание, което не се проверява от оторизирана организация за достоверност на данните. </a:t>
          </a:r>
          <a:endParaRPr lang="en-BG" dirty="0"/>
        </a:p>
      </dgm:t>
    </dgm:pt>
    <dgm:pt modelId="{80F8DC4D-82E4-D140-9B79-33AD89B1B992}" type="parTrans" cxnId="{882252C2-B1D7-2443-B108-1B5C821FBD68}">
      <dgm:prSet/>
      <dgm:spPr/>
    </dgm:pt>
    <dgm:pt modelId="{DA766FCD-C8D5-3E4F-8771-EAE44D190D31}" type="sibTrans" cxnId="{882252C2-B1D7-2443-B108-1B5C821FBD68}">
      <dgm:prSet/>
      <dgm:spPr/>
    </dgm:pt>
    <dgm:pt modelId="{F5A6173C-768F-D449-BB25-961C4EF9B7A7}">
      <dgm:prSet/>
      <dgm:spPr/>
      <dgm:t>
        <a:bodyPr/>
        <a:lstStyle/>
        <a:p>
          <a:r>
            <a:rPr lang="bg-BG" dirty="0"/>
            <a:t>Друг интернет ресурс предлагащ енциклопедични данни е </a:t>
          </a:r>
          <a:r>
            <a:rPr lang="en-GB" dirty="0" err="1"/>
            <a:t>www.encyclopedia.com</a:t>
          </a:r>
          <a:r>
            <a:rPr lang="en-GB" dirty="0"/>
            <a:t> - </a:t>
          </a:r>
          <a:r>
            <a:rPr lang="en-GB" dirty="0" err="1"/>
            <a:t>търсачката</a:t>
          </a:r>
          <a:r>
            <a:rPr lang="en-GB" dirty="0"/>
            <a:t> </a:t>
          </a:r>
          <a:r>
            <a:rPr lang="en-GB" dirty="0" err="1"/>
            <a:t>на</a:t>
          </a:r>
          <a:r>
            <a:rPr lang="en-GB" dirty="0"/>
            <a:t> </a:t>
          </a:r>
          <a:r>
            <a:rPr lang="en-GB" dirty="0" err="1"/>
            <a:t>този</a:t>
          </a:r>
          <a:r>
            <a:rPr lang="en-GB" dirty="0"/>
            <a:t> </a:t>
          </a:r>
          <a:r>
            <a:rPr lang="en-GB" dirty="0" err="1"/>
            <a:t>сайт</a:t>
          </a:r>
          <a:r>
            <a:rPr lang="en-GB" dirty="0"/>
            <a:t> </a:t>
          </a:r>
          <a:r>
            <a:rPr lang="en-GB" dirty="0" err="1"/>
            <a:t>позволява</a:t>
          </a:r>
          <a:r>
            <a:rPr lang="en-GB" dirty="0"/>
            <a:t> </a:t>
          </a:r>
          <a:r>
            <a:rPr lang="en-GB" dirty="0" err="1"/>
            <a:t>да</a:t>
          </a:r>
          <a:r>
            <a:rPr lang="en-GB" dirty="0"/>
            <a:t> </a:t>
          </a:r>
          <a:r>
            <a:rPr lang="bg-BG" dirty="0"/>
            <a:t>достъпите </a:t>
          </a:r>
          <a:r>
            <a:rPr lang="en-GB" dirty="0"/>
            <a:t>57 </a:t>
          </a:r>
          <a:r>
            <a:rPr lang="bg-BG" dirty="0"/>
            <a:t>000</a:t>
          </a:r>
          <a:r>
            <a:rPr lang="en-GB" dirty="0"/>
            <a:t> </a:t>
          </a:r>
          <a:r>
            <a:rPr lang="en-GB" dirty="0" err="1"/>
            <a:t>постоянно</a:t>
          </a:r>
          <a:r>
            <a:rPr lang="en-GB" dirty="0"/>
            <a:t> </a:t>
          </a:r>
          <a:r>
            <a:rPr lang="en-GB" dirty="0" err="1"/>
            <a:t>обновявани</a:t>
          </a:r>
          <a:r>
            <a:rPr lang="en-GB" dirty="0"/>
            <a:t> </a:t>
          </a:r>
          <a:r>
            <a:rPr lang="en-GB" dirty="0" err="1"/>
            <a:t>енциклопедични</a:t>
          </a:r>
          <a:r>
            <a:rPr lang="en-GB" dirty="0"/>
            <a:t> </a:t>
          </a:r>
          <a:r>
            <a:rPr lang="en-GB" dirty="0" err="1"/>
            <a:t>материала</a:t>
          </a:r>
          <a:r>
            <a:rPr lang="en-GB" dirty="0"/>
            <a:t>, </a:t>
          </a:r>
          <a:r>
            <a:rPr lang="en-GB" dirty="0" err="1"/>
            <a:t>намерили</a:t>
          </a:r>
          <a:r>
            <a:rPr lang="en-GB" dirty="0"/>
            <a:t> </a:t>
          </a:r>
          <a:r>
            <a:rPr lang="en-GB" dirty="0" err="1"/>
            <a:t>място</a:t>
          </a:r>
          <a:r>
            <a:rPr lang="en-GB" dirty="0"/>
            <a:t> </a:t>
          </a:r>
          <a:r>
            <a:rPr lang="en-GB" dirty="0" err="1"/>
            <a:t>в</a:t>
          </a:r>
          <a:r>
            <a:rPr lang="en-GB" dirty="0"/>
            <a:t> </a:t>
          </a:r>
          <a:r>
            <a:rPr lang="en-GB" dirty="0" err="1"/>
            <a:t>шестото</a:t>
          </a:r>
          <a:r>
            <a:rPr lang="en-GB" dirty="0"/>
            <a:t> </a:t>
          </a:r>
          <a:r>
            <a:rPr lang="en-GB" dirty="0" err="1"/>
            <a:t>издание</a:t>
          </a:r>
          <a:r>
            <a:rPr lang="en-GB" dirty="0"/>
            <a:t> </a:t>
          </a:r>
          <a:r>
            <a:rPr lang="en-GB" dirty="0" err="1"/>
            <a:t>на</a:t>
          </a:r>
          <a:r>
            <a:rPr lang="en-GB" dirty="0"/>
            <a:t> „</a:t>
          </a:r>
          <a:r>
            <a:rPr lang="en-GB" dirty="0" err="1"/>
            <a:t>Енциклопедия</a:t>
          </a:r>
          <a:r>
            <a:rPr lang="en-GB" dirty="0"/>
            <a:t> </a:t>
          </a:r>
          <a:r>
            <a:rPr lang="en-GB" dirty="0" err="1"/>
            <a:t>Колумбия</a:t>
          </a:r>
          <a:r>
            <a:rPr lang="en-GB" dirty="0"/>
            <a:t>“.</a:t>
          </a:r>
          <a:endParaRPr lang="en-BG" dirty="0"/>
        </a:p>
      </dgm:t>
    </dgm:pt>
    <dgm:pt modelId="{C876557C-89FE-5048-9088-2F3D5C0682B9}" type="parTrans" cxnId="{B29D5D80-464C-B44E-9C9A-C41D3173A8B4}">
      <dgm:prSet/>
      <dgm:spPr/>
    </dgm:pt>
    <dgm:pt modelId="{A1CFCAFB-8F70-E345-9BC7-4859847548E8}" type="sibTrans" cxnId="{B29D5D80-464C-B44E-9C9A-C41D3173A8B4}">
      <dgm:prSet/>
      <dgm:spPr/>
    </dgm:pt>
    <dgm:pt modelId="{F40C2191-82FF-594B-BE06-CEFA742C0D03}">
      <dgm:prSet/>
      <dgm:spPr/>
      <dgm:t>
        <a:bodyPr/>
        <a:lstStyle/>
        <a:p>
          <a:r>
            <a:rPr lang="bg-BG" dirty="0"/>
            <a:t>е безплатна онлайн </a:t>
          </a:r>
          <a:r>
            <a:rPr lang="bg-BG" dirty="0">
              <a:hlinkClick xmlns:r="http://schemas.openxmlformats.org/officeDocument/2006/relationships" r:id="rId2"/>
            </a:rPr>
            <a:t>енциклопедия</a:t>
          </a:r>
          <a:r>
            <a:rPr lang="bg-BG" dirty="0"/>
            <a:t>, чието предназначение е да се документират всички 1,9 милиона живи организма известни на науката. Тя обединява информация от съществуващи бази данни и приноси на доброволци. Целта е да изгради една „безкрайно разширяема“ страница за всеки вид, включително видео, аудио, снимки, графики и текст. </a:t>
          </a:r>
          <a:endParaRPr lang="en-BG" dirty="0"/>
        </a:p>
      </dgm:t>
    </dgm:pt>
    <dgm:pt modelId="{48383BA5-83B5-FE47-B94F-607103713431}" type="parTrans" cxnId="{BBA6264E-1354-F647-8560-D1C6AEF72A9B}">
      <dgm:prSet/>
      <dgm:spPr/>
    </dgm:pt>
    <dgm:pt modelId="{81835868-8DBD-0D47-B0F9-EC7EEA2E9523}" type="sibTrans" cxnId="{BBA6264E-1354-F647-8560-D1C6AEF72A9B}">
      <dgm:prSet/>
      <dgm:spPr/>
    </dgm:pt>
    <dgm:pt modelId="{32FB7A07-7618-C145-9EA1-B654FBB6FCA4}" type="pres">
      <dgm:prSet presAssocID="{B4167B0F-9076-2044-9A40-2DBE4C229A30}" presName="linear" presStyleCnt="0">
        <dgm:presLayoutVars>
          <dgm:animLvl val="lvl"/>
          <dgm:resizeHandles val="exact"/>
        </dgm:presLayoutVars>
      </dgm:prSet>
      <dgm:spPr/>
    </dgm:pt>
    <dgm:pt modelId="{07FCA0D8-B845-9E44-8E51-8C8B3075B44B}" type="pres">
      <dgm:prSet presAssocID="{09BAC27F-C943-5645-BB7F-E32A92573A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3465C3-DD96-B847-B18A-31F77FB3888C}" type="pres">
      <dgm:prSet presAssocID="{09BAC27F-C943-5645-BB7F-E32A92573A42}" presName="childText" presStyleLbl="revTx" presStyleIdx="0" presStyleCnt="3">
        <dgm:presLayoutVars>
          <dgm:bulletEnabled val="1"/>
        </dgm:presLayoutVars>
      </dgm:prSet>
      <dgm:spPr/>
    </dgm:pt>
    <dgm:pt modelId="{990F7189-162F-5A4E-8970-006595AAA981}" type="pres">
      <dgm:prSet presAssocID="{77F0C90A-511C-8045-BB16-1CF333B11A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0781E6D-CA33-B347-9925-0B0EBEA32877}" type="pres">
      <dgm:prSet presAssocID="{77F0C90A-511C-8045-BB16-1CF333B11A52}" presName="childText" presStyleLbl="revTx" presStyleIdx="1" presStyleCnt="3">
        <dgm:presLayoutVars>
          <dgm:bulletEnabled val="1"/>
        </dgm:presLayoutVars>
      </dgm:prSet>
      <dgm:spPr/>
    </dgm:pt>
    <dgm:pt modelId="{6DFCD339-84F0-ED40-8DB5-B173D54A44C4}" type="pres">
      <dgm:prSet presAssocID="{1AF42A7C-E60A-DE4E-96F0-72980F5DFDF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9068C4B-0804-3443-A24B-534D16DB70F0}" type="pres">
      <dgm:prSet presAssocID="{1AF42A7C-E60A-DE4E-96F0-72980F5DFDF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1B2DB02-8B3B-FC4D-85B8-E06E75920D42}" srcId="{1AF42A7C-E60A-DE4E-96F0-72980F5DFDFC}" destId="{9ED6C1C8-C3AB-BC42-A58D-6222FEFC4236}" srcOrd="1" destOrd="0" parTransId="{650E4B68-6009-6E42-A6E0-CBC476AC95AD}" sibTransId="{9DA1F772-8FF5-B946-B84D-7000536A9EEF}"/>
    <dgm:cxn modelId="{A9529009-9892-464F-8EEF-F23B3ED967CC}" srcId="{09BAC27F-C943-5645-BB7F-E32A92573A42}" destId="{3FF2112D-B66F-B04D-A5E1-69A7364848E4}" srcOrd="1" destOrd="0" parTransId="{591FCCBA-2035-3F49-BE1A-FE83166D10C7}" sibTransId="{B36C5B8D-6072-8C44-84D0-D6EB3B607A65}"/>
    <dgm:cxn modelId="{1610282E-1A41-E14F-BB02-6A6182E4048B}" type="presOf" srcId="{F5A6173C-768F-D449-BB25-961C4EF9B7A7}" destId="{40781E6D-CA33-B347-9925-0B0EBEA32877}" srcOrd="0" destOrd="0" presId="urn:microsoft.com/office/officeart/2005/8/layout/vList2"/>
    <dgm:cxn modelId="{D1C9B943-A917-3145-83E7-3D00781CB961}" type="presOf" srcId="{B4167B0F-9076-2044-9A40-2DBE4C229A30}" destId="{32FB7A07-7618-C145-9EA1-B654FBB6FCA4}" srcOrd="0" destOrd="0" presId="urn:microsoft.com/office/officeart/2005/8/layout/vList2"/>
    <dgm:cxn modelId="{BBA6264E-1354-F647-8560-D1C6AEF72A9B}" srcId="{1AF42A7C-E60A-DE4E-96F0-72980F5DFDFC}" destId="{F40C2191-82FF-594B-BE06-CEFA742C0D03}" srcOrd="0" destOrd="0" parTransId="{48383BA5-83B5-FE47-B94F-607103713431}" sibTransId="{81835868-8DBD-0D47-B0F9-EC7EEA2E9523}"/>
    <dgm:cxn modelId="{B129F350-A19E-4940-8DA7-F744677789EC}" type="presOf" srcId="{09BAC27F-C943-5645-BB7F-E32A92573A42}" destId="{07FCA0D8-B845-9E44-8E51-8C8B3075B44B}" srcOrd="0" destOrd="0" presId="urn:microsoft.com/office/officeart/2005/8/layout/vList2"/>
    <dgm:cxn modelId="{200EE567-EEC0-AA4E-9652-970FA7B58AD7}" type="presOf" srcId="{77F0C90A-511C-8045-BB16-1CF333B11A52}" destId="{990F7189-162F-5A4E-8970-006595AAA981}" srcOrd="0" destOrd="0" presId="urn:microsoft.com/office/officeart/2005/8/layout/vList2"/>
    <dgm:cxn modelId="{7AD45F70-925B-FC43-983D-A398B0E459BF}" type="presOf" srcId="{F40C2191-82FF-594B-BE06-CEFA742C0D03}" destId="{B9068C4B-0804-3443-A24B-534D16DB70F0}" srcOrd="0" destOrd="0" presId="urn:microsoft.com/office/officeart/2005/8/layout/vList2"/>
    <dgm:cxn modelId="{547EB477-8221-DB4F-B4A3-0145A18C7EE6}" srcId="{B4167B0F-9076-2044-9A40-2DBE4C229A30}" destId="{09BAC27F-C943-5645-BB7F-E32A92573A42}" srcOrd="0" destOrd="0" parTransId="{37839DE0-48C8-EC4F-B709-F5357BE3D519}" sibTransId="{62FDDC4D-2B6B-6542-9AAD-4803ADEC2804}"/>
    <dgm:cxn modelId="{B29D5D80-464C-B44E-9C9A-C41D3173A8B4}" srcId="{77F0C90A-511C-8045-BB16-1CF333B11A52}" destId="{F5A6173C-768F-D449-BB25-961C4EF9B7A7}" srcOrd="0" destOrd="0" parTransId="{C876557C-89FE-5048-9088-2F3D5C0682B9}" sibTransId="{A1CFCAFB-8F70-E345-9BC7-4859847548E8}"/>
    <dgm:cxn modelId="{28CA6E95-A15C-DF4A-A4A7-44AF1EE9CA78}" srcId="{B4167B0F-9076-2044-9A40-2DBE4C229A30}" destId="{77F0C90A-511C-8045-BB16-1CF333B11A52}" srcOrd="1" destOrd="0" parTransId="{CC1940F9-AC3C-9F44-9131-CBFD55C687B5}" sibTransId="{BF4205E1-3B43-6146-9AA4-54E1745FA399}"/>
    <dgm:cxn modelId="{D236C995-A18D-F949-8DB5-DD6A35C3EBB7}" type="presOf" srcId="{3FF2112D-B66F-B04D-A5E1-69A7364848E4}" destId="{023465C3-DD96-B847-B18A-31F77FB3888C}" srcOrd="0" destOrd="1" presId="urn:microsoft.com/office/officeart/2005/8/layout/vList2"/>
    <dgm:cxn modelId="{F9F2EEA1-A224-5047-A300-65F3956406D4}" type="presOf" srcId="{1AF42A7C-E60A-DE4E-96F0-72980F5DFDFC}" destId="{6DFCD339-84F0-ED40-8DB5-B173D54A44C4}" srcOrd="0" destOrd="0" presId="urn:microsoft.com/office/officeart/2005/8/layout/vList2"/>
    <dgm:cxn modelId="{4A8060B2-6BAE-7E43-8BE6-ED66A475A87E}" type="presOf" srcId="{9ED6C1C8-C3AB-BC42-A58D-6222FEFC4236}" destId="{B9068C4B-0804-3443-A24B-534D16DB70F0}" srcOrd="0" destOrd="1" presId="urn:microsoft.com/office/officeart/2005/8/layout/vList2"/>
    <dgm:cxn modelId="{882252C2-B1D7-2443-B108-1B5C821FBD68}" srcId="{09BAC27F-C943-5645-BB7F-E32A92573A42}" destId="{77FB21DA-B3A0-1E4C-A998-0E621ABC1657}" srcOrd="0" destOrd="0" parTransId="{80F8DC4D-82E4-D140-9B79-33AD89B1B992}" sibTransId="{DA766FCD-C8D5-3E4F-8771-EAE44D190D31}"/>
    <dgm:cxn modelId="{19AF87D7-ED73-D349-8FCA-61423AF389B8}" type="presOf" srcId="{77FB21DA-B3A0-1E4C-A998-0E621ABC1657}" destId="{023465C3-DD96-B847-B18A-31F77FB3888C}" srcOrd="0" destOrd="0" presId="urn:microsoft.com/office/officeart/2005/8/layout/vList2"/>
    <dgm:cxn modelId="{890FBDFB-128F-2F4F-BA45-9296C99201C6}" srcId="{B4167B0F-9076-2044-9A40-2DBE4C229A30}" destId="{1AF42A7C-E60A-DE4E-96F0-72980F5DFDFC}" srcOrd="2" destOrd="0" parTransId="{859A7BB2-EF41-5749-B5ED-2E1B68D36189}" sibTransId="{104417D3-9CF5-8147-8876-B70763487924}"/>
    <dgm:cxn modelId="{78EC00EC-A7DA-EB46-A8EC-82CB823FF7B5}" type="presParOf" srcId="{32FB7A07-7618-C145-9EA1-B654FBB6FCA4}" destId="{07FCA0D8-B845-9E44-8E51-8C8B3075B44B}" srcOrd="0" destOrd="0" presId="urn:microsoft.com/office/officeart/2005/8/layout/vList2"/>
    <dgm:cxn modelId="{9669C17F-DE2A-A74D-A0A6-E49D8EF119A1}" type="presParOf" srcId="{32FB7A07-7618-C145-9EA1-B654FBB6FCA4}" destId="{023465C3-DD96-B847-B18A-31F77FB3888C}" srcOrd="1" destOrd="0" presId="urn:microsoft.com/office/officeart/2005/8/layout/vList2"/>
    <dgm:cxn modelId="{FCB5A969-1A18-9D4B-B766-56B3333C51A1}" type="presParOf" srcId="{32FB7A07-7618-C145-9EA1-B654FBB6FCA4}" destId="{990F7189-162F-5A4E-8970-006595AAA981}" srcOrd="2" destOrd="0" presId="urn:microsoft.com/office/officeart/2005/8/layout/vList2"/>
    <dgm:cxn modelId="{CEBE499B-4BE1-4A43-BA94-1FC6CCD49D13}" type="presParOf" srcId="{32FB7A07-7618-C145-9EA1-B654FBB6FCA4}" destId="{40781E6D-CA33-B347-9925-0B0EBEA32877}" srcOrd="3" destOrd="0" presId="urn:microsoft.com/office/officeart/2005/8/layout/vList2"/>
    <dgm:cxn modelId="{A634350C-B847-2544-8890-5049E02FC7D3}" type="presParOf" srcId="{32FB7A07-7618-C145-9EA1-B654FBB6FCA4}" destId="{6DFCD339-84F0-ED40-8DB5-B173D54A44C4}" srcOrd="4" destOrd="0" presId="urn:microsoft.com/office/officeart/2005/8/layout/vList2"/>
    <dgm:cxn modelId="{0611A620-852C-8A46-8028-7F9635AFA859}" type="presParOf" srcId="{32FB7A07-7618-C145-9EA1-B654FBB6FCA4}" destId="{B9068C4B-0804-3443-A24B-534D16DB70F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2BD577A-87FC-A64F-80E4-79C20D2D90C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2FCF04-C5B6-D24C-8DFF-B57C6803909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b="1"/>
            <a:t>Онл</a:t>
          </a:r>
          <a:r>
            <a:rPr lang="en-BG" b="1"/>
            <a:t>а</a:t>
          </a:r>
          <a:r>
            <a:rPr lang="bg-BG" b="1"/>
            <a:t>йн енциклопедии</a:t>
          </a:r>
          <a:endParaRPr lang="en-BG"/>
        </a:p>
      </dgm:t>
    </dgm:pt>
    <dgm:pt modelId="{065B1F3A-842D-754F-BFCB-974711C2B8A3}" type="parTrans" cxnId="{16C942E6-B3DC-7542-BA7C-4CA963DDE98A}">
      <dgm:prSet/>
      <dgm:spPr/>
      <dgm:t>
        <a:bodyPr/>
        <a:lstStyle/>
        <a:p>
          <a:endParaRPr lang="en-GB"/>
        </a:p>
      </dgm:t>
    </dgm:pt>
    <dgm:pt modelId="{081764AF-0B3F-3746-AD50-1261C04611FF}" type="sibTrans" cxnId="{16C942E6-B3DC-7542-BA7C-4CA963DDE98A}">
      <dgm:prSet/>
      <dgm:spPr/>
      <dgm:t>
        <a:bodyPr/>
        <a:lstStyle/>
        <a:p>
          <a:endParaRPr lang="en-GB"/>
        </a:p>
      </dgm:t>
    </dgm:pt>
    <dgm:pt modelId="{3F6DFF95-F1CC-624B-83AD-4D9FDB8D4C53}" type="pres">
      <dgm:prSet presAssocID="{B2BD577A-87FC-A64F-80E4-79C20D2D90C0}" presName="compositeShape" presStyleCnt="0">
        <dgm:presLayoutVars>
          <dgm:chMax val="7"/>
          <dgm:dir/>
          <dgm:resizeHandles val="exact"/>
        </dgm:presLayoutVars>
      </dgm:prSet>
      <dgm:spPr/>
    </dgm:pt>
    <dgm:pt modelId="{4BF93633-1ADB-E344-9E5A-BC47CDE4176C}" type="pres">
      <dgm:prSet presAssocID="{FB2FCF04-C5B6-D24C-8DFF-B57C68039093}" presName="circ1TxSh" presStyleLbl="vennNode1" presStyleIdx="0" presStyleCnt="1"/>
      <dgm:spPr/>
    </dgm:pt>
  </dgm:ptLst>
  <dgm:cxnLst>
    <dgm:cxn modelId="{E511A839-36F4-4748-8ED4-CA3295D8DED0}" type="presOf" srcId="{B2BD577A-87FC-A64F-80E4-79C20D2D90C0}" destId="{3F6DFF95-F1CC-624B-83AD-4D9FDB8D4C53}" srcOrd="0" destOrd="0" presId="urn:microsoft.com/office/officeart/2005/8/layout/venn1"/>
    <dgm:cxn modelId="{624714BB-F793-7646-968F-7EADDBCC41E6}" type="presOf" srcId="{FB2FCF04-C5B6-D24C-8DFF-B57C68039093}" destId="{4BF93633-1ADB-E344-9E5A-BC47CDE4176C}" srcOrd="0" destOrd="0" presId="urn:microsoft.com/office/officeart/2005/8/layout/venn1"/>
    <dgm:cxn modelId="{16C942E6-B3DC-7542-BA7C-4CA963DDE98A}" srcId="{B2BD577A-87FC-A64F-80E4-79C20D2D90C0}" destId="{FB2FCF04-C5B6-D24C-8DFF-B57C68039093}" srcOrd="0" destOrd="0" parTransId="{065B1F3A-842D-754F-BFCB-974711C2B8A3}" sibTransId="{081764AF-0B3F-3746-AD50-1261C04611FF}"/>
    <dgm:cxn modelId="{1D742840-4E21-7245-B805-99C80327D8BE}" type="presParOf" srcId="{3F6DFF95-F1CC-624B-83AD-4D9FDB8D4C53}" destId="{4BF93633-1ADB-E344-9E5A-BC47CDE4176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4167B0F-9076-2044-9A40-2DBE4C229A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BAC27F-C943-5645-BB7F-E32A92573A42}">
      <dgm:prSet/>
      <dgm:spPr/>
      <dgm:t>
        <a:bodyPr/>
        <a:lstStyle/>
        <a:p>
          <a:r>
            <a:rPr lang="bg-BG" b="1" noProof="0" dirty="0"/>
            <a:t>Biodiversity Heritage Library</a:t>
          </a:r>
        </a:p>
      </dgm:t>
    </dgm:pt>
    <dgm:pt modelId="{37839DE0-48C8-EC4F-B709-F5357BE3D519}" type="parTrans" cxnId="{547EB477-8221-DB4F-B4A3-0145A18C7EE6}">
      <dgm:prSet/>
      <dgm:spPr/>
      <dgm:t>
        <a:bodyPr/>
        <a:lstStyle/>
        <a:p>
          <a:endParaRPr lang="bg-BG" noProof="0" dirty="0"/>
        </a:p>
      </dgm:t>
    </dgm:pt>
    <dgm:pt modelId="{62FDDC4D-2B6B-6542-9AAD-4803ADEC2804}" type="sibTrans" cxnId="{547EB477-8221-DB4F-B4A3-0145A18C7EE6}">
      <dgm:prSet/>
      <dgm:spPr/>
      <dgm:t>
        <a:bodyPr/>
        <a:lstStyle/>
        <a:p>
          <a:endParaRPr lang="bg-BG" noProof="0" dirty="0"/>
        </a:p>
      </dgm:t>
    </dgm:pt>
    <dgm:pt modelId="{ECE57CD1-8444-D146-8BE9-03540B158BA7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Адрес: 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https://www.biodiversitylibrary.org</a:t>
          </a:r>
          <a:r>
            <a:rPr lang="en-US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AA5061-B75E-404C-8ECD-AF9344DC1D84}" type="parTrans" cxnId="{396869BA-0AB0-D842-9A65-EDC8D4BED2CB}">
      <dgm:prSet/>
      <dgm:spPr/>
      <dgm:t>
        <a:bodyPr/>
        <a:lstStyle/>
        <a:p>
          <a:endParaRPr lang="bg-BG" noProof="0" dirty="0"/>
        </a:p>
      </dgm:t>
    </dgm:pt>
    <dgm:pt modelId="{DB1FB76D-824B-544D-806A-E068350FB3FE}" type="sibTrans" cxnId="{396869BA-0AB0-D842-9A65-EDC8D4BED2CB}">
      <dgm:prSet/>
      <dgm:spPr/>
      <dgm:t>
        <a:bodyPr/>
        <a:lstStyle/>
        <a:p>
          <a:endParaRPr lang="bg-BG" noProof="0" dirty="0"/>
        </a:p>
      </dgm:t>
    </dgm:pt>
    <dgm:pt modelId="{D2B16EAC-6E4F-CC4A-91BB-801E841EF04B}">
      <dgm:prSet/>
      <dgm:spPr/>
      <dgm:t>
        <a:bodyPr/>
        <a:lstStyle/>
        <a:p>
          <a:r>
            <a:rPr lang="bg-BG" b="1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Knol</a:t>
          </a:r>
          <a:endParaRPr lang="bg-BG" noProof="0" dirty="0"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082362C-1E77-254F-8179-878EDF783709}" type="parTrans" cxnId="{AF61213F-A8FD-084D-8698-8B5DA2415100}">
      <dgm:prSet/>
      <dgm:spPr/>
      <dgm:t>
        <a:bodyPr/>
        <a:lstStyle/>
        <a:p>
          <a:endParaRPr lang="bg-BG" noProof="0" dirty="0"/>
        </a:p>
      </dgm:t>
    </dgm:pt>
    <dgm:pt modelId="{837E44AA-A2D1-D843-8C79-6CAD3619BEA9}" type="sibTrans" cxnId="{AF61213F-A8FD-084D-8698-8B5DA2415100}">
      <dgm:prSet/>
      <dgm:spPr/>
      <dgm:t>
        <a:bodyPr/>
        <a:lstStyle/>
        <a:p>
          <a:endParaRPr lang="bg-BG" noProof="0" dirty="0"/>
        </a:p>
      </dgm:t>
    </dgm:pt>
    <dgm:pt modelId="{072C0604-47D5-A743-A359-F296B478561F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Адрес: 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http://knol.google.com/</a:t>
          </a:r>
          <a:r>
            <a:rPr lang="en-US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7D615-60A7-AD45-B9E5-F5BD06E53973}" type="parTrans" cxnId="{CB0F99EC-B86A-224D-9A19-CC102AC9F0AC}">
      <dgm:prSet/>
      <dgm:spPr/>
      <dgm:t>
        <a:bodyPr/>
        <a:lstStyle/>
        <a:p>
          <a:endParaRPr lang="bg-BG" noProof="0" dirty="0"/>
        </a:p>
      </dgm:t>
    </dgm:pt>
    <dgm:pt modelId="{A674E156-DAB7-2A41-8464-B9C2840DCD69}" type="sibTrans" cxnId="{CB0F99EC-B86A-224D-9A19-CC102AC9F0AC}">
      <dgm:prSet/>
      <dgm:spPr/>
      <dgm:t>
        <a:bodyPr/>
        <a:lstStyle/>
        <a:p>
          <a:endParaRPr lang="bg-BG" noProof="0" dirty="0"/>
        </a:p>
      </dgm:t>
    </dgm:pt>
    <dgm:pt modelId="{81CAD3D6-3249-414A-9109-20E4B32DC25A}">
      <dgm:prSet/>
      <dgm:spPr/>
      <dgm:t>
        <a:bodyPr/>
        <a:lstStyle/>
        <a:p>
          <a:r>
            <a:rPr lang="bg-BG" b="1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Encarta</a:t>
          </a:r>
          <a:endParaRPr lang="bg-BG" noProof="0" dirty="0"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14C5D763-5D6C-C341-9432-0FBD424B53B8}" type="parTrans" cxnId="{E3282D2E-D364-E147-B4FA-672399BA3C27}">
      <dgm:prSet/>
      <dgm:spPr/>
      <dgm:t>
        <a:bodyPr/>
        <a:lstStyle/>
        <a:p>
          <a:endParaRPr lang="bg-BG" noProof="0" dirty="0"/>
        </a:p>
      </dgm:t>
    </dgm:pt>
    <dgm:pt modelId="{24026376-2006-8B45-AD2F-CF5832108711}" type="sibTrans" cxnId="{E3282D2E-D364-E147-B4FA-672399BA3C27}">
      <dgm:prSet/>
      <dgm:spPr/>
      <dgm:t>
        <a:bodyPr/>
        <a:lstStyle/>
        <a:p>
          <a:endParaRPr lang="bg-BG" noProof="0" dirty="0"/>
        </a:p>
      </dgm:t>
    </dgm:pt>
    <dgm:pt modelId="{44662AF5-A650-6B4F-A920-8C343C198014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Адрес: 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https://uk.encarta.msn.com/</a:t>
          </a:r>
          <a:r>
            <a:rPr lang="en-US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85CC1-B775-DD4C-86C8-9AA9629E39F2}" type="parTrans" cxnId="{89D34D4E-9A7C-6341-AD21-6110B6FBEDD7}">
      <dgm:prSet/>
      <dgm:spPr/>
      <dgm:t>
        <a:bodyPr/>
        <a:lstStyle/>
        <a:p>
          <a:endParaRPr lang="bg-BG" noProof="0" dirty="0"/>
        </a:p>
      </dgm:t>
    </dgm:pt>
    <dgm:pt modelId="{F2157960-1631-A748-A069-5DDE06E0622D}" type="sibTrans" cxnId="{89D34D4E-9A7C-6341-AD21-6110B6FBEDD7}">
      <dgm:prSet/>
      <dgm:spPr/>
      <dgm:t>
        <a:bodyPr/>
        <a:lstStyle/>
        <a:p>
          <a:endParaRPr lang="bg-BG" noProof="0" dirty="0"/>
        </a:p>
      </dgm:t>
    </dgm:pt>
    <dgm:pt modelId="{AE4945DD-89BA-7042-A34E-1C4AE57BBEA9}">
      <dgm:prSet/>
      <dgm:spPr/>
      <dgm:t>
        <a:bodyPr/>
        <a:lstStyle/>
        <a:p>
          <a:r>
            <a:rPr lang="bg-BG" b="1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TheFreeDictionary.com</a:t>
          </a:r>
          <a:endParaRPr lang="bg-BG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BE80F-D604-1D4A-A38F-12F673226E3F}" type="parTrans" cxnId="{F36656F0-5FA8-FD45-B13C-323F4A4B248F}">
      <dgm:prSet/>
      <dgm:spPr/>
      <dgm:t>
        <a:bodyPr/>
        <a:lstStyle/>
        <a:p>
          <a:endParaRPr lang="bg-BG" noProof="0" dirty="0"/>
        </a:p>
      </dgm:t>
    </dgm:pt>
    <dgm:pt modelId="{01737B70-5522-994E-99AB-D70E88694079}" type="sibTrans" cxnId="{F36656F0-5FA8-FD45-B13C-323F4A4B248F}">
      <dgm:prSet/>
      <dgm:spPr/>
      <dgm:t>
        <a:bodyPr/>
        <a:lstStyle/>
        <a:p>
          <a:endParaRPr lang="bg-BG" noProof="0" dirty="0"/>
        </a:p>
      </dgm:t>
    </dgm:pt>
    <dgm:pt modelId="{DA2E1619-393B-E34C-BF11-9B1F5D713893}">
      <dgm:prSet/>
      <dgm:spPr/>
      <dgm:t>
        <a:bodyPr/>
        <a:lstStyle/>
        <a:p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която се занимава с дигитализирането на милиони страници от печатна литература от най-големите библиотеки по 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4" tooltip="Естествознание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Естествознание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. </a:t>
          </a:r>
          <a:endParaRPr lang="bg-BG" noProof="0" dirty="0"/>
        </a:p>
      </dgm:t>
    </dgm:pt>
    <dgm:pt modelId="{A31A5A34-A480-E341-88EC-CDB71DB832D0}" type="parTrans" cxnId="{906E7497-A90B-B64A-A6BE-0EFE459EBF14}">
      <dgm:prSet/>
      <dgm:spPr/>
      <dgm:t>
        <a:bodyPr/>
        <a:lstStyle/>
        <a:p>
          <a:endParaRPr lang="bg-BG" noProof="0" dirty="0"/>
        </a:p>
      </dgm:t>
    </dgm:pt>
    <dgm:pt modelId="{3D93F134-2241-BF4F-8499-31A8ECE186D2}" type="sibTrans" cxnId="{906E7497-A90B-B64A-A6BE-0EFE459EBF14}">
      <dgm:prSet/>
      <dgm:spPr/>
      <dgm:t>
        <a:bodyPr/>
        <a:lstStyle/>
        <a:p>
          <a:endParaRPr lang="bg-BG" noProof="0" dirty="0"/>
        </a:p>
      </dgm:t>
    </dgm:pt>
    <dgm:pt modelId="{076DA80B-ECDB-A247-BABA-76ABC8B3AD5A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 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исторически уебсайт на </a:t>
          </a:r>
          <a:r>
            <a:rPr lang="bg-BG" noProof="0" dirty="0" err="1">
              <a:latin typeface="Cambria" panose="02040503050406030204" pitchFamily="18" charset="0"/>
              <a:cs typeface="Times New Roman" panose="02020603050405020304" pitchFamily="18" charset="0"/>
            </a:rPr>
            <a:t>Google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, чиято цел е създаване на страници с енциклопедично съдържание от потребителите. </a:t>
          </a:r>
        </a:p>
      </dgm:t>
    </dgm:pt>
    <dgm:pt modelId="{84A3DE68-B399-AD4A-9770-ABDF375E9025}" type="parTrans" cxnId="{994D9243-09BE-6A41-AD05-2E5E016DED42}">
      <dgm:prSet/>
      <dgm:spPr/>
      <dgm:t>
        <a:bodyPr/>
        <a:lstStyle/>
        <a:p>
          <a:endParaRPr lang="bg-BG" noProof="0" dirty="0"/>
        </a:p>
      </dgm:t>
    </dgm:pt>
    <dgm:pt modelId="{0B5E5A39-DAB5-224C-8F86-BA9075C97AFC}" type="sibTrans" cxnId="{994D9243-09BE-6A41-AD05-2E5E016DED42}">
      <dgm:prSet/>
      <dgm:spPr/>
      <dgm:t>
        <a:bodyPr/>
        <a:lstStyle/>
        <a:p>
          <a:endParaRPr lang="bg-BG" noProof="0" dirty="0"/>
        </a:p>
      </dgm:t>
    </dgm:pt>
    <dgm:pt modelId="{8BD71393-CD89-5D4A-8F30-5EEA50A571B6}">
      <dgm:prSet/>
      <dgm:spPr/>
      <dgm:t>
        <a:bodyPr/>
        <a:lstStyle/>
        <a:p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 мултимедийна енциклопедия 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на Microsoft, пусната за първи път на пазара през 1993 г. Онлайн изданието на Encarta съдържа над 42 000 статии, както и мултимедийно съдържание: снимки, илюстрации, анимации и интерактивен 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атлас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.</a:t>
          </a:r>
        </a:p>
      </dgm:t>
    </dgm:pt>
    <dgm:pt modelId="{5DFA6466-2B13-734F-B550-CC261AE330BE}" type="parTrans" cxnId="{9D882F65-9166-E74A-B35E-25A004BBC74A}">
      <dgm:prSet/>
      <dgm:spPr/>
      <dgm:t>
        <a:bodyPr/>
        <a:lstStyle/>
        <a:p>
          <a:endParaRPr lang="bg-BG" noProof="0" dirty="0"/>
        </a:p>
      </dgm:t>
    </dgm:pt>
    <dgm:pt modelId="{6B5F923C-CFA1-C144-A3AC-84221F887028}" type="sibTrans" cxnId="{9D882F65-9166-E74A-B35E-25A004BBC74A}">
      <dgm:prSet/>
      <dgm:spPr/>
      <dgm:t>
        <a:bodyPr/>
        <a:lstStyle/>
        <a:p>
          <a:endParaRPr lang="bg-BG" noProof="0" dirty="0"/>
        </a:p>
      </dgm:t>
    </dgm:pt>
    <dgm:pt modelId="{72D8DC61-7D55-454E-9518-7789A7D50312}">
      <dgm:prSet/>
      <dgm:spPr/>
      <dgm:t>
        <a:bodyPr/>
        <a:lstStyle/>
        <a:p>
          <a:r>
            <a:rPr lang="bg-BG" i="1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„Свободният речник“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уебсайт, 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предлагащ 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6" tooltip="Онлайн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онлайн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7" tooltip="Речник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речник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 и 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8" tooltip="Енциклопедия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енциклопедия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 на 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9" tooltip="Английски език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английски език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 с информация, събрана от различни източници. Сайтът предоставя достъп до съдържанието на Енциклопедия „Колумбия“, Енциклопедия „</a:t>
          </a:r>
          <a:r>
            <a:rPr lang="bg-BG" noProof="0" dirty="0" err="1">
              <a:latin typeface="Cambria" panose="02040503050406030204" pitchFamily="18" charset="0"/>
              <a:cs typeface="Times New Roman" panose="02020603050405020304" pitchFamily="18" charset="0"/>
            </a:rPr>
            <a:t>Хъчинсън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“ (изисква се платен абонамент), речника на английския език „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10" tooltip="American Heritage (страницата не съществува)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American Heritage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“, енциклопедия „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11" tooltip="Computer Desktop (страницата не съществува)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Computer Desktop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“, базата данни на 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12" tooltip="AcronymFinder.com (страницата не съществува)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AcronymFinder.com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, няколко речника по 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13" tooltip="Финанси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финанси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, 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14" tooltip="Право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право</a:t>
          </a:r>
          <a:r>
            <a:rPr lang="bg-BG" noProof="0" dirty="0">
              <a:latin typeface="Cambria" panose="02040503050406030204" pitchFamily="18" charset="0"/>
              <a:cs typeface="Times New Roman" panose="02020603050405020304" pitchFamily="18" charset="0"/>
            </a:rPr>
            <a:t> и други</a:t>
          </a:r>
          <a:r>
            <a:rPr lang="bg-BG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3A331D6-4C19-3C45-84A3-8622C0AACCD8}" type="parTrans" cxnId="{347300AE-AB26-4D44-8D0E-8498FD455E03}">
      <dgm:prSet/>
      <dgm:spPr/>
      <dgm:t>
        <a:bodyPr/>
        <a:lstStyle/>
        <a:p>
          <a:endParaRPr lang="bg-BG" noProof="0" dirty="0"/>
        </a:p>
      </dgm:t>
    </dgm:pt>
    <dgm:pt modelId="{8169A0B8-7B76-A442-A428-A4286AE4B9FE}" type="sibTrans" cxnId="{347300AE-AB26-4D44-8D0E-8498FD455E03}">
      <dgm:prSet/>
      <dgm:spPr/>
      <dgm:t>
        <a:bodyPr/>
        <a:lstStyle/>
        <a:p>
          <a:endParaRPr lang="bg-BG" noProof="0" dirty="0"/>
        </a:p>
      </dgm:t>
    </dgm:pt>
    <dgm:pt modelId="{32FB7A07-7618-C145-9EA1-B654FBB6FCA4}" type="pres">
      <dgm:prSet presAssocID="{B4167B0F-9076-2044-9A40-2DBE4C229A30}" presName="linear" presStyleCnt="0">
        <dgm:presLayoutVars>
          <dgm:animLvl val="lvl"/>
          <dgm:resizeHandles val="exact"/>
        </dgm:presLayoutVars>
      </dgm:prSet>
      <dgm:spPr/>
    </dgm:pt>
    <dgm:pt modelId="{07FCA0D8-B845-9E44-8E51-8C8B3075B44B}" type="pres">
      <dgm:prSet presAssocID="{09BAC27F-C943-5645-BB7F-E32A92573A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729AD9-40F2-2B4B-AEE3-6914F74F6CAD}" type="pres">
      <dgm:prSet presAssocID="{09BAC27F-C943-5645-BB7F-E32A92573A42}" presName="childText" presStyleLbl="revTx" presStyleIdx="0" presStyleCnt="4">
        <dgm:presLayoutVars>
          <dgm:bulletEnabled val="1"/>
        </dgm:presLayoutVars>
      </dgm:prSet>
      <dgm:spPr/>
    </dgm:pt>
    <dgm:pt modelId="{1C29604D-4A38-9044-A79F-3CA2BF55F50B}" type="pres">
      <dgm:prSet presAssocID="{D2B16EAC-6E4F-CC4A-91BB-801E841EF04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B4409C-C988-D24A-BEAE-3409BEAFFAFB}" type="pres">
      <dgm:prSet presAssocID="{D2B16EAC-6E4F-CC4A-91BB-801E841EF04B}" presName="childText" presStyleLbl="revTx" presStyleIdx="1" presStyleCnt="4">
        <dgm:presLayoutVars>
          <dgm:bulletEnabled val="1"/>
        </dgm:presLayoutVars>
      </dgm:prSet>
      <dgm:spPr/>
    </dgm:pt>
    <dgm:pt modelId="{F7D8E1DD-78DC-3548-BD04-4941F990165F}" type="pres">
      <dgm:prSet presAssocID="{81CAD3D6-3249-414A-9109-20E4B32DC2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0C50E72-655D-4549-AB18-64E152CC24D1}" type="pres">
      <dgm:prSet presAssocID="{81CAD3D6-3249-414A-9109-20E4B32DC25A}" presName="childText" presStyleLbl="revTx" presStyleIdx="2" presStyleCnt="4">
        <dgm:presLayoutVars>
          <dgm:bulletEnabled val="1"/>
        </dgm:presLayoutVars>
      </dgm:prSet>
      <dgm:spPr/>
    </dgm:pt>
    <dgm:pt modelId="{893FA928-D4D5-8845-B40A-B94AFB739E95}" type="pres">
      <dgm:prSet presAssocID="{AE4945DD-89BA-7042-A34E-1C4AE57BBEA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81C755A-A703-154F-906B-1B8D6121F382}" type="pres">
      <dgm:prSet presAssocID="{AE4945DD-89BA-7042-A34E-1C4AE57BBEA9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6FBEE2B-0944-D744-9599-5B1757A4DF81}" type="presOf" srcId="{44662AF5-A650-6B4F-A920-8C343C198014}" destId="{00C50E72-655D-4549-AB18-64E152CC24D1}" srcOrd="0" destOrd="1" presId="urn:microsoft.com/office/officeart/2005/8/layout/vList2"/>
    <dgm:cxn modelId="{E3282D2E-D364-E147-B4FA-672399BA3C27}" srcId="{B4167B0F-9076-2044-9A40-2DBE4C229A30}" destId="{81CAD3D6-3249-414A-9109-20E4B32DC25A}" srcOrd="2" destOrd="0" parTransId="{14C5D763-5D6C-C341-9432-0FBD424B53B8}" sibTransId="{24026376-2006-8B45-AD2F-CF5832108711}"/>
    <dgm:cxn modelId="{AF61213F-A8FD-084D-8698-8B5DA2415100}" srcId="{B4167B0F-9076-2044-9A40-2DBE4C229A30}" destId="{D2B16EAC-6E4F-CC4A-91BB-801E841EF04B}" srcOrd="1" destOrd="0" parTransId="{E082362C-1E77-254F-8179-878EDF783709}" sibTransId="{837E44AA-A2D1-D843-8C79-6CAD3619BEA9}"/>
    <dgm:cxn modelId="{B1AE7442-A0D8-7341-8F74-470ADDBADF13}" type="presOf" srcId="{8BD71393-CD89-5D4A-8F30-5EEA50A571B6}" destId="{00C50E72-655D-4549-AB18-64E152CC24D1}" srcOrd="0" destOrd="0" presId="urn:microsoft.com/office/officeart/2005/8/layout/vList2"/>
    <dgm:cxn modelId="{994D9243-09BE-6A41-AD05-2E5E016DED42}" srcId="{D2B16EAC-6E4F-CC4A-91BB-801E841EF04B}" destId="{076DA80B-ECDB-A247-BABA-76ABC8B3AD5A}" srcOrd="0" destOrd="0" parTransId="{84A3DE68-B399-AD4A-9770-ABDF375E9025}" sibTransId="{0B5E5A39-DAB5-224C-8F86-BA9075C97AFC}"/>
    <dgm:cxn modelId="{D1C9B943-A917-3145-83E7-3D00781CB961}" type="presOf" srcId="{B4167B0F-9076-2044-9A40-2DBE4C229A30}" destId="{32FB7A07-7618-C145-9EA1-B654FBB6FCA4}" srcOrd="0" destOrd="0" presId="urn:microsoft.com/office/officeart/2005/8/layout/vList2"/>
    <dgm:cxn modelId="{01165347-C46D-DC4E-A36C-438CA596F7F6}" type="presOf" srcId="{076DA80B-ECDB-A247-BABA-76ABC8B3AD5A}" destId="{73B4409C-C988-D24A-BEAE-3409BEAFFAFB}" srcOrd="0" destOrd="0" presId="urn:microsoft.com/office/officeart/2005/8/layout/vList2"/>
    <dgm:cxn modelId="{89D34D4E-9A7C-6341-AD21-6110B6FBEDD7}" srcId="{81CAD3D6-3249-414A-9109-20E4B32DC25A}" destId="{44662AF5-A650-6B4F-A920-8C343C198014}" srcOrd="1" destOrd="0" parTransId="{53985CC1-B775-DD4C-86C8-9AA9629E39F2}" sibTransId="{F2157960-1631-A748-A069-5DDE06E0622D}"/>
    <dgm:cxn modelId="{B129F350-A19E-4940-8DA7-F744677789EC}" type="presOf" srcId="{09BAC27F-C943-5645-BB7F-E32A92573A42}" destId="{07FCA0D8-B845-9E44-8E51-8C8B3075B44B}" srcOrd="0" destOrd="0" presId="urn:microsoft.com/office/officeart/2005/8/layout/vList2"/>
    <dgm:cxn modelId="{9D882F65-9166-E74A-B35E-25A004BBC74A}" srcId="{81CAD3D6-3249-414A-9109-20E4B32DC25A}" destId="{8BD71393-CD89-5D4A-8F30-5EEA50A571B6}" srcOrd="0" destOrd="0" parTransId="{5DFA6466-2B13-734F-B550-CC261AE330BE}" sibTransId="{6B5F923C-CFA1-C144-A3AC-84221F887028}"/>
    <dgm:cxn modelId="{F3F34B71-667A-F046-83AE-67799D3C60E0}" type="presOf" srcId="{072C0604-47D5-A743-A359-F296B478561F}" destId="{73B4409C-C988-D24A-BEAE-3409BEAFFAFB}" srcOrd="0" destOrd="1" presId="urn:microsoft.com/office/officeart/2005/8/layout/vList2"/>
    <dgm:cxn modelId="{547EB477-8221-DB4F-B4A3-0145A18C7EE6}" srcId="{B4167B0F-9076-2044-9A40-2DBE4C229A30}" destId="{09BAC27F-C943-5645-BB7F-E32A92573A42}" srcOrd="0" destOrd="0" parTransId="{37839DE0-48C8-EC4F-B709-F5357BE3D519}" sibTransId="{62FDDC4D-2B6B-6542-9AAD-4803ADEC2804}"/>
    <dgm:cxn modelId="{6CEC4E7B-0CE2-284F-AA51-BDD83AB81344}" type="presOf" srcId="{72D8DC61-7D55-454E-9518-7789A7D50312}" destId="{781C755A-A703-154F-906B-1B8D6121F382}" srcOrd="0" destOrd="0" presId="urn:microsoft.com/office/officeart/2005/8/layout/vList2"/>
    <dgm:cxn modelId="{3F5FD493-2D87-0945-BEF9-031671F88919}" type="presOf" srcId="{AE4945DD-89BA-7042-A34E-1C4AE57BBEA9}" destId="{893FA928-D4D5-8845-B40A-B94AFB739E95}" srcOrd="0" destOrd="0" presId="urn:microsoft.com/office/officeart/2005/8/layout/vList2"/>
    <dgm:cxn modelId="{83B7BF96-1C45-954E-99CF-02F9B0FC6531}" type="presOf" srcId="{DA2E1619-393B-E34C-BF11-9B1F5D713893}" destId="{F5729AD9-40F2-2B4B-AEE3-6914F74F6CAD}" srcOrd="0" destOrd="0" presId="urn:microsoft.com/office/officeart/2005/8/layout/vList2"/>
    <dgm:cxn modelId="{906E7497-A90B-B64A-A6BE-0EFE459EBF14}" srcId="{09BAC27F-C943-5645-BB7F-E32A92573A42}" destId="{DA2E1619-393B-E34C-BF11-9B1F5D713893}" srcOrd="0" destOrd="0" parTransId="{A31A5A34-A480-E341-88EC-CDB71DB832D0}" sibTransId="{3D93F134-2241-BF4F-8499-31A8ECE186D2}"/>
    <dgm:cxn modelId="{98261798-4FBE-E341-9542-AC88727BE268}" type="presOf" srcId="{81CAD3D6-3249-414A-9109-20E4B32DC25A}" destId="{F7D8E1DD-78DC-3548-BD04-4941F990165F}" srcOrd="0" destOrd="0" presId="urn:microsoft.com/office/officeart/2005/8/layout/vList2"/>
    <dgm:cxn modelId="{347300AE-AB26-4D44-8D0E-8498FD455E03}" srcId="{AE4945DD-89BA-7042-A34E-1C4AE57BBEA9}" destId="{72D8DC61-7D55-454E-9518-7789A7D50312}" srcOrd="0" destOrd="0" parTransId="{23A331D6-4C19-3C45-84A3-8622C0AACCD8}" sibTransId="{8169A0B8-7B76-A442-A428-A4286AE4B9FE}"/>
    <dgm:cxn modelId="{396869BA-0AB0-D842-9A65-EDC8D4BED2CB}" srcId="{09BAC27F-C943-5645-BB7F-E32A92573A42}" destId="{ECE57CD1-8444-D146-8BE9-03540B158BA7}" srcOrd="1" destOrd="0" parTransId="{1DAA5061-B75E-404C-8ECD-AF9344DC1D84}" sibTransId="{DB1FB76D-824B-544D-806A-E068350FB3FE}"/>
    <dgm:cxn modelId="{6EFA70D8-391A-EA43-8FAB-BAF0B422C4B0}" type="presOf" srcId="{D2B16EAC-6E4F-CC4A-91BB-801E841EF04B}" destId="{1C29604D-4A38-9044-A79F-3CA2BF55F50B}" srcOrd="0" destOrd="0" presId="urn:microsoft.com/office/officeart/2005/8/layout/vList2"/>
    <dgm:cxn modelId="{CB0F99EC-B86A-224D-9A19-CC102AC9F0AC}" srcId="{D2B16EAC-6E4F-CC4A-91BB-801E841EF04B}" destId="{072C0604-47D5-A743-A359-F296B478561F}" srcOrd="1" destOrd="0" parTransId="{0867D615-60A7-AD45-B9E5-F5BD06E53973}" sibTransId="{A674E156-DAB7-2A41-8464-B9C2840DCD69}"/>
    <dgm:cxn modelId="{F36656F0-5FA8-FD45-B13C-323F4A4B248F}" srcId="{B4167B0F-9076-2044-9A40-2DBE4C229A30}" destId="{AE4945DD-89BA-7042-A34E-1C4AE57BBEA9}" srcOrd="3" destOrd="0" parTransId="{EE3BE80F-D604-1D4A-A38F-12F673226E3F}" sibTransId="{01737B70-5522-994E-99AB-D70E88694079}"/>
    <dgm:cxn modelId="{2DA629F6-77D5-AC4C-8091-F1F3674E3C23}" type="presOf" srcId="{ECE57CD1-8444-D146-8BE9-03540B158BA7}" destId="{F5729AD9-40F2-2B4B-AEE3-6914F74F6CAD}" srcOrd="0" destOrd="1" presId="urn:microsoft.com/office/officeart/2005/8/layout/vList2"/>
    <dgm:cxn modelId="{78EC00EC-A7DA-EB46-A8EC-82CB823FF7B5}" type="presParOf" srcId="{32FB7A07-7618-C145-9EA1-B654FBB6FCA4}" destId="{07FCA0D8-B845-9E44-8E51-8C8B3075B44B}" srcOrd="0" destOrd="0" presId="urn:microsoft.com/office/officeart/2005/8/layout/vList2"/>
    <dgm:cxn modelId="{A7E4AD7A-C888-E240-AF88-F7ADDA54BE89}" type="presParOf" srcId="{32FB7A07-7618-C145-9EA1-B654FBB6FCA4}" destId="{F5729AD9-40F2-2B4B-AEE3-6914F74F6CAD}" srcOrd="1" destOrd="0" presId="urn:microsoft.com/office/officeart/2005/8/layout/vList2"/>
    <dgm:cxn modelId="{ADAB1F7F-829F-114D-9C1E-DE5E5516F1A3}" type="presParOf" srcId="{32FB7A07-7618-C145-9EA1-B654FBB6FCA4}" destId="{1C29604D-4A38-9044-A79F-3CA2BF55F50B}" srcOrd="2" destOrd="0" presId="urn:microsoft.com/office/officeart/2005/8/layout/vList2"/>
    <dgm:cxn modelId="{F04CD0FD-9CB3-694B-AEE3-919B42EFCDD9}" type="presParOf" srcId="{32FB7A07-7618-C145-9EA1-B654FBB6FCA4}" destId="{73B4409C-C988-D24A-BEAE-3409BEAFFAFB}" srcOrd="3" destOrd="0" presId="urn:microsoft.com/office/officeart/2005/8/layout/vList2"/>
    <dgm:cxn modelId="{50982951-A7EE-9448-8A64-75F61B11EA21}" type="presParOf" srcId="{32FB7A07-7618-C145-9EA1-B654FBB6FCA4}" destId="{F7D8E1DD-78DC-3548-BD04-4941F990165F}" srcOrd="4" destOrd="0" presId="urn:microsoft.com/office/officeart/2005/8/layout/vList2"/>
    <dgm:cxn modelId="{17998EA2-7719-2640-982C-4CE18D4EAB7D}" type="presParOf" srcId="{32FB7A07-7618-C145-9EA1-B654FBB6FCA4}" destId="{00C50E72-655D-4549-AB18-64E152CC24D1}" srcOrd="5" destOrd="0" presId="urn:microsoft.com/office/officeart/2005/8/layout/vList2"/>
    <dgm:cxn modelId="{011C268E-F6E6-E142-8F75-5D274472D7DA}" type="presParOf" srcId="{32FB7A07-7618-C145-9EA1-B654FBB6FCA4}" destId="{893FA928-D4D5-8845-B40A-B94AFB739E95}" srcOrd="6" destOrd="0" presId="urn:microsoft.com/office/officeart/2005/8/layout/vList2"/>
    <dgm:cxn modelId="{220C0DF7-6A77-B24A-BFFF-55C7D21AC491}" type="presParOf" srcId="{32FB7A07-7618-C145-9EA1-B654FBB6FCA4}" destId="{781C755A-A703-154F-906B-1B8D6121F38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2BD577A-87FC-A64F-80E4-79C20D2D90C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2FCF04-C5B6-D24C-8DFF-B57C6803909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b="1"/>
            <a:t>Онл</a:t>
          </a:r>
          <a:r>
            <a:rPr lang="en-BG" b="1"/>
            <a:t>а</a:t>
          </a:r>
          <a:r>
            <a:rPr lang="bg-BG" b="1"/>
            <a:t>йн енциклопедии</a:t>
          </a:r>
          <a:endParaRPr lang="en-BG"/>
        </a:p>
      </dgm:t>
    </dgm:pt>
    <dgm:pt modelId="{065B1F3A-842D-754F-BFCB-974711C2B8A3}" type="parTrans" cxnId="{16C942E6-B3DC-7542-BA7C-4CA963DDE98A}">
      <dgm:prSet/>
      <dgm:spPr/>
      <dgm:t>
        <a:bodyPr/>
        <a:lstStyle/>
        <a:p>
          <a:endParaRPr lang="en-GB"/>
        </a:p>
      </dgm:t>
    </dgm:pt>
    <dgm:pt modelId="{081764AF-0B3F-3746-AD50-1261C04611FF}" type="sibTrans" cxnId="{16C942E6-B3DC-7542-BA7C-4CA963DDE98A}">
      <dgm:prSet/>
      <dgm:spPr/>
      <dgm:t>
        <a:bodyPr/>
        <a:lstStyle/>
        <a:p>
          <a:endParaRPr lang="en-GB"/>
        </a:p>
      </dgm:t>
    </dgm:pt>
    <dgm:pt modelId="{3F6DFF95-F1CC-624B-83AD-4D9FDB8D4C53}" type="pres">
      <dgm:prSet presAssocID="{B2BD577A-87FC-A64F-80E4-79C20D2D90C0}" presName="compositeShape" presStyleCnt="0">
        <dgm:presLayoutVars>
          <dgm:chMax val="7"/>
          <dgm:dir/>
          <dgm:resizeHandles val="exact"/>
        </dgm:presLayoutVars>
      </dgm:prSet>
      <dgm:spPr/>
    </dgm:pt>
    <dgm:pt modelId="{4BF93633-1ADB-E344-9E5A-BC47CDE4176C}" type="pres">
      <dgm:prSet presAssocID="{FB2FCF04-C5B6-D24C-8DFF-B57C68039093}" presName="circ1TxSh" presStyleLbl="vennNode1" presStyleIdx="0" presStyleCnt="1"/>
      <dgm:spPr/>
    </dgm:pt>
  </dgm:ptLst>
  <dgm:cxnLst>
    <dgm:cxn modelId="{E511A839-36F4-4748-8ED4-CA3295D8DED0}" type="presOf" srcId="{B2BD577A-87FC-A64F-80E4-79C20D2D90C0}" destId="{3F6DFF95-F1CC-624B-83AD-4D9FDB8D4C53}" srcOrd="0" destOrd="0" presId="urn:microsoft.com/office/officeart/2005/8/layout/venn1"/>
    <dgm:cxn modelId="{624714BB-F793-7646-968F-7EADDBCC41E6}" type="presOf" srcId="{FB2FCF04-C5B6-D24C-8DFF-B57C68039093}" destId="{4BF93633-1ADB-E344-9E5A-BC47CDE4176C}" srcOrd="0" destOrd="0" presId="urn:microsoft.com/office/officeart/2005/8/layout/venn1"/>
    <dgm:cxn modelId="{16C942E6-B3DC-7542-BA7C-4CA963DDE98A}" srcId="{B2BD577A-87FC-A64F-80E4-79C20D2D90C0}" destId="{FB2FCF04-C5B6-D24C-8DFF-B57C68039093}" srcOrd="0" destOrd="0" parTransId="{065B1F3A-842D-754F-BFCB-974711C2B8A3}" sibTransId="{081764AF-0B3F-3746-AD50-1261C04611FF}"/>
    <dgm:cxn modelId="{1D742840-4E21-7245-B805-99C80327D8BE}" type="presParOf" srcId="{3F6DFF95-F1CC-624B-83AD-4D9FDB8D4C53}" destId="{4BF93633-1ADB-E344-9E5A-BC47CDE4176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4167B0F-9076-2044-9A40-2DBE4C229A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3EFB47-C611-9940-ADE7-F0067120E70B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"Светът на енциклопедиите"</a:t>
          </a:r>
        </a:p>
      </dgm:t>
    </dgm:pt>
    <dgm:pt modelId="{3ABE4A0C-F127-644F-9383-53C097FB23BA}" type="parTrans" cxnId="{55E805A8-6586-9B48-AF6F-B5E40FAF1E61}">
      <dgm:prSet/>
      <dgm:spPr/>
      <dgm:t>
        <a:bodyPr/>
        <a:lstStyle/>
        <a:p>
          <a:endParaRPr lang="en-GB"/>
        </a:p>
      </dgm:t>
    </dgm:pt>
    <dgm:pt modelId="{93268375-2652-024F-982E-F1299D1E63A2}" type="sibTrans" cxnId="{55E805A8-6586-9B48-AF6F-B5E40FAF1E61}">
      <dgm:prSet/>
      <dgm:spPr/>
      <dgm:t>
        <a:bodyPr/>
        <a:lstStyle/>
        <a:p>
          <a:endParaRPr lang="en-GB"/>
        </a:p>
      </dgm:t>
    </dgm:pt>
    <dgm:pt modelId="{253E196A-D8E6-084F-BFC6-B7B1FEE98A47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Онлайн енциклопедични ресурси на руски за техника, изкуство, ботаника, природа и много други са налични на сайта "Светът на енциклопедиите", обособени в различни категории.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A169A-4EE8-D146-A12A-D3C0E737F0CD}" type="parTrans" cxnId="{ED0BDB9A-EAB8-0A43-BF85-404C8CF8F5EA}">
      <dgm:prSet/>
      <dgm:spPr/>
      <dgm:t>
        <a:bodyPr/>
        <a:lstStyle/>
        <a:p>
          <a:endParaRPr lang="en-GB"/>
        </a:p>
      </dgm:t>
    </dgm:pt>
    <dgm:pt modelId="{AFD82B42-8391-C649-B36F-384E5E919FFC}" type="sibTrans" cxnId="{ED0BDB9A-EAB8-0A43-BF85-404C8CF8F5EA}">
      <dgm:prSet/>
      <dgm:spPr/>
      <dgm:t>
        <a:bodyPr/>
        <a:lstStyle/>
        <a:p>
          <a:endParaRPr lang="en-GB"/>
        </a:p>
      </dgm:t>
    </dgm:pt>
    <dgm:pt modelId="{E56DDFD6-76AD-B948-A4CB-70B8B173E0FC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Адрес: </a:t>
          </a:r>
          <a:r>
            <a:rPr lang="en-US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encyclopedia.ru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https://old.bigenc.ru/</a:t>
          </a:r>
          <a:r>
            <a:rPr lang="en-US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https://bigenc.ru/</a:t>
          </a:r>
          <a:r>
            <a:rPr lang="en-US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9AA9C4-8A5E-574F-B75B-B27D8E313207}" type="parTrans" cxnId="{CB6DDF6A-1D79-B447-ACCD-968EFD770378}">
      <dgm:prSet/>
      <dgm:spPr/>
      <dgm:t>
        <a:bodyPr/>
        <a:lstStyle/>
        <a:p>
          <a:endParaRPr lang="en-GB"/>
        </a:p>
      </dgm:t>
    </dgm:pt>
    <dgm:pt modelId="{44AF2D92-2AC7-A44A-BF25-365B03E340CB}" type="sibTrans" cxnId="{CB6DDF6A-1D79-B447-ACCD-968EFD770378}">
      <dgm:prSet/>
      <dgm:spPr/>
      <dgm:t>
        <a:bodyPr/>
        <a:lstStyle/>
        <a:p>
          <a:endParaRPr lang="en-GB"/>
        </a:p>
      </dgm:t>
    </dgm:pt>
    <dgm:pt modelId="{0C3D2AC5-920B-DC4C-BA8C-745A176C94DD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Енциклопедия „Астронавтика“ </a:t>
          </a:r>
          <a:endParaRPr lang="en-GB" dirty="0"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662371AE-919C-0044-8CF9-164F81D86CC9}" type="parTrans" cxnId="{31C4D25C-480D-E940-8F1B-ECBC27DC19B7}">
      <dgm:prSet/>
      <dgm:spPr/>
      <dgm:t>
        <a:bodyPr/>
        <a:lstStyle/>
        <a:p>
          <a:endParaRPr lang="en-GB"/>
        </a:p>
      </dgm:t>
    </dgm:pt>
    <dgm:pt modelId="{9115C1BD-7DF6-7147-B233-58813E06A6A8}" type="sibTrans" cxnId="{31C4D25C-480D-E940-8F1B-ECBC27DC19B7}">
      <dgm:prSet/>
      <dgm:spPr/>
      <dgm:t>
        <a:bodyPr/>
        <a:lstStyle/>
        <a:p>
          <a:endParaRPr lang="en-GB"/>
        </a:p>
      </dgm:t>
    </dgm:pt>
    <dgm:pt modelId="{6ED81338-3E94-2D44-81EA-D14BC8480F49}">
      <dgm:prSet/>
      <dgm:spPr/>
      <dgm:t>
        <a:bodyPr/>
        <a:lstStyle/>
        <a:p>
          <a:r>
            <a:rPr lang="bg-BG" dirty="0">
              <a:latin typeface="Cambria" panose="02040503050406030204" pitchFamily="18" charset="0"/>
              <a:cs typeface="Times New Roman" panose="02020603050405020304" pitchFamily="18" charset="0"/>
            </a:rPr>
            <a:t>Адрес: </a:t>
          </a:r>
          <a:r>
            <a:rPr lang="bg-BG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http://astronautix.com/</a:t>
          </a:r>
          <a:r>
            <a:rPr lang="en-US" dirty="0">
              <a:latin typeface="Cambria" panose="02040503050406030204" pitchFamily="18" charset="0"/>
              <a:cs typeface="Times New Roman" panose="02020603050405020304" pitchFamily="18" charset="0"/>
            </a:rPr>
            <a:t> </a:t>
          </a:r>
          <a:endParaRPr lang="en-GB" dirty="0"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0DBF674B-72EB-CD43-8783-2E68F0F835FF}" type="parTrans" cxnId="{7B3F12AE-8B47-D64F-A871-C380A0CDEEF1}">
      <dgm:prSet/>
      <dgm:spPr/>
      <dgm:t>
        <a:bodyPr/>
        <a:lstStyle/>
        <a:p>
          <a:endParaRPr lang="en-GB"/>
        </a:p>
      </dgm:t>
    </dgm:pt>
    <dgm:pt modelId="{B9B6BAF6-69BD-FC42-A234-4338BC1F878F}" type="sibTrans" cxnId="{7B3F12AE-8B47-D64F-A871-C380A0CDEEF1}">
      <dgm:prSet/>
      <dgm:spPr/>
      <dgm:t>
        <a:bodyPr/>
        <a:lstStyle/>
        <a:p>
          <a:endParaRPr lang="en-GB"/>
        </a:p>
      </dgm:t>
    </dgm:pt>
    <dgm:pt modelId="{C6957F0C-4CFD-A24E-8DC0-FEF97DB9B99F}">
      <dgm:prSet/>
      <dgm:spPr/>
      <dgm:t>
        <a:bodyPr/>
        <a:lstStyle/>
        <a:p>
          <a:r>
            <a:rPr lang="bg-BG" dirty="0">
              <a:latin typeface="Cambria" panose="02040503050406030204" pitchFamily="18" charset="0"/>
              <a:cs typeface="Times New Roman" panose="02020603050405020304" pitchFamily="18" charset="0"/>
            </a:rPr>
            <a:t>е уебсайт, богат на информация за космонавтиката. Съдържа големи каталози на космически кораби, технологии, космонавти, полети, както и информация за повечето страни с </a:t>
          </a:r>
          <a:r>
            <a:rPr lang="bg-BG" dirty="0" err="1">
              <a:latin typeface="Cambria" panose="02040503050406030204" pitchFamily="18" charset="0"/>
              <a:cs typeface="Times New Roman" panose="02020603050405020304" pitchFamily="18" charset="0"/>
            </a:rPr>
            <a:t>ракетостроене</a:t>
          </a:r>
          <a:r>
            <a:rPr lang="bg-BG" dirty="0">
              <a:latin typeface="Cambria" panose="02040503050406030204" pitchFamily="18" charset="0"/>
              <a:cs typeface="Times New Roman" panose="02020603050405020304" pitchFamily="18" charset="0"/>
            </a:rPr>
            <a:t> с изследователска цел – от Робърт Годард до „Спейс Шатъл“ на НАСА и съветския „Буран“. </a:t>
          </a:r>
          <a:endParaRPr lang="en-GB" dirty="0"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D5F3ECB-6E96-EC46-AD8C-BE5BAC677268}" type="parTrans" cxnId="{07F61321-0857-794A-AB48-224838B41CC8}">
      <dgm:prSet/>
      <dgm:spPr/>
    </dgm:pt>
    <dgm:pt modelId="{FAC72BF5-0DC3-F647-A59E-918AFED5F89C}" type="sibTrans" cxnId="{07F61321-0857-794A-AB48-224838B41CC8}">
      <dgm:prSet/>
      <dgm:spPr/>
    </dgm:pt>
    <dgm:pt modelId="{32FB7A07-7618-C145-9EA1-B654FBB6FCA4}" type="pres">
      <dgm:prSet presAssocID="{B4167B0F-9076-2044-9A40-2DBE4C229A30}" presName="linear" presStyleCnt="0">
        <dgm:presLayoutVars>
          <dgm:animLvl val="lvl"/>
          <dgm:resizeHandles val="exact"/>
        </dgm:presLayoutVars>
      </dgm:prSet>
      <dgm:spPr/>
    </dgm:pt>
    <dgm:pt modelId="{29121FE9-B325-9645-AAEA-60EF88D46A8A}" type="pres">
      <dgm:prSet presAssocID="{073EFB47-C611-9940-ADE7-F0067120E7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3374E7-9835-5547-B00C-5595F541AE73}" type="pres">
      <dgm:prSet presAssocID="{073EFB47-C611-9940-ADE7-F0067120E70B}" presName="childText" presStyleLbl="revTx" presStyleIdx="0" presStyleCnt="2">
        <dgm:presLayoutVars>
          <dgm:bulletEnabled val="1"/>
        </dgm:presLayoutVars>
      </dgm:prSet>
      <dgm:spPr/>
    </dgm:pt>
    <dgm:pt modelId="{26CD073F-CC70-0D40-9884-02F2878246E9}" type="pres">
      <dgm:prSet presAssocID="{0C3D2AC5-920B-DC4C-BA8C-745A176C94D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C53395E-2FBF-D049-829B-B3F01883A07B}" type="pres">
      <dgm:prSet presAssocID="{0C3D2AC5-920B-DC4C-BA8C-745A176C94D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7F61321-0857-794A-AB48-224838B41CC8}" srcId="{0C3D2AC5-920B-DC4C-BA8C-745A176C94DD}" destId="{C6957F0C-4CFD-A24E-8DC0-FEF97DB9B99F}" srcOrd="0" destOrd="0" parTransId="{3D5F3ECB-6E96-EC46-AD8C-BE5BAC677268}" sibTransId="{FAC72BF5-0DC3-F647-A59E-918AFED5F89C}"/>
    <dgm:cxn modelId="{AA724D34-F15D-9B4B-9D51-36E50824BEF3}" type="presOf" srcId="{C6957F0C-4CFD-A24E-8DC0-FEF97DB9B99F}" destId="{8C53395E-2FBF-D049-829B-B3F01883A07B}" srcOrd="0" destOrd="0" presId="urn:microsoft.com/office/officeart/2005/8/layout/vList2"/>
    <dgm:cxn modelId="{D1C9B943-A917-3145-83E7-3D00781CB961}" type="presOf" srcId="{B4167B0F-9076-2044-9A40-2DBE4C229A30}" destId="{32FB7A07-7618-C145-9EA1-B654FBB6FCA4}" srcOrd="0" destOrd="0" presId="urn:microsoft.com/office/officeart/2005/8/layout/vList2"/>
    <dgm:cxn modelId="{31C4D25C-480D-E940-8F1B-ECBC27DC19B7}" srcId="{B4167B0F-9076-2044-9A40-2DBE4C229A30}" destId="{0C3D2AC5-920B-DC4C-BA8C-745A176C94DD}" srcOrd="1" destOrd="0" parTransId="{662371AE-919C-0044-8CF9-164F81D86CC9}" sibTransId="{9115C1BD-7DF6-7147-B233-58813E06A6A8}"/>
    <dgm:cxn modelId="{CB6DDF6A-1D79-B447-ACCD-968EFD770378}" srcId="{073EFB47-C611-9940-ADE7-F0067120E70B}" destId="{E56DDFD6-76AD-B948-A4CB-70B8B173E0FC}" srcOrd="1" destOrd="0" parTransId="{979AA9C4-8A5E-574F-B75B-B27D8E313207}" sibTransId="{44AF2D92-2AC7-A44A-BF25-365B03E340CB}"/>
    <dgm:cxn modelId="{736FC28E-48D1-1B46-BA81-144BD4554763}" type="presOf" srcId="{6ED81338-3E94-2D44-81EA-D14BC8480F49}" destId="{8C53395E-2FBF-D049-829B-B3F01883A07B}" srcOrd="0" destOrd="1" presId="urn:microsoft.com/office/officeart/2005/8/layout/vList2"/>
    <dgm:cxn modelId="{ED0BDB9A-EAB8-0A43-BF85-404C8CF8F5EA}" srcId="{073EFB47-C611-9940-ADE7-F0067120E70B}" destId="{253E196A-D8E6-084F-BFC6-B7B1FEE98A47}" srcOrd="0" destOrd="0" parTransId="{CCBA169A-4EE8-D146-A12A-D3C0E737F0CD}" sibTransId="{AFD82B42-8391-C649-B36F-384E5E919FFC}"/>
    <dgm:cxn modelId="{D5C5C2A7-CC2E-1645-89BE-E3C44D8AA9D4}" type="presOf" srcId="{073EFB47-C611-9940-ADE7-F0067120E70B}" destId="{29121FE9-B325-9645-AAEA-60EF88D46A8A}" srcOrd="0" destOrd="0" presId="urn:microsoft.com/office/officeart/2005/8/layout/vList2"/>
    <dgm:cxn modelId="{55E805A8-6586-9B48-AF6F-B5E40FAF1E61}" srcId="{B4167B0F-9076-2044-9A40-2DBE4C229A30}" destId="{073EFB47-C611-9940-ADE7-F0067120E70B}" srcOrd="0" destOrd="0" parTransId="{3ABE4A0C-F127-644F-9383-53C097FB23BA}" sibTransId="{93268375-2652-024F-982E-F1299D1E63A2}"/>
    <dgm:cxn modelId="{7B3F12AE-8B47-D64F-A871-C380A0CDEEF1}" srcId="{0C3D2AC5-920B-DC4C-BA8C-745A176C94DD}" destId="{6ED81338-3E94-2D44-81EA-D14BC8480F49}" srcOrd="1" destOrd="0" parTransId="{0DBF674B-72EB-CD43-8783-2E68F0F835FF}" sibTransId="{B9B6BAF6-69BD-FC42-A234-4338BC1F878F}"/>
    <dgm:cxn modelId="{42990AD5-40C5-314C-A55D-4F9410F803DA}" type="presOf" srcId="{0C3D2AC5-920B-DC4C-BA8C-745A176C94DD}" destId="{26CD073F-CC70-0D40-9884-02F2878246E9}" srcOrd="0" destOrd="0" presId="urn:microsoft.com/office/officeart/2005/8/layout/vList2"/>
    <dgm:cxn modelId="{51FBBFE9-0D89-A048-B06F-6E1627621992}" type="presOf" srcId="{253E196A-D8E6-084F-BFC6-B7B1FEE98A47}" destId="{D23374E7-9835-5547-B00C-5595F541AE73}" srcOrd="0" destOrd="0" presId="urn:microsoft.com/office/officeart/2005/8/layout/vList2"/>
    <dgm:cxn modelId="{DB09D1EC-BFC8-9942-8D06-F9F54C9A7BF3}" type="presOf" srcId="{E56DDFD6-76AD-B948-A4CB-70B8B173E0FC}" destId="{D23374E7-9835-5547-B00C-5595F541AE73}" srcOrd="0" destOrd="1" presId="urn:microsoft.com/office/officeart/2005/8/layout/vList2"/>
    <dgm:cxn modelId="{32A6EEAD-6B53-9C4B-85D6-D3DFE2B238E6}" type="presParOf" srcId="{32FB7A07-7618-C145-9EA1-B654FBB6FCA4}" destId="{29121FE9-B325-9645-AAEA-60EF88D46A8A}" srcOrd="0" destOrd="0" presId="urn:microsoft.com/office/officeart/2005/8/layout/vList2"/>
    <dgm:cxn modelId="{00326637-7F99-4142-810B-B72F1CD81D9B}" type="presParOf" srcId="{32FB7A07-7618-C145-9EA1-B654FBB6FCA4}" destId="{D23374E7-9835-5547-B00C-5595F541AE73}" srcOrd="1" destOrd="0" presId="urn:microsoft.com/office/officeart/2005/8/layout/vList2"/>
    <dgm:cxn modelId="{0E85F13A-F1BC-3542-BDDF-2E612CA1D2F5}" type="presParOf" srcId="{32FB7A07-7618-C145-9EA1-B654FBB6FCA4}" destId="{26CD073F-CC70-0D40-9884-02F2878246E9}" srcOrd="2" destOrd="0" presId="urn:microsoft.com/office/officeart/2005/8/layout/vList2"/>
    <dgm:cxn modelId="{2AB8D703-474F-4548-8B39-C0193FAB3F84}" type="presParOf" srcId="{32FB7A07-7618-C145-9EA1-B654FBB6FCA4}" destId="{8C53395E-2FBF-D049-829B-B3F01883A07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2BD577A-87FC-A64F-80E4-79C20D2D90C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2FCF04-C5B6-D24C-8DFF-B57C6803909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b="1"/>
            <a:t>Онл</a:t>
          </a:r>
          <a:r>
            <a:rPr lang="en-BG" b="1"/>
            <a:t>а</a:t>
          </a:r>
          <a:r>
            <a:rPr lang="bg-BG" b="1"/>
            <a:t>йн енциклопедии</a:t>
          </a:r>
          <a:endParaRPr lang="en-BG"/>
        </a:p>
      </dgm:t>
    </dgm:pt>
    <dgm:pt modelId="{065B1F3A-842D-754F-BFCB-974711C2B8A3}" type="parTrans" cxnId="{16C942E6-B3DC-7542-BA7C-4CA963DDE98A}">
      <dgm:prSet/>
      <dgm:spPr/>
      <dgm:t>
        <a:bodyPr/>
        <a:lstStyle/>
        <a:p>
          <a:endParaRPr lang="en-GB"/>
        </a:p>
      </dgm:t>
    </dgm:pt>
    <dgm:pt modelId="{081764AF-0B3F-3746-AD50-1261C04611FF}" type="sibTrans" cxnId="{16C942E6-B3DC-7542-BA7C-4CA963DDE98A}">
      <dgm:prSet/>
      <dgm:spPr/>
      <dgm:t>
        <a:bodyPr/>
        <a:lstStyle/>
        <a:p>
          <a:endParaRPr lang="en-GB"/>
        </a:p>
      </dgm:t>
    </dgm:pt>
    <dgm:pt modelId="{3F6DFF95-F1CC-624B-83AD-4D9FDB8D4C53}" type="pres">
      <dgm:prSet presAssocID="{B2BD577A-87FC-A64F-80E4-79C20D2D90C0}" presName="compositeShape" presStyleCnt="0">
        <dgm:presLayoutVars>
          <dgm:chMax val="7"/>
          <dgm:dir/>
          <dgm:resizeHandles val="exact"/>
        </dgm:presLayoutVars>
      </dgm:prSet>
      <dgm:spPr/>
    </dgm:pt>
    <dgm:pt modelId="{4BF93633-1ADB-E344-9E5A-BC47CDE4176C}" type="pres">
      <dgm:prSet presAssocID="{FB2FCF04-C5B6-D24C-8DFF-B57C68039093}" presName="circ1TxSh" presStyleLbl="vennNode1" presStyleIdx="0" presStyleCnt="1"/>
      <dgm:spPr/>
    </dgm:pt>
  </dgm:ptLst>
  <dgm:cxnLst>
    <dgm:cxn modelId="{E511A839-36F4-4748-8ED4-CA3295D8DED0}" type="presOf" srcId="{B2BD577A-87FC-A64F-80E4-79C20D2D90C0}" destId="{3F6DFF95-F1CC-624B-83AD-4D9FDB8D4C53}" srcOrd="0" destOrd="0" presId="urn:microsoft.com/office/officeart/2005/8/layout/venn1"/>
    <dgm:cxn modelId="{624714BB-F793-7646-968F-7EADDBCC41E6}" type="presOf" srcId="{FB2FCF04-C5B6-D24C-8DFF-B57C68039093}" destId="{4BF93633-1ADB-E344-9E5A-BC47CDE4176C}" srcOrd="0" destOrd="0" presId="urn:microsoft.com/office/officeart/2005/8/layout/venn1"/>
    <dgm:cxn modelId="{16C942E6-B3DC-7542-BA7C-4CA963DDE98A}" srcId="{B2BD577A-87FC-A64F-80E4-79C20D2D90C0}" destId="{FB2FCF04-C5B6-D24C-8DFF-B57C68039093}" srcOrd="0" destOrd="0" parTransId="{065B1F3A-842D-754F-BFCB-974711C2B8A3}" sibTransId="{081764AF-0B3F-3746-AD50-1261C04611FF}"/>
    <dgm:cxn modelId="{1D742840-4E21-7245-B805-99C80327D8BE}" type="presParOf" srcId="{3F6DFF95-F1CC-624B-83AD-4D9FDB8D4C53}" destId="{4BF93633-1ADB-E344-9E5A-BC47CDE4176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FA25E99-D02A-384B-AB4A-9296E0547B5D}" type="doc">
      <dgm:prSet loTypeId="urn:microsoft.com/office/officeart/2008/layout/VerticalCurvedList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CC259F4D-3F81-2D40-910F-A46165CB31E8}">
      <dgm:prSet/>
      <dgm:spPr/>
      <dgm:t>
        <a:bodyPr/>
        <a:lstStyle/>
        <a:p>
          <a:r>
            <a:rPr lang="bg-BG"/>
            <a:t>https://www.hermitagemuseum.org/wps/portal/hermitage/?lng=en</a:t>
          </a:r>
          <a:endParaRPr lang="en-BG"/>
        </a:p>
      </dgm:t>
    </dgm:pt>
    <dgm:pt modelId="{7C31E5A6-DE4F-2F49-A556-E2D693B540D8}" type="parTrans" cxnId="{1E29A150-531C-6440-BA8E-0E6862A7B26A}">
      <dgm:prSet/>
      <dgm:spPr/>
      <dgm:t>
        <a:bodyPr/>
        <a:lstStyle/>
        <a:p>
          <a:endParaRPr lang="en-GB"/>
        </a:p>
      </dgm:t>
    </dgm:pt>
    <dgm:pt modelId="{B046345C-5BD1-4F48-A557-466D0239D454}" type="sibTrans" cxnId="{1E29A150-531C-6440-BA8E-0E6862A7B26A}">
      <dgm:prSet/>
      <dgm:spPr/>
      <dgm:t>
        <a:bodyPr/>
        <a:lstStyle/>
        <a:p>
          <a:endParaRPr lang="en-GB"/>
        </a:p>
      </dgm:t>
    </dgm:pt>
    <dgm:pt modelId="{262AC687-7D54-4A4A-9E49-30A9399A68ED}">
      <dgm:prSet/>
      <dgm:spPr/>
      <dgm:t>
        <a:bodyPr/>
        <a:lstStyle/>
        <a:p>
          <a:r>
            <a:rPr lang="bg-BG"/>
            <a:t>https://www.louvre.fr/llv/commun/home_flash.jsp</a:t>
          </a:r>
          <a:endParaRPr lang="en-BG"/>
        </a:p>
      </dgm:t>
    </dgm:pt>
    <dgm:pt modelId="{0DB214D6-DCEB-F845-A741-806FB260DFE0}" type="parTrans" cxnId="{BC1C465D-0376-C74D-B482-B0C49F057427}">
      <dgm:prSet/>
      <dgm:spPr/>
      <dgm:t>
        <a:bodyPr/>
        <a:lstStyle/>
        <a:p>
          <a:endParaRPr lang="en-GB"/>
        </a:p>
      </dgm:t>
    </dgm:pt>
    <dgm:pt modelId="{96BF3076-E6A2-F64C-AEF1-AB22254418A8}" type="sibTrans" cxnId="{BC1C465D-0376-C74D-B482-B0C49F057427}">
      <dgm:prSet/>
      <dgm:spPr/>
      <dgm:t>
        <a:bodyPr/>
        <a:lstStyle/>
        <a:p>
          <a:endParaRPr lang="en-GB"/>
        </a:p>
      </dgm:t>
    </dgm:pt>
    <dgm:pt modelId="{BB1CEF77-D93F-214E-8C66-881E6D27D416}">
      <dgm:prSet/>
      <dgm:spPr/>
      <dgm:t>
        <a:bodyPr/>
        <a:lstStyle/>
        <a:p>
          <a:r>
            <a:rPr lang="bg-BG"/>
            <a:t>http://museoprado.mcu.es/home.html</a:t>
          </a:r>
          <a:endParaRPr lang="en-BG"/>
        </a:p>
      </dgm:t>
    </dgm:pt>
    <dgm:pt modelId="{0F840BE8-1420-524B-B4B9-22194E14165C}" type="parTrans" cxnId="{075AA286-E7D0-6F4E-B042-08A07CDFA45E}">
      <dgm:prSet/>
      <dgm:spPr/>
      <dgm:t>
        <a:bodyPr/>
        <a:lstStyle/>
        <a:p>
          <a:endParaRPr lang="en-GB"/>
        </a:p>
      </dgm:t>
    </dgm:pt>
    <dgm:pt modelId="{7D402B9C-1DC9-AF4A-92A9-0B8FE9A03CE1}" type="sibTrans" cxnId="{075AA286-E7D0-6F4E-B042-08A07CDFA45E}">
      <dgm:prSet/>
      <dgm:spPr/>
      <dgm:t>
        <a:bodyPr/>
        <a:lstStyle/>
        <a:p>
          <a:endParaRPr lang="en-GB"/>
        </a:p>
      </dgm:t>
    </dgm:pt>
    <dgm:pt modelId="{713956ED-0F36-C146-8376-F83FE3E88B39}">
      <dgm:prSet/>
      <dgm:spPr/>
      <dgm:t>
        <a:bodyPr/>
        <a:lstStyle/>
        <a:p>
          <a:r>
            <a:rPr lang="bg-BG"/>
            <a:t>https://historymuseum.org/</a:t>
          </a:r>
          <a:endParaRPr lang="en-BG"/>
        </a:p>
      </dgm:t>
    </dgm:pt>
    <dgm:pt modelId="{D0D20777-96EA-9D4F-B104-262DD2015D8A}" type="parTrans" cxnId="{43530395-44CB-8B4E-8096-F38196086E6F}">
      <dgm:prSet/>
      <dgm:spPr/>
      <dgm:t>
        <a:bodyPr/>
        <a:lstStyle/>
        <a:p>
          <a:endParaRPr lang="en-GB"/>
        </a:p>
      </dgm:t>
    </dgm:pt>
    <dgm:pt modelId="{66AA511B-35B5-B043-BEFF-2948FB6834CE}" type="sibTrans" cxnId="{43530395-44CB-8B4E-8096-F38196086E6F}">
      <dgm:prSet/>
      <dgm:spPr/>
      <dgm:t>
        <a:bodyPr/>
        <a:lstStyle/>
        <a:p>
          <a:endParaRPr lang="en-GB"/>
        </a:p>
      </dgm:t>
    </dgm:pt>
    <dgm:pt modelId="{553AC1F3-A4F2-9A4F-BD58-DB01B12D1DCB}">
      <dgm:prSet/>
      <dgm:spPr/>
      <dgm:t>
        <a:bodyPr/>
        <a:lstStyle/>
        <a:p>
          <a:r>
            <a:rPr lang="bg-BG"/>
            <a:t>https://www.planetarium-sm.org/</a:t>
          </a:r>
          <a:endParaRPr lang="en-BG"/>
        </a:p>
      </dgm:t>
    </dgm:pt>
    <dgm:pt modelId="{668119E7-34EA-8043-8D2D-47ECD74CD1CE}" type="parTrans" cxnId="{BC309FC1-5584-D848-8D5C-90640B4424E9}">
      <dgm:prSet/>
      <dgm:spPr/>
      <dgm:t>
        <a:bodyPr/>
        <a:lstStyle/>
        <a:p>
          <a:endParaRPr lang="en-GB"/>
        </a:p>
      </dgm:t>
    </dgm:pt>
    <dgm:pt modelId="{2B1F3DC2-BC99-1447-920F-41429F924335}" type="sibTrans" cxnId="{BC309FC1-5584-D848-8D5C-90640B4424E9}">
      <dgm:prSet/>
      <dgm:spPr/>
      <dgm:t>
        <a:bodyPr/>
        <a:lstStyle/>
        <a:p>
          <a:endParaRPr lang="en-GB"/>
        </a:p>
      </dgm:t>
    </dgm:pt>
    <dgm:pt modelId="{98355A20-61E2-AC42-B4E9-A30A5CD33FD1}">
      <dgm:prSet/>
      <dgm:spPr/>
      <dgm:t>
        <a:bodyPr/>
        <a:lstStyle/>
        <a:p>
          <a:r>
            <a:rPr lang="en-US"/>
            <a:t>https://www.metmuseum.org/</a:t>
          </a:r>
          <a:endParaRPr lang="en-BG"/>
        </a:p>
      </dgm:t>
    </dgm:pt>
    <dgm:pt modelId="{CD3DE67B-C897-9B47-A0A5-D077785F8495}" type="parTrans" cxnId="{6E101859-BB25-CC43-A397-295AC3A384B1}">
      <dgm:prSet/>
      <dgm:spPr/>
      <dgm:t>
        <a:bodyPr/>
        <a:lstStyle/>
        <a:p>
          <a:endParaRPr lang="en-GB"/>
        </a:p>
      </dgm:t>
    </dgm:pt>
    <dgm:pt modelId="{659F2541-B434-3648-85DE-CF70F26443FF}" type="sibTrans" cxnId="{6E101859-BB25-CC43-A397-295AC3A384B1}">
      <dgm:prSet/>
      <dgm:spPr/>
      <dgm:t>
        <a:bodyPr/>
        <a:lstStyle/>
        <a:p>
          <a:endParaRPr lang="en-GB"/>
        </a:p>
      </dgm:t>
    </dgm:pt>
    <dgm:pt modelId="{264BC538-4399-A949-9A38-78469CEDC00B}">
      <dgm:prSet/>
      <dgm:spPr/>
      <dgm:t>
        <a:bodyPr/>
        <a:lstStyle/>
        <a:p>
          <a:r>
            <a:rPr lang="en-US"/>
            <a:t>https://britishmuseum.withgoogle.com/</a:t>
          </a:r>
          <a:endParaRPr lang="en-BG"/>
        </a:p>
      </dgm:t>
    </dgm:pt>
    <dgm:pt modelId="{BA0AC826-3BFE-2747-A3A9-36E5B88E165A}" type="parTrans" cxnId="{D8C791AD-D525-F44E-985D-83CE7BCE2C45}">
      <dgm:prSet/>
      <dgm:spPr/>
      <dgm:t>
        <a:bodyPr/>
        <a:lstStyle/>
        <a:p>
          <a:endParaRPr lang="en-GB"/>
        </a:p>
      </dgm:t>
    </dgm:pt>
    <dgm:pt modelId="{20671D38-D254-E647-BD21-870134999987}" type="sibTrans" cxnId="{D8C791AD-D525-F44E-985D-83CE7BCE2C45}">
      <dgm:prSet/>
      <dgm:spPr/>
      <dgm:t>
        <a:bodyPr/>
        <a:lstStyle/>
        <a:p>
          <a:endParaRPr lang="en-GB"/>
        </a:p>
      </dgm:t>
    </dgm:pt>
    <dgm:pt modelId="{D1B44A5E-2E1B-1043-9F77-67FBEA16B3F7}" type="pres">
      <dgm:prSet presAssocID="{8FA25E99-D02A-384B-AB4A-9296E0547B5D}" presName="Name0" presStyleCnt="0">
        <dgm:presLayoutVars>
          <dgm:chMax val="7"/>
          <dgm:chPref val="7"/>
          <dgm:dir/>
        </dgm:presLayoutVars>
      </dgm:prSet>
      <dgm:spPr/>
    </dgm:pt>
    <dgm:pt modelId="{128328AA-E4BD-1D45-A87B-D4ED14D65829}" type="pres">
      <dgm:prSet presAssocID="{8FA25E99-D02A-384B-AB4A-9296E0547B5D}" presName="Name1" presStyleCnt="0"/>
      <dgm:spPr/>
    </dgm:pt>
    <dgm:pt modelId="{4A9AEC8A-1370-304F-85C1-CBACE8AD7CA0}" type="pres">
      <dgm:prSet presAssocID="{8FA25E99-D02A-384B-AB4A-9296E0547B5D}" presName="cycle" presStyleCnt="0"/>
      <dgm:spPr/>
    </dgm:pt>
    <dgm:pt modelId="{81BCB6B7-D978-774F-A7F3-BAD4BF3F5E48}" type="pres">
      <dgm:prSet presAssocID="{8FA25E99-D02A-384B-AB4A-9296E0547B5D}" presName="srcNode" presStyleLbl="node1" presStyleIdx="0" presStyleCnt="7"/>
      <dgm:spPr/>
    </dgm:pt>
    <dgm:pt modelId="{F882F7F7-4633-5447-9D22-D5B83CC493BD}" type="pres">
      <dgm:prSet presAssocID="{8FA25E99-D02A-384B-AB4A-9296E0547B5D}" presName="conn" presStyleLbl="parChTrans1D2" presStyleIdx="0" presStyleCnt="1"/>
      <dgm:spPr/>
    </dgm:pt>
    <dgm:pt modelId="{C3E60B9C-881E-3047-94B6-7C2F105E4CEF}" type="pres">
      <dgm:prSet presAssocID="{8FA25E99-D02A-384B-AB4A-9296E0547B5D}" presName="extraNode" presStyleLbl="node1" presStyleIdx="0" presStyleCnt="7"/>
      <dgm:spPr/>
    </dgm:pt>
    <dgm:pt modelId="{E10E31C4-7D63-2242-9CB8-4124E025201B}" type="pres">
      <dgm:prSet presAssocID="{8FA25E99-D02A-384B-AB4A-9296E0547B5D}" presName="dstNode" presStyleLbl="node1" presStyleIdx="0" presStyleCnt="7"/>
      <dgm:spPr/>
    </dgm:pt>
    <dgm:pt modelId="{938B8CE0-598B-2048-8E36-BF7BB02FC958}" type="pres">
      <dgm:prSet presAssocID="{CC259F4D-3F81-2D40-910F-A46165CB31E8}" presName="text_1" presStyleLbl="node1" presStyleIdx="0" presStyleCnt="7">
        <dgm:presLayoutVars>
          <dgm:bulletEnabled val="1"/>
        </dgm:presLayoutVars>
      </dgm:prSet>
      <dgm:spPr/>
    </dgm:pt>
    <dgm:pt modelId="{00AFC0B8-FD34-D844-B7A8-D478A24AF3AF}" type="pres">
      <dgm:prSet presAssocID="{CC259F4D-3F81-2D40-910F-A46165CB31E8}" presName="accent_1" presStyleCnt="0"/>
      <dgm:spPr/>
    </dgm:pt>
    <dgm:pt modelId="{71DDF008-D47D-5F48-846A-C290D71B59BC}" type="pres">
      <dgm:prSet presAssocID="{CC259F4D-3F81-2D40-910F-A46165CB31E8}" presName="accentRepeatNode" presStyleLbl="solidFgAcc1" presStyleIdx="0" presStyleCnt="7"/>
      <dgm:spPr/>
    </dgm:pt>
    <dgm:pt modelId="{5F0AA20F-6569-904F-9292-78C95CE96DA1}" type="pres">
      <dgm:prSet presAssocID="{262AC687-7D54-4A4A-9E49-30A9399A68ED}" presName="text_2" presStyleLbl="node1" presStyleIdx="1" presStyleCnt="7">
        <dgm:presLayoutVars>
          <dgm:bulletEnabled val="1"/>
        </dgm:presLayoutVars>
      </dgm:prSet>
      <dgm:spPr/>
    </dgm:pt>
    <dgm:pt modelId="{D805078E-2207-FF45-B6D8-E9467FD6BF3D}" type="pres">
      <dgm:prSet presAssocID="{262AC687-7D54-4A4A-9E49-30A9399A68ED}" presName="accent_2" presStyleCnt="0"/>
      <dgm:spPr/>
    </dgm:pt>
    <dgm:pt modelId="{BF0C3335-89C8-354A-8C6B-C58F0130927C}" type="pres">
      <dgm:prSet presAssocID="{262AC687-7D54-4A4A-9E49-30A9399A68ED}" presName="accentRepeatNode" presStyleLbl="solidFgAcc1" presStyleIdx="1" presStyleCnt="7"/>
      <dgm:spPr/>
    </dgm:pt>
    <dgm:pt modelId="{8F38C7A6-6835-AF4F-8325-7AE6EEFB2F3B}" type="pres">
      <dgm:prSet presAssocID="{BB1CEF77-D93F-214E-8C66-881E6D27D416}" presName="text_3" presStyleLbl="node1" presStyleIdx="2" presStyleCnt="7">
        <dgm:presLayoutVars>
          <dgm:bulletEnabled val="1"/>
        </dgm:presLayoutVars>
      </dgm:prSet>
      <dgm:spPr/>
    </dgm:pt>
    <dgm:pt modelId="{A7019370-41B9-2D4E-93FA-07B862E8E8AC}" type="pres">
      <dgm:prSet presAssocID="{BB1CEF77-D93F-214E-8C66-881E6D27D416}" presName="accent_3" presStyleCnt="0"/>
      <dgm:spPr/>
    </dgm:pt>
    <dgm:pt modelId="{AD5E80C4-BC6D-C648-AD6A-469AA4E1E2F3}" type="pres">
      <dgm:prSet presAssocID="{BB1CEF77-D93F-214E-8C66-881E6D27D416}" presName="accentRepeatNode" presStyleLbl="solidFgAcc1" presStyleIdx="2" presStyleCnt="7"/>
      <dgm:spPr/>
    </dgm:pt>
    <dgm:pt modelId="{924293F7-CAD9-AF45-BFD1-5F77B591482E}" type="pres">
      <dgm:prSet presAssocID="{713956ED-0F36-C146-8376-F83FE3E88B39}" presName="text_4" presStyleLbl="node1" presStyleIdx="3" presStyleCnt="7">
        <dgm:presLayoutVars>
          <dgm:bulletEnabled val="1"/>
        </dgm:presLayoutVars>
      </dgm:prSet>
      <dgm:spPr/>
    </dgm:pt>
    <dgm:pt modelId="{1B7D77A9-A59C-B544-8545-1C9D144D282A}" type="pres">
      <dgm:prSet presAssocID="{713956ED-0F36-C146-8376-F83FE3E88B39}" presName="accent_4" presStyleCnt="0"/>
      <dgm:spPr/>
    </dgm:pt>
    <dgm:pt modelId="{E5FFE34C-3DC7-2D4D-9593-108F7A7F4AEA}" type="pres">
      <dgm:prSet presAssocID="{713956ED-0F36-C146-8376-F83FE3E88B39}" presName="accentRepeatNode" presStyleLbl="solidFgAcc1" presStyleIdx="3" presStyleCnt="7"/>
      <dgm:spPr/>
    </dgm:pt>
    <dgm:pt modelId="{4554736E-6993-C44D-BFC4-B5218A46FB71}" type="pres">
      <dgm:prSet presAssocID="{553AC1F3-A4F2-9A4F-BD58-DB01B12D1DCB}" presName="text_5" presStyleLbl="node1" presStyleIdx="4" presStyleCnt="7">
        <dgm:presLayoutVars>
          <dgm:bulletEnabled val="1"/>
        </dgm:presLayoutVars>
      </dgm:prSet>
      <dgm:spPr/>
    </dgm:pt>
    <dgm:pt modelId="{29747B82-B85B-0745-B65F-938F9B0D5BEB}" type="pres">
      <dgm:prSet presAssocID="{553AC1F3-A4F2-9A4F-BD58-DB01B12D1DCB}" presName="accent_5" presStyleCnt="0"/>
      <dgm:spPr/>
    </dgm:pt>
    <dgm:pt modelId="{76D9D4D2-8879-C942-9F89-F66DA5A49526}" type="pres">
      <dgm:prSet presAssocID="{553AC1F3-A4F2-9A4F-BD58-DB01B12D1DCB}" presName="accentRepeatNode" presStyleLbl="solidFgAcc1" presStyleIdx="4" presStyleCnt="7"/>
      <dgm:spPr/>
    </dgm:pt>
    <dgm:pt modelId="{8D5AF02B-3018-C945-8D5F-99E0D69D6B8A}" type="pres">
      <dgm:prSet presAssocID="{98355A20-61E2-AC42-B4E9-A30A5CD33FD1}" presName="text_6" presStyleLbl="node1" presStyleIdx="5" presStyleCnt="7">
        <dgm:presLayoutVars>
          <dgm:bulletEnabled val="1"/>
        </dgm:presLayoutVars>
      </dgm:prSet>
      <dgm:spPr/>
    </dgm:pt>
    <dgm:pt modelId="{16699A16-B2CA-0D46-A3C5-D2345A193223}" type="pres">
      <dgm:prSet presAssocID="{98355A20-61E2-AC42-B4E9-A30A5CD33FD1}" presName="accent_6" presStyleCnt="0"/>
      <dgm:spPr/>
    </dgm:pt>
    <dgm:pt modelId="{70C43FBF-7F95-7E4C-968D-3C841B073E63}" type="pres">
      <dgm:prSet presAssocID="{98355A20-61E2-AC42-B4E9-A30A5CD33FD1}" presName="accentRepeatNode" presStyleLbl="solidFgAcc1" presStyleIdx="5" presStyleCnt="7"/>
      <dgm:spPr/>
    </dgm:pt>
    <dgm:pt modelId="{26D6917D-DB59-A246-898E-05FB27124C92}" type="pres">
      <dgm:prSet presAssocID="{264BC538-4399-A949-9A38-78469CEDC00B}" presName="text_7" presStyleLbl="node1" presStyleIdx="6" presStyleCnt="7">
        <dgm:presLayoutVars>
          <dgm:bulletEnabled val="1"/>
        </dgm:presLayoutVars>
      </dgm:prSet>
      <dgm:spPr/>
    </dgm:pt>
    <dgm:pt modelId="{53E3EFB4-B723-5E48-8BA9-B9AE65C695BA}" type="pres">
      <dgm:prSet presAssocID="{264BC538-4399-A949-9A38-78469CEDC00B}" presName="accent_7" presStyleCnt="0"/>
      <dgm:spPr/>
    </dgm:pt>
    <dgm:pt modelId="{9D7F63A2-2522-E440-BDDA-B778CA4828E6}" type="pres">
      <dgm:prSet presAssocID="{264BC538-4399-A949-9A38-78469CEDC00B}" presName="accentRepeatNode" presStyleLbl="solidFgAcc1" presStyleIdx="6" presStyleCnt="7"/>
      <dgm:spPr/>
    </dgm:pt>
  </dgm:ptLst>
  <dgm:cxnLst>
    <dgm:cxn modelId="{4723932E-9839-6345-821A-1CDA784A419F}" type="presOf" srcId="{262AC687-7D54-4A4A-9E49-30A9399A68ED}" destId="{5F0AA20F-6569-904F-9292-78C95CE96DA1}" srcOrd="0" destOrd="0" presId="urn:microsoft.com/office/officeart/2008/layout/VerticalCurvedList"/>
    <dgm:cxn modelId="{0CAA7836-58E4-BD4C-9B60-9E69AF9E9371}" type="presOf" srcId="{713956ED-0F36-C146-8376-F83FE3E88B39}" destId="{924293F7-CAD9-AF45-BFD1-5F77B591482E}" srcOrd="0" destOrd="0" presId="urn:microsoft.com/office/officeart/2008/layout/VerticalCurvedList"/>
    <dgm:cxn modelId="{A0AD7B43-7F38-B643-9BAE-CFEE8D141E8D}" type="presOf" srcId="{553AC1F3-A4F2-9A4F-BD58-DB01B12D1DCB}" destId="{4554736E-6993-C44D-BFC4-B5218A46FB71}" srcOrd="0" destOrd="0" presId="urn:microsoft.com/office/officeart/2008/layout/VerticalCurvedList"/>
    <dgm:cxn modelId="{1E29A150-531C-6440-BA8E-0E6862A7B26A}" srcId="{8FA25E99-D02A-384B-AB4A-9296E0547B5D}" destId="{CC259F4D-3F81-2D40-910F-A46165CB31E8}" srcOrd="0" destOrd="0" parTransId="{7C31E5A6-DE4F-2F49-A556-E2D693B540D8}" sibTransId="{B046345C-5BD1-4F48-A557-466D0239D454}"/>
    <dgm:cxn modelId="{6E101859-BB25-CC43-A397-295AC3A384B1}" srcId="{8FA25E99-D02A-384B-AB4A-9296E0547B5D}" destId="{98355A20-61E2-AC42-B4E9-A30A5CD33FD1}" srcOrd="5" destOrd="0" parTransId="{CD3DE67B-C897-9B47-A0A5-D077785F8495}" sibTransId="{659F2541-B434-3648-85DE-CF70F26443FF}"/>
    <dgm:cxn modelId="{BC1C465D-0376-C74D-B482-B0C49F057427}" srcId="{8FA25E99-D02A-384B-AB4A-9296E0547B5D}" destId="{262AC687-7D54-4A4A-9E49-30A9399A68ED}" srcOrd="1" destOrd="0" parTransId="{0DB214D6-DCEB-F845-A741-806FB260DFE0}" sibTransId="{96BF3076-E6A2-F64C-AEF1-AB22254418A8}"/>
    <dgm:cxn modelId="{0854E269-E909-EC4F-BAAD-D030E73FD157}" type="presOf" srcId="{8FA25E99-D02A-384B-AB4A-9296E0547B5D}" destId="{D1B44A5E-2E1B-1043-9F77-67FBEA16B3F7}" srcOrd="0" destOrd="0" presId="urn:microsoft.com/office/officeart/2008/layout/VerticalCurvedList"/>
    <dgm:cxn modelId="{7C53CE76-3E07-EA4F-ACA7-D9B18F4583F3}" type="presOf" srcId="{98355A20-61E2-AC42-B4E9-A30A5CD33FD1}" destId="{8D5AF02B-3018-C945-8D5F-99E0D69D6B8A}" srcOrd="0" destOrd="0" presId="urn:microsoft.com/office/officeart/2008/layout/VerticalCurvedList"/>
    <dgm:cxn modelId="{D7F0D67A-D480-FB4D-84DE-B1E639DFF164}" type="presOf" srcId="{264BC538-4399-A949-9A38-78469CEDC00B}" destId="{26D6917D-DB59-A246-898E-05FB27124C92}" srcOrd="0" destOrd="0" presId="urn:microsoft.com/office/officeart/2008/layout/VerticalCurvedList"/>
    <dgm:cxn modelId="{075AA286-E7D0-6F4E-B042-08A07CDFA45E}" srcId="{8FA25E99-D02A-384B-AB4A-9296E0547B5D}" destId="{BB1CEF77-D93F-214E-8C66-881E6D27D416}" srcOrd="2" destOrd="0" parTransId="{0F840BE8-1420-524B-B4B9-22194E14165C}" sibTransId="{7D402B9C-1DC9-AF4A-92A9-0B8FE9A03CE1}"/>
    <dgm:cxn modelId="{43530395-44CB-8B4E-8096-F38196086E6F}" srcId="{8FA25E99-D02A-384B-AB4A-9296E0547B5D}" destId="{713956ED-0F36-C146-8376-F83FE3E88B39}" srcOrd="3" destOrd="0" parTransId="{D0D20777-96EA-9D4F-B104-262DD2015D8A}" sibTransId="{66AA511B-35B5-B043-BEFF-2948FB6834CE}"/>
    <dgm:cxn modelId="{D8C791AD-D525-F44E-985D-83CE7BCE2C45}" srcId="{8FA25E99-D02A-384B-AB4A-9296E0547B5D}" destId="{264BC538-4399-A949-9A38-78469CEDC00B}" srcOrd="6" destOrd="0" parTransId="{BA0AC826-3BFE-2747-A3A9-36E5B88E165A}" sibTransId="{20671D38-D254-E647-BD21-870134999987}"/>
    <dgm:cxn modelId="{BC309FC1-5584-D848-8D5C-90640B4424E9}" srcId="{8FA25E99-D02A-384B-AB4A-9296E0547B5D}" destId="{553AC1F3-A4F2-9A4F-BD58-DB01B12D1DCB}" srcOrd="4" destOrd="0" parTransId="{668119E7-34EA-8043-8D2D-47ECD74CD1CE}" sibTransId="{2B1F3DC2-BC99-1447-920F-41429F924335}"/>
    <dgm:cxn modelId="{78579EE7-BF9C-F84B-8561-1BD58098ACB7}" type="presOf" srcId="{BB1CEF77-D93F-214E-8C66-881E6D27D416}" destId="{8F38C7A6-6835-AF4F-8325-7AE6EEFB2F3B}" srcOrd="0" destOrd="0" presId="urn:microsoft.com/office/officeart/2008/layout/VerticalCurvedList"/>
    <dgm:cxn modelId="{EBB50AEF-9752-7240-A3B9-93C364296BE3}" type="presOf" srcId="{B046345C-5BD1-4F48-A557-466D0239D454}" destId="{F882F7F7-4633-5447-9D22-D5B83CC493BD}" srcOrd="0" destOrd="0" presId="urn:microsoft.com/office/officeart/2008/layout/VerticalCurvedList"/>
    <dgm:cxn modelId="{ADB9C6F4-50D4-5149-A545-73CE2292B29B}" type="presOf" srcId="{CC259F4D-3F81-2D40-910F-A46165CB31E8}" destId="{938B8CE0-598B-2048-8E36-BF7BB02FC958}" srcOrd="0" destOrd="0" presId="urn:microsoft.com/office/officeart/2008/layout/VerticalCurvedList"/>
    <dgm:cxn modelId="{32B5D802-FC05-F74A-9FB4-13896B201F89}" type="presParOf" srcId="{D1B44A5E-2E1B-1043-9F77-67FBEA16B3F7}" destId="{128328AA-E4BD-1D45-A87B-D4ED14D65829}" srcOrd="0" destOrd="0" presId="urn:microsoft.com/office/officeart/2008/layout/VerticalCurvedList"/>
    <dgm:cxn modelId="{F7829253-E914-0444-B0F2-56E3485CAD19}" type="presParOf" srcId="{128328AA-E4BD-1D45-A87B-D4ED14D65829}" destId="{4A9AEC8A-1370-304F-85C1-CBACE8AD7CA0}" srcOrd="0" destOrd="0" presId="urn:microsoft.com/office/officeart/2008/layout/VerticalCurvedList"/>
    <dgm:cxn modelId="{A4ADD07C-6C29-0F42-B50F-1C661843CAE4}" type="presParOf" srcId="{4A9AEC8A-1370-304F-85C1-CBACE8AD7CA0}" destId="{81BCB6B7-D978-774F-A7F3-BAD4BF3F5E48}" srcOrd="0" destOrd="0" presId="urn:microsoft.com/office/officeart/2008/layout/VerticalCurvedList"/>
    <dgm:cxn modelId="{18A92FC1-B8AE-3542-8E62-6960F4C6E07F}" type="presParOf" srcId="{4A9AEC8A-1370-304F-85C1-CBACE8AD7CA0}" destId="{F882F7F7-4633-5447-9D22-D5B83CC493BD}" srcOrd="1" destOrd="0" presId="urn:microsoft.com/office/officeart/2008/layout/VerticalCurvedList"/>
    <dgm:cxn modelId="{66BC23BC-353D-6048-8B00-84CCD24B9900}" type="presParOf" srcId="{4A9AEC8A-1370-304F-85C1-CBACE8AD7CA0}" destId="{C3E60B9C-881E-3047-94B6-7C2F105E4CEF}" srcOrd="2" destOrd="0" presId="urn:microsoft.com/office/officeart/2008/layout/VerticalCurvedList"/>
    <dgm:cxn modelId="{6CFE7B4E-724C-CC4F-8036-C87A3E070ACC}" type="presParOf" srcId="{4A9AEC8A-1370-304F-85C1-CBACE8AD7CA0}" destId="{E10E31C4-7D63-2242-9CB8-4124E025201B}" srcOrd="3" destOrd="0" presId="urn:microsoft.com/office/officeart/2008/layout/VerticalCurvedList"/>
    <dgm:cxn modelId="{7BCAFC69-943C-0245-A473-6224AC47C4DA}" type="presParOf" srcId="{128328AA-E4BD-1D45-A87B-D4ED14D65829}" destId="{938B8CE0-598B-2048-8E36-BF7BB02FC958}" srcOrd="1" destOrd="0" presId="urn:microsoft.com/office/officeart/2008/layout/VerticalCurvedList"/>
    <dgm:cxn modelId="{2E3E0E9C-0325-AE4B-9A66-C200EF8E5828}" type="presParOf" srcId="{128328AA-E4BD-1D45-A87B-D4ED14D65829}" destId="{00AFC0B8-FD34-D844-B7A8-D478A24AF3AF}" srcOrd="2" destOrd="0" presId="urn:microsoft.com/office/officeart/2008/layout/VerticalCurvedList"/>
    <dgm:cxn modelId="{AA0826C0-0EF2-1148-875F-8B8376978710}" type="presParOf" srcId="{00AFC0B8-FD34-D844-B7A8-D478A24AF3AF}" destId="{71DDF008-D47D-5F48-846A-C290D71B59BC}" srcOrd="0" destOrd="0" presId="urn:microsoft.com/office/officeart/2008/layout/VerticalCurvedList"/>
    <dgm:cxn modelId="{583B4FBF-DFAF-FA43-B27A-6F342E59AB98}" type="presParOf" srcId="{128328AA-E4BD-1D45-A87B-D4ED14D65829}" destId="{5F0AA20F-6569-904F-9292-78C95CE96DA1}" srcOrd="3" destOrd="0" presId="urn:microsoft.com/office/officeart/2008/layout/VerticalCurvedList"/>
    <dgm:cxn modelId="{624648AE-87AA-D844-A5CE-0068B607166C}" type="presParOf" srcId="{128328AA-E4BD-1D45-A87B-D4ED14D65829}" destId="{D805078E-2207-FF45-B6D8-E9467FD6BF3D}" srcOrd="4" destOrd="0" presId="urn:microsoft.com/office/officeart/2008/layout/VerticalCurvedList"/>
    <dgm:cxn modelId="{39F727AB-1F51-A940-A55B-2DCE191F226F}" type="presParOf" srcId="{D805078E-2207-FF45-B6D8-E9467FD6BF3D}" destId="{BF0C3335-89C8-354A-8C6B-C58F0130927C}" srcOrd="0" destOrd="0" presId="urn:microsoft.com/office/officeart/2008/layout/VerticalCurvedList"/>
    <dgm:cxn modelId="{D4A4D544-033C-4A4C-8E1A-CBD69E2337EC}" type="presParOf" srcId="{128328AA-E4BD-1D45-A87B-D4ED14D65829}" destId="{8F38C7A6-6835-AF4F-8325-7AE6EEFB2F3B}" srcOrd="5" destOrd="0" presId="urn:microsoft.com/office/officeart/2008/layout/VerticalCurvedList"/>
    <dgm:cxn modelId="{F2BF3F10-2356-7241-A31F-3CABC02FACE3}" type="presParOf" srcId="{128328AA-E4BD-1D45-A87B-D4ED14D65829}" destId="{A7019370-41B9-2D4E-93FA-07B862E8E8AC}" srcOrd="6" destOrd="0" presId="urn:microsoft.com/office/officeart/2008/layout/VerticalCurvedList"/>
    <dgm:cxn modelId="{541F7CA4-2122-FE44-B479-222D2F47C54F}" type="presParOf" srcId="{A7019370-41B9-2D4E-93FA-07B862E8E8AC}" destId="{AD5E80C4-BC6D-C648-AD6A-469AA4E1E2F3}" srcOrd="0" destOrd="0" presId="urn:microsoft.com/office/officeart/2008/layout/VerticalCurvedList"/>
    <dgm:cxn modelId="{2A311C43-BB46-A143-8DFF-10B8FCAD700E}" type="presParOf" srcId="{128328AA-E4BD-1D45-A87B-D4ED14D65829}" destId="{924293F7-CAD9-AF45-BFD1-5F77B591482E}" srcOrd="7" destOrd="0" presId="urn:microsoft.com/office/officeart/2008/layout/VerticalCurvedList"/>
    <dgm:cxn modelId="{3BB18AE5-8A7F-A245-9DEA-7C41602B4F49}" type="presParOf" srcId="{128328AA-E4BD-1D45-A87B-D4ED14D65829}" destId="{1B7D77A9-A59C-B544-8545-1C9D144D282A}" srcOrd="8" destOrd="0" presId="urn:microsoft.com/office/officeart/2008/layout/VerticalCurvedList"/>
    <dgm:cxn modelId="{4E054A9B-C4BE-B84F-BBDC-009E96694995}" type="presParOf" srcId="{1B7D77A9-A59C-B544-8545-1C9D144D282A}" destId="{E5FFE34C-3DC7-2D4D-9593-108F7A7F4AEA}" srcOrd="0" destOrd="0" presId="urn:microsoft.com/office/officeart/2008/layout/VerticalCurvedList"/>
    <dgm:cxn modelId="{983C0000-1569-BE4E-8E0C-DA0AD2A3EFE9}" type="presParOf" srcId="{128328AA-E4BD-1D45-A87B-D4ED14D65829}" destId="{4554736E-6993-C44D-BFC4-B5218A46FB71}" srcOrd="9" destOrd="0" presId="urn:microsoft.com/office/officeart/2008/layout/VerticalCurvedList"/>
    <dgm:cxn modelId="{5C427D15-C26D-3348-8F4C-6DE8A04FE6AC}" type="presParOf" srcId="{128328AA-E4BD-1D45-A87B-D4ED14D65829}" destId="{29747B82-B85B-0745-B65F-938F9B0D5BEB}" srcOrd="10" destOrd="0" presId="urn:microsoft.com/office/officeart/2008/layout/VerticalCurvedList"/>
    <dgm:cxn modelId="{C7D29DED-CD91-CE48-8487-6EBDBB404188}" type="presParOf" srcId="{29747B82-B85B-0745-B65F-938F9B0D5BEB}" destId="{76D9D4D2-8879-C942-9F89-F66DA5A49526}" srcOrd="0" destOrd="0" presId="urn:microsoft.com/office/officeart/2008/layout/VerticalCurvedList"/>
    <dgm:cxn modelId="{063523F7-B451-7D4C-8456-E04C22DA8BCC}" type="presParOf" srcId="{128328AA-E4BD-1D45-A87B-D4ED14D65829}" destId="{8D5AF02B-3018-C945-8D5F-99E0D69D6B8A}" srcOrd="11" destOrd="0" presId="urn:microsoft.com/office/officeart/2008/layout/VerticalCurvedList"/>
    <dgm:cxn modelId="{9AC7958B-5BB0-4D45-9377-C365A1F68549}" type="presParOf" srcId="{128328AA-E4BD-1D45-A87B-D4ED14D65829}" destId="{16699A16-B2CA-0D46-A3C5-D2345A193223}" srcOrd="12" destOrd="0" presId="urn:microsoft.com/office/officeart/2008/layout/VerticalCurvedList"/>
    <dgm:cxn modelId="{CFB09D94-7467-1446-BCDB-04CB7B623095}" type="presParOf" srcId="{16699A16-B2CA-0D46-A3C5-D2345A193223}" destId="{70C43FBF-7F95-7E4C-968D-3C841B073E63}" srcOrd="0" destOrd="0" presId="urn:microsoft.com/office/officeart/2008/layout/VerticalCurvedList"/>
    <dgm:cxn modelId="{4225E82B-AF95-AB44-A76D-3AEEA630A4ED}" type="presParOf" srcId="{128328AA-E4BD-1D45-A87B-D4ED14D65829}" destId="{26D6917D-DB59-A246-898E-05FB27124C92}" srcOrd="13" destOrd="0" presId="urn:microsoft.com/office/officeart/2008/layout/VerticalCurvedList"/>
    <dgm:cxn modelId="{C4E8DFE7-C06F-8B4D-9945-57287D0422D8}" type="presParOf" srcId="{128328AA-E4BD-1D45-A87B-D4ED14D65829}" destId="{53E3EFB4-B723-5E48-8BA9-B9AE65C695BA}" srcOrd="14" destOrd="0" presId="urn:microsoft.com/office/officeart/2008/layout/VerticalCurvedList"/>
    <dgm:cxn modelId="{A0F95C56-47A9-8D40-AEBC-E45039E3FBA0}" type="presParOf" srcId="{53E3EFB4-B723-5E48-8BA9-B9AE65C695BA}" destId="{9D7F63A2-2522-E440-BDDA-B778CA4828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E7707C-BABD-1F4E-BC93-D1882F3BFA7F}" type="doc">
      <dgm:prSet loTypeId="urn:microsoft.com/office/officeart/2005/8/layout/radial6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6431F06-7B15-0842-A425-9B0408E2D5A0}">
      <dgm:prSet custT="1"/>
      <dgm:spPr/>
      <dgm:t>
        <a:bodyPr/>
        <a:lstStyle/>
        <a:p>
          <a:r>
            <a:rPr lang="bg-BG" sz="2000" noProof="0" dirty="0"/>
            <a:t>Фактори, които </a:t>
          </a:r>
          <a:r>
            <a:rPr lang="bg-BG" sz="2000" noProof="0" dirty="0" err="1"/>
            <a:t>вл</a:t>
          </a:r>
          <a:r>
            <a:rPr lang="en-BG" sz="2000" noProof="0" dirty="0"/>
            <a:t>и</a:t>
          </a:r>
          <a:r>
            <a:rPr lang="bg-BG" sz="2000" noProof="0" dirty="0" err="1"/>
            <a:t>яят</a:t>
          </a:r>
          <a:r>
            <a:rPr lang="bg-BG" sz="2000" noProof="0" dirty="0"/>
            <a:t> върху самооценката</a:t>
          </a:r>
        </a:p>
      </dgm:t>
    </dgm:pt>
    <dgm:pt modelId="{B8107043-F6ED-9548-8EE9-0D5E85AAA628}" type="parTrans" cxnId="{B5DA1807-F737-F844-86B9-3AADA5EFC4B9}">
      <dgm:prSet/>
      <dgm:spPr/>
      <dgm:t>
        <a:bodyPr/>
        <a:lstStyle/>
        <a:p>
          <a:endParaRPr lang="bg-BG" sz="2000" noProof="0" dirty="0"/>
        </a:p>
      </dgm:t>
    </dgm:pt>
    <dgm:pt modelId="{2475A7E3-5111-194D-B98D-A9A72DD76BB3}" type="sibTrans" cxnId="{B5DA1807-F737-F844-86B9-3AADA5EFC4B9}">
      <dgm:prSet/>
      <dgm:spPr/>
      <dgm:t>
        <a:bodyPr/>
        <a:lstStyle/>
        <a:p>
          <a:endParaRPr lang="bg-BG" sz="2000" noProof="0" dirty="0"/>
        </a:p>
      </dgm:t>
    </dgm:pt>
    <dgm:pt modelId="{A3E6507C-60ED-1447-9C57-682D595200D2}">
      <dgm:prSet custT="1"/>
      <dgm:spPr/>
      <dgm:t>
        <a:bodyPr/>
        <a:lstStyle/>
        <a:p>
          <a:r>
            <a:rPr lang="bg-BG" sz="1400" noProof="0" dirty="0"/>
            <a:t>Обратната връзка и оценката от другите</a:t>
          </a:r>
        </a:p>
      </dgm:t>
    </dgm:pt>
    <dgm:pt modelId="{824D8DE6-45BE-AF43-97CE-8A83B23B228F}" type="parTrans" cxnId="{F12061DE-29E2-A84E-A83F-421AC662D862}">
      <dgm:prSet/>
      <dgm:spPr/>
      <dgm:t>
        <a:bodyPr/>
        <a:lstStyle/>
        <a:p>
          <a:endParaRPr lang="bg-BG" sz="2000" noProof="0" dirty="0"/>
        </a:p>
      </dgm:t>
    </dgm:pt>
    <dgm:pt modelId="{8A48443C-8675-A949-819F-F65C13E2B8A4}" type="sibTrans" cxnId="{F12061DE-29E2-A84E-A83F-421AC662D862}">
      <dgm:prSet/>
      <dgm:spPr/>
      <dgm:t>
        <a:bodyPr/>
        <a:lstStyle/>
        <a:p>
          <a:endParaRPr lang="bg-BG" sz="2000" noProof="0" dirty="0"/>
        </a:p>
      </dgm:t>
    </dgm:pt>
    <dgm:pt modelId="{4C6026E3-2FFB-C240-89E1-86A55D659AD4}">
      <dgm:prSet custT="1"/>
      <dgm:spPr/>
      <dgm:t>
        <a:bodyPr/>
        <a:lstStyle/>
        <a:p>
          <a:r>
            <a:rPr lang="bg-BG" sz="1400" noProof="0" dirty="0"/>
            <a:t>Сравненията с другите</a:t>
          </a:r>
        </a:p>
      </dgm:t>
    </dgm:pt>
    <dgm:pt modelId="{45F4D97C-C429-6D41-8E48-5CEA78A819D3}" type="parTrans" cxnId="{FFEA56E7-D94E-6B4E-BA21-A71C60E95217}">
      <dgm:prSet/>
      <dgm:spPr/>
      <dgm:t>
        <a:bodyPr/>
        <a:lstStyle/>
        <a:p>
          <a:endParaRPr lang="bg-BG" sz="2000" noProof="0" dirty="0"/>
        </a:p>
      </dgm:t>
    </dgm:pt>
    <dgm:pt modelId="{1AED8015-A692-8846-8829-8E8DE9EDE744}" type="sibTrans" cxnId="{FFEA56E7-D94E-6B4E-BA21-A71C60E95217}">
      <dgm:prSet/>
      <dgm:spPr/>
      <dgm:t>
        <a:bodyPr/>
        <a:lstStyle/>
        <a:p>
          <a:endParaRPr lang="bg-BG" sz="2000" noProof="0" dirty="0"/>
        </a:p>
      </dgm:t>
    </dgm:pt>
    <dgm:pt modelId="{E2E9C620-B1F0-814F-B959-5C1CB43C380C}">
      <dgm:prSet custT="1"/>
      <dgm:spPr/>
      <dgm:t>
        <a:bodyPr/>
        <a:lstStyle/>
        <a:p>
          <a:r>
            <a:rPr lang="bg-BG" sz="1400" noProof="0" dirty="0"/>
            <a:t>Постиженията и неуспехите</a:t>
          </a:r>
        </a:p>
      </dgm:t>
    </dgm:pt>
    <dgm:pt modelId="{5388648F-D3E2-2B4F-A885-0A8B9AC8CC47}" type="parTrans" cxnId="{D19974A3-BCE2-8343-9FA6-5706A618234F}">
      <dgm:prSet/>
      <dgm:spPr/>
      <dgm:t>
        <a:bodyPr/>
        <a:lstStyle/>
        <a:p>
          <a:endParaRPr lang="bg-BG" sz="2000" noProof="0" dirty="0"/>
        </a:p>
      </dgm:t>
    </dgm:pt>
    <dgm:pt modelId="{8580695A-402F-1143-AB89-3678EA4FF024}" type="sibTrans" cxnId="{D19974A3-BCE2-8343-9FA6-5706A618234F}">
      <dgm:prSet/>
      <dgm:spPr/>
      <dgm:t>
        <a:bodyPr/>
        <a:lstStyle/>
        <a:p>
          <a:endParaRPr lang="bg-BG" sz="2000" noProof="0" dirty="0"/>
        </a:p>
      </dgm:t>
    </dgm:pt>
    <dgm:pt modelId="{CB572EC8-7DB3-8C4A-8653-BC7A90EE5706}">
      <dgm:prSet custT="1"/>
      <dgm:spPr/>
      <dgm:t>
        <a:bodyPr/>
        <a:lstStyle/>
        <a:p>
          <a:r>
            <a:rPr lang="bg-BG" sz="1400" noProof="0" dirty="0"/>
            <a:t>Наличието и липсата на различни компетенции</a:t>
          </a:r>
        </a:p>
      </dgm:t>
    </dgm:pt>
    <dgm:pt modelId="{21A3C574-3A75-D440-9493-BBB9CEB5BDDC}" type="parTrans" cxnId="{D4A1317F-7DB6-D34B-8DDA-E47EC6F3F9D7}">
      <dgm:prSet/>
      <dgm:spPr/>
      <dgm:t>
        <a:bodyPr/>
        <a:lstStyle/>
        <a:p>
          <a:endParaRPr lang="bg-BG" sz="2000" noProof="0" dirty="0"/>
        </a:p>
      </dgm:t>
    </dgm:pt>
    <dgm:pt modelId="{7FE3B71A-9419-DD44-88DE-3D015E9EBAAA}" type="sibTrans" cxnId="{D4A1317F-7DB6-D34B-8DDA-E47EC6F3F9D7}">
      <dgm:prSet/>
      <dgm:spPr/>
      <dgm:t>
        <a:bodyPr/>
        <a:lstStyle/>
        <a:p>
          <a:endParaRPr lang="bg-BG" sz="2000" noProof="0" dirty="0"/>
        </a:p>
      </dgm:t>
    </dgm:pt>
    <dgm:pt modelId="{B4BB8DD0-1364-3248-A972-8BADB0596044}">
      <dgm:prSet custT="1"/>
      <dgm:spPr/>
      <dgm:t>
        <a:bodyPr/>
        <a:lstStyle/>
        <a:p>
          <a:r>
            <a:rPr lang="bg-BG" sz="1400" noProof="0" dirty="0"/>
            <a:t>Лични интерпретации и убеждения</a:t>
          </a:r>
        </a:p>
      </dgm:t>
    </dgm:pt>
    <dgm:pt modelId="{E0EA15CE-3A0C-8B43-B7DF-9C462CF1ABB5}" type="parTrans" cxnId="{96044DAE-3AC3-B540-8C0D-8FE37174B910}">
      <dgm:prSet/>
      <dgm:spPr/>
      <dgm:t>
        <a:bodyPr/>
        <a:lstStyle/>
        <a:p>
          <a:endParaRPr lang="bg-BG" sz="2000" noProof="0" dirty="0"/>
        </a:p>
      </dgm:t>
    </dgm:pt>
    <dgm:pt modelId="{4B7834DB-533A-054E-BC43-CCA5FE7BF725}" type="sibTrans" cxnId="{96044DAE-3AC3-B540-8C0D-8FE37174B910}">
      <dgm:prSet/>
      <dgm:spPr/>
      <dgm:t>
        <a:bodyPr/>
        <a:lstStyle/>
        <a:p>
          <a:endParaRPr lang="bg-BG" sz="2000" noProof="0" dirty="0"/>
        </a:p>
      </dgm:t>
    </dgm:pt>
    <dgm:pt modelId="{A9B1B32A-EFDA-EC4C-B867-17D9B25E6D96}" type="pres">
      <dgm:prSet presAssocID="{5DE7707C-BABD-1F4E-BC93-D1882F3BFA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7E6324-1D0A-4D4D-8F77-6B80F345F0B8}" type="pres">
      <dgm:prSet presAssocID="{E6431F06-7B15-0842-A425-9B0408E2D5A0}" presName="centerShape" presStyleLbl="node0" presStyleIdx="0" presStyleCnt="1" custScaleX="116492"/>
      <dgm:spPr/>
    </dgm:pt>
    <dgm:pt modelId="{A0A1E8F5-5607-284A-91CB-B584B507ED9C}" type="pres">
      <dgm:prSet presAssocID="{A3E6507C-60ED-1447-9C57-682D595200D2}" presName="node" presStyleLbl="node1" presStyleIdx="0" presStyleCnt="5" custScaleX="121792" custScaleY="121792">
        <dgm:presLayoutVars>
          <dgm:bulletEnabled val="1"/>
        </dgm:presLayoutVars>
      </dgm:prSet>
      <dgm:spPr/>
    </dgm:pt>
    <dgm:pt modelId="{1981039F-C3DE-8242-8FD7-564373CF6D09}" type="pres">
      <dgm:prSet presAssocID="{A3E6507C-60ED-1447-9C57-682D595200D2}" presName="dummy" presStyleCnt="0"/>
      <dgm:spPr/>
    </dgm:pt>
    <dgm:pt modelId="{51A7B2E3-DEFB-614C-B5A6-4C62C962142E}" type="pres">
      <dgm:prSet presAssocID="{8A48443C-8675-A949-819F-F65C13E2B8A4}" presName="sibTrans" presStyleLbl="sibTrans2D1" presStyleIdx="0" presStyleCnt="5"/>
      <dgm:spPr/>
    </dgm:pt>
    <dgm:pt modelId="{DB1F141A-46BA-1F48-9610-CE708E855856}" type="pres">
      <dgm:prSet presAssocID="{4C6026E3-2FFB-C240-89E1-86A55D659AD4}" presName="node" presStyleLbl="node1" presStyleIdx="1" presStyleCnt="5" custScaleX="121792" custScaleY="121792">
        <dgm:presLayoutVars>
          <dgm:bulletEnabled val="1"/>
        </dgm:presLayoutVars>
      </dgm:prSet>
      <dgm:spPr/>
    </dgm:pt>
    <dgm:pt modelId="{FEF7948F-7267-7B4F-AB11-49B56CF92D7F}" type="pres">
      <dgm:prSet presAssocID="{4C6026E3-2FFB-C240-89E1-86A55D659AD4}" presName="dummy" presStyleCnt="0"/>
      <dgm:spPr/>
    </dgm:pt>
    <dgm:pt modelId="{C2A0F429-A7E4-0A41-ACD8-5D8EEE4AF0AA}" type="pres">
      <dgm:prSet presAssocID="{1AED8015-A692-8846-8829-8E8DE9EDE744}" presName="sibTrans" presStyleLbl="sibTrans2D1" presStyleIdx="1" presStyleCnt="5"/>
      <dgm:spPr/>
    </dgm:pt>
    <dgm:pt modelId="{8575358B-24B7-8744-8163-965C44BE3561}" type="pres">
      <dgm:prSet presAssocID="{E2E9C620-B1F0-814F-B959-5C1CB43C380C}" presName="node" presStyleLbl="node1" presStyleIdx="2" presStyleCnt="5" custScaleX="121792" custScaleY="121792">
        <dgm:presLayoutVars>
          <dgm:bulletEnabled val="1"/>
        </dgm:presLayoutVars>
      </dgm:prSet>
      <dgm:spPr/>
    </dgm:pt>
    <dgm:pt modelId="{D425684C-01F2-F245-BF56-45E45A8E49AF}" type="pres">
      <dgm:prSet presAssocID="{E2E9C620-B1F0-814F-B959-5C1CB43C380C}" presName="dummy" presStyleCnt="0"/>
      <dgm:spPr/>
    </dgm:pt>
    <dgm:pt modelId="{A1CF4B9F-FAA3-C24F-A66C-7D2130C1DDA3}" type="pres">
      <dgm:prSet presAssocID="{8580695A-402F-1143-AB89-3678EA4FF024}" presName="sibTrans" presStyleLbl="sibTrans2D1" presStyleIdx="2" presStyleCnt="5"/>
      <dgm:spPr/>
    </dgm:pt>
    <dgm:pt modelId="{A9D4A6FE-A89C-804C-A5C2-A0F9C1C13096}" type="pres">
      <dgm:prSet presAssocID="{CB572EC8-7DB3-8C4A-8653-BC7A90EE5706}" presName="node" presStyleLbl="node1" presStyleIdx="3" presStyleCnt="5" custScaleX="121792" custScaleY="121792">
        <dgm:presLayoutVars>
          <dgm:bulletEnabled val="1"/>
        </dgm:presLayoutVars>
      </dgm:prSet>
      <dgm:spPr/>
    </dgm:pt>
    <dgm:pt modelId="{DF18F1F3-702F-6041-96FF-7391DC233069}" type="pres">
      <dgm:prSet presAssocID="{CB572EC8-7DB3-8C4A-8653-BC7A90EE5706}" presName="dummy" presStyleCnt="0"/>
      <dgm:spPr/>
    </dgm:pt>
    <dgm:pt modelId="{1699CDB7-D858-0D4E-AB76-F3FF4FA2698F}" type="pres">
      <dgm:prSet presAssocID="{7FE3B71A-9419-DD44-88DE-3D015E9EBAAA}" presName="sibTrans" presStyleLbl="sibTrans2D1" presStyleIdx="3" presStyleCnt="5"/>
      <dgm:spPr/>
    </dgm:pt>
    <dgm:pt modelId="{188FD00E-EBEB-3F42-A822-70C56EB43B3A}" type="pres">
      <dgm:prSet presAssocID="{B4BB8DD0-1364-3248-A972-8BADB0596044}" presName="node" presStyleLbl="node1" presStyleIdx="4" presStyleCnt="5" custScaleX="121792" custScaleY="121792">
        <dgm:presLayoutVars>
          <dgm:bulletEnabled val="1"/>
        </dgm:presLayoutVars>
      </dgm:prSet>
      <dgm:spPr/>
    </dgm:pt>
    <dgm:pt modelId="{3D75C9F7-8C2A-0242-B7D9-D796A5D97EBF}" type="pres">
      <dgm:prSet presAssocID="{B4BB8DD0-1364-3248-A972-8BADB0596044}" presName="dummy" presStyleCnt="0"/>
      <dgm:spPr/>
    </dgm:pt>
    <dgm:pt modelId="{7677B8F5-E737-0244-898E-EAFA80C6A8C8}" type="pres">
      <dgm:prSet presAssocID="{4B7834DB-533A-054E-BC43-CCA5FE7BF725}" presName="sibTrans" presStyleLbl="sibTrans2D1" presStyleIdx="4" presStyleCnt="5"/>
      <dgm:spPr/>
    </dgm:pt>
  </dgm:ptLst>
  <dgm:cxnLst>
    <dgm:cxn modelId="{B5DA1807-F737-F844-86B9-3AADA5EFC4B9}" srcId="{5DE7707C-BABD-1F4E-BC93-D1882F3BFA7F}" destId="{E6431F06-7B15-0842-A425-9B0408E2D5A0}" srcOrd="0" destOrd="0" parTransId="{B8107043-F6ED-9548-8EE9-0D5E85AAA628}" sibTransId="{2475A7E3-5111-194D-B98D-A9A72DD76BB3}"/>
    <dgm:cxn modelId="{72EAA211-0638-B24E-B239-E9351F872B51}" type="presOf" srcId="{7FE3B71A-9419-DD44-88DE-3D015E9EBAAA}" destId="{1699CDB7-D858-0D4E-AB76-F3FF4FA2698F}" srcOrd="0" destOrd="0" presId="urn:microsoft.com/office/officeart/2005/8/layout/radial6"/>
    <dgm:cxn modelId="{BACBD919-1DC1-8C40-8037-88EC24E8BD50}" type="presOf" srcId="{CB572EC8-7DB3-8C4A-8653-BC7A90EE5706}" destId="{A9D4A6FE-A89C-804C-A5C2-A0F9C1C13096}" srcOrd="0" destOrd="0" presId="urn:microsoft.com/office/officeart/2005/8/layout/radial6"/>
    <dgm:cxn modelId="{7CC5B620-058B-B346-9D7A-C44DB2652F91}" type="presOf" srcId="{A3E6507C-60ED-1447-9C57-682D595200D2}" destId="{A0A1E8F5-5607-284A-91CB-B584B507ED9C}" srcOrd="0" destOrd="0" presId="urn:microsoft.com/office/officeart/2005/8/layout/radial6"/>
    <dgm:cxn modelId="{4782D044-FC82-3544-B54A-DDC21AC99BAA}" type="presOf" srcId="{5DE7707C-BABD-1F4E-BC93-D1882F3BFA7F}" destId="{A9B1B32A-EFDA-EC4C-B867-17D9B25E6D96}" srcOrd="0" destOrd="0" presId="urn:microsoft.com/office/officeart/2005/8/layout/radial6"/>
    <dgm:cxn modelId="{22A84249-F391-0240-9003-0FD73C907446}" type="presOf" srcId="{E6431F06-7B15-0842-A425-9B0408E2D5A0}" destId="{867E6324-1D0A-4D4D-8F77-6B80F345F0B8}" srcOrd="0" destOrd="0" presId="urn:microsoft.com/office/officeart/2005/8/layout/radial6"/>
    <dgm:cxn modelId="{F812877E-34C1-D842-93CE-8730A59FF80B}" type="presOf" srcId="{E2E9C620-B1F0-814F-B959-5C1CB43C380C}" destId="{8575358B-24B7-8744-8163-965C44BE3561}" srcOrd="0" destOrd="0" presId="urn:microsoft.com/office/officeart/2005/8/layout/radial6"/>
    <dgm:cxn modelId="{D4A1317F-7DB6-D34B-8DDA-E47EC6F3F9D7}" srcId="{E6431F06-7B15-0842-A425-9B0408E2D5A0}" destId="{CB572EC8-7DB3-8C4A-8653-BC7A90EE5706}" srcOrd="3" destOrd="0" parTransId="{21A3C574-3A75-D440-9493-BBB9CEB5BDDC}" sibTransId="{7FE3B71A-9419-DD44-88DE-3D015E9EBAAA}"/>
    <dgm:cxn modelId="{5128B98C-D4FB-D24A-A196-FA30D9B60760}" type="presOf" srcId="{B4BB8DD0-1364-3248-A972-8BADB0596044}" destId="{188FD00E-EBEB-3F42-A822-70C56EB43B3A}" srcOrd="0" destOrd="0" presId="urn:microsoft.com/office/officeart/2005/8/layout/radial6"/>
    <dgm:cxn modelId="{D19974A3-BCE2-8343-9FA6-5706A618234F}" srcId="{E6431F06-7B15-0842-A425-9B0408E2D5A0}" destId="{E2E9C620-B1F0-814F-B959-5C1CB43C380C}" srcOrd="2" destOrd="0" parTransId="{5388648F-D3E2-2B4F-A885-0A8B9AC8CC47}" sibTransId="{8580695A-402F-1143-AB89-3678EA4FF024}"/>
    <dgm:cxn modelId="{CD1763A8-9056-FF41-B996-F446EDBB482B}" type="presOf" srcId="{1AED8015-A692-8846-8829-8E8DE9EDE744}" destId="{C2A0F429-A7E4-0A41-ACD8-5D8EEE4AF0AA}" srcOrd="0" destOrd="0" presId="urn:microsoft.com/office/officeart/2005/8/layout/radial6"/>
    <dgm:cxn modelId="{96044DAE-3AC3-B540-8C0D-8FE37174B910}" srcId="{E6431F06-7B15-0842-A425-9B0408E2D5A0}" destId="{B4BB8DD0-1364-3248-A972-8BADB0596044}" srcOrd="4" destOrd="0" parTransId="{E0EA15CE-3A0C-8B43-B7DF-9C462CF1ABB5}" sibTransId="{4B7834DB-533A-054E-BC43-CCA5FE7BF725}"/>
    <dgm:cxn modelId="{08D070B1-E6FC-8548-8D9B-E773868A7728}" type="presOf" srcId="{4B7834DB-533A-054E-BC43-CCA5FE7BF725}" destId="{7677B8F5-E737-0244-898E-EAFA80C6A8C8}" srcOrd="0" destOrd="0" presId="urn:microsoft.com/office/officeart/2005/8/layout/radial6"/>
    <dgm:cxn modelId="{CB1D00B5-2E97-9345-8C26-017904A8D653}" type="presOf" srcId="{8A48443C-8675-A949-819F-F65C13E2B8A4}" destId="{51A7B2E3-DEFB-614C-B5A6-4C62C962142E}" srcOrd="0" destOrd="0" presId="urn:microsoft.com/office/officeart/2005/8/layout/radial6"/>
    <dgm:cxn modelId="{0DFC8BCD-502F-5C46-822C-9A37AA586195}" type="presOf" srcId="{8580695A-402F-1143-AB89-3678EA4FF024}" destId="{A1CF4B9F-FAA3-C24F-A66C-7D2130C1DDA3}" srcOrd="0" destOrd="0" presId="urn:microsoft.com/office/officeart/2005/8/layout/radial6"/>
    <dgm:cxn modelId="{9C7754D7-67BB-4240-AEB8-8AD0F6AEF55C}" type="presOf" srcId="{4C6026E3-2FFB-C240-89E1-86A55D659AD4}" destId="{DB1F141A-46BA-1F48-9610-CE708E855856}" srcOrd="0" destOrd="0" presId="urn:microsoft.com/office/officeart/2005/8/layout/radial6"/>
    <dgm:cxn modelId="{F12061DE-29E2-A84E-A83F-421AC662D862}" srcId="{E6431F06-7B15-0842-A425-9B0408E2D5A0}" destId="{A3E6507C-60ED-1447-9C57-682D595200D2}" srcOrd="0" destOrd="0" parTransId="{824D8DE6-45BE-AF43-97CE-8A83B23B228F}" sibTransId="{8A48443C-8675-A949-819F-F65C13E2B8A4}"/>
    <dgm:cxn modelId="{FFEA56E7-D94E-6B4E-BA21-A71C60E95217}" srcId="{E6431F06-7B15-0842-A425-9B0408E2D5A0}" destId="{4C6026E3-2FFB-C240-89E1-86A55D659AD4}" srcOrd="1" destOrd="0" parTransId="{45F4D97C-C429-6D41-8E48-5CEA78A819D3}" sibTransId="{1AED8015-A692-8846-8829-8E8DE9EDE744}"/>
    <dgm:cxn modelId="{C4C6C4E9-F5B3-7147-A078-09979CB565D3}" type="presParOf" srcId="{A9B1B32A-EFDA-EC4C-B867-17D9B25E6D96}" destId="{867E6324-1D0A-4D4D-8F77-6B80F345F0B8}" srcOrd="0" destOrd="0" presId="urn:microsoft.com/office/officeart/2005/8/layout/radial6"/>
    <dgm:cxn modelId="{823D1B0E-57E5-D34F-BED4-0EC881F6BB60}" type="presParOf" srcId="{A9B1B32A-EFDA-EC4C-B867-17D9B25E6D96}" destId="{A0A1E8F5-5607-284A-91CB-B584B507ED9C}" srcOrd="1" destOrd="0" presId="urn:microsoft.com/office/officeart/2005/8/layout/radial6"/>
    <dgm:cxn modelId="{0363FDE0-B1F8-1044-AB26-AB6F7ED8053E}" type="presParOf" srcId="{A9B1B32A-EFDA-EC4C-B867-17D9B25E6D96}" destId="{1981039F-C3DE-8242-8FD7-564373CF6D09}" srcOrd="2" destOrd="0" presId="urn:microsoft.com/office/officeart/2005/8/layout/radial6"/>
    <dgm:cxn modelId="{CF2D671C-D8AD-F744-834E-1EBF489F6EF9}" type="presParOf" srcId="{A9B1B32A-EFDA-EC4C-B867-17D9B25E6D96}" destId="{51A7B2E3-DEFB-614C-B5A6-4C62C962142E}" srcOrd="3" destOrd="0" presId="urn:microsoft.com/office/officeart/2005/8/layout/radial6"/>
    <dgm:cxn modelId="{89A21BCB-548F-2945-885A-BE9010ACD603}" type="presParOf" srcId="{A9B1B32A-EFDA-EC4C-B867-17D9B25E6D96}" destId="{DB1F141A-46BA-1F48-9610-CE708E855856}" srcOrd="4" destOrd="0" presId="urn:microsoft.com/office/officeart/2005/8/layout/radial6"/>
    <dgm:cxn modelId="{A5454CEF-CA38-9149-8742-B51FF36EAF91}" type="presParOf" srcId="{A9B1B32A-EFDA-EC4C-B867-17D9B25E6D96}" destId="{FEF7948F-7267-7B4F-AB11-49B56CF92D7F}" srcOrd="5" destOrd="0" presId="urn:microsoft.com/office/officeart/2005/8/layout/radial6"/>
    <dgm:cxn modelId="{977DA971-DB2A-4844-9686-B854E8B3385C}" type="presParOf" srcId="{A9B1B32A-EFDA-EC4C-B867-17D9B25E6D96}" destId="{C2A0F429-A7E4-0A41-ACD8-5D8EEE4AF0AA}" srcOrd="6" destOrd="0" presId="urn:microsoft.com/office/officeart/2005/8/layout/radial6"/>
    <dgm:cxn modelId="{8398F8B3-8E47-0946-AA16-A40BFC2E8B1A}" type="presParOf" srcId="{A9B1B32A-EFDA-EC4C-B867-17D9B25E6D96}" destId="{8575358B-24B7-8744-8163-965C44BE3561}" srcOrd="7" destOrd="0" presId="urn:microsoft.com/office/officeart/2005/8/layout/radial6"/>
    <dgm:cxn modelId="{E005764F-4BD0-C64D-84CB-12F8E7F46125}" type="presParOf" srcId="{A9B1B32A-EFDA-EC4C-B867-17D9B25E6D96}" destId="{D425684C-01F2-F245-BF56-45E45A8E49AF}" srcOrd="8" destOrd="0" presId="urn:microsoft.com/office/officeart/2005/8/layout/radial6"/>
    <dgm:cxn modelId="{1F44733B-1C0F-4244-9FC8-1C3C0A8EA371}" type="presParOf" srcId="{A9B1B32A-EFDA-EC4C-B867-17D9B25E6D96}" destId="{A1CF4B9F-FAA3-C24F-A66C-7D2130C1DDA3}" srcOrd="9" destOrd="0" presId="urn:microsoft.com/office/officeart/2005/8/layout/radial6"/>
    <dgm:cxn modelId="{9FB5DCFF-A003-8A44-B62B-A00B1DA9D884}" type="presParOf" srcId="{A9B1B32A-EFDA-EC4C-B867-17D9B25E6D96}" destId="{A9D4A6FE-A89C-804C-A5C2-A0F9C1C13096}" srcOrd="10" destOrd="0" presId="urn:microsoft.com/office/officeart/2005/8/layout/radial6"/>
    <dgm:cxn modelId="{B8FC02E8-EAC4-D84F-BBCD-BAB85C0F33EF}" type="presParOf" srcId="{A9B1B32A-EFDA-EC4C-B867-17D9B25E6D96}" destId="{DF18F1F3-702F-6041-96FF-7391DC233069}" srcOrd="11" destOrd="0" presId="urn:microsoft.com/office/officeart/2005/8/layout/radial6"/>
    <dgm:cxn modelId="{083ADA1A-FBF3-ED4A-BC44-B530478E2079}" type="presParOf" srcId="{A9B1B32A-EFDA-EC4C-B867-17D9B25E6D96}" destId="{1699CDB7-D858-0D4E-AB76-F3FF4FA2698F}" srcOrd="12" destOrd="0" presId="urn:microsoft.com/office/officeart/2005/8/layout/radial6"/>
    <dgm:cxn modelId="{43F4FC8E-B91D-D949-89EA-543D3BF3C2F7}" type="presParOf" srcId="{A9B1B32A-EFDA-EC4C-B867-17D9B25E6D96}" destId="{188FD00E-EBEB-3F42-A822-70C56EB43B3A}" srcOrd="13" destOrd="0" presId="urn:microsoft.com/office/officeart/2005/8/layout/radial6"/>
    <dgm:cxn modelId="{50675588-FD36-784F-B799-4B81AF1077CE}" type="presParOf" srcId="{A9B1B32A-EFDA-EC4C-B867-17D9B25E6D96}" destId="{3D75C9F7-8C2A-0242-B7D9-D796A5D97EBF}" srcOrd="14" destOrd="0" presId="urn:microsoft.com/office/officeart/2005/8/layout/radial6"/>
    <dgm:cxn modelId="{815CDDA5-0443-2340-913A-991872D1D65A}" type="presParOf" srcId="{A9B1B32A-EFDA-EC4C-B867-17D9B25E6D96}" destId="{7677B8F5-E737-0244-898E-EAFA80C6A8C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99738AA-555C-5243-8F1C-604255CEF4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B64AA4-7AE7-C74A-991B-2430BB5C7AD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i="1"/>
            <a:t>Онл</a:t>
          </a:r>
          <a:r>
            <a:rPr lang="en-US" i="1"/>
            <a:t>a</a:t>
          </a:r>
          <a:r>
            <a:rPr lang="bg-BG" i="1"/>
            <a:t>йн музеи и експозиции</a:t>
          </a:r>
          <a:endParaRPr lang="en-BG"/>
        </a:p>
      </dgm:t>
    </dgm:pt>
    <dgm:pt modelId="{89A1EF61-B897-B74B-8B1F-453F0C5F1FA3}" type="parTrans" cxnId="{F05FB1F1-138F-2A49-9519-1350E3183086}">
      <dgm:prSet/>
      <dgm:spPr/>
      <dgm:t>
        <a:bodyPr/>
        <a:lstStyle/>
        <a:p>
          <a:endParaRPr lang="en-GB"/>
        </a:p>
      </dgm:t>
    </dgm:pt>
    <dgm:pt modelId="{C277144B-4C3E-5145-941B-754564387BAB}" type="sibTrans" cxnId="{F05FB1F1-138F-2A49-9519-1350E3183086}">
      <dgm:prSet/>
      <dgm:spPr/>
      <dgm:t>
        <a:bodyPr/>
        <a:lstStyle/>
        <a:p>
          <a:endParaRPr lang="en-GB"/>
        </a:p>
      </dgm:t>
    </dgm:pt>
    <dgm:pt modelId="{170CBB75-0A40-7048-B380-AB756D6979B9}" type="pres">
      <dgm:prSet presAssocID="{C99738AA-555C-5243-8F1C-604255CEF4BF}" presName="compositeShape" presStyleCnt="0">
        <dgm:presLayoutVars>
          <dgm:chMax val="7"/>
          <dgm:dir/>
          <dgm:resizeHandles val="exact"/>
        </dgm:presLayoutVars>
      </dgm:prSet>
      <dgm:spPr/>
    </dgm:pt>
    <dgm:pt modelId="{8C5CF2DE-36C3-C54F-BACA-855E925E73F4}" type="pres">
      <dgm:prSet presAssocID="{AEB64AA4-7AE7-C74A-991B-2430BB5C7ADA}" presName="circ1TxSh" presStyleLbl="vennNode1" presStyleIdx="0" presStyleCnt="1"/>
      <dgm:spPr/>
    </dgm:pt>
  </dgm:ptLst>
  <dgm:cxnLst>
    <dgm:cxn modelId="{73329949-CF45-BF43-83F6-08258B9A1293}" type="presOf" srcId="{C99738AA-555C-5243-8F1C-604255CEF4BF}" destId="{170CBB75-0A40-7048-B380-AB756D6979B9}" srcOrd="0" destOrd="0" presId="urn:microsoft.com/office/officeart/2005/8/layout/venn1"/>
    <dgm:cxn modelId="{0CCE164E-8BDC-0947-B7BC-CCBE054D1EB1}" type="presOf" srcId="{AEB64AA4-7AE7-C74A-991B-2430BB5C7ADA}" destId="{8C5CF2DE-36C3-C54F-BACA-855E925E73F4}" srcOrd="0" destOrd="0" presId="urn:microsoft.com/office/officeart/2005/8/layout/venn1"/>
    <dgm:cxn modelId="{F05FB1F1-138F-2A49-9519-1350E3183086}" srcId="{C99738AA-555C-5243-8F1C-604255CEF4BF}" destId="{AEB64AA4-7AE7-C74A-991B-2430BB5C7ADA}" srcOrd="0" destOrd="0" parTransId="{89A1EF61-B897-B74B-8B1F-453F0C5F1FA3}" sibTransId="{C277144B-4C3E-5145-941B-754564387BAB}"/>
    <dgm:cxn modelId="{D2A06A31-8AA8-E94C-8179-5DFCF37CDD7F}" type="presParOf" srcId="{170CBB75-0A40-7048-B380-AB756D6979B9}" destId="{8C5CF2DE-36C3-C54F-BACA-855E925E73F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FA25E99-D02A-384B-AB4A-9296E0547B5D}" type="doc">
      <dgm:prSet loTypeId="urn:microsoft.com/office/officeart/2008/layout/VerticalCurvedList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C259F4D-3F81-2D40-910F-A46165CB31E8}">
      <dgm:prSet custT="1"/>
      <dgm:spPr/>
      <dgm:t>
        <a:bodyPr/>
        <a:lstStyle/>
        <a:p>
          <a:r>
            <a:rPr lang="en-BG" sz="2000" dirty="0">
              <a:hlinkClick xmlns:r="http://schemas.openxmlformats.org/officeDocument/2006/relationships" r:id="rId1"/>
            </a:rPr>
            <a:t>Британския музей</a:t>
          </a:r>
          <a:endParaRPr lang="en-BG" sz="2000" dirty="0"/>
        </a:p>
      </dgm:t>
    </dgm:pt>
    <dgm:pt modelId="{7C31E5A6-DE4F-2F49-A556-E2D693B540D8}" type="parTrans" cxnId="{1E29A150-531C-6440-BA8E-0E6862A7B26A}">
      <dgm:prSet/>
      <dgm:spPr/>
      <dgm:t>
        <a:bodyPr/>
        <a:lstStyle/>
        <a:p>
          <a:endParaRPr lang="en-GB" sz="3200"/>
        </a:p>
      </dgm:t>
    </dgm:pt>
    <dgm:pt modelId="{B046345C-5BD1-4F48-A557-466D0239D454}" type="sibTrans" cxnId="{1E29A150-531C-6440-BA8E-0E6862A7B26A}">
      <dgm:prSet/>
      <dgm:spPr/>
      <dgm:t>
        <a:bodyPr/>
        <a:lstStyle/>
        <a:p>
          <a:endParaRPr lang="en-GB" sz="3200"/>
        </a:p>
      </dgm:t>
    </dgm:pt>
    <dgm:pt modelId="{857AABB7-B633-C74F-8A00-798A5D2E6D17}">
      <dgm:prSet custT="1"/>
      <dgm:spPr/>
      <dgm:t>
        <a:bodyPr/>
        <a:lstStyle/>
        <a:p>
          <a:r>
            <a:rPr lang="en-GB" sz="20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Музеят</a:t>
          </a:r>
          <a:r>
            <a:rPr lang="en-GB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 </a:t>
          </a:r>
          <a:r>
            <a:rPr lang="en-GB" sz="20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на</a:t>
          </a:r>
          <a:r>
            <a:rPr lang="en-GB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 </a:t>
          </a:r>
          <a:r>
            <a:rPr lang="en-GB" sz="20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Метроплитен</a:t>
          </a:r>
          <a:endParaRPr lang="en-GB" sz="20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98A82-E559-D245-8865-28C374509AB1}" type="parTrans" cxnId="{EFD913CB-FC7F-D14A-912D-44D304963624}">
      <dgm:prSet/>
      <dgm:spPr/>
      <dgm:t>
        <a:bodyPr/>
        <a:lstStyle/>
        <a:p>
          <a:endParaRPr lang="en-GB" sz="3200"/>
        </a:p>
      </dgm:t>
    </dgm:pt>
    <dgm:pt modelId="{721F0EA7-0FE2-DF45-B6B4-DB303CC4EE73}" type="sibTrans" cxnId="{EFD913CB-FC7F-D14A-912D-44D304963624}">
      <dgm:prSet/>
      <dgm:spPr/>
      <dgm:t>
        <a:bodyPr/>
        <a:lstStyle/>
        <a:p>
          <a:endParaRPr lang="en-GB" sz="3200"/>
        </a:p>
      </dgm:t>
    </dgm:pt>
    <dgm:pt modelId="{3F4BC4C5-4C81-C749-B0C5-B2093F58EFCB}">
      <dgm:prSet custT="1"/>
      <dgm:spPr/>
      <dgm:t>
        <a:bodyPr/>
        <a:lstStyle/>
        <a:p>
          <a:r>
            <a:rPr lang="en-GB" sz="20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Музеят</a:t>
          </a:r>
          <a:r>
            <a:rPr lang="en-GB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 </a:t>
          </a:r>
          <a:r>
            <a:rPr lang="en-GB" sz="20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на</a:t>
          </a:r>
          <a:r>
            <a:rPr lang="en-GB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 </a:t>
          </a:r>
          <a:r>
            <a:rPr lang="en-GB" sz="20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Ватикана</a:t>
          </a:r>
          <a:endParaRPr lang="en-GB" sz="20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1396B6-C7C8-A44E-BB65-941EBA1DC438}" type="parTrans" cxnId="{9EF7875D-986D-1E46-AF44-612C390E410A}">
      <dgm:prSet/>
      <dgm:spPr/>
      <dgm:t>
        <a:bodyPr/>
        <a:lstStyle/>
        <a:p>
          <a:endParaRPr lang="en-GB" sz="3200"/>
        </a:p>
      </dgm:t>
    </dgm:pt>
    <dgm:pt modelId="{C2FA03D6-6C33-7945-AEEC-6407C7DDC2AD}" type="sibTrans" cxnId="{9EF7875D-986D-1E46-AF44-612C390E410A}">
      <dgm:prSet/>
      <dgm:spPr/>
      <dgm:t>
        <a:bodyPr/>
        <a:lstStyle/>
        <a:p>
          <a:endParaRPr lang="en-GB" sz="3200"/>
        </a:p>
      </dgm:t>
    </dgm:pt>
    <dgm:pt modelId="{98C2C730-7B03-D346-B6BB-A8E8960B90C7}">
      <dgm:prSet custT="1"/>
      <dgm:spPr/>
      <dgm:t>
        <a:bodyPr/>
        <a:lstStyle/>
        <a:p>
          <a:r>
            <a:rPr lang="bg-BG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Българска компютърна енциклопедия</a:t>
          </a:r>
          <a:endParaRPr lang="en-GB" sz="20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877AB-B0DD-BB45-837B-A20A9BEFA110}" type="parTrans" cxnId="{A011214B-4F5E-C14C-8672-238EF400C36C}">
      <dgm:prSet/>
      <dgm:spPr/>
      <dgm:t>
        <a:bodyPr/>
        <a:lstStyle/>
        <a:p>
          <a:endParaRPr lang="en-GB" sz="3200"/>
        </a:p>
      </dgm:t>
    </dgm:pt>
    <dgm:pt modelId="{DE7820AC-82F7-8147-BAFE-AA05F0E5346A}" type="sibTrans" cxnId="{A011214B-4F5E-C14C-8672-238EF400C36C}">
      <dgm:prSet/>
      <dgm:spPr/>
      <dgm:t>
        <a:bodyPr/>
        <a:lstStyle/>
        <a:p>
          <a:endParaRPr lang="en-GB" sz="3200"/>
        </a:p>
      </dgm:t>
    </dgm:pt>
    <dgm:pt modelId="{F406201C-5440-0647-AA26-92B373A15933}">
      <dgm:prSet custT="1"/>
      <dgm:spPr/>
      <dgm:t>
        <a:bodyPr/>
        <a:lstStyle/>
        <a:p>
          <a:r>
            <a:rPr lang="bg-BG" sz="20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https</a:t>
          </a:r>
          <a:r>
            <a:rPr lang="bg-BG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://</a:t>
          </a:r>
          <a:r>
            <a:rPr lang="en-GB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pc-bg.co.cc</a:t>
          </a:r>
          <a:r>
            <a:rPr lang="en-GB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66B25D86-CCC7-CF43-B7B2-E52938029448}" type="parTrans" cxnId="{368F76C2-EC72-8640-AFDD-81CDBE43E216}">
      <dgm:prSet/>
      <dgm:spPr/>
      <dgm:t>
        <a:bodyPr/>
        <a:lstStyle/>
        <a:p>
          <a:endParaRPr lang="en-GB" sz="3200"/>
        </a:p>
      </dgm:t>
    </dgm:pt>
    <dgm:pt modelId="{02CA46D5-A2E3-6A43-BE36-A1A53E31294F}" type="sibTrans" cxnId="{368F76C2-EC72-8640-AFDD-81CDBE43E216}">
      <dgm:prSet/>
      <dgm:spPr/>
      <dgm:t>
        <a:bodyPr/>
        <a:lstStyle/>
        <a:p>
          <a:endParaRPr lang="en-GB" sz="3200"/>
        </a:p>
      </dgm:t>
    </dgm:pt>
    <dgm:pt modelId="{29B08BFC-DEE9-ED40-9709-989E380875AC}">
      <dgm:prSet custT="1"/>
      <dgm:spPr/>
      <dgm:t>
        <a:bodyPr/>
        <a:lstStyle/>
        <a:p>
          <a:r>
            <a:rPr lang="en-GB" sz="2000" dirty="0">
              <a:hlinkClick xmlns:r="http://schemas.openxmlformats.org/officeDocument/2006/relationships" r:id="rId4"/>
            </a:rPr>
            <a:t>Музеят </a:t>
          </a:r>
          <a:r>
            <a:rPr lang="en-GB" sz="2000" dirty="0" err="1">
              <a:hlinkClick xmlns:r="http://schemas.openxmlformats.org/officeDocument/2006/relationships" r:id="rId4"/>
            </a:rPr>
            <a:t>в</a:t>
          </a:r>
          <a:r>
            <a:rPr lang="en-GB" sz="2000" dirty="0">
              <a:hlinkClick xmlns:r="http://schemas.openxmlformats.org/officeDocument/2006/relationships" r:id="rId4"/>
            </a:rPr>
            <a:t> </a:t>
          </a:r>
          <a:r>
            <a:rPr lang="en-GB" sz="2000" dirty="0" err="1">
              <a:hlinkClick xmlns:r="http://schemas.openxmlformats.org/officeDocument/2006/relationships" r:id="rId4"/>
            </a:rPr>
            <a:t>Гугенхайм</a:t>
          </a:r>
          <a:endParaRPr lang="en-GB" sz="2000" dirty="0"/>
        </a:p>
      </dgm:t>
    </dgm:pt>
    <dgm:pt modelId="{EFB63483-5BD3-2745-A58F-9964E8B46C3A}" type="parTrans" cxnId="{0D954E25-C5DD-994A-A70C-090796C85CCE}">
      <dgm:prSet/>
      <dgm:spPr/>
      <dgm:t>
        <a:bodyPr/>
        <a:lstStyle/>
        <a:p>
          <a:endParaRPr lang="en-GB" sz="3200"/>
        </a:p>
      </dgm:t>
    </dgm:pt>
    <dgm:pt modelId="{4DBCEE47-F266-6440-A9C8-274149B0E7AE}" type="sibTrans" cxnId="{0D954E25-C5DD-994A-A70C-090796C85CCE}">
      <dgm:prSet/>
      <dgm:spPr/>
      <dgm:t>
        <a:bodyPr/>
        <a:lstStyle/>
        <a:p>
          <a:endParaRPr lang="en-GB" sz="3200"/>
        </a:p>
      </dgm:t>
    </dgm:pt>
    <dgm:pt modelId="{D1B44A5E-2E1B-1043-9F77-67FBEA16B3F7}" type="pres">
      <dgm:prSet presAssocID="{8FA25E99-D02A-384B-AB4A-9296E0547B5D}" presName="Name0" presStyleCnt="0">
        <dgm:presLayoutVars>
          <dgm:chMax val="7"/>
          <dgm:chPref val="7"/>
          <dgm:dir/>
        </dgm:presLayoutVars>
      </dgm:prSet>
      <dgm:spPr/>
    </dgm:pt>
    <dgm:pt modelId="{128328AA-E4BD-1D45-A87B-D4ED14D65829}" type="pres">
      <dgm:prSet presAssocID="{8FA25E99-D02A-384B-AB4A-9296E0547B5D}" presName="Name1" presStyleCnt="0"/>
      <dgm:spPr/>
    </dgm:pt>
    <dgm:pt modelId="{4A9AEC8A-1370-304F-85C1-CBACE8AD7CA0}" type="pres">
      <dgm:prSet presAssocID="{8FA25E99-D02A-384B-AB4A-9296E0547B5D}" presName="cycle" presStyleCnt="0"/>
      <dgm:spPr/>
    </dgm:pt>
    <dgm:pt modelId="{81BCB6B7-D978-774F-A7F3-BAD4BF3F5E48}" type="pres">
      <dgm:prSet presAssocID="{8FA25E99-D02A-384B-AB4A-9296E0547B5D}" presName="srcNode" presStyleLbl="node1" presStyleIdx="0" presStyleCnt="6"/>
      <dgm:spPr/>
    </dgm:pt>
    <dgm:pt modelId="{F882F7F7-4633-5447-9D22-D5B83CC493BD}" type="pres">
      <dgm:prSet presAssocID="{8FA25E99-D02A-384B-AB4A-9296E0547B5D}" presName="conn" presStyleLbl="parChTrans1D2" presStyleIdx="0" presStyleCnt="1"/>
      <dgm:spPr/>
    </dgm:pt>
    <dgm:pt modelId="{C3E60B9C-881E-3047-94B6-7C2F105E4CEF}" type="pres">
      <dgm:prSet presAssocID="{8FA25E99-D02A-384B-AB4A-9296E0547B5D}" presName="extraNode" presStyleLbl="node1" presStyleIdx="0" presStyleCnt="6"/>
      <dgm:spPr/>
    </dgm:pt>
    <dgm:pt modelId="{E10E31C4-7D63-2242-9CB8-4124E025201B}" type="pres">
      <dgm:prSet presAssocID="{8FA25E99-D02A-384B-AB4A-9296E0547B5D}" presName="dstNode" presStyleLbl="node1" presStyleIdx="0" presStyleCnt="6"/>
      <dgm:spPr/>
    </dgm:pt>
    <dgm:pt modelId="{938B8CE0-598B-2048-8E36-BF7BB02FC958}" type="pres">
      <dgm:prSet presAssocID="{CC259F4D-3F81-2D40-910F-A46165CB31E8}" presName="text_1" presStyleLbl="node1" presStyleIdx="0" presStyleCnt="6">
        <dgm:presLayoutVars>
          <dgm:bulletEnabled val="1"/>
        </dgm:presLayoutVars>
      </dgm:prSet>
      <dgm:spPr/>
    </dgm:pt>
    <dgm:pt modelId="{00AFC0B8-FD34-D844-B7A8-D478A24AF3AF}" type="pres">
      <dgm:prSet presAssocID="{CC259F4D-3F81-2D40-910F-A46165CB31E8}" presName="accent_1" presStyleCnt="0"/>
      <dgm:spPr/>
    </dgm:pt>
    <dgm:pt modelId="{71DDF008-D47D-5F48-846A-C290D71B59BC}" type="pres">
      <dgm:prSet presAssocID="{CC259F4D-3F81-2D40-910F-A46165CB31E8}" presName="accentRepeatNode" presStyleLbl="solidFgAcc1" presStyleIdx="0" presStyleCnt="6"/>
      <dgm:spPr/>
    </dgm:pt>
    <dgm:pt modelId="{61132D1D-1754-6A47-A32F-81B045BC7168}" type="pres">
      <dgm:prSet presAssocID="{29B08BFC-DEE9-ED40-9709-989E380875AC}" presName="text_2" presStyleLbl="node1" presStyleIdx="1" presStyleCnt="6">
        <dgm:presLayoutVars>
          <dgm:bulletEnabled val="1"/>
        </dgm:presLayoutVars>
      </dgm:prSet>
      <dgm:spPr/>
    </dgm:pt>
    <dgm:pt modelId="{A325638D-6E27-3642-82B9-65C54FCC6ABB}" type="pres">
      <dgm:prSet presAssocID="{29B08BFC-DEE9-ED40-9709-989E380875AC}" presName="accent_2" presStyleCnt="0"/>
      <dgm:spPr/>
    </dgm:pt>
    <dgm:pt modelId="{78DC6210-B0EA-CE41-A86B-501DCA3EC11E}" type="pres">
      <dgm:prSet presAssocID="{29B08BFC-DEE9-ED40-9709-989E380875AC}" presName="accentRepeatNode" presStyleLbl="solidFgAcc1" presStyleIdx="1" presStyleCnt="6"/>
      <dgm:spPr/>
    </dgm:pt>
    <dgm:pt modelId="{9866C239-ABCF-B24B-823D-16ADC0D63E27}" type="pres">
      <dgm:prSet presAssocID="{857AABB7-B633-C74F-8A00-798A5D2E6D17}" presName="text_3" presStyleLbl="node1" presStyleIdx="2" presStyleCnt="6">
        <dgm:presLayoutVars>
          <dgm:bulletEnabled val="1"/>
        </dgm:presLayoutVars>
      </dgm:prSet>
      <dgm:spPr/>
    </dgm:pt>
    <dgm:pt modelId="{9A1DBB29-9FFE-AA4D-8E2A-F18106184A3C}" type="pres">
      <dgm:prSet presAssocID="{857AABB7-B633-C74F-8A00-798A5D2E6D17}" presName="accent_3" presStyleCnt="0"/>
      <dgm:spPr/>
    </dgm:pt>
    <dgm:pt modelId="{D48C5517-5D11-F140-A000-28C5FC5E5B35}" type="pres">
      <dgm:prSet presAssocID="{857AABB7-B633-C74F-8A00-798A5D2E6D17}" presName="accentRepeatNode" presStyleLbl="solidFgAcc1" presStyleIdx="2" presStyleCnt="6"/>
      <dgm:spPr/>
    </dgm:pt>
    <dgm:pt modelId="{346A4655-5DEF-5542-810C-361DAC2D5C36}" type="pres">
      <dgm:prSet presAssocID="{3F4BC4C5-4C81-C749-B0C5-B2093F58EFCB}" presName="text_4" presStyleLbl="node1" presStyleIdx="3" presStyleCnt="6">
        <dgm:presLayoutVars>
          <dgm:bulletEnabled val="1"/>
        </dgm:presLayoutVars>
      </dgm:prSet>
      <dgm:spPr/>
    </dgm:pt>
    <dgm:pt modelId="{53E1DD16-DCD9-964D-B65F-C19653D24538}" type="pres">
      <dgm:prSet presAssocID="{3F4BC4C5-4C81-C749-B0C5-B2093F58EFCB}" presName="accent_4" presStyleCnt="0"/>
      <dgm:spPr/>
    </dgm:pt>
    <dgm:pt modelId="{A0AA69FF-3228-C74C-87BC-F3835A6DA0F4}" type="pres">
      <dgm:prSet presAssocID="{3F4BC4C5-4C81-C749-B0C5-B2093F58EFCB}" presName="accentRepeatNode" presStyleLbl="solidFgAcc1" presStyleIdx="3" presStyleCnt="6"/>
      <dgm:spPr/>
    </dgm:pt>
    <dgm:pt modelId="{63367C90-ACF9-7C41-83BD-CC8B934CBB35}" type="pres">
      <dgm:prSet presAssocID="{98C2C730-7B03-D346-B6BB-A8E8960B90C7}" presName="text_5" presStyleLbl="node1" presStyleIdx="4" presStyleCnt="6">
        <dgm:presLayoutVars>
          <dgm:bulletEnabled val="1"/>
        </dgm:presLayoutVars>
      </dgm:prSet>
      <dgm:spPr/>
    </dgm:pt>
    <dgm:pt modelId="{749B84CE-856F-3247-AEBE-05ADEA5689DC}" type="pres">
      <dgm:prSet presAssocID="{98C2C730-7B03-D346-B6BB-A8E8960B90C7}" presName="accent_5" presStyleCnt="0"/>
      <dgm:spPr/>
    </dgm:pt>
    <dgm:pt modelId="{366A17BC-81C8-204D-B9EE-46DC9C8AC1ED}" type="pres">
      <dgm:prSet presAssocID="{98C2C730-7B03-D346-B6BB-A8E8960B90C7}" presName="accentRepeatNode" presStyleLbl="solidFgAcc1" presStyleIdx="4" presStyleCnt="6"/>
      <dgm:spPr/>
    </dgm:pt>
    <dgm:pt modelId="{BA8089CE-1A42-F341-8FE7-20D9D11DE0F3}" type="pres">
      <dgm:prSet presAssocID="{F406201C-5440-0647-AA26-92B373A15933}" presName="text_6" presStyleLbl="node1" presStyleIdx="5" presStyleCnt="6">
        <dgm:presLayoutVars>
          <dgm:bulletEnabled val="1"/>
        </dgm:presLayoutVars>
      </dgm:prSet>
      <dgm:spPr/>
    </dgm:pt>
    <dgm:pt modelId="{61F796D0-0C37-574B-AD7C-DE7747C6BAEA}" type="pres">
      <dgm:prSet presAssocID="{F406201C-5440-0647-AA26-92B373A15933}" presName="accent_6" presStyleCnt="0"/>
      <dgm:spPr/>
    </dgm:pt>
    <dgm:pt modelId="{99B1070A-8625-D949-96A9-A2AA0DB564A3}" type="pres">
      <dgm:prSet presAssocID="{F406201C-5440-0647-AA26-92B373A15933}" presName="accentRepeatNode" presStyleLbl="solidFgAcc1" presStyleIdx="5" presStyleCnt="6"/>
      <dgm:spPr/>
    </dgm:pt>
  </dgm:ptLst>
  <dgm:cxnLst>
    <dgm:cxn modelId="{97F1A624-26C0-C84C-91E8-BAAFC09D37D6}" type="presOf" srcId="{F406201C-5440-0647-AA26-92B373A15933}" destId="{BA8089CE-1A42-F341-8FE7-20D9D11DE0F3}" srcOrd="0" destOrd="0" presId="urn:microsoft.com/office/officeart/2008/layout/VerticalCurvedList"/>
    <dgm:cxn modelId="{0D954E25-C5DD-994A-A70C-090796C85CCE}" srcId="{8FA25E99-D02A-384B-AB4A-9296E0547B5D}" destId="{29B08BFC-DEE9-ED40-9709-989E380875AC}" srcOrd="1" destOrd="0" parTransId="{EFB63483-5BD3-2745-A58F-9964E8B46C3A}" sibTransId="{4DBCEE47-F266-6440-A9C8-274149B0E7AE}"/>
    <dgm:cxn modelId="{A011214B-4F5E-C14C-8672-238EF400C36C}" srcId="{8FA25E99-D02A-384B-AB4A-9296E0547B5D}" destId="{98C2C730-7B03-D346-B6BB-A8E8960B90C7}" srcOrd="4" destOrd="0" parTransId="{D7C877AB-B0DD-BB45-837B-A20A9BEFA110}" sibTransId="{DE7820AC-82F7-8147-BAFE-AA05F0E5346A}"/>
    <dgm:cxn modelId="{1E29A150-531C-6440-BA8E-0E6862A7B26A}" srcId="{8FA25E99-D02A-384B-AB4A-9296E0547B5D}" destId="{CC259F4D-3F81-2D40-910F-A46165CB31E8}" srcOrd="0" destOrd="0" parTransId="{7C31E5A6-DE4F-2F49-A556-E2D693B540D8}" sibTransId="{B046345C-5BD1-4F48-A557-466D0239D454}"/>
    <dgm:cxn modelId="{9EF7875D-986D-1E46-AF44-612C390E410A}" srcId="{8FA25E99-D02A-384B-AB4A-9296E0547B5D}" destId="{3F4BC4C5-4C81-C749-B0C5-B2093F58EFCB}" srcOrd="3" destOrd="0" parTransId="{BF1396B6-C7C8-A44E-BB65-941EBA1DC438}" sibTransId="{C2FA03D6-6C33-7945-AEEC-6407C7DDC2AD}"/>
    <dgm:cxn modelId="{0854E269-E909-EC4F-BAAD-D030E73FD157}" type="presOf" srcId="{8FA25E99-D02A-384B-AB4A-9296E0547B5D}" destId="{D1B44A5E-2E1B-1043-9F77-67FBEA16B3F7}" srcOrd="0" destOrd="0" presId="urn:microsoft.com/office/officeart/2008/layout/VerticalCurvedList"/>
    <dgm:cxn modelId="{2A7534BE-51BC-F74C-B7BE-275D49AAD1ED}" type="presOf" srcId="{857AABB7-B633-C74F-8A00-798A5D2E6D17}" destId="{9866C239-ABCF-B24B-823D-16ADC0D63E27}" srcOrd="0" destOrd="0" presId="urn:microsoft.com/office/officeart/2008/layout/VerticalCurvedList"/>
    <dgm:cxn modelId="{368F76C2-EC72-8640-AFDD-81CDBE43E216}" srcId="{8FA25E99-D02A-384B-AB4A-9296E0547B5D}" destId="{F406201C-5440-0647-AA26-92B373A15933}" srcOrd="5" destOrd="0" parTransId="{66B25D86-CCC7-CF43-B7B2-E52938029448}" sibTransId="{02CA46D5-A2E3-6A43-BE36-A1A53E31294F}"/>
    <dgm:cxn modelId="{2AF26CC6-047C-DD4C-B409-6F5E1944F3AC}" type="presOf" srcId="{3F4BC4C5-4C81-C749-B0C5-B2093F58EFCB}" destId="{346A4655-5DEF-5542-810C-361DAC2D5C36}" srcOrd="0" destOrd="0" presId="urn:microsoft.com/office/officeart/2008/layout/VerticalCurvedList"/>
    <dgm:cxn modelId="{EFD913CB-FC7F-D14A-912D-44D304963624}" srcId="{8FA25E99-D02A-384B-AB4A-9296E0547B5D}" destId="{857AABB7-B633-C74F-8A00-798A5D2E6D17}" srcOrd="2" destOrd="0" parTransId="{98098A82-E559-D245-8865-28C374509AB1}" sibTransId="{721F0EA7-0FE2-DF45-B6B4-DB303CC4EE73}"/>
    <dgm:cxn modelId="{653A47D6-91B0-8F4B-A4E2-C7FBEC250FEB}" type="presOf" srcId="{29B08BFC-DEE9-ED40-9709-989E380875AC}" destId="{61132D1D-1754-6A47-A32F-81B045BC7168}" srcOrd="0" destOrd="0" presId="urn:microsoft.com/office/officeart/2008/layout/VerticalCurvedList"/>
    <dgm:cxn modelId="{FFA572E7-ACC8-CD47-956D-275FDF6155B6}" type="presOf" srcId="{98C2C730-7B03-D346-B6BB-A8E8960B90C7}" destId="{63367C90-ACF9-7C41-83BD-CC8B934CBB35}" srcOrd="0" destOrd="0" presId="urn:microsoft.com/office/officeart/2008/layout/VerticalCurvedList"/>
    <dgm:cxn modelId="{EBB50AEF-9752-7240-A3B9-93C364296BE3}" type="presOf" srcId="{B046345C-5BD1-4F48-A557-466D0239D454}" destId="{F882F7F7-4633-5447-9D22-D5B83CC493BD}" srcOrd="0" destOrd="0" presId="urn:microsoft.com/office/officeart/2008/layout/VerticalCurvedList"/>
    <dgm:cxn modelId="{ADB9C6F4-50D4-5149-A545-73CE2292B29B}" type="presOf" srcId="{CC259F4D-3F81-2D40-910F-A46165CB31E8}" destId="{938B8CE0-598B-2048-8E36-BF7BB02FC958}" srcOrd="0" destOrd="0" presId="urn:microsoft.com/office/officeart/2008/layout/VerticalCurvedList"/>
    <dgm:cxn modelId="{32B5D802-FC05-F74A-9FB4-13896B201F89}" type="presParOf" srcId="{D1B44A5E-2E1B-1043-9F77-67FBEA16B3F7}" destId="{128328AA-E4BD-1D45-A87B-D4ED14D65829}" srcOrd="0" destOrd="0" presId="urn:microsoft.com/office/officeart/2008/layout/VerticalCurvedList"/>
    <dgm:cxn modelId="{F7829253-E914-0444-B0F2-56E3485CAD19}" type="presParOf" srcId="{128328AA-E4BD-1D45-A87B-D4ED14D65829}" destId="{4A9AEC8A-1370-304F-85C1-CBACE8AD7CA0}" srcOrd="0" destOrd="0" presId="urn:microsoft.com/office/officeart/2008/layout/VerticalCurvedList"/>
    <dgm:cxn modelId="{A4ADD07C-6C29-0F42-B50F-1C661843CAE4}" type="presParOf" srcId="{4A9AEC8A-1370-304F-85C1-CBACE8AD7CA0}" destId="{81BCB6B7-D978-774F-A7F3-BAD4BF3F5E48}" srcOrd="0" destOrd="0" presId="urn:microsoft.com/office/officeart/2008/layout/VerticalCurvedList"/>
    <dgm:cxn modelId="{18A92FC1-B8AE-3542-8E62-6960F4C6E07F}" type="presParOf" srcId="{4A9AEC8A-1370-304F-85C1-CBACE8AD7CA0}" destId="{F882F7F7-4633-5447-9D22-D5B83CC493BD}" srcOrd="1" destOrd="0" presId="urn:microsoft.com/office/officeart/2008/layout/VerticalCurvedList"/>
    <dgm:cxn modelId="{66BC23BC-353D-6048-8B00-84CCD24B9900}" type="presParOf" srcId="{4A9AEC8A-1370-304F-85C1-CBACE8AD7CA0}" destId="{C3E60B9C-881E-3047-94B6-7C2F105E4CEF}" srcOrd="2" destOrd="0" presId="urn:microsoft.com/office/officeart/2008/layout/VerticalCurvedList"/>
    <dgm:cxn modelId="{6CFE7B4E-724C-CC4F-8036-C87A3E070ACC}" type="presParOf" srcId="{4A9AEC8A-1370-304F-85C1-CBACE8AD7CA0}" destId="{E10E31C4-7D63-2242-9CB8-4124E025201B}" srcOrd="3" destOrd="0" presId="urn:microsoft.com/office/officeart/2008/layout/VerticalCurvedList"/>
    <dgm:cxn modelId="{7BCAFC69-943C-0245-A473-6224AC47C4DA}" type="presParOf" srcId="{128328AA-E4BD-1D45-A87B-D4ED14D65829}" destId="{938B8CE0-598B-2048-8E36-BF7BB02FC958}" srcOrd="1" destOrd="0" presId="urn:microsoft.com/office/officeart/2008/layout/VerticalCurvedList"/>
    <dgm:cxn modelId="{2E3E0E9C-0325-AE4B-9A66-C200EF8E5828}" type="presParOf" srcId="{128328AA-E4BD-1D45-A87B-D4ED14D65829}" destId="{00AFC0B8-FD34-D844-B7A8-D478A24AF3AF}" srcOrd="2" destOrd="0" presId="urn:microsoft.com/office/officeart/2008/layout/VerticalCurvedList"/>
    <dgm:cxn modelId="{AA0826C0-0EF2-1148-875F-8B8376978710}" type="presParOf" srcId="{00AFC0B8-FD34-D844-B7A8-D478A24AF3AF}" destId="{71DDF008-D47D-5F48-846A-C290D71B59BC}" srcOrd="0" destOrd="0" presId="urn:microsoft.com/office/officeart/2008/layout/VerticalCurvedList"/>
    <dgm:cxn modelId="{94151E06-8AA8-434B-902C-716F7128DFB6}" type="presParOf" srcId="{128328AA-E4BD-1D45-A87B-D4ED14D65829}" destId="{61132D1D-1754-6A47-A32F-81B045BC7168}" srcOrd="3" destOrd="0" presId="urn:microsoft.com/office/officeart/2008/layout/VerticalCurvedList"/>
    <dgm:cxn modelId="{28435F64-826D-2E44-80BB-BA9B5FB2C214}" type="presParOf" srcId="{128328AA-E4BD-1D45-A87B-D4ED14D65829}" destId="{A325638D-6E27-3642-82B9-65C54FCC6ABB}" srcOrd="4" destOrd="0" presId="urn:microsoft.com/office/officeart/2008/layout/VerticalCurvedList"/>
    <dgm:cxn modelId="{56CA2080-37C2-3F4F-A057-75D138D9C1C4}" type="presParOf" srcId="{A325638D-6E27-3642-82B9-65C54FCC6ABB}" destId="{78DC6210-B0EA-CE41-A86B-501DCA3EC11E}" srcOrd="0" destOrd="0" presId="urn:microsoft.com/office/officeart/2008/layout/VerticalCurvedList"/>
    <dgm:cxn modelId="{4D0974F5-1AC7-8F4F-A986-BA137F086017}" type="presParOf" srcId="{128328AA-E4BD-1D45-A87B-D4ED14D65829}" destId="{9866C239-ABCF-B24B-823D-16ADC0D63E27}" srcOrd="5" destOrd="0" presId="urn:microsoft.com/office/officeart/2008/layout/VerticalCurvedList"/>
    <dgm:cxn modelId="{5F1377CC-5312-D14C-BE30-93A34C27DD2C}" type="presParOf" srcId="{128328AA-E4BD-1D45-A87B-D4ED14D65829}" destId="{9A1DBB29-9FFE-AA4D-8E2A-F18106184A3C}" srcOrd="6" destOrd="0" presId="urn:microsoft.com/office/officeart/2008/layout/VerticalCurvedList"/>
    <dgm:cxn modelId="{6B458D46-C984-0947-A1BB-3F0AAD043555}" type="presParOf" srcId="{9A1DBB29-9FFE-AA4D-8E2A-F18106184A3C}" destId="{D48C5517-5D11-F140-A000-28C5FC5E5B35}" srcOrd="0" destOrd="0" presId="urn:microsoft.com/office/officeart/2008/layout/VerticalCurvedList"/>
    <dgm:cxn modelId="{A8B052CC-2DAC-974C-B6E2-8B348410BF38}" type="presParOf" srcId="{128328AA-E4BD-1D45-A87B-D4ED14D65829}" destId="{346A4655-5DEF-5542-810C-361DAC2D5C36}" srcOrd="7" destOrd="0" presId="urn:microsoft.com/office/officeart/2008/layout/VerticalCurvedList"/>
    <dgm:cxn modelId="{8A7CB0CC-CE9A-8841-97D1-C9D20B3C69DF}" type="presParOf" srcId="{128328AA-E4BD-1D45-A87B-D4ED14D65829}" destId="{53E1DD16-DCD9-964D-B65F-C19653D24538}" srcOrd="8" destOrd="0" presId="urn:microsoft.com/office/officeart/2008/layout/VerticalCurvedList"/>
    <dgm:cxn modelId="{16F709DC-A7DB-044D-B948-B11B8878A6E9}" type="presParOf" srcId="{53E1DD16-DCD9-964D-B65F-C19653D24538}" destId="{A0AA69FF-3228-C74C-87BC-F3835A6DA0F4}" srcOrd="0" destOrd="0" presId="urn:microsoft.com/office/officeart/2008/layout/VerticalCurvedList"/>
    <dgm:cxn modelId="{FB2853A9-3DB8-A741-B5D5-5D7E77944C15}" type="presParOf" srcId="{128328AA-E4BD-1D45-A87B-D4ED14D65829}" destId="{63367C90-ACF9-7C41-83BD-CC8B934CBB35}" srcOrd="9" destOrd="0" presId="urn:microsoft.com/office/officeart/2008/layout/VerticalCurvedList"/>
    <dgm:cxn modelId="{ED71BBA4-9491-4F4B-9C34-A185BA5C00AC}" type="presParOf" srcId="{128328AA-E4BD-1D45-A87B-D4ED14D65829}" destId="{749B84CE-856F-3247-AEBE-05ADEA5689DC}" srcOrd="10" destOrd="0" presId="urn:microsoft.com/office/officeart/2008/layout/VerticalCurvedList"/>
    <dgm:cxn modelId="{862EA8C6-F4A9-F94F-8037-EEE671E3A9DB}" type="presParOf" srcId="{749B84CE-856F-3247-AEBE-05ADEA5689DC}" destId="{366A17BC-81C8-204D-B9EE-46DC9C8AC1ED}" srcOrd="0" destOrd="0" presId="urn:microsoft.com/office/officeart/2008/layout/VerticalCurvedList"/>
    <dgm:cxn modelId="{3BA010CD-6D76-564E-A6F9-1F39ED52C93B}" type="presParOf" srcId="{128328AA-E4BD-1D45-A87B-D4ED14D65829}" destId="{BA8089CE-1A42-F341-8FE7-20D9D11DE0F3}" srcOrd="11" destOrd="0" presId="urn:microsoft.com/office/officeart/2008/layout/VerticalCurvedList"/>
    <dgm:cxn modelId="{20F1C646-D4D9-2047-9A5D-AF8D0E1FDA6F}" type="presParOf" srcId="{128328AA-E4BD-1D45-A87B-D4ED14D65829}" destId="{61F796D0-0C37-574B-AD7C-DE7747C6BAEA}" srcOrd="12" destOrd="0" presId="urn:microsoft.com/office/officeart/2008/layout/VerticalCurvedList"/>
    <dgm:cxn modelId="{39ABF4CE-E221-8C4A-A4D6-D4213728EF69}" type="presParOf" srcId="{61F796D0-0C37-574B-AD7C-DE7747C6BAEA}" destId="{99B1070A-8625-D949-96A9-A2AA0DB564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99738AA-555C-5243-8F1C-604255CEF4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B64AA4-7AE7-C74A-991B-2430BB5C7AD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i="1"/>
            <a:t>Онл</a:t>
          </a:r>
          <a:r>
            <a:rPr lang="en-US" i="1"/>
            <a:t>a</a:t>
          </a:r>
          <a:r>
            <a:rPr lang="bg-BG" i="1"/>
            <a:t>йн музеи и експозиции</a:t>
          </a:r>
          <a:endParaRPr lang="en-BG"/>
        </a:p>
      </dgm:t>
    </dgm:pt>
    <dgm:pt modelId="{89A1EF61-B897-B74B-8B1F-453F0C5F1FA3}" type="parTrans" cxnId="{F05FB1F1-138F-2A49-9519-1350E3183086}">
      <dgm:prSet/>
      <dgm:spPr/>
      <dgm:t>
        <a:bodyPr/>
        <a:lstStyle/>
        <a:p>
          <a:endParaRPr lang="en-GB"/>
        </a:p>
      </dgm:t>
    </dgm:pt>
    <dgm:pt modelId="{C277144B-4C3E-5145-941B-754564387BAB}" type="sibTrans" cxnId="{F05FB1F1-138F-2A49-9519-1350E3183086}">
      <dgm:prSet/>
      <dgm:spPr/>
      <dgm:t>
        <a:bodyPr/>
        <a:lstStyle/>
        <a:p>
          <a:endParaRPr lang="en-GB"/>
        </a:p>
      </dgm:t>
    </dgm:pt>
    <dgm:pt modelId="{170CBB75-0A40-7048-B380-AB756D6979B9}" type="pres">
      <dgm:prSet presAssocID="{C99738AA-555C-5243-8F1C-604255CEF4BF}" presName="compositeShape" presStyleCnt="0">
        <dgm:presLayoutVars>
          <dgm:chMax val="7"/>
          <dgm:dir/>
          <dgm:resizeHandles val="exact"/>
        </dgm:presLayoutVars>
      </dgm:prSet>
      <dgm:spPr/>
    </dgm:pt>
    <dgm:pt modelId="{8C5CF2DE-36C3-C54F-BACA-855E925E73F4}" type="pres">
      <dgm:prSet presAssocID="{AEB64AA4-7AE7-C74A-991B-2430BB5C7ADA}" presName="circ1TxSh" presStyleLbl="vennNode1" presStyleIdx="0" presStyleCnt="1"/>
      <dgm:spPr/>
    </dgm:pt>
  </dgm:ptLst>
  <dgm:cxnLst>
    <dgm:cxn modelId="{73329949-CF45-BF43-83F6-08258B9A1293}" type="presOf" srcId="{C99738AA-555C-5243-8F1C-604255CEF4BF}" destId="{170CBB75-0A40-7048-B380-AB756D6979B9}" srcOrd="0" destOrd="0" presId="urn:microsoft.com/office/officeart/2005/8/layout/venn1"/>
    <dgm:cxn modelId="{0CCE164E-8BDC-0947-B7BC-CCBE054D1EB1}" type="presOf" srcId="{AEB64AA4-7AE7-C74A-991B-2430BB5C7ADA}" destId="{8C5CF2DE-36C3-C54F-BACA-855E925E73F4}" srcOrd="0" destOrd="0" presId="urn:microsoft.com/office/officeart/2005/8/layout/venn1"/>
    <dgm:cxn modelId="{F05FB1F1-138F-2A49-9519-1350E3183086}" srcId="{C99738AA-555C-5243-8F1C-604255CEF4BF}" destId="{AEB64AA4-7AE7-C74A-991B-2430BB5C7ADA}" srcOrd="0" destOrd="0" parTransId="{89A1EF61-B897-B74B-8B1F-453F0C5F1FA3}" sibTransId="{C277144B-4C3E-5145-941B-754564387BAB}"/>
    <dgm:cxn modelId="{D2A06A31-8AA8-E94C-8179-5DFCF37CDD7F}" type="presParOf" srcId="{170CBB75-0A40-7048-B380-AB756D6979B9}" destId="{8C5CF2DE-36C3-C54F-BACA-855E925E73F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BA3AA14-707F-A04E-B528-7F0CE9666C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222D70-9C7A-504E-96BB-28D91EC3BBDC}">
      <dgm:prSet/>
      <dgm:spPr/>
      <dgm:t>
        <a:bodyPr/>
        <a:lstStyle/>
        <a:p>
          <a:r>
            <a:rPr lang="bg-BG"/>
            <a:t>http://www.onlinerechnik.com/</a:t>
          </a:r>
          <a:endParaRPr lang="en-BG"/>
        </a:p>
      </dgm:t>
    </dgm:pt>
    <dgm:pt modelId="{563208CA-08B6-674E-AA05-EE1B5B43857A}" type="parTrans" cxnId="{AFC01B42-FC2C-E24B-BCFF-F9BBD0E907DC}">
      <dgm:prSet/>
      <dgm:spPr/>
      <dgm:t>
        <a:bodyPr/>
        <a:lstStyle/>
        <a:p>
          <a:endParaRPr lang="en-GB"/>
        </a:p>
      </dgm:t>
    </dgm:pt>
    <dgm:pt modelId="{86E6483D-E528-2A4B-84A0-E3126C9D20E4}" type="sibTrans" cxnId="{AFC01B42-FC2C-E24B-BCFF-F9BBD0E907DC}">
      <dgm:prSet/>
      <dgm:spPr/>
      <dgm:t>
        <a:bodyPr/>
        <a:lstStyle/>
        <a:p>
          <a:endParaRPr lang="en-GB"/>
        </a:p>
      </dgm:t>
    </dgm:pt>
    <dgm:pt modelId="{13A1BACA-244F-7D42-91FA-C72DE0B789D5}">
      <dgm:prSet/>
      <dgm:spPr/>
      <dgm:t>
        <a:bodyPr/>
        <a:lstStyle/>
        <a:p>
          <a:r>
            <a:rPr lang="bg-BG" dirty="0"/>
            <a:t>Онлайн Речник ви дава лесен достъп до значенията, синонимите и превода на английски език на над 35 000 български думи. Може да ползвате универсалния речник за пълна информация или всеки от отделните речници-тълковен, синонимен или българо-английски речник за конкретни резултати.</a:t>
          </a:r>
          <a:endParaRPr lang="en-BG" dirty="0"/>
        </a:p>
      </dgm:t>
    </dgm:pt>
    <dgm:pt modelId="{B10D6E1E-27B3-F148-A94D-1B9A4938C07A}" type="parTrans" cxnId="{F93EBB1F-F314-FC4E-9C06-698A65D26479}">
      <dgm:prSet/>
      <dgm:spPr/>
      <dgm:t>
        <a:bodyPr/>
        <a:lstStyle/>
        <a:p>
          <a:endParaRPr lang="en-GB"/>
        </a:p>
      </dgm:t>
    </dgm:pt>
    <dgm:pt modelId="{32BBA8E8-837D-CA48-ADA8-2BA4E9A35338}" type="sibTrans" cxnId="{F93EBB1F-F314-FC4E-9C06-698A65D26479}">
      <dgm:prSet/>
      <dgm:spPr/>
      <dgm:t>
        <a:bodyPr/>
        <a:lstStyle/>
        <a:p>
          <a:endParaRPr lang="en-GB"/>
        </a:p>
      </dgm:t>
    </dgm:pt>
    <dgm:pt modelId="{DA595A7C-614B-4A42-A3AE-FE774BE53578}">
      <dgm:prSet/>
      <dgm:spPr/>
      <dgm:t>
        <a:bodyPr/>
        <a:lstStyle/>
        <a:p>
          <a:r>
            <a:rPr lang="bg-BG" dirty="0"/>
            <a:t>Онлайн речник разполага с една от най-добрите проверки на правопис за български език. Ползвайки който и да е речник, ако въведете погрешно изписана дума, речникът ще ви предостави интелигентни предположения за правилното ѝ изписване, улеснявайки работата ви с него. Ако търсената от Вас дума не е налична в речника, можете да го обогатите, като я добавите заедно с нейното описание.</a:t>
          </a:r>
          <a:endParaRPr lang="en-BG" dirty="0"/>
        </a:p>
      </dgm:t>
    </dgm:pt>
    <dgm:pt modelId="{785566F4-CF8B-FB4A-A832-5A9DD21AEE0C}" type="parTrans" cxnId="{84AD39A1-4D55-0648-9233-76DE73A41C9F}">
      <dgm:prSet/>
      <dgm:spPr/>
      <dgm:t>
        <a:bodyPr/>
        <a:lstStyle/>
        <a:p>
          <a:endParaRPr lang="en-GB"/>
        </a:p>
      </dgm:t>
    </dgm:pt>
    <dgm:pt modelId="{F75732EE-81FA-D74C-9A71-FEEFEB0E2A11}" type="sibTrans" cxnId="{84AD39A1-4D55-0648-9233-76DE73A41C9F}">
      <dgm:prSet/>
      <dgm:spPr/>
      <dgm:t>
        <a:bodyPr/>
        <a:lstStyle/>
        <a:p>
          <a:endParaRPr lang="en-GB"/>
        </a:p>
      </dgm:t>
    </dgm:pt>
    <dgm:pt modelId="{49B0798E-A0EE-5047-9009-0338D426757B}">
      <dgm:prSet/>
      <dgm:spPr/>
      <dgm:t>
        <a:bodyPr/>
        <a:lstStyle/>
        <a:p>
          <a:r>
            <a:rPr lang="bg-BG"/>
            <a:t>https://bg.pons.com/</a:t>
          </a:r>
          <a:endParaRPr lang="en-BG"/>
        </a:p>
      </dgm:t>
    </dgm:pt>
    <dgm:pt modelId="{8A696BE4-79EA-374F-82FA-65578C404F4B}" type="parTrans" cxnId="{BAE8BFA5-046D-CD40-B3F5-39D0274D262B}">
      <dgm:prSet/>
      <dgm:spPr/>
      <dgm:t>
        <a:bodyPr/>
        <a:lstStyle/>
        <a:p>
          <a:endParaRPr lang="en-GB"/>
        </a:p>
      </dgm:t>
    </dgm:pt>
    <dgm:pt modelId="{5A65989E-8910-314F-AC6F-5B8612120F9D}" type="sibTrans" cxnId="{BAE8BFA5-046D-CD40-B3F5-39D0274D262B}">
      <dgm:prSet/>
      <dgm:spPr/>
      <dgm:t>
        <a:bodyPr/>
        <a:lstStyle/>
        <a:p>
          <a:endParaRPr lang="en-GB"/>
        </a:p>
      </dgm:t>
    </dgm:pt>
    <dgm:pt modelId="{EBD875E4-61E2-E240-B965-C42F35F380A6}">
      <dgm:prSet/>
      <dgm:spPr/>
      <dgm:t>
        <a:bodyPr/>
        <a:lstStyle/>
        <a:p>
          <a:r>
            <a:rPr lang="en-GB" dirty="0" err="1"/>
            <a:t>Най-утвърденият</a:t>
          </a:r>
          <a:r>
            <a:rPr lang="en-GB" dirty="0"/>
            <a:t> </a:t>
          </a:r>
          <a:r>
            <a:rPr lang="en-GB" dirty="0" err="1"/>
            <a:t>чуждоезиков</a:t>
          </a:r>
          <a:r>
            <a:rPr lang="en-GB" dirty="0"/>
            <a:t> </a:t>
          </a:r>
          <a:r>
            <a:rPr lang="en-GB" dirty="0" err="1"/>
            <a:t>речник</a:t>
          </a:r>
          <a:r>
            <a:rPr lang="en-GB" dirty="0"/>
            <a:t>. </a:t>
          </a:r>
          <a:r>
            <a:rPr lang="en-GB" dirty="0" err="1"/>
            <a:t>Тук</a:t>
          </a:r>
          <a:r>
            <a:rPr lang="en-GB" dirty="0"/>
            <a:t> </a:t>
          </a:r>
          <a:r>
            <a:rPr lang="en-GB" dirty="0" err="1"/>
            <a:t>ще</a:t>
          </a:r>
          <a:r>
            <a:rPr lang="en-GB" dirty="0"/>
            <a:t> </a:t>
          </a:r>
          <a:r>
            <a:rPr lang="en-GB" dirty="0" err="1"/>
            <a:t>намерите</a:t>
          </a:r>
          <a:r>
            <a:rPr lang="en-GB" dirty="0"/>
            <a:t> </a:t>
          </a:r>
          <a:r>
            <a:rPr lang="en-GB" dirty="0" err="1"/>
            <a:t>учебни</a:t>
          </a:r>
          <a:r>
            <a:rPr lang="en-GB" dirty="0"/>
            <a:t> </a:t>
          </a:r>
          <a:r>
            <a:rPr lang="en-GB" dirty="0" err="1"/>
            <a:t>материали</a:t>
          </a:r>
          <a:r>
            <a:rPr lang="en-GB" dirty="0"/>
            <a:t>, </a:t>
          </a:r>
          <a:r>
            <a:rPr lang="en-GB" dirty="0" err="1"/>
            <a:t>дефиниции</a:t>
          </a:r>
          <a:r>
            <a:rPr lang="en-GB" dirty="0"/>
            <a:t>, </a:t>
          </a:r>
          <a:r>
            <a:rPr lang="en-GB" dirty="0" err="1"/>
            <a:t>примери</a:t>
          </a:r>
          <a:r>
            <a:rPr lang="en-GB" dirty="0"/>
            <a:t>, </a:t>
          </a:r>
          <a:r>
            <a:rPr lang="en-GB" dirty="0" err="1"/>
            <a:t>съвети</a:t>
          </a:r>
          <a:r>
            <a:rPr lang="en-GB" dirty="0"/>
            <a:t> </a:t>
          </a:r>
          <a:r>
            <a:rPr lang="en-GB" dirty="0" err="1"/>
            <a:t>за</a:t>
          </a:r>
          <a:r>
            <a:rPr lang="en-GB" dirty="0"/>
            <a:t> </a:t>
          </a:r>
          <a:r>
            <a:rPr lang="en-GB" dirty="0" err="1"/>
            <a:t>произношението</a:t>
          </a:r>
          <a:r>
            <a:rPr lang="en-GB" dirty="0"/>
            <a:t>.</a:t>
          </a:r>
          <a:endParaRPr lang="en-BG" dirty="0"/>
        </a:p>
      </dgm:t>
    </dgm:pt>
    <dgm:pt modelId="{D820B5C8-3649-C145-85CD-61C3D626A5CF}" type="parTrans" cxnId="{FC630FBD-C9D3-7C47-A916-9E84F31A7E22}">
      <dgm:prSet/>
      <dgm:spPr/>
      <dgm:t>
        <a:bodyPr/>
        <a:lstStyle/>
        <a:p>
          <a:endParaRPr lang="en-GB"/>
        </a:p>
      </dgm:t>
    </dgm:pt>
    <dgm:pt modelId="{0BBF2686-EBF1-B245-BF64-2C11A6862A3A}" type="sibTrans" cxnId="{FC630FBD-C9D3-7C47-A916-9E84F31A7E22}">
      <dgm:prSet/>
      <dgm:spPr/>
      <dgm:t>
        <a:bodyPr/>
        <a:lstStyle/>
        <a:p>
          <a:endParaRPr lang="en-GB"/>
        </a:p>
      </dgm:t>
    </dgm:pt>
    <dgm:pt modelId="{D2577882-7BD4-8B4D-827B-EE23A9A4F449}" type="pres">
      <dgm:prSet presAssocID="{3BA3AA14-707F-A04E-B528-7F0CE9666C51}" presName="linear" presStyleCnt="0">
        <dgm:presLayoutVars>
          <dgm:animLvl val="lvl"/>
          <dgm:resizeHandles val="exact"/>
        </dgm:presLayoutVars>
      </dgm:prSet>
      <dgm:spPr/>
    </dgm:pt>
    <dgm:pt modelId="{D49C8AB9-14A5-464D-A91C-AD3CD296C882}" type="pres">
      <dgm:prSet presAssocID="{60222D70-9C7A-504E-96BB-28D91EC3BBD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9174396-9F95-3542-9D46-D700610A33C3}" type="pres">
      <dgm:prSet presAssocID="{60222D70-9C7A-504E-96BB-28D91EC3BBDC}" presName="childText" presStyleLbl="revTx" presStyleIdx="0" presStyleCnt="2">
        <dgm:presLayoutVars>
          <dgm:bulletEnabled val="1"/>
        </dgm:presLayoutVars>
      </dgm:prSet>
      <dgm:spPr/>
    </dgm:pt>
    <dgm:pt modelId="{94D15E41-9BC2-6045-A52B-C5419F0B3FBB}" type="pres">
      <dgm:prSet presAssocID="{49B0798E-A0EE-5047-9009-0338D426757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9A8BA02-8624-634C-90EF-78820543BF38}" type="pres">
      <dgm:prSet presAssocID="{49B0798E-A0EE-5047-9009-0338D426757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93EBB1F-F314-FC4E-9C06-698A65D26479}" srcId="{60222D70-9C7A-504E-96BB-28D91EC3BBDC}" destId="{13A1BACA-244F-7D42-91FA-C72DE0B789D5}" srcOrd="0" destOrd="0" parTransId="{B10D6E1E-27B3-F148-A94D-1B9A4938C07A}" sibTransId="{32BBA8E8-837D-CA48-ADA8-2BA4E9A35338}"/>
    <dgm:cxn modelId="{AFC01B42-FC2C-E24B-BCFF-F9BBD0E907DC}" srcId="{3BA3AA14-707F-A04E-B528-7F0CE9666C51}" destId="{60222D70-9C7A-504E-96BB-28D91EC3BBDC}" srcOrd="0" destOrd="0" parTransId="{563208CA-08B6-674E-AA05-EE1B5B43857A}" sibTransId="{86E6483D-E528-2A4B-84A0-E3126C9D20E4}"/>
    <dgm:cxn modelId="{D001E04F-64C4-D74F-BF3C-53CD9398CE1A}" type="presOf" srcId="{DA595A7C-614B-4A42-A3AE-FE774BE53578}" destId="{D9174396-9F95-3542-9D46-D700610A33C3}" srcOrd="0" destOrd="1" presId="urn:microsoft.com/office/officeart/2005/8/layout/vList2"/>
    <dgm:cxn modelId="{658EB95A-00FC-6A4C-87D9-8416EAD3D6D6}" type="presOf" srcId="{13A1BACA-244F-7D42-91FA-C72DE0B789D5}" destId="{D9174396-9F95-3542-9D46-D700610A33C3}" srcOrd="0" destOrd="0" presId="urn:microsoft.com/office/officeart/2005/8/layout/vList2"/>
    <dgm:cxn modelId="{CD3A9D61-A304-BE4C-9FB0-A53FE612BDE9}" type="presOf" srcId="{3BA3AA14-707F-A04E-B528-7F0CE9666C51}" destId="{D2577882-7BD4-8B4D-827B-EE23A9A4F449}" srcOrd="0" destOrd="0" presId="urn:microsoft.com/office/officeart/2005/8/layout/vList2"/>
    <dgm:cxn modelId="{EFFB9C71-504E-4042-80CC-37B8268D0CEA}" type="presOf" srcId="{60222D70-9C7A-504E-96BB-28D91EC3BBDC}" destId="{D49C8AB9-14A5-464D-A91C-AD3CD296C882}" srcOrd="0" destOrd="0" presId="urn:microsoft.com/office/officeart/2005/8/layout/vList2"/>
    <dgm:cxn modelId="{0BF25881-E660-C04F-A346-7DA591374661}" type="presOf" srcId="{49B0798E-A0EE-5047-9009-0338D426757B}" destId="{94D15E41-9BC2-6045-A52B-C5419F0B3FBB}" srcOrd="0" destOrd="0" presId="urn:microsoft.com/office/officeart/2005/8/layout/vList2"/>
    <dgm:cxn modelId="{84AD39A1-4D55-0648-9233-76DE73A41C9F}" srcId="{60222D70-9C7A-504E-96BB-28D91EC3BBDC}" destId="{DA595A7C-614B-4A42-A3AE-FE774BE53578}" srcOrd="1" destOrd="0" parTransId="{785566F4-CF8B-FB4A-A832-5A9DD21AEE0C}" sibTransId="{F75732EE-81FA-D74C-9A71-FEEFEB0E2A11}"/>
    <dgm:cxn modelId="{BAE8BFA5-046D-CD40-B3F5-39D0274D262B}" srcId="{3BA3AA14-707F-A04E-B528-7F0CE9666C51}" destId="{49B0798E-A0EE-5047-9009-0338D426757B}" srcOrd="1" destOrd="0" parTransId="{8A696BE4-79EA-374F-82FA-65578C404F4B}" sibTransId="{5A65989E-8910-314F-AC6F-5B8612120F9D}"/>
    <dgm:cxn modelId="{FC630FBD-C9D3-7C47-A916-9E84F31A7E22}" srcId="{49B0798E-A0EE-5047-9009-0338D426757B}" destId="{EBD875E4-61E2-E240-B965-C42F35F380A6}" srcOrd="0" destOrd="0" parTransId="{D820B5C8-3649-C145-85CD-61C3D626A5CF}" sibTransId="{0BBF2686-EBF1-B245-BF64-2C11A6862A3A}"/>
    <dgm:cxn modelId="{94D432C4-AA37-C84A-B0C8-25926CC74D0D}" type="presOf" srcId="{EBD875E4-61E2-E240-B965-C42F35F380A6}" destId="{E9A8BA02-8624-634C-90EF-78820543BF38}" srcOrd="0" destOrd="0" presId="urn:microsoft.com/office/officeart/2005/8/layout/vList2"/>
    <dgm:cxn modelId="{1640B1EA-632C-9B45-B71D-9E0293842F16}" type="presParOf" srcId="{D2577882-7BD4-8B4D-827B-EE23A9A4F449}" destId="{D49C8AB9-14A5-464D-A91C-AD3CD296C882}" srcOrd="0" destOrd="0" presId="urn:microsoft.com/office/officeart/2005/8/layout/vList2"/>
    <dgm:cxn modelId="{B87F4F8B-D582-0B49-A38B-6B67C46F362E}" type="presParOf" srcId="{D2577882-7BD4-8B4D-827B-EE23A9A4F449}" destId="{D9174396-9F95-3542-9D46-D700610A33C3}" srcOrd="1" destOrd="0" presId="urn:microsoft.com/office/officeart/2005/8/layout/vList2"/>
    <dgm:cxn modelId="{152BED0A-6D53-3E4E-B2C7-9E103E13D9FB}" type="presParOf" srcId="{D2577882-7BD4-8B4D-827B-EE23A9A4F449}" destId="{94D15E41-9BC2-6045-A52B-C5419F0B3FBB}" srcOrd="2" destOrd="0" presId="urn:microsoft.com/office/officeart/2005/8/layout/vList2"/>
    <dgm:cxn modelId="{B113F83B-C99D-124A-AA44-3909F4031451}" type="presParOf" srcId="{D2577882-7BD4-8B4D-827B-EE23A9A4F449}" destId="{E9A8BA02-8624-634C-90EF-78820543BF3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85BD0B1-E19D-4548-8403-DC61B91E2A2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349A7B-90DE-7A4D-9E5B-59A99A4E5A5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BG" dirty="0">
              <a:solidFill>
                <a:schemeClr val="accent6">
                  <a:lumMod val="50000"/>
                </a:schemeClr>
              </a:solidFill>
            </a:rPr>
            <a:t>Речници</a:t>
          </a:r>
        </a:p>
      </dgm:t>
    </dgm:pt>
    <dgm:pt modelId="{FF0AE834-4475-6E4D-8F9D-C91049DABC6A}" type="parTrans" cxnId="{7A2FCE95-1959-7242-B0E2-6FCDEAE3D6B3}">
      <dgm:prSet/>
      <dgm:spPr/>
      <dgm:t>
        <a:bodyPr/>
        <a:lstStyle/>
        <a:p>
          <a:endParaRPr lang="en-GB"/>
        </a:p>
      </dgm:t>
    </dgm:pt>
    <dgm:pt modelId="{893AC899-F403-A34C-A650-D9C95974BAD3}" type="sibTrans" cxnId="{7A2FCE95-1959-7242-B0E2-6FCDEAE3D6B3}">
      <dgm:prSet/>
      <dgm:spPr/>
      <dgm:t>
        <a:bodyPr/>
        <a:lstStyle/>
        <a:p>
          <a:endParaRPr lang="en-GB"/>
        </a:p>
      </dgm:t>
    </dgm:pt>
    <dgm:pt modelId="{7980FC22-F4C3-3845-964A-1C6EB23D9F06}" type="pres">
      <dgm:prSet presAssocID="{885BD0B1-E19D-4548-8403-DC61B91E2A2D}" presName="compositeShape" presStyleCnt="0">
        <dgm:presLayoutVars>
          <dgm:chMax val="7"/>
          <dgm:dir/>
          <dgm:resizeHandles val="exact"/>
        </dgm:presLayoutVars>
      </dgm:prSet>
      <dgm:spPr/>
    </dgm:pt>
    <dgm:pt modelId="{74A3B286-69B2-BD4F-8E7A-C645707453DF}" type="pres">
      <dgm:prSet presAssocID="{30349A7B-90DE-7A4D-9E5B-59A99A4E5A54}" presName="circ1TxSh" presStyleLbl="vennNode1" presStyleIdx="0" presStyleCnt="1"/>
      <dgm:spPr/>
    </dgm:pt>
  </dgm:ptLst>
  <dgm:cxnLst>
    <dgm:cxn modelId="{40539372-5CBA-9B4C-9F41-C3579674356B}" type="presOf" srcId="{885BD0B1-E19D-4548-8403-DC61B91E2A2D}" destId="{7980FC22-F4C3-3845-964A-1C6EB23D9F06}" srcOrd="0" destOrd="0" presId="urn:microsoft.com/office/officeart/2005/8/layout/venn1"/>
    <dgm:cxn modelId="{68ACA57D-A1AC-074E-81C5-0DE39E412F86}" type="presOf" srcId="{30349A7B-90DE-7A4D-9E5B-59A99A4E5A54}" destId="{74A3B286-69B2-BD4F-8E7A-C645707453DF}" srcOrd="0" destOrd="0" presId="urn:microsoft.com/office/officeart/2005/8/layout/venn1"/>
    <dgm:cxn modelId="{7A2FCE95-1959-7242-B0E2-6FCDEAE3D6B3}" srcId="{885BD0B1-E19D-4548-8403-DC61B91E2A2D}" destId="{30349A7B-90DE-7A4D-9E5B-59A99A4E5A54}" srcOrd="0" destOrd="0" parTransId="{FF0AE834-4475-6E4D-8F9D-C91049DABC6A}" sibTransId="{893AC899-F403-A34C-A650-D9C95974BAD3}"/>
    <dgm:cxn modelId="{BF9DA403-5F0D-1F40-B93D-939C8590689E}" type="presParOf" srcId="{7980FC22-F4C3-3845-964A-1C6EB23D9F06}" destId="{74A3B286-69B2-BD4F-8E7A-C645707453D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BA3AA14-707F-A04E-B528-7F0CE9666C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222D70-9C7A-504E-96BB-28D91EC3BBDC}">
      <dgm:prSet/>
      <dgm:spPr/>
      <dgm:t>
        <a:bodyPr/>
        <a:lstStyle/>
        <a:p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http://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rechnik.info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en-BG" dirty="0"/>
        </a:p>
      </dgm:t>
    </dgm:pt>
    <dgm:pt modelId="{563208CA-08B6-674E-AA05-EE1B5B43857A}" type="parTrans" cxnId="{AFC01B42-FC2C-E24B-BCFF-F9BBD0E907DC}">
      <dgm:prSet/>
      <dgm:spPr/>
      <dgm:t>
        <a:bodyPr/>
        <a:lstStyle/>
        <a:p>
          <a:endParaRPr lang="en-GB"/>
        </a:p>
      </dgm:t>
    </dgm:pt>
    <dgm:pt modelId="{86E6483D-E528-2A4B-84A0-E3126C9D20E4}" type="sibTrans" cxnId="{AFC01B42-FC2C-E24B-BCFF-F9BBD0E907DC}">
      <dgm:prSet/>
      <dgm:spPr/>
      <dgm:t>
        <a:bodyPr/>
        <a:lstStyle/>
        <a:p>
          <a:endParaRPr lang="en-GB"/>
        </a:p>
      </dgm:t>
    </dgm:pt>
    <dgm:pt modelId="{6DBA2BDB-94DD-194D-A3B4-5C801EFC2106}">
      <dgm:prSet/>
      <dgm:spPr/>
      <dgm:t>
        <a:bodyPr/>
        <a:lstStyle/>
        <a:p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Това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комбиниран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мултимедиен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който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съдържа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1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тълковен</a:t>
          </a:r>
          <a:r>
            <a:rPr lang="en-GB" b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b="1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синонимен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етимологичен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двупосочен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българо-английски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Налични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въведени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думи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които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често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се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бъркат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въвеждане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такава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дума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речникът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предупреждава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грешката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като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дава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връзка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към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граматически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правилната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дума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Има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мобилно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приложение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свързано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този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сайт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36443F4-E15F-6E40-9139-4129542C2212}" type="parTrans" cxnId="{63DC56B4-4907-F84D-B05D-4A96C565C0C4}">
      <dgm:prSet/>
      <dgm:spPr/>
      <dgm:t>
        <a:bodyPr/>
        <a:lstStyle/>
        <a:p>
          <a:endParaRPr lang="en-GB"/>
        </a:p>
      </dgm:t>
    </dgm:pt>
    <dgm:pt modelId="{C2DB0A3C-B1AE-974A-9BAA-61D010B677E2}" type="sibTrans" cxnId="{63DC56B4-4907-F84D-B05D-4A96C565C0C4}">
      <dgm:prSet/>
      <dgm:spPr/>
      <dgm:t>
        <a:bodyPr/>
        <a:lstStyle/>
        <a:p>
          <a:endParaRPr lang="en-GB"/>
        </a:p>
      </dgm:t>
    </dgm:pt>
    <dgm:pt modelId="{E5E0FBB9-FA1C-8043-938D-781970291563}">
      <dgm:prSet/>
      <dgm:spPr/>
      <dgm:t>
        <a:bodyPr/>
        <a:lstStyle/>
        <a:p>
          <a:r>
            <a:rPr lang="en-GB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https://www.woxikon.bg/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7812F-7091-DA47-9305-2653A3A35E11}" type="parTrans" cxnId="{283C10C0-7706-D548-8E81-74D3D607BD07}">
      <dgm:prSet/>
      <dgm:spPr/>
      <dgm:t>
        <a:bodyPr/>
        <a:lstStyle/>
        <a:p>
          <a:endParaRPr lang="en-GB"/>
        </a:p>
      </dgm:t>
    </dgm:pt>
    <dgm:pt modelId="{430B3055-9C22-244B-AC70-39125B309E9C}" type="sibTrans" cxnId="{283C10C0-7706-D548-8E81-74D3D607BD07}">
      <dgm:prSet/>
      <dgm:spPr/>
      <dgm:t>
        <a:bodyPr/>
        <a:lstStyle/>
        <a:p>
          <a:endParaRPr lang="en-GB"/>
        </a:p>
      </dgm:t>
    </dgm:pt>
    <dgm:pt modelId="{B2F4673E-34B6-2949-B593-B5C722290F43}">
      <dgm:prSet/>
      <dgm:spPr/>
      <dgm:t>
        <a:bodyPr/>
        <a:lstStyle/>
        <a:p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Woxikon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започна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само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като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се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превърна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голям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лексикон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преводи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синоними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рими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съкращения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други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услуги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747034B-1CF4-CA49-9E63-E5FB30B9C914}" type="parTrans" cxnId="{B12AB41D-290C-9447-9343-D8973858EDB5}">
      <dgm:prSet/>
      <dgm:spPr/>
      <dgm:t>
        <a:bodyPr/>
        <a:lstStyle/>
        <a:p>
          <a:endParaRPr lang="en-GB"/>
        </a:p>
      </dgm:t>
    </dgm:pt>
    <dgm:pt modelId="{8085411D-9ADB-2E44-A571-9A434E803F21}" type="sibTrans" cxnId="{B12AB41D-290C-9447-9343-D8973858EDB5}">
      <dgm:prSet/>
      <dgm:spPr/>
      <dgm:t>
        <a:bodyPr/>
        <a:lstStyle/>
        <a:p>
          <a:endParaRPr lang="en-GB"/>
        </a:p>
      </dgm:t>
    </dgm:pt>
    <dgm:pt modelId="{9843C99C-6BA0-7547-972F-659B3810EEF6}">
      <dgm:prSet/>
      <dgm:spPr/>
      <dgm:t>
        <a:bodyPr/>
        <a:lstStyle/>
        <a:p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Woxikon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многоезичен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лексикон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преводи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синоними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съкрашения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Онлайн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речникът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превежда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от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немски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английски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френски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испански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италиански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португалски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нидерландски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шведски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руски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полски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финландски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норвежки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турски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бъде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използван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безплатно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Woxikon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предлага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таблици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със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спрежения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обяснителни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записки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граматика</a:t>
          </a:r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а на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любителите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чужди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езици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множество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възможности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развитие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подобряване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техните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езикови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знания</a:t>
          </a:r>
          <a:r>
            <a:rPr lang="en-GB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53A181B-64A6-FF4B-BAB0-741AEF88FC85}" type="parTrans" cxnId="{36BE3060-749D-9C46-93AC-2989DC990131}">
      <dgm:prSet/>
      <dgm:spPr/>
      <dgm:t>
        <a:bodyPr/>
        <a:lstStyle/>
        <a:p>
          <a:endParaRPr lang="en-GB"/>
        </a:p>
      </dgm:t>
    </dgm:pt>
    <dgm:pt modelId="{D6C84D0D-43DD-CB41-90C3-82F375061214}" type="sibTrans" cxnId="{36BE3060-749D-9C46-93AC-2989DC990131}">
      <dgm:prSet/>
      <dgm:spPr/>
      <dgm:t>
        <a:bodyPr/>
        <a:lstStyle/>
        <a:p>
          <a:endParaRPr lang="en-GB"/>
        </a:p>
      </dgm:t>
    </dgm:pt>
    <dgm:pt modelId="{D2577882-7BD4-8B4D-827B-EE23A9A4F449}" type="pres">
      <dgm:prSet presAssocID="{3BA3AA14-707F-A04E-B528-7F0CE9666C51}" presName="linear" presStyleCnt="0">
        <dgm:presLayoutVars>
          <dgm:animLvl val="lvl"/>
          <dgm:resizeHandles val="exact"/>
        </dgm:presLayoutVars>
      </dgm:prSet>
      <dgm:spPr/>
    </dgm:pt>
    <dgm:pt modelId="{D49C8AB9-14A5-464D-A91C-AD3CD296C882}" type="pres">
      <dgm:prSet presAssocID="{60222D70-9C7A-504E-96BB-28D91EC3BBD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4B4BA9-B5EF-AF46-BAF6-2052DEC52916}" type="pres">
      <dgm:prSet presAssocID="{60222D70-9C7A-504E-96BB-28D91EC3BBDC}" presName="childText" presStyleLbl="revTx" presStyleIdx="0" presStyleCnt="2">
        <dgm:presLayoutVars>
          <dgm:bulletEnabled val="1"/>
        </dgm:presLayoutVars>
      </dgm:prSet>
      <dgm:spPr/>
    </dgm:pt>
    <dgm:pt modelId="{0A2137BB-4BFD-0B4C-9995-3750E8EB7C87}" type="pres">
      <dgm:prSet presAssocID="{E5E0FBB9-FA1C-8043-938D-7819702915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DD6781-117C-404F-B0FE-E70552BDA3D9}" type="pres">
      <dgm:prSet presAssocID="{E5E0FBB9-FA1C-8043-938D-78197029156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12AB41D-290C-9447-9343-D8973858EDB5}" srcId="{E5E0FBB9-FA1C-8043-938D-781970291563}" destId="{B2F4673E-34B6-2949-B593-B5C722290F43}" srcOrd="0" destOrd="0" parTransId="{8747034B-1CF4-CA49-9E63-E5FB30B9C914}" sibTransId="{8085411D-9ADB-2E44-A571-9A434E803F21}"/>
    <dgm:cxn modelId="{AFC01B42-FC2C-E24B-BCFF-F9BBD0E907DC}" srcId="{3BA3AA14-707F-A04E-B528-7F0CE9666C51}" destId="{60222D70-9C7A-504E-96BB-28D91EC3BBDC}" srcOrd="0" destOrd="0" parTransId="{563208CA-08B6-674E-AA05-EE1B5B43857A}" sibTransId="{86E6483D-E528-2A4B-84A0-E3126C9D20E4}"/>
    <dgm:cxn modelId="{2B78524A-F751-0B46-877F-AD2CB3224830}" type="presOf" srcId="{B2F4673E-34B6-2949-B593-B5C722290F43}" destId="{93DD6781-117C-404F-B0FE-E70552BDA3D9}" srcOrd="0" destOrd="0" presId="urn:microsoft.com/office/officeart/2005/8/layout/vList2"/>
    <dgm:cxn modelId="{8B9BE64A-0B2E-1946-8642-C5CF1F3578E3}" type="presOf" srcId="{6DBA2BDB-94DD-194D-A3B4-5C801EFC2106}" destId="{B24B4BA9-B5EF-AF46-BAF6-2052DEC52916}" srcOrd="0" destOrd="0" presId="urn:microsoft.com/office/officeart/2005/8/layout/vList2"/>
    <dgm:cxn modelId="{36BE3060-749D-9C46-93AC-2989DC990131}" srcId="{E5E0FBB9-FA1C-8043-938D-781970291563}" destId="{9843C99C-6BA0-7547-972F-659B3810EEF6}" srcOrd="1" destOrd="0" parTransId="{B53A181B-64A6-FF4B-BAB0-741AEF88FC85}" sibTransId="{D6C84D0D-43DD-CB41-90C3-82F375061214}"/>
    <dgm:cxn modelId="{CD3A9D61-A304-BE4C-9FB0-A53FE612BDE9}" type="presOf" srcId="{3BA3AA14-707F-A04E-B528-7F0CE9666C51}" destId="{D2577882-7BD4-8B4D-827B-EE23A9A4F449}" srcOrd="0" destOrd="0" presId="urn:microsoft.com/office/officeart/2005/8/layout/vList2"/>
    <dgm:cxn modelId="{EFFB9C71-504E-4042-80CC-37B8268D0CEA}" type="presOf" srcId="{60222D70-9C7A-504E-96BB-28D91EC3BBDC}" destId="{D49C8AB9-14A5-464D-A91C-AD3CD296C882}" srcOrd="0" destOrd="0" presId="urn:microsoft.com/office/officeart/2005/8/layout/vList2"/>
    <dgm:cxn modelId="{36C26F72-B15C-B94F-A930-3FBBDB88A5FF}" type="presOf" srcId="{9843C99C-6BA0-7547-972F-659B3810EEF6}" destId="{93DD6781-117C-404F-B0FE-E70552BDA3D9}" srcOrd="0" destOrd="1" presId="urn:microsoft.com/office/officeart/2005/8/layout/vList2"/>
    <dgm:cxn modelId="{6AA69693-9B4B-A945-8C78-BD73255E44E3}" type="presOf" srcId="{E5E0FBB9-FA1C-8043-938D-781970291563}" destId="{0A2137BB-4BFD-0B4C-9995-3750E8EB7C87}" srcOrd="0" destOrd="0" presId="urn:microsoft.com/office/officeart/2005/8/layout/vList2"/>
    <dgm:cxn modelId="{63DC56B4-4907-F84D-B05D-4A96C565C0C4}" srcId="{60222D70-9C7A-504E-96BB-28D91EC3BBDC}" destId="{6DBA2BDB-94DD-194D-A3B4-5C801EFC2106}" srcOrd="0" destOrd="0" parTransId="{B36443F4-E15F-6E40-9139-4129542C2212}" sibTransId="{C2DB0A3C-B1AE-974A-9BAA-61D010B677E2}"/>
    <dgm:cxn modelId="{283C10C0-7706-D548-8E81-74D3D607BD07}" srcId="{3BA3AA14-707F-A04E-B528-7F0CE9666C51}" destId="{E5E0FBB9-FA1C-8043-938D-781970291563}" srcOrd="1" destOrd="0" parTransId="{83F7812F-7091-DA47-9305-2653A3A35E11}" sibTransId="{430B3055-9C22-244B-AC70-39125B309E9C}"/>
    <dgm:cxn modelId="{1640B1EA-632C-9B45-B71D-9E0293842F16}" type="presParOf" srcId="{D2577882-7BD4-8B4D-827B-EE23A9A4F449}" destId="{D49C8AB9-14A5-464D-A91C-AD3CD296C882}" srcOrd="0" destOrd="0" presId="urn:microsoft.com/office/officeart/2005/8/layout/vList2"/>
    <dgm:cxn modelId="{3827850B-37D2-5F49-B585-AA1C6CF493F6}" type="presParOf" srcId="{D2577882-7BD4-8B4D-827B-EE23A9A4F449}" destId="{B24B4BA9-B5EF-AF46-BAF6-2052DEC52916}" srcOrd="1" destOrd="0" presId="urn:microsoft.com/office/officeart/2005/8/layout/vList2"/>
    <dgm:cxn modelId="{D53A4B62-6EA9-A34C-9F55-34AE4A9B3329}" type="presParOf" srcId="{D2577882-7BD4-8B4D-827B-EE23A9A4F449}" destId="{0A2137BB-4BFD-0B4C-9995-3750E8EB7C87}" srcOrd="2" destOrd="0" presId="urn:microsoft.com/office/officeart/2005/8/layout/vList2"/>
    <dgm:cxn modelId="{5381CC52-2189-324D-A6DC-672BB273BDBD}" type="presParOf" srcId="{D2577882-7BD4-8B4D-827B-EE23A9A4F449}" destId="{93DD6781-117C-404F-B0FE-E70552BDA3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85BD0B1-E19D-4548-8403-DC61B91E2A2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349A7B-90DE-7A4D-9E5B-59A99A4E5A5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BG" dirty="0">
              <a:solidFill>
                <a:schemeClr val="accent6">
                  <a:lumMod val="50000"/>
                </a:schemeClr>
              </a:solidFill>
            </a:rPr>
            <a:t>Речници</a:t>
          </a:r>
        </a:p>
      </dgm:t>
    </dgm:pt>
    <dgm:pt modelId="{FF0AE834-4475-6E4D-8F9D-C91049DABC6A}" type="parTrans" cxnId="{7A2FCE95-1959-7242-B0E2-6FCDEAE3D6B3}">
      <dgm:prSet/>
      <dgm:spPr/>
      <dgm:t>
        <a:bodyPr/>
        <a:lstStyle/>
        <a:p>
          <a:endParaRPr lang="en-GB"/>
        </a:p>
      </dgm:t>
    </dgm:pt>
    <dgm:pt modelId="{893AC899-F403-A34C-A650-D9C95974BAD3}" type="sibTrans" cxnId="{7A2FCE95-1959-7242-B0E2-6FCDEAE3D6B3}">
      <dgm:prSet/>
      <dgm:spPr/>
      <dgm:t>
        <a:bodyPr/>
        <a:lstStyle/>
        <a:p>
          <a:endParaRPr lang="en-GB"/>
        </a:p>
      </dgm:t>
    </dgm:pt>
    <dgm:pt modelId="{7980FC22-F4C3-3845-964A-1C6EB23D9F06}" type="pres">
      <dgm:prSet presAssocID="{885BD0B1-E19D-4548-8403-DC61B91E2A2D}" presName="compositeShape" presStyleCnt="0">
        <dgm:presLayoutVars>
          <dgm:chMax val="7"/>
          <dgm:dir/>
          <dgm:resizeHandles val="exact"/>
        </dgm:presLayoutVars>
      </dgm:prSet>
      <dgm:spPr/>
    </dgm:pt>
    <dgm:pt modelId="{74A3B286-69B2-BD4F-8E7A-C645707453DF}" type="pres">
      <dgm:prSet presAssocID="{30349A7B-90DE-7A4D-9E5B-59A99A4E5A54}" presName="circ1TxSh" presStyleLbl="vennNode1" presStyleIdx="0" presStyleCnt="1"/>
      <dgm:spPr/>
    </dgm:pt>
  </dgm:ptLst>
  <dgm:cxnLst>
    <dgm:cxn modelId="{40539372-5CBA-9B4C-9F41-C3579674356B}" type="presOf" srcId="{885BD0B1-E19D-4548-8403-DC61B91E2A2D}" destId="{7980FC22-F4C3-3845-964A-1C6EB23D9F06}" srcOrd="0" destOrd="0" presId="urn:microsoft.com/office/officeart/2005/8/layout/venn1"/>
    <dgm:cxn modelId="{68ACA57D-A1AC-074E-81C5-0DE39E412F86}" type="presOf" srcId="{30349A7B-90DE-7A4D-9E5B-59A99A4E5A54}" destId="{74A3B286-69B2-BD4F-8E7A-C645707453DF}" srcOrd="0" destOrd="0" presId="urn:microsoft.com/office/officeart/2005/8/layout/venn1"/>
    <dgm:cxn modelId="{7A2FCE95-1959-7242-B0E2-6FCDEAE3D6B3}" srcId="{885BD0B1-E19D-4548-8403-DC61B91E2A2D}" destId="{30349A7B-90DE-7A4D-9E5B-59A99A4E5A54}" srcOrd="0" destOrd="0" parTransId="{FF0AE834-4475-6E4D-8F9D-C91049DABC6A}" sibTransId="{893AC899-F403-A34C-A650-D9C95974BAD3}"/>
    <dgm:cxn modelId="{BF9DA403-5F0D-1F40-B93D-939C8590689E}" type="presParOf" srcId="{7980FC22-F4C3-3845-964A-1C6EB23D9F06}" destId="{74A3B286-69B2-BD4F-8E7A-C645707453D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3674D13-44AB-4A56-9CB2-0C05078C61E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35CF81C-C395-4641-BFDF-79C2D6D6B9D5}">
      <dgm:prSet custT="1"/>
      <dgm:spPr/>
      <dgm:t>
        <a:bodyPr/>
        <a:lstStyle/>
        <a:p>
          <a:r>
            <a:rPr lang="bg-BG" sz="1400" b="1" noProof="0" dirty="0"/>
            <a:t>Изкуствен интелект (AI) и неговите приложения в бизнеса и ежедневието</a:t>
          </a:r>
          <a:endParaRPr lang="bg-BG" sz="1400" noProof="0" dirty="0"/>
        </a:p>
      </dgm:t>
    </dgm:pt>
    <dgm:pt modelId="{3FA69398-3999-46A3-A1D9-ED58A950E893}" type="parTrans" cxnId="{866ABCBB-45F1-49E8-93C6-B83A615EAAF5}">
      <dgm:prSet/>
      <dgm:spPr/>
      <dgm:t>
        <a:bodyPr/>
        <a:lstStyle/>
        <a:p>
          <a:endParaRPr lang="bg-BG" noProof="0" dirty="0"/>
        </a:p>
      </dgm:t>
    </dgm:pt>
    <dgm:pt modelId="{0E6CB32B-87E6-41CC-AC75-78E1C3E297B0}" type="sibTrans" cxnId="{866ABCBB-45F1-49E8-93C6-B83A615EAAF5}">
      <dgm:prSet/>
      <dgm:spPr/>
      <dgm:t>
        <a:bodyPr/>
        <a:lstStyle/>
        <a:p>
          <a:endParaRPr lang="bg-BG" noProof="0" dirty="0"/>
        </a:p>
      </dgm:t>
    </dgm:pt>
    <dgm:pt modelId="{DEDFB3AB-1A19-4709-AE6C-4A25181E8020}">
      <dgm:prSet custT="1"/>
      <dgm:spPr/>
      <dgm:t>
        <a:bodyPr/>
        <a:lstStyle/>
        <a:p>
          <a:r>
            <a:rPr lang="bg-BG" sz="1600" noProof="0" dirty="0"/>
            <a:t>AI отдавна е част от всекидневието ни, без да го осъзнаваме. Единственият начин да избегнете досега с тях е да живеете без допир до интернет. Изкуственият интелект е с нас 24/7 и взема решения, които ни касаят, дори когато спим. Нека да разгледаме някои от най-рутинните му приложения. Под термина "изкуствен интелект" (AI) ще разбираме софтуерни алгоритми, които имитират начина, по който хората мислят, анализират и вземат решения. Целта е да бъдат изпълнявани комплексни изчислителни задачи със скорост и прецизност, превъзхождащи човешките възможности. Важна част от AI е машинното самообучение (ML), което позволява на алгоритмите да се </a:t>
          </a:r>
          <a:r>
            <a:rPr lang="bg-BG" sz="1600" noProof="0" dirty="0" err="1"/>
            <a:t>самообучават</a:t>
          </a:r>
          <a:r>
            <a:rPr lang="bg-BG" sz="1600" noProof="0" dirty="0"/>
            <a:t> чрез своя "опит" и натрупване на данни.</a:t>
          </a:r>
        </a:p>
      </dgm:t>
    </dgm:pt>
    <dgm:pt modelId="{A3008D66-D7EB-41E7-9FB2-45A6FD6FD623}" type="parTrans" cxnId="{9150DEC2-2C64-4047-9EF7-4AB386B09CF9}">
      <dgm:prSet/>
      <dgm:spPr/>
      <dgm:t>
        <a:bodyPr/>
        <a:lstStyle/>
        <a:p>
          <a:endParaRPr lang="bg-BG" noProof="0" dirty="0"/>
        </a:p>
      </dgm:t>
    </dgm:pt>
    <dgm:pt modelId="{81A2CFEE-5D61-49CB-9438-7AF45F80622B}" type="sibTrans" cxnId="{9150DEC2-2C64-4047-9EF7-4AB386B09CF9}">
      <dgm:prSet/>
      <dgm:spPr/>
      <dgm:t>
        <a:bodyPr/>
        <a:lstStyle/>
        <a:p>
          <a:endParaRPr lang="bg-BG" noProof="0" dirty="0"/>
        </a:p>
      </dgm:t>
    </dgm:pt>
    <dgm:pt modelId="{56EAAC55-C905-4082-918F-A7E5BC1C8B2C}" type="pres">
      <dgm:prSet presAssocID="{53674D13-44AB-4A56-9CB2-0C05078C61E9}" presName="root" presStyleCnt="0">
        <dgm:presLayoutVars>
          <dgm:dir/>
          <dgm:resizeHandles val="exact"/>
        </dgm:presLayoutVars>
      </dgm:prSet>
      <dgm:spPr/>
    </dgm:pt>
    <dgm:pt modelId="{6976C68D-EFC2-4D7E-ADE7-F52063A5C396}" type="pres">
      <dgm:prSet presAssocID="{53674D13-44AB-4A56-9CB2-0C05078C61E9}" presName="container" presStyleCnt="0">
        <dgm:presLayoutVars>
          <dgm:dir/>
          <dgm:resizeHandles val="exact"/>
        </dgm:presLayoutVars>
      </dgm:prSet>
      <dgm:spPr/>
    </dgm:pt>
    <dgm:pt modelId="{71CA393C-3F5D-498D-873C-64E1968EAB4C}" type="pres">
      <dgm:prSet presAssocID="{535CF81C-C395-4641-BFDF-79C2D6D6B9D5}" presName="compNode" presStyleCnt="0"/>
      <dgm:spPr/>
    </dgm:pt>
    <dgm:pt modelId="{4F396D1E-1EEC-4C34-85B7-3D2A794D6253}" type="pres">
      <dgm:prSet presAssocID="{535CF81C-C395-4641-BFDF-79C2D6D6B9D5}" presName="iconBgRect" presStyleLbl="bgShp" presStyleIdx="0" presStyleCnt="2"/>
      <dgm:spPr/>
    </dgm:pt>
    <dgm:pt modelId="{0A5835D4-5289-4F4B-9681-0E9600C19662}" type="pres">
      <dgm:prSet presAssocID="{535CF81C-C395-4641-BFDF-79C2D6D6B9D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9CEB3276-E209-43AB-8AF4-7B9455AAB732}" type="pres">
      <dgm:prSet presAssocID="{535CF81C-C395-4641-BFDF-79C2D6D6B9D5}" presName="spaceRect" presStyleCnt="0"/>
      <dgm:spPr/>
    </dgm:pt>
    <dgm:pt modelId="{30899E1C-0A2F-473E-BB88-1EE846D7A57C}" type="pres">
      <dgm:prSet presAssocID="{535CF81C-C395-4641-BFDF-79C2D6D6B9D5}" presName="textRect" presStyleLbl="revTx" presStyleIdx="0" presStyleCnt="2" custScaleX="65979" custLinFactNeighborX="-23073" custLinFactNeighborY="-1063">
        <dgm:presLayoutVars>
          <dgm:chMax val="1"/>
          <dgm:chPref val="1"/>
        </dgm:presLayoutVars>
      </dgm:prSet>
      <dgm:spPr/>
    </dgm:pt>
    <dgm:pt modelId="{BB62ECB1-B078-4E48-9A05-813CC883721C}" type="pres">
      <dgm:prSet presAssocID="{0E6CB32B-87E6-41CC-AC75-78E1C3E297B0}" presName="sibTrans" presStyleLbl="sibTrans2D1" presStyleIdx="0" presStyleCnt="0"/>
      <dgm:spPr/>
    </dgm:pt>
    <dgm:pt modelId="{AD8311BC-E496-4E16-BDD3-FE26679C298B}" type="pres">
      <dgm:prSet presAssocID="{DEDFB3AB-1A19-4709-AE6C-4A25181E8020}" presName="compNode" presStyleCnt="0"/>
      <dgm:spPr/>
    </dgm:pt>
    <dgm:pt modelId="{42AE5F00-A97A-451D-8664-4AAEB5AC4B02}" type="pres">
      <dgm:prSet presAssocID="{DEDFB3AB-1A19-4709-AE6C-4A25181E8020}" presName="iconBgRect" presStyleLbl="bgShp" presStyleIdx="1" presStyleCnt="2" custLinFactNeighborX="-71435"/>
      <dgm:spPr/>
    </dgm:pt>
    <dgm:pt modelId="{3B7BD8A4-5F7D-458A-8204-DA7A55E513FC}" type="pres">
      <dgm:prSet presAssocID="{DEDFB3AB-1A19-4709-AE6C-4A25181E8020}" presName="iconRect" presStyleLbl="node1" presStyleIdx="1" presStyleCnt="2" custLinFactX="-21275" custLinFactNeighborX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4CEDBBB8-9F43-40E2-B0D0-6660B590D1C1}" type="pres">
      <dgm:prSet presAssocID="{DEDFB3AB-1A19-4709-AE6C-4A25181E8020}" presName="spaceRect" presStyleCnt="0"/>
      <dgm:spPr/>
    </dgm:pt>
    <dgm:pt modelId="{E736FF89-0272-4645-A678-CE8E5D86919D}" type="pres">
      <dgm:prSet presAssocID="{DEDFB3AB-1A19-4709-AE6C-4A25181E8020}" presName="textRect" presStyleLbl="revTx" presStyleIdx="1" presStyleCnt="2" custScaleX="164493">
        <dgm:presLayoutVars>
          <dgm:chMax val="1"/>
          <dgm:chPref val="1"/>
        </dgm:presLayoutVars>
      </dgm:prSet>
      <dgm:spPr/>
    </dgm:pt>
  </dgm:ptLst>
  <dgm:cxnLst>
    <dgm:cxn modelId="{0C516D55-A94A-47D3-85CA-CC61514C2E52}" type="presOf" srcId="{DEDFB3AB-1A19-4709-AE6C-4A25181E8020}" destId="{E736FF89-0272-4645-A678-CE8E5D86919D}" srcOrd="0" destOrd="0" presId="urn:microsoft.com/office/officeart/2018/2/layout/IconCircleList"/>
    <dgm:cxn modelId="{256D0864-22F4-434E-BD52-1AAAF9745200}" type="presOf" srcId="{0E6CB32B-87E6-41CC-AC75-78E1C3E297B0}" destId="{BB62ECB1-B078-4E48-9A05-813CC883721C}" srcOrd="0" destOrd="0" presId="urn:microsoft.com/office/officeart/2018/2/layout/IconCircleList"/>
    <dgm:cxn modelId="{5855E080-2989-4569-95B5-C1A44EC08105}" type="presOf" srcId="{53674D13-44AB-4A56-9CB2-0C05078C61E9}" destId="{56EAAC55-C905-4082-918F-A7E5BC1C8B2C}" srcOrd="0" destOrd="0" presId="urn:microsoft.com/office/officeart/2018/2/layout/IconCircleList"/>
    <dgm:cxn modelId="{605D5EAB-902B-46E5-B94A-F1D82670BC96}" type="presOf" srcId="{535CF81C-C395-4641-BFDF-79C2D6D6B9D5}" destId="{30899E1C-0A2F-473E-BB88-1EE846D7A57C}" srcOrd="0" destOrd="0" presId="urn:microsoft.com/office/officeart/2018/2/layout/IconCircleList"/>
    <dgm:cxn modelId="{866ABCBB-45F1-49E8-93C6-B83A615EAAF5}" srcId="{53674D13-44AB-4A56-9CB2-0C05078C61E9}" destId="{535CF81C-C395-4641-BFDF-79C2D6D6B9D5}" srcOrd="0" destOrd="0" parTransId="{3FA69398-3999-46A3-A1D9-ED58A950E893}" sibTransId="{0E6CB32B-87E6-41CC-AC75-78E1C3E297B0}"/>
    <dgm:cxn modelId="{9150DEC2-2C64-4047-9EF7-4AB386B09CF9}" srcId="{53674D13-44AB-4A56-9CB2-0C05078C61E9}" destId="{DEDFB3AB-1A19-4709-AE6C-4A25181E8020}" srcOrd="1" destOrd="0" parTransId="{A3008D66-D7EB-41E7-9FB2-45A6FD6FD623}" sibTransId="{81A2CFEE-5D61-49CB-9438-7AF45F80622B}"/>
    <dgm:cxn modelId="{0B4AAC28-9DC9-448B-9D42-E6C493606F5F}" type="presParOf" srcId="{56EAAC55-C905-4082-918F-A7E5BC1C8B2C}" destId="{6976C68D-EFC2-4D7E-ADE7-F52063A5C396}" srcOrd="0" destOrd="0" presId="urn:microsoft.com/office/officeart/2018/2/layout/IconCircleList"/>
    <dgm:cxn modelId="{D6503488-D8F3-49BC-BD0D-27784992150B}" type="presParOf" srcId="{6976C68D-EFC2-4D7E-ADE7-F52063A5C396}" destId="{71CA393C-3F5D-498D-873C-64E1968EAB4C}" srcOrd="0" destOrd="0" presId="urn:microsoft.com/office/officeart/2018/2/layout/IconCircleList"/>
    <dgm:cxn modelId="{4EC8F47C-A6AE-4017-B651-94C637118A38}" type="presParOf" srcId="{71CA393C-3F5D-498D-873C-64E1968EAB4C}" destId="{4F396D1E-1EEC-4C34-85B7-3D2A794D6253}" srcOrd="0" destOrd="0" presId="urn:microsoft.com/office/officeart/2018/2/layout/IconCircleList"/>
    <dgm:cxn modelId="{5F5E8FC5-8D9A-42BF-A8C9-6FAC0306218A}" type="presParOf" srcId="{71CA393C-3F5D-498D-873C-64E1968EAB4C}" destId="{0A5835D4-5289-4F4B-9681-0E9600C19662}" srcOrd="1" destOrd="0" presId="urn:microsoft.com/office/officeart/2018/2/layout/IconCircleList"/>
    <dgm:cxn modelId="{7898115D-66A4-4E80-92CD-C4C9A5E2ECE3}" type="presParOf" srcId="{71CA393C-3F5D-498D-873C-64E1968EAB4C}" destId="{9CEB3276-E209-43AB-8AF4-7B9455AAB732}" srcOrd="2" destOrd="0" presId="urn:microsoft.com/office/officeart/2018/2/layout/IconCircleList"/>
    <dgm:cxn modelId="{1156A38D-71D2-41C2-8548-0BCB3271A7A2}" type="presParOf" srcId="{71CA393C-3F5D-498D-873C-64E1968EAB4C}" destId="{30899E1C-0A2F-473E-BB88-1EE846D7A57C}" srcOrd="3" destOrd="0" presId="urn:microsoft.com/office/officeart/2018/2/layout/IconCircleList"/>
    <dgm:cxn modelId="{0B286578-7F80-4762-A409-AA5FD3615446}" type="presParOf" srcId="{6976C68D-EFC2-4D7E-ADE7-F52063A5C396}" destId="{BB62ECB1-B078-4E48-9A05-813CC883721C}" srcOrd="1" destOrd="0" presId="urn:microsoft.com/office/officeart/2018/2/layout/IconCircleList"/>
    <dgm:cxn modelId="{5BF87617-0C69-4C2B-9261-5DC7C771B541}" type="presParOf" srcId="{6976C68D-EFC2-4D7E-ADE7-F52063A5C396}" destId="{AD8311BC-E496-4E16-BDD3-FE26679C298B}" srcOrd="2" destOrd="0" presId="urn:microsoft.com/office/officeart/2018/2/layout/IconCircleList"/>
    <dgm:cxn modelId="{238167C4-C18C-4EA0-A494-6C9B34CC0CC1}" type="presParOf" srcId="{AD8311BC-E496-4E16-BDD3-FE26679C298B}" destId="{42AE5F00-A97A-451D-8664-4AAEB5AC4B02}" srcOrd="0" destOrd="0" presId="urn:microsoft.com/office/officeart/2018/2/layout/IconCircleList"/>
    <dgm:cxn modelId="{583C80EE-19FC-4AE6-B484-FEAEFD36EAD6}" type="presParOf" srcId="{AD8311BC-E496-4E16-BDD3-FE26679C298B}" destId="{3B7BD8A4-5F7D-458A-8204-DA7A55E513FC}" srcOrd="1" destOrd="0" presId="urn:microsoft.com/office/officeart/2018/2/layout/IconCircleList"/>
    <dgm:cxn modelId="{9729FDB4-F145-4388-AD44-9E7CF95826D8}" type="presParOf" srcId="{AD8311BC-E496-4E16-BDD3-FE26679C298B}" destId="{4CEDBBB8-9F43-40E2-B0D0-6660B590D1C1}" srcOrd="2" destOrd="0" presId="urn:microsoft.com/office/officeart/2018/2/layout/IconCircleList"/>
    <dgm:cxn modelId="{33C20CAD-F552-4C31-8AEC-4CD8DD417825}" type="presParOf" srcId="{AD8311BC-E496-4E16-BDD3-FE26679C298B}" destId="{E736FF89-0272-4645-A678-CE8E5D86919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A1DEF32-D44B-4DF7-A2B7-C750613FC32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6A66D3-E01F-455F-999F-19111228786C}">
      <dgm:prSet/>
      <dgm:spPr/>
      <dgm:t>
        <a:bodyPr/>
        <a:lstStyle/>
        <a:p>
          <a:r>
            <a:rPr lang="en-GB"/>
            <a:t>Гласово въвеждане – Google интегрира възможността да се задават въпроси и задачи на Bard чрез диктуване, вместо само с писане.</a:t>
          </a:r>
          <a:endParaRPr lang="en-US"/>
        </a:p>
      </dgm:t>
    </dgm:pt>
    <dgm:pt modelId="{39327E1C-9868-4EDB-B8B4-588CBFAD3E31}" type="parTrans" cxnId="{5CAF61DF-A04E-4824-A6C9-B7952A4F466E}">
      <dgm:prSet/>
      <dgm:spPr/>
      <dgm:t>
        <a:bodyPr/>
        <a:lstStyle/>
        <a:p>
          <a:endParaRPr lang="en-US"/>
        </a:p>
      </dgm:t>
    </dgm:pt>
    <dgm:pt modelId="{2FB4ED18-BF97-407A-AA56-71633B67AFD1}" type="sibTrans" cxnId="{5CAF61DF-A04E-4824-A6C9-B7952A4F466E}">
      <dgm:prSet/>
      <dgm:spPr/>
      <dgm:t>
        <a:bodyPr/>
        <a:lstStyle/>
        <a:p>
          <a:endParaRPr lang="en-US"/>
        </a:p>
      </dgm:t>
    </dgm:pt>
    <dgm:pt modelId="{A5207C26-EF4C-42A6-AD91-249B9897A04C}">
      <dgm:prSet/>
      <dgm:spPr/>
      <dgm:t>
        <a:bodyPr/>
        <a:lstStyle/>
        <a:p>
          <a:r>
            <a:rPr lang="en-GB"/>
            <a:t>Бързо експортиране на генерирания текст. Интеграцията с Google Docs позволява бързото експортиране на текст, трансформацията му в таблици и сред другите функционалности на платформата за продуктивност на технологичния гигант.</a:t>
          </a:r>
          <a:endParaRPr lang="en-US"/>
        </a:p>
      </dgm:t>
    </dgm:pt>
    <dgm:pt modelId="{F3FB38B5-D8BC-4B7A-A911-399855A78F49}" type="parTrans" cxnId="{7587785C-69D3-4146-AF56-51A83B912603}">
      <dgm:prSet/>
      <dgm:spPr/>
      <dgm:t>
        <a:bodyPr/>
        <a:lstStyle/>
        <a:p>
          <a:endParaRPr lang="en-US"/>
        </a:p>
      </dgm:t>
    </dgm:pt>
    <dgm:pt modelId="{44B948C4-467B-4A00-B305-D278F3C57531}" type="sibTrans" cxnId="{7587785C-69D3-4146-AF56-51A83B912603}">
      <dgm:prSet/>
      <dgm:spPr/>
      <dgm:t>
        <a:bodyPr/>
        <a:lstStyle/>
        <a:p>
          <a:endParaRPr lang="en-US"/>
        </a:p>
      </dgm:t>
    </dgm:pt>
    <dgm:pt modelId="{F7EF3D56-B7CD-4816-A413-2122510808B7}">
      <dgm:prSet/>
      <dgm:spPr/>
      <dgm:t>
        <a:bodyPr/>
        <a:lstStyle/>
        <a:p>
          <a:r>
            <a:rPr lang="en-GB"/>
            <a:t>Резюмета на интернет страници – достъпът в реално време на глобалната мрежа позволява на Bard да анализира и прави обзор на различни онлайн сайтове. Това може да бъде доста полезно за извличане на най-важното от статия или проста интернет страница.</a:t>
          </a:r>
          <a:endParaRPr lang="en-US"/>
        </a:p>
      </dgm:t>
    </dgm:pt>
    <dgm:pt modelId="{E84566E2-9127-4FED-AB68-48C299E1BAAD}" type="parTrans" cxnId="{65978225-B06D-4F9B-93F5-160F73D58DB2}">
      <dgm:prSet/>
      <dgm:spPr/>
      <dgm:t>
        <a:bodyPr/>
        <a:lstStyle/>
        <a:p>
          <a:endParaRPr lang="en-US"/>
        </a:p>
      </dgm:t>
    </dgm:pt>
    <dgm:pt modelId="{51EC0004-221D-4B5D-8131-978C43FAA7B3}" type="sibTrans" cxnId="{65978225-B06D-4F9B-93F5-160F73D58DB2}">
      <dgm:prSet/>
      <dgm:spPr/>
      <dgm:t>
        <a:bodyPr/>
        <a:lstStyle/>
        <a:p>
          <a:endParaRPr lang="en-US"/>
        </a:p>
      </dgm:t>
    </dgm:pt>
    <dgm:pt modelId="{B014E85D-BEC2-4211-A5EB-D2DFC8A705C7}">
      <dgm:prSet/>
      <dgm:spPr/>
      <dgm:t>
        <a:bodyPr/>
        <a:lstStyle/>
        <a:p>
          <a:r>
            <a:rPr lang="en-GB"/>
            <a:t>Генериране на няколко версии – Bard работи доста сходно като Dall-E (продуктът на OpenAI за създаване на картинки) и позволява да се създават по няколко версии на една задача. Така, ако първият отговор не ви допада или не го смятате за пълен, да поискате още версии.</a:t>
          </a:r>
          <a:endParaRPr lang="en-US"/>
        </a:p>
      </dgm:t>
    </dgm:pt>
    <dgm:pt modelId="{E4469C21-48CC-4F78-9BC2-56A709F28551}" type="parTrans" cxnId="{DEEB2A05-D0F7-4D52-9333-16A17FF9C75D}">
      <dgm:prSet/>
      <dgm:spPr/>
      <dgm:t>
        <a:bodyPr/>
        <a:lstStyle/>
        <a:p>
          <a:endParaRPr lang="en-US"/>
        </a:p>
      </dgm:t>
    </dgm:pt>
    <dgm:pt modelId="{9CECFC40-89BF-4772-9657-F5E3893D276E}" type="sibTrans" cxnId="{DEEB2A05-D0F7-4D52-9333-16A17FF9C75D}">
      <dgm:prSet/>
      <dgm:spPr/>
      <dgm:t>
        <a:bodyPr/>
        <a:lstStyle/>
        <a:p>
          <a:endParaRPr lang="en-US"/>
        </a:p>
      </dgm:t>
    </dgm:pt>
    <dgm:pt modelId="{7CE0E4C5-D372-4B57-BA1A-38582E5266A1}">
      <dgm:prSet/>
      <dgm:spPr/>
      <dgm:t>
        <a:bodyPr/>
        <a:lstStyle/>
        <a:p>
          <a:r>
            <a:rPr lang="en-GB"/>
            <a:t>Обясняване на софтуерния код – давате на Bard даден файл и той може да обясни кода зад него. Bard ще ви даде информация за неговото приложение и как работи.</a:t>
          </a:r>
          <a:endParaRPr lang="en-US"/>
        </a:p>
      </dgm:t>
    </dgm:pt>
    <dgm:pt modelId="{32B23B5A-BDAA-449E-AEF4-CCDEA3E40C39}" type="parTrans" cxnId="{779FF61F-DC03-4D73-AF88-B00E8E96F0E4}">
      <dgm:prSet/>
      <dgm:spPr/>
      <dgm:t>
        <a:bodyPr/>
        <a:lstStyle/>
        <a:p>
          <a:endParaRPr lang="en-US"/>
        </a:p>
      </dgm:t>
    </dgm:pt>
    <dgm:pt modelId="{A289B66A-6D76-4E4B-AB23-3C665DAD851A}" type="sibTrans" cxnId="{779FF61F-DC03-4D73-AF88-B00E8E96F0E4}">
      <dgm:prSet/>
      <dgm:spPr/>
      <dgm:t>
        <a:bodyPr/>
        <a:lstStyle/>
        <a:p>
          <a:endParaRPr lang="en-US"/>
        </a:p>
      </dgm:t>
    </dgm:pt>
    <dgm:pt modelId="{EA40ABCA-CEE2-4492-AC5D-EDCE5C9E056A}">
      <dgm:prSet/>
      <dgm:spPr/>
      <dgm:t>
        <a:bodyPr/>
        <a:lstStyle/>
        <a:p>
          <a:r>
            <a:rPr lang="en-GB"/>
            <a:t>Свързани резултати на търсачката и източници – Bard дава подробна информация и допълнителен контекст на своите отговори. Така например, можете да видите препоръчани резултати от търсачката. В самите генерирани отговори са интегрирани и източниците, от които е взета информацията.</a:t>
          </a:r>
          <a:endParaRPr lang="en-US"/>
        </a:p>
      </dgm:t>
    </dgm:pt>
    <dgm:pt modelId="{A19C33F0-9220-48CE-92F7-16D57BB4B80C}" type="parTrans" cxnId="{5EE137CD-A422-4EA8-8ADE-A6320D61D05A}">
      <dgm:prSet/>
      <dgm:spPr/>
      <dgm:t>
        <a:bodyPr/>
        <a:lstStyle/>
        <a:p>
          <a:endParaRPr lang="en-US"/>
        </a:p>
      </dgm:t>
    </dgm:pt>
    <dgm:pt modelId="{AE442CE0-6E7D-4D72-BC1F-A78F94193CC6}" type="sibTrans" cxnId="{5EE137CD-A422-4EA8-8ADE-A6320D61D05A}">
      <dgm:prSet/>
      <dgm:spPr/>
      <dgm:t>
        <a:bodyPr/>
        <a:lstStyle/>
        <a:p>
          <a:endParaRPr lang="en-US"/>
        </a:p>
      </dgm:t>
    </dgm:pt>
    <dgm:pt modelId="{D4B84A17-DE48-422E-B7EF-D1CDE5982A9F}">
      <dgm:prSet/>
      <dgm:spPr/>
      <dgm:t>
        <a:bodyPr/>
        <a:lstStyle/>
        <a:p>
          <a:r>
            <a:rPr lang="en-GB"/>
            <a:t>Планиране на пътувания – това е по-конкретна задача, демонстрирана по времето на презентацията на Google. Bard може да ви помогне да планирате командировка или почивка, като предложи билети, хотели и/или места за посещения. Отново, AI системата на Google се възползва от живата връзка с интернет.</a:t>
          </a:r>
          <a:endParaRPr lang="en-US"/>
        </a:p>
      </dgm:t>
    </dgm:pt>
    <dgm:pt modelId="{3EDD369F-0D88-4967-8EDA-2AB22AB02170}" type="parTrans" cxnId="{B9596665-86EE-43CB-8571-AFBBF822671D}">
      <dgm:prSet/>
      <dgm:spPr/>
      <dgm:t>
        <a:bodyPr/>
        <a:lstStyle/>
        <a:p>
          <a:endParaRPr lang="en-US"/>
        </a:p>
      </dgm:t>
    </dgm:pt>
    <dgm:pt modelId="{F6B826A2-2A24-46A8-BA0E-A24B75956154}" type="sibTrans" cxnId="{B9596665-86EE-43CB-8571-AFBBF822671D}">
      <dgm:prSet/>
      <dgm:spPr/>
      <dgm:t>
        <a:bodyPr/>
        <a:lstStyle/>
        <a:p>
          <a:endParaRPr lang="en-US"/>
        </a:p>
      </dgm:t>
    </dgm:pt>
    <dgm:pt modelId="{A26B9C24-0FB3-E249-BDAB-681E1FAEBCC2}" type="pres">
      <dgm:prSet presAssocID="{FA1DEF32-D44B-4DF7-A2B7-C750613FC32F}" presName="diagram" presStyleCnt="0">
        <dgm:presLayoutVars>
          <dgm:dir/>
          <dgm:resizeHandles val="exact"/>
        </dgm:presLayoutVars>
      </dgm:prSet>
      <dgm:spPr/>
    </dgm:pt>
    <dgm:pt modelId="{DF2A7BE9-F376-C24C-9680-EA5BEF2E532E}" type="pres">
      <dgm:prSet presAssocID="{756A66D3-E01F-455F-999F-19111228786C}" presName="node" presStyleLbl="node1" presStyleIdx="0" presStyleCnt="7">
        <dgm:presLayoutVars>
          <dgm:bulletEnabled val="1"/>
        </dgm:presLayoutVars>
      </dgm:prSet>
      <dgm:spPr/>
    </dgm:pt>
    <dgm:pt modelId="{8BDD52D5-9FFD-494E-A448-814A767C6994}" type="pres">
      <dgm:prSet presAssocID="{2FB4ED18-BF97-407A-AA56-71633B67AFD1}" presName="sibTrans" presStyleCnt="0"/>
      <dgm:spPr/>
    </dgm:pt>
    <dgm:pt modelId="{282D266A-CECA-9940-9012-5A5ADC6610B6}" type="pres">
      <dgm:prSet presAssocID="{A5207C26-EF4C-42A6-AD91-249B9897A04C}" presName="node" presStyleLbl="node1" presStyleIdx="1" presStyleCnt="7">
        <dgm:presLayoutVars>
          <dgm:bulletEnabled val="1"/>
        </dgm:presLayoutVars>
      </dgm:prSet>
      <dgm:spPr/>
    </dgm:pt>
    <dgm:pt modelId="{7809D005-D371-4547-8D68-130412E399B3}" type="pres">
      <dgm:prSet presAssocID="{44B948C4-467B-4A00-B305-D278F3C57531}" presName="sibTrans" presStyleCnt="0"/>
      <dgm:spPr/>
    </dgm:pt>
    <dgm:pt modelId="{02A996B0-2DA9-2C43-81BE-8EB2F4B5C63A}" type="pres">
      <dgm:prSet presAssocID="{F7EF3D56-B7CD-4816-A413-2122510808B7}" presName="node" presStyleLbl="node1" presStyleIdx="2" presStyleCnt="7">
        <dgm:presLayoutVars>
          <dgm:bulletEnabled val="1"/>
        </dgm:presLayoutVars>
      </dgm:prSet>
      <dgm:spPr/>
    </dgm:pt>
    <dgm:pt modelId="{F8D1FF9E-2D36-1F47-BDD6-78F8EE554F0B}" type="pres">
      <dgm:prSet presAssocID="{51EC0004-221D-4B5D-8131-978C43FAA7B3}" presName="sibTrans" presStyleCnt="0"/>
      <dgm:spPr/>
    </dgm:pt>
    <dgm:pt modelId="{16088C48-3ED7-4543-A5E1-BBE862C14824}" type="pres">
      <dgm:prSet presAssocID="{B014E85D-BEC2-4211-A5EB-D2DFC8A705C7}" presName="node" presStyleLbl="node1" presStyleIdx="3" presStyleCnt="7">
        <dgm:presLayoutVars>
          <dgm:bulletEnabled val="1"/>
        </dgm:presLayoutVars>
      </dgm:prSet>
      <dgm:spPr/>
    </dgm:pt>
    <dgm:pt modelId="{EB9FC20C-6410-534E-98D0-E1F6C9FDC529}" type="pres">
      <dgm:prSet presAssocID="{9CECFC40-89BF-4772-9657-F5E3893D276E}" presName="sibTrans" presStyleCnt="0"/>
      <dgm:spPr/>
    </dgm:pt>
    <dgm:pt modelId="{B3D6AB8D-4475-7D49-972C-AEC00DC09F25}" type="pres">
      <dgm:prSet presAssocID="{7CE0E4C5-D372-4B57-BA1A-38582E5266A1}" presName="node" presStyleLbl="node1" presStyleIdx="4" presStyleCnt="7">
        <dgm:presLayoutVars>
          <dgm:bulletEnabled val="1"/>
        </dgm:presLayoutVars>
      </dgm:prSet>
      <dgm:spPr/>
    </dgm:pt>
    <dgm:pt modelId="{EE96F4EF-CFD3-4D43-A5EA-AAEF593CDA20}" type="pres">
      <dgm:prSet presAssocID="{A289B66A-6D76-4E4B-AB23-3C665DAD851A}" presName="sibTrans" presStyleCnt="0"/>
      <dgm:spPr/>
    </dgm:pt>
    <dgm:pt modelId="{818CFE58-5EBF-8A41-A2E0-F05B72FB3630}" type="pres">
      <dgm:prSet presAssocID="{EA40ABCA-CEE2-4492-AC5D-EDCE5C9E056A}" presName="node" presStyleLbl="node1" presStyleIdx="5" presStyleCnt="7">
        <dgm:presLayoutVars>
          <dgm:bulletEnabled val="1"/>
        </dgm:presLayoutVars>
      </dgm:prSet>
      <dgm:spPr/>
    </dgm:pt>
    <dgm:pt modelId="{92B4BDD9-FBB6-3E48-BB3E-4514FB16E94A}" type="pres">
      <dgm:prSet presAssocID="{AE442CE0-6E7D-4D72-BC1F-A78F94193CC6}" presName="sibTrans" presStyleCnt="0"/>
      <dgm:spPr/>
    </dgm:pt>
    <dgm:pt modelId="{FD7D2F71-5606-0C40-A839-5843B8CDAAF8}" type="pres">
      <dgm:prSet presAssocID="{D4B84A17-DE48-422E-B7EF-D1CDE5982A9F}" presName="node" presStyleLbl="node1" presStyleIdx="6" presStyleCnt="7">
        <dgm:presLayoutVars>
          <dgm:bulletEnabled val="1"/>
        </dgm:presLayoutVars>
      </dgm:prSet>
      <dgm:spPr/>
    </dgm:pt>
  </dgm:ptLst>
  <dgm:cxnLst>
    <dgm:cxn modelId="{DEEB2A05-D0F7-4D52-9333-16A17FF9C75D}" srcId="{FA1DEF32-D44B-4DF7-A2B7-C750613FC32F}" destId="{B014E85D-BEC2-4211-A5EB-D2DFC8A705C7}" srcOrd="3" destOrd="0" parTransId="{E4469C21-48CC-4F78-9BC2-56A709F28551}" sibTransId="{9CECFC40-89BF-4772-9657-F5E3893D276E}"/>
    <dgm:cxn modelId="{4553011A-E24B-E24F-ABEF-F8A2831CE2A1}" type="presOf" srcId="{FA1DEF32-D44B-4DF7-A2B7-C750613FC32F}" destId="{A26B9C24-0FB3-E249-BDAB-681E1FAEBCC2}" srcOrd="0" destOrd="0" presId="urn:microsoft.com/office/officeart/2005/8/layout/default"/>
    <dgm:cxn modelId="{779FF61F-DC03-4D73-AF88-B00E8E96F0E4}" srcId="{FA1DEF32-D44B-4DF7-A2B7-C750613FC32F}" destId="{7CE0E4C5-D372-4B57-BA1A-38582E5266A1}" srcOrd="4" destOrd="0" parTransId="{32B23B5A-BDAA-449E-AEF4-CCDEA3E40C39}" sibTransId="{A289B66A-6D76-4E4B-AB23-3C665DAD851A}"/>
    <dgm:cxn modelId="{65978225-B06D-4F9B-93F5-160F73D58DB2}" srcId="{FA1DEF32-D44B-4DF7-A2B7-C750613FC32F}" destId="{F7EF3D56-B7CD-4816-A413-2122510808B7}" srcOrd="2" destOrd="0" parTransId="{E84566E2-9127-4FED-AB68-48C299E1BAAD}" sibTransId="{51EC0004-221D-4B5D-8131-978C43FAA7B3}"/>
    <dgm:cxn modelId="{F5E99652-2CE8-A94B-B0C6-56F38149FBE7}" type="presOf" srcId="{EA40ABCA-CEE2-4492-AC5D-EDCE5C9E056A}" destId="{818CFE58-5EBF-8A41-A2E0-F05B72FB3630}" srcOrd="0" destOrd="0" presId="urn:microsoft.com/office/officeart/2005/8/layout/default"/>
    <dgm:cxn modelId="{7587785C-69D3-4146-AF56-51A83B912603}" srcId="{FA1DEF32-D44B-4DF7-A2B7-C750613FC32F}" destId="{A5207C26-EF4C-42A6-AD91-249B9897A04C}" srcOrd="1" destOrd="0" parTransId="{F3FB38B5-D8BC-4B7A-A911-399855A78F49}" sibTransId="{44B948C4-467B-4A00-B305-D278F3C57531}"/>
    <dgm:cxn modelId="{B863895C-7709-0C46-81E0-709107B196D2}" type="presOf" srcId="{A5207C26-EF4C-42A6-AD91-249B9897A04C}" destId="{282D266A-CECA-9940-9012-5A5ADC6610B6}" srcOrd="0" destOrd="0" presId="urn:microsoft.com/office/officeart/2005/8/layout/default"/>
    <dgm:cxn modelId="{B9596665-86EE-43CB-8571-AFBBF822671D}" srcId="{FA1DEF32-D44B-4DF7-A2B7-C750613FC32F}" destId="{D4B84A17-DE48-422E-B7EF-D1CDE5982A9F}" srcOrd="6" destOrd="0" parTransId="{3EDD369F-0D88-4967-8EDA-2AB22AB02170}" sibTransId="{F6B826A2-2A24-46A8-BA0E-A24B75956154}"/>
    <dgm:cxn modelId="{6A0DCD80-25DB-944B-ABB5-A9B9F486E16C}" type="presOf" srcId="{B014E85D-BEC2-4211-A5EB-D2DFC8A705C7}" destId="{16088C48-3ED7-4543-A5E1-BBE862C14824}" srcOrd="0" destOrd="0" presId="urn:microsoft.com/office/officeart/2005/8/layout/default"/>
    <dgm:cxn modelId="{E4A8EB82-F9F1-2045-9F0E-E1C7A7FA7AED}" type="presOf" srcId="{F7EF3D56-B7CD-4816-A413-2122510808B7}" destId="{02A996B0-2DA9-2C43-81BE-8EB2F4B5C63A}" srcOrd="0" destOrd="0" presId="urn:microsoft.com/office/officeart/2005/8/layout/default"/>
    <dgm:cxn modelId="{FD68B2B5-0C5E-9D40-AA7C-1FAFE9102931}" type="presOf" srcId="{D4B84A17-DE48-422E-B7EF-D1CDE5982A9F}" destId="{FD7D2F71-5606-0C40-A839-5843B8CDAAF8}" srcOrd="0" destOrd="0" presId="urn:microsoft.com/office/officeart/2005/8/layout/default"/>
    <dgm:cxn modelId="{5EE137CD-A422-4EA8-8ADE-A6320D61D05A}" srcId="{FA1DEF32-D44B-4DF7-A2B7-C750613FC32F}" destId="{EA40ABCA-CEE2-4492-AC5D-EDCE5C9E056A}" srcOrd="5" destOrd="0" parTransId="{A19C33F0-9220-48CE-92F7-16D57BB4B80C}" sibTransId="{AE442CE0-6E7D-4D72-BC1F-A78F94193CC6}"/>
    <dgm:cxn modelId="{5CAF61DF-A04E-4824-A6C9-B7952A4F466E}" srcId="{FA1DEF32-D44B-4DF7-A2B7-C750613FC32F}" destId="{756A66D3-E01F-455F-999F-19111228786C}" srcOrd="0" destOrd="0" parTransId="{39327E1C-9868-4EDB-B8B4-588CBFAD3E31}" sibTransId="{2FB4ED18-BF97-407A-AA56-71633B67AFD1}"/>
    <dgm:cxn modelId="{FD891FE3-9A8F-9B41-8630-65498B86B7F3}" type="presOf" srcId="{7CE0E4C5-D372-4B57-BA1A-38582E5266A1}" destId="{B3D6AB8D-4475-7D49-972C-AEC00DC09F25}" srcOrd="0" destOrd="0" presId="urn:microsoft.com/office/officeart/2005/8/layout/default"/>
    <dgm:cxn modelId="{555025F2-F328-1E48-BFA4-8952E8189849}" type="presOf" srcId="{756A66D3-E01F-455F-999F-19111228786C}" destId="{DF2A7BE9-F376-C24C-9680-EA5BEF2E532E}" srcOrd="0" destOrd="0" presId="urn:microsoft.com/office/officeart/2005/8/layout/default"/>
    <dgm:cxn modelId="{4E0E5704-EDFC-C94B-B821-88D3C40F81F3}" type="presParOf" srcId="{A26B9C24-0FB3-E249-BDAB-681E1FAEBCC2}" destId="{DF2A7BE9-F376-C24C-9680-EA5BEF2E532E}" srcOrd="0" destOrd="0" presId="urn:microsoft.com/office/officeart/2005/8/layout/default"/>
    <dgm:cxn modelId="{FDB558F3-26ED-8743-8BA9-2AE575D370BB}" type="presParOf" srcId="{A26B9C24-0FB3-E249-BDAB-681E1FAEBCC2}" destId="{8BDD52D5-9FFD-494E-A448-814A767C6994}" srcOrd="1" destOrd="0" presId="urn:microsoft.com/office/officeart/2005/8/layout/default"/>
    <dgm:cxn modelId="{363459B3-69C4-CA47-A603-CE09A2482F60}" type="presParOf" srcId="{A26B9C24-0FB3-E249-BDAB-681E1FAEBCC2}" destId="{282D266A-CECA-9940-9012-5A5ADC6610B6}" srcOrd="2" destOrd="0" presId="urn:microsoft.com/office/officeart/2005/8/layout/default"/>
    <dgm:cxn modelId="{42AD0B49-821F-2C49-839C-88046FDDF44F}" type="presParOf" srcId="{A26B9C24-0FB3-E249-BDAB-681E1FAEBCC2}" destId="{7809D005-D371-4547-8D68-130412E399B3}" srcOrd="3" destOrd="0" presId="urn:microsoft.com/office/officeart/2005/8/layout/default"/>
    <dgm:cxn modelId="{2780CC80-9CCF-D74F-8016-41AD8D031335}" type="presParOf" srcId="{A26B9C24-0FB3-E249-BDAB-681E1FAEBCC2}" destId="{02A996B0-2DA9-2C43-81BE-8EB2F4B5C63A}" srcOrd="4" destOrd="0" presId="urn:microsoft.com/office/officeart/2005/8/layout/default"/>
    <dgm:cxn modelId="{BE7C3185-ED50-8243-B223-CD6B3B516CAA}" type="presParOf" srcId="{A26B9C24-0FB3-E249-BDAB-681E1FAEBCC2}" destId="{F8D1FF9E-2D36-1F47-BDD6-78F8EE554F0B}" srcOrd="5" destOrd="0" presId="urn:microsoft.com/office/officeart/2005/8/layout/default"/>
    <dgm:cxn modelId="{B0BB7B9E-4AF7-CB46-9EDB-C31EB1F8445A}" type="presParOf" srcId="{A26B9C24-0FB3-E249-BDAB-681E1FAEBCC2}" destId="{16088C48-3ED7-4543-A5E1-BBE862C14824}" srcOrd="6" destOrd="0" presId="urn:microsoft.com/office/officeart/2005/8/layout/default"/>
    <dgm:cxn modelId="{D9368C39-2F36-B648-A7FD-1AFDA2FAD30F}" type="presParOf" srcId="{A26B9C24-0FB3-E249-BDAB-681E1FAEBCC2}" destId="{EB9FC20C-6410-534E-98D0-E1F6C9FDC529}" srcOrd="7" destOrd="0" presId="urn:microsoft.com/office/officeart/2005/8/layout/default"/>
    <dgm:cxn modelId="{3F186A89-422E-154F-A0F9-A4D57251301D}" type="presParOf" srcId="{A26B9C24-0FB3-E249-BDAB-681E1FAEBCC2}" destId="{B3D6AB8D-4475-7D49-972C-AEC00DC09F25}" srcOrd="8" destOrd="0" presId="urn:microsoft.com/office/officeart/2005/8/layout/default"/>
    <dgm:cxn modelId="{E8CCD90A-F028-C14B-97A2-D7F4A25489AC}" type="presParOf" srcId="{A26B9C24-0FB3-E249-BDAB-681E1FAEBCC2}" destId="{EE96F4EF-CFD3-4D43-A5EA-AAEF593CDA20}" srcOrd="9" destOrd="0" presId="urn:microsoft.com/office/officeart/2005/8/layout/default"/>
    <dgm:cxn modelId="{7A6D3865-92EF-7845-848B-C69654C03126}" type="presParOf" srcId="{A26B9C24-0FB3-E249-BDAB-681E1FAEBCC2}" destId="{818CFE58-5EBF-8A41-A2E0-F05B72FB3630}" srcOrd="10" destOrd="0" presId="urn:microsoft.com/office/officeart/2005/8/layout/default"/>
    <dgm:cxn modelId="{3C27AA83-AC34-BC4E-B4A3-D69281E575E8}" type="presParOf" srcId="{A26B9C24-0FB3-E249-BDAB-681E1FAEBCC2}" destId="{92B4BDD9-FBB6-3E48-BB3E-4514FB16E94A}" srcOrd="11" destOrd="0" presId="urn:microsoft.com/office/officeart/2005/8/layout/default"/>
    <dgm:cxn modelId="{31757F40-32A3-6743-9C68-F5C2D7041959}" type="presParOf" srcId="{A26B9C24-0FB3-E249-BDAB-681E1FAEBCC2}" destId="{FD7D2F71-5606-0C40-A839-5843B8CDAAF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AC1597D-9604-064A-9EE0-087E14D7DFA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282F98F-2C75-7648-81CB-7117795E4E42}">
      <dgm:prSet/>
      <dgm:spPr/>
      <dgm:t>
        <a:bodyPr/>
        <a:lstStyle/>
        <a:p>
          <a:r>
            <a:rPr lang="bg-BG"/>
            <a:t>Източници:</a:t>
          </a:r>
          <a:endParaRPr lang="en-BG"/>
        </a:p>
      </dgm:t>
    </dgm:pt>
    <dgm:pt modelId="{ADC4E9B9-2277-A547-8777-DA9501C37644}" type="parTrans" cxnId="{F073E085-2D8B-B74A-8C2E-DD90C9E0077D}">
      <dgm:prSet/>
      <dgm:spPr/>
      <dgm:t>
        <a:bodyPr/>
        <a:lstStyle/>
        <a:p>
          <a:endParaRPr lang="en-GB"/>
        </a:p>
      </dgm:t>
    </dgm:pt>
    <dgm:pt modelId="{5D1DC2CD-2253-444E-A428-BFD5D8CF2459}" type="sibTrans" cxnId="{F073E085-2D8B-B74A-8C2E-DD90C9E0077D}">
      <dgm:prSet/>
      <dgm:spPr/>
      <dgm:t>
        <a:bodyPr/>
        <a:lstStyle/>
        <a:p>
          <a:endParaRPr lang="en-GB"/>
        </a:p>
      </dgm:t>
    </dgm:pt>
    <dgm:pt modelId="{03C33513-238A-2A4C-8F55-8AD8C66FCDC5}">
      <dgm:prSet/>
      <dgm:spPr/>
      <dgm:t>
        <a:bodyPr/>
        <a:lstStyle/>
        <a:p>
          <a:r>
            <a:rPr lang="bg-BG" u="sng" dirty="0">
              <a:hlinkClick xmlns:r="http://schemas.openxmlformats.org/officeDocument/2006/relationships" r:id="rId1"/>
            </a:rPr>
            <a:t>https://www.lib.bg/cpob/ani_popova/Tarsachki.htm</a:t>
          </a:r>
          <a:endParaRPr lang="en-BG" dirty="0"/>
        </a:p>
      </dgm:t>
    </dgm:pt>
    <dgm:pt modelId="{ABCC72C1-F54D-D047-A881-D7FBAA18B79F}" type="parTrans" cxnId="{11F0B563-0BEB-914E-B6FB-81D8D31BD673}">
      <dgm:prSet/>
      <dgm:spPr/>
      <dgm:t>
        <a:bodyPr/>
        <a:lstStyle/>
        <a:p>
          <a:endParaRPr lang="en-GB"/>
        </a:p>
      </dgm:t>
    </dgm:pt>
    <dgm:pt modelId="{6EEAAF9A-5CD3-FF4A-AFCA-B5841D07AB53}" type="sibTrans" cxnId="{11F0B563-0BEB-914E-B6FB-81D8D31BD673}">
      <dgm:prSet/>
      <dgm:spPr/>
      <dgm:t>
        <a:bodyPr/>
        <a:lstStyle/>
        <a:p>
          <a:endParaRPr lang="en-GB"/>
        </a:p>
      </dgm:t>
    </dgm:pt>
    <dgm:pt modelId="{55832189-A680-FE42-99B7-66C7EF6D81A5}">
      <dgm:prSet/>
      <dgm:spPr/>
      <dgm:t>
        <a:bodyPr/>
        <a:lstStyle/>
        <a:p>
          <a:r>
            <a:rPr lang="en-GB" u="sng">
              <a:hlinkClick xmlns:r="http://schemas.openxmlformats.org/officeDocument/2006/relationships" r:id="rId2"/>
            </a:rPr>
            <a:t>https://www.actualno.com/digitalize-this/izkustvenijat-intelekt-v-ejednevieto-news_1579053.html</a:t>
          </a:r>
          <a:endParaRPr lang="en-BG"/>
        </a:p>
      </dgm:t>
    </dgm:pt>
    <dgm:pt modelId="{0A90F3C7-7B8C-864F-8435-12F5CD405CA0}" type="parTrans" cxnId="{D277BB52-DD5F-AC4C-93CD-C2E8F304FAC3}">
      <dgm:prSet/>
      <dgm:spPr/>
      <dgm:t>
        <a:bodyPr/>
        <a:lstStyle/>
        <a:p>
          <a:endParaRPr lang="en-GB"/>
        </a:p>
      </dgm:t>
    </dgm:pt>
    <dgm:pt modelId="{30A98D04-E893-DF41-9D28-89BBB1E2941A}" type="sibTrans" cxnId="{D277BB52-DD5F-AC4C-93CD-C2E8F304FAC3}">
      <dgm:prSet/>
      <dgm:spPr/>
      <dgm:t>
        <a:bodyPr/>
        <a:lstStyle/>
        <a:p>
          <a:endParaRPr lang="en-GB"/>
        </a:p>
      </dgm:t>
    </dgm:pt>
    <dgm:pt modelId="{0BDD62AB-30C0-6F49-B82B-79C8F0243FD4}">
      <dgm:prSet/>
      <dgm:spPr/>
      <dgm:t>
        <a:bodyPr/>
        <a:lstStyle/>
        <a:p>
          <a:r>
            <a:rPr lang="bg-BG" u="sng">
              <a:hlinkClick xmlns:r="http://schemas.openxmlformats.org/officeDocument/2006/relationships" r:id="rId3"/>
            </a:rPr>
            <a:t>https://digital.bg/</a:t>
          </a:r>
          <a:endParaRPr lang="en-BG"/>
        </a:p>
      </dgm:t>
    </dgm:pt>
    <dgm:pt modelId="{485F1429-6945-F447-BB4A-FD1EC5BF1F84}" type="parTrans" cxnId="{85AB8FD5-9D87-D045-818A-C8D21EB13056}">
      <dgm:prSet/>
      <dgm:spPr/>
      <dgm:t>
        <a:bodyPr/>
        <a:lstStyle/>
        <a:p>
          <a:endParaRPr lang="en-GB"/>
        </a:p>
      </dgm:t>
    </dgm:pt>
    <dgm:pt modelId="{742D1D21-8CAD-EB42-AFDA-86BBC13A330A}" type="sibTrans" cxnId="{85AB8FD5-9D87-D045-818A-C8D21EB13056}">
      <dgm:prSet/>
      <dgm:spPr/>
      <dgm:t>
        <a:bodyPr/>
        <a:lstStyle/>
        <a:p>
          <a:endParaRPr lang="en-GB"/>
        </a:p>
      </dgm:t>
    </dgm:pt>
    <dgm:pt modelId="{D07656FC-1DDD-C846-A28E-0C9D9968F522}">
      <dgm:prSet/>
      <dgm:spPr/>
      <dgm:t>
        <a:bodyPr/>
        <a:lstStyle/>
        <a:p>
          <a:r>
            <a:rPr lang="bg-BG" u="sng">
              <a:hlinkClick xmlns:r="http://schemas.openxmlformats.org/officeDocument/2006/relationships" r:id="rId4"/>
            </a:rPr>
            <a:t>https://ivytechnoweb.net/tarsachki-alternativni-na-google/</a:t>
          </a:r>
          <a:endParaRPr lang="en-BG"/>
        </a:p>
      </dgm:t>
    </dgm:pt>
    <dgm:pt modelId="{EC494376-DDA2-8240-8D24-A1F0AA8EBE06}" type="parTrans" cxnId="{6FDEC700-9212-1342-B87B-4AD9C6BCB1E2}">
      <dgm:prSet/>
      <dgm:spPr/>
      <dgm:t>
        <a:bodyPr/>
        <a:lstStyle/>
        <a:p>
          <a:endParaRPr lang="en-GB"/>
        </a:p>
      </dgm:t>
    </dgm:pt>
    <dgm:pt modelId="{FAE09FB5-2F25-4441-9325-0091B1CC3D43}" type="sibTrans" cxnId="{6FDEC700-9212-1342-B87B-4AD9C6BCB1E2}">
      <dgm:prSet/>
      <dgm:spPr/>
      <dgm:t>
        <a:bodyPr/>
        <a:lstStyle/>
        <a:p>
          <a:endParaRPr lang="en-GB"/>
        </a:p>
      </dgm:t>
    </dgm:pt>
    <dgm:pt modelId="{CE1F1FC3-C423-1741-85B2-A6225CDAA531}">
      <dgm:prSet/>
      <dgm:spPr/>
      <dgm:t>
        <a:bodyPr/>
        <a:lstStyle/>
        <a:p>
          <a:r>
            <a:rPr lang="en-US" u="sng">
              <a:hlinkClick xmlns:r="http://schemas.openxmlformats.org/officeDocument/2006/relationships" r:id="rId5"/>
            </a:rPr>
            <a:t>https://cpocreativity.com</a:t>
          </a:r>
          <a:endParaRPr lang="en-BG"/>
        </a:p>
      </dgm:t>
    </dgm:pt>
    <dgm:pt modelId="{177A5EFC-0527-8C4F-BDAB-1C6E09257A34}" type="parTrans" cxnId="{1C69CA17-1CB6-CF4A-AF7A-FA0DC4C22D3E}">
      <dgm:prSet/>
      <dgm:spPr/>
      <dgm:t>
        <a:bodyPr/>
        <a:lstStyle/>
        <a:p>
          <a:endParaRPr lang="en-GB"/>
        </a:p>
      </dgm:t>
    </dgm:pt>
    <dgm:pt modelId="{0662E93C-0ACF-434C-BC21-5F8ED14B9922}" type="sibTrans" cxnId="{1C69CA17-1CB6-CF4A-AF7A-FA0DC4C22D3E}">
      <dgm:prSet/>
      <dgm:spPr/>
      <dgm:t>
        <a:bodyPr/>
        <a:lstStyle/>
        <a:p>
          <a:endParaRPr lang="en-GB"/>
        </a:p>
      </dgm:t>
    </dgm:pt>
    <dgm:pt modelId="{235C9593-39B2-5043-B281-DA48040C8C9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6"/>
            </a:rPr>
            <a:t>https://startupfactory.bg/blogbg/chatgpt-revolutionnia-izkustven-intelekt/</a:t>
          </a:r>
          <a:endParaRPr lang="en-BG" dirty="0"/>
        </a:p>
      </dgm:t>
    </dgm:pt>
    <dgm:pt modelId="{3328CE23-E544-AC4A-B87F-6E08584C1E80}" type="parTrans" cxnId="{DB2A5528-D2E5-A249-BEE5-5D7F0842667C}">
      <dgm:prSet/>
      <dgm:spPr/>
      <dgm:t>
        <a:bodyPr/>
        <a:lstStyle/>
        <a:p>
          <a:endParaRPr lang="en-GB"/>
        </a:p>
      </dgm:t>
    </dgm:pt>
    <dgm:pt modelId="{826ACD6A-98DC-024D-8780-6BC98154B973}" type="sibTrans" cxnId="{DB2A5528-D2E5-A249-BEE5-5D7F0842667C}">
      <dgm:prSet/>
      <dgm:spPr/>
      <dgm:t>
        <a:bodyPr/>
        <a:lstStyle/>
        <a:p>
          <a:endParaRPr lang="en-GB"/>
        </a:p>
      </dgm:t>
    </dgm:pt>
    <dgm:pt modelId="{F8090506-7A9E-D54F-A7D9-79EAB22EC0C1}" type="pres">
      <dgm:prSet presAssocID="{DAC1597D-9604-064A-9EE0-087E14D7DFA9}" presName="linear" presStyleCnt="0">
        <dgm:presLayoutVars>
          <dgm:animLvl val="lvl"/>
          <dgm:resizeHandles val="exact"/>
        </dgm:presLayoutVars>
      </dgm:prSet>
      <dgm:spPr/>
    </dgm:pt>
    <dgm:pt modelId="{F0FB57D8-4838-5147-B937-59F036737241}" type="pres">
      <dgm:prSet presAssocID="{6282F98F-2C75-7648-81CB-7117795E4E4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F0D048D-3E87-6643-84EA-45BE5E9F6030}" type="pres">
      <dgm:prSet presAssocID="{6282F98F-2C75-7648-81CB-7117795E4E4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FDEC700-9212-1342-B87B-4AD9C6BCB1E2}" srcId="{6282F98F-2C75-7648-81CB-7117795E4E42}" destId="{D07656FC-1DDD-C846-A28E-0C9D9968F522}" srcOrd="3" destOrd="0" parTransId="{EC494376-DDA2-8240-8D24-A1F0AA8EBE06}" sibTransId="{FAE09FB5-2F25-4441-9325-0091B1CC3D43}"/>
    <dgm:cxn modelId="{FED2B402-27D8-2641-A7FE-736AF64E9DEB}" type="presOf" srcId="{CE1F1FC3-C423-1741-85B2-A6225CDAA531}" destId="{DF0D048D-3E87-6643-84EA-45BE5E9F6030}" srcOrd="0" destOrd="4" presId="urn:microsoft.com/office/officeart/2005/8/layout/vList2"/>
    <dgm:cxn modelId="{C52B790C-1E6C-F349-9266-35A77245F9FB}" type="presOf" srcId="{0BDD62AB-30C0-6F49-B82B-79C8F0243FD4}" destId="{DF0D048D-3E87-6643-84EA-45BE5E9F6030}" srcOrd="0" destOrd="2" presId="urn:microsoft.com/office/officeart/2005/8/layout/vList2"/>
    <dgm:cxn modelId="{6D92790D-F965-6844-B104-99325C8F2E2C}" type="presOf" srcId="{D07656FC-1DDD-C846-A28E-0C9D9968F522}" destId="{DF0D048D-3E87-6643-84EA-45BE5E9F6030}" srcOrd="0" destOrd="3" presId="urn:microsoft.com/office/officeart/2005/8/layout/vList2"/>
    <dgm:cxn modelId="{1C69CA17-1CB6-CF4A-AF7A-FA0DC4C22D3E}" srcId="{6282F98F-2C75-7648-81CB-7117795E4E42}" destId="{CE1F1FC3-C423-1741-85B2-A6225CDAA531}" srcOrd="4" destOrd="0" parTransId="{177A5EFC-0527-8C4F-BDAB-1C6E09257A34}" sibTransId="{0662E93C-0ACF-434C-BC21-5F8ED14B9922}"/>
    <dgm:cxn modelId="{DB2A5528-D2E5-A249-BEE5-5D7F0842667C}" srcId="{6282F98F-2C75-7648-81CB-7117795E4E42}" destId="{235C9593-39B2-5043-B281-DA48040C8C96}" srcOrd="5" destOrd="0" parTransId="{3328CE23-E544-AC4A-B87F-6E08584C1E80}" sibTransId="{826ACD6A-98DC-024D-8780-6BC98154B973}"/>
    <dgm:cxn modelId="{F7E2D13B-9201-E14C-BC2F-24FA48759C47}" type="presOf" srcId="{55832189-A680-FE42-99B7-66C7EF6D81A5}" destId="{DF0D048D-3E87-6643-84EA-45BE5E9F6030}" srcOrd="0" destOrd="1" presId="urn:microsoft.com/office/officeart/2005/8/layout/vList2"/>
    <dgm:cxn modelId="{D277BB52-DD5F-AC4C-93CD-C2E8F304FAC3}" srcId="{6282F98F-2C75-7648-81CB-7117795E4E42}" destId="{55832189-A680-FE42-99B7-66C7EF6D81A5}" srcOrd="1" destOrd="0" parTransId="{0A90F3C7-7B8C-864F-8435-12F5CD405CA0}" sibTransId="{30A98D04-E893-DF41-9D28-89BBB1E2941A}"/>
    <dgm:cxn modelId="{34D92362-5070-364D-A46D-662E5466A7E6}" type="presOf" srcId="{6282F98F-2C75-7648-81CB-7117795E4E42}" destId="{F0FB57D8-4838-5147-B937-59F036737241}" srcOrd="0" destOrd="0" presId="urn:microsoft.com/office/officeart/2005/8/layout/vList2"/>
    <dgm:cxn modelId="{11F0B563-0BEB-914E-B6FB-81D8D31BD673}" srcId="{6282F98F-2C75-7648-81CB-7117795E4E42}" destId="{03C33513-238A-2A4C-8F55-8AD8C66FCDC5}" srcOrd="0" destOrd="0" parTransId="{ABCC72C1-F54D-D047-A881-D7FBAA18B79F}" sibTransId="{6EEAAF9A-5CD3-FF4A-AFCA-B5841D07AB53}"/>
    <dgm:cxn modelId="{E7A6AC6A-3C85-3D4C-B52B-2D4E3C6E5ADD}" type="presOf" srcId="{03C33513-238A-2A4C-8F55-8AD8C66FCDC5}" destId="{DF0D048D-3E87-6643-84EA-45BE5E9F6030}" srcOrd="0" destOrd="0" presId="urn:microsoft.com/office/officeart/2005/8/layout/vList2"/>
    <dgm:cxn modelId="{F073E085-2D8B-B74A-8C2E-DD90C9E0077D}" srcId="{DAC1597D-9604-064A-9EE0-087E14D7DFA9}" destId="{6282F98F-2C75-7648-81CB-7117795E4E42}" srcOrd="0" destOrd="0" parTransId="{ADC4E9B9-2277-A547-8777-DA9501C37644}" sibTransId="{5D1DC2CD-2253-444E-A428-BFD5D8CF2459}"/>
    <dgm:cxn modelId="{7B46099E-72D4-2A40-8FE8-25B53B525137}" type="presOf" srcId="{235C9593-39B2-5043-B281-DA48040C8C96}" destId="{DF0D048D-3E87-6643-84EA-45BE5E9F6030}" srcOrd="0" destOrd="5" presId="urn:microsoft.com/office/officeart/2005/8/layout/vList2"/>
    <dgm:cxn modelId="{85AB8FD5-9D87-D045-818A-C8D21EB13056}" srcId="{6282F98F-2C75-7648-81CB-7117795E4E42}" destId="{0BDD62AB-30C0-6F49-B82B-79C8F0243FD4}" srcOrd="2" destOrd="0" parTransId="{485F1429-6945-F447-BB4A-FD1EC5BF1F84}" sibTransId="{742D1D21-8CAD-EB42-AFDA-86BBC13A330A}"/>
    <dgm:cxn modelId="{193E0CDA-5D4F-864D-B233-C7332D031ACE}" type="presOf" srcId="{DAC1597D-9604-064A-9EE0-087E14D7DFA9}" destId="{F8090506-7A9E-D54F-A7D9-79EAB22EC0C1}" srcOrd="0" destOrd="0" presId="urn:microsoft.com/office/officeart/2005/8/layout/vList2"/>
    <dgm:cxn modelId="{69A7E55A-5EC6-E447-98D6-6CE97B0ADECA}" type="presParOf" srcId="{F8090506-7A9E-D54F-A7D9-79EAB22EC0C1}" destId="{F0FB57D8-4838-5147-B937-59F036737241}" srcOrd="0" destOrd="0" presId="urn:microsoft.com/office/officeart/2005/8/layout/vList2"/>
    <dgm:cxn modelId="{6B22CED1-43EA-9743-9E87-2224B79FF652}" type="presParOf" srcId="{F8090506-7A9E-D54F-A7D9-79EAB22EC0C1}" destId="{DF0D048D-3E87-6643-84EA-45BE5E9F603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839B06-893B-47B5-A631-9EF07D7F39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665D39-790F-429D-B800-1C761FE59E03}">
      <dgm:prSet custT="1"/>
      <dgm:spPr/>
      <dgm:t>
        <a:bodyPr/>
        <a:lstStyle/>
        <a:p>
          <a:r>
            <a:rPr lang="bg-BG" sz="3200" dirty="0"/>
            <a:t>Съществуват ситуации, в които новите изисквания не са упоменати изрично, което изисква от служителя да премине през няколко етапа:</a:t>
          </a:r>
          <a:endParaRPr lang="en-US" sz="3200" dirty="0"/>
        </a:p>
      </dgm:t>
    </dgm:pt>
    <dgm:pt modelId="{EEDCC8B0-6892-4F63-B3C4-3541574BA472}" type="parTrans" cxnId="{1531F6D4-7DEC-45C1-B5E3-CABA241265D1}">
      <dgm:prSet/>
      <dgm:spPr/>
      <dgm:t>
        <a:bodyPr/>
        <a:lstStyle/>
        <a:p>
          <a:endParaRPr lang="en-US" sz="1400"/>
        </a:p>
      </dgm:t>
    </dgm:pt>
    <dgm:pt modelId="{AEC1086F-2318-453E-90EA-24692DA3E79B}" type="sibTrans" cxnId="{1531F6D4-7DEC-45C1-B5E3-CABA241265D1}">
      <dgm:prSet/>
      <dgm:spPr/>
      <dgm:t>
        <a:bodyPr/>
        <a:lstStyle/>
        <a:p>
          <a:endParaRPr lang="en-US" sz="1400"/>
        </a:p>
      </dgm:t>
    </dgm:pt>
    <dgm:pt modelId="{13405505-FB85-4229-852D-3FB9F8618252}">
      <dgm:prSet custT="1"/>
      <dgm:spPr/>
      <dgm:t>
        <a:bodyPr/>
        <a:lstStyle/>
        <a:p>
          <a:r>
            <a:rPr lang="bg-BG" sz="2400" dirty="0"/>
            <a:t>разпознаване на пропуски в знанията</a:t>
          </a:r>
          <a:endParaRPr lang="en-US" sz="2400" dirty="0"/>
        </a:p>
      </dgm:t>
    </dgm:pt>
    <dgm:pt modelId="{CA48CBAC-26CC-445A-AB54-1C612C666385}" type="parTrans" cxnId="{BF58C878-75C4-4328-9066-A61D845F0785}">
      <dgm:prSet/>
      <dgm:spPr/>
      <dgm:t>
        <a:bodyPr/>
        <a:lstStyle/>
        <a:p>
          <a:endParaRPr lang="en-US" sz="1400"/>
        </a:p>
      </dgm:t>
    </dgm:pt>
    <dgm:pt modelId="{9C9177BB-B100-4033-B328-A6D32026649C}" type="sibTrans" cxnId="{BF58C878-75C4-4328-9066-A61D845F0785}">
      <dgm:prSet/>
      <dgm:spPr/>
      <dgm:t>
        <a:bodyPr/>
        <a:lstStyle/>
        <a:p>
          <a:endParaRPr lang="en-US" sz="1400"/>
        </a:p>
      </dgm:t>
    </dgm:pt>
    <dgm:pt modelId="{01E7EE12-E98B-4F1C-9A02-B5BB6BFF2A22}">
      <dgm:prSet custT="1"/>
      <dgm:spPr/>
      <dgm:t>
        <a:bodyPr/>
        <a:lstStyle/>
        <a:p>
          <a:r>
            <a:rPr lang="bg-BG" sz="2400" dirty="0"/>
            <a:t>набелязване на мерки за компенсиране на пропуските</a:t>
          </a:r>
          <a:endParaRPr lang="en-US" sz="2400" dirty="0"/>
        </a:p>
      </dgm:t>
    </dgm:pt>
    <dgm:pt modelId="{8386A00A-A9E8-4E39-945C-B4240DFB6BA7}" type="parTrans" cxnId="{39570AD0-1C0B-49F2-A053-A917CB7FC709}">
      <dgm:prSet/>
      <dgm:spPr/>
      <dgm:t>
        <a:bodyPr/>
        <a:lstStyle/>
        <a:p>
          <a:endParaRPr lang="en-US" sz="1400"/>
        </a:p>
      </dgm:t>
    </dgm:pt>
    <dgm:pt modelId="{59917CD6-640B-4EB4-866F-03D2A7A8206E}" type="sibTrans" cxnId="{39570AD0-1C0B-49F2-A053-A917CB7FC709}">
      <dgm:prSet/>
      <dgm:spPr/>
      <dgm:t>
        <a:bodyPr/>
        <a:lstStyle/>
        <a:p>
          <a:endParaRPr lang="en-US" sz="1400"/>
        </a:p>
      </dgm:t>
    </dgm:pt>
    <dgm:pt modelId="{34185C79-00F9-4016-9C67-8DA1EEB83035}">
      <dgm:prSet custT="1"/>
      <dgm:spPr/>
      <dgm:t>
        <a:bodyPr/>
        <a:lstStyle/>
        <a:p>
          <a:r>
            <a:rPr lang="bg-BG" sz="2400" dirty="0"/>
            <a:t>придобиване на нови знания</a:t>
          </a:r>
          <a:endParaRPr lang="en-US" sz="2400" dirty="0"/>
        </a:p>
      </dgm:t>
    </dgm:pt>
    <dgm:pt modelId="{908A76A1-A992-43A2-B30D-6DA2D4D5C879}" type="parTrans" cxnId="{579D2AC7-57C9-4680-B40C-1F830E4B1936}">
      <dgm:prSet/>
      <dgm:spPr/>
      <dgm:t>
        <a:bodyPr/>
        <a:lstStyle/>
        <a:p>
          <a:endParaRPr lang="en-US" sz="1400"/>
        </a:p>
      </dgm:t>
    </dgm:pt>
    <dgm:pt modelId="{7CE9F481-70CC-4D79-81DC-ABD6977BBE49}" type="sibTrans" cxnId="{579D2AC7-57C9-4680-B40C-1F830E4B1936}">
      <dgm:prSet/>
      <dgm:spPr/>
      <dgm:t>
        <a:bodyPr/>
        <a:lstStyle/>
        <a:p>
          <a:endParaRPr lang="en-US" sz="1400"/>
        </a:p>
      </dgm:t>
    </dgm:pt>
    <dgm:pt modelId="{55F59B98-B9BC-FC46-A3C1-871F433F226D}" type="pres">
      <dgm:prSet presAssocID="{A1839B06-893B-47B5-A631-9EF07D7F39D1}" presName="linear" presStyleCnt="0">
        <dgm:presLayoutVars>
          <dgm:animLvl val="lvl"/>
          <dgm:resizeHandles val="exact"/>
        </dgm:presLayoutVars>
      </dgm:prSet>
      <dgm:spPr/>
    </dgm:pt>
    <dgm:pt modelId="{D167497E-103E-FC43-9D4E-A82986F2D71E}" type="pres">
      <dgm:prSet presAssocID="{CF665D39-790F-429D-B800-1C761FE59E0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AB8D8E5-EC99-104A-A604-F88A58EBD8F8}" type="pres">
      <dgm:prSet presAssocID="{CF665D39-790F-429D-B800-1C761FE59E0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D60FA24-390A-D846-B154-E306FEA6FB4D}" type="presOf" srcId="{A1839B06-893B-47B5-A631-9EF07D7F39D1}" destId="{55F59B98-B9BC-FC46-A3C1-871F433F226D}" srcOrd="0" destOrd="0" presId="urn:microsoft.com/office/officeart/2005/8/layout/vList2"/>
    <dgm:cxn modelId="{0ADD043F-5BCF-4E47-AA1E-0EAD94F6FC57}" type="presOf" srcId="{13405505-FB85-4229-852D-3FB9F8618252}" destId="{5AB8D8E5-EC99-104A-A604-F88A58EBD8F8}" srcOrd="0" destOrd="0" presId="urn:microsoft.com/office/officeart/2005/8/layout/vList2"/>
    <dgm:cxn modelId="{D3133E41-CAC1-9E43-B927-AAEB1B47F8C8}" type="presOf" srcId="{34185C79-00F9-4016-9C67-8DA1EEB83035}" destId="{5AB8D8E5-EC99-104A-A604-F88A58EBD8F8}" srcOrd="0" destOrd="2" presId="urn:microsoft.com/office/officeart/2005/8/layout/vList2"/>
    <dgm:cxn modelId="{05EA8A46-5670-2F4D-BF74-BE73A2DDDF32}" type="presOf" srcId="{CF665D39-790F-429D-B800-1C761FE59E03}" destId="{D167497E-103E-FC43-9D4E-A82986F2D71E}" srcOrd="0" destOrd="0" presId="urn:microsoft.com/office/officeart/2005/8/layout/vList2"/>
    <dgm:cxn modelId="{57A62E73-3EEB-BC4E-84B2-D9BF8F949CC6}" type="presOf" srcId="{01E7EE12-E98B-4F1C-9A02-B5BB6BFF2A22}" destId="{5AB8D8E5-EC99-104A-A604-F88A58EBD8F8}" srcOrd="0" destOrd="1" presId="urn:microsoft.com/office/officeart/2005/8/layout/vList2"/>
    <dgm:cxn modelId="{BF58C878-75C4-4328-9066-A61D845F0785}" srcId="{CF665D39-790F-429D-B800-1C761FE59E03}" destId="{13405505-FB85-4229-852D-3FB9F8618252}" srcOrd="0" destOrd="0" parTransId="{CA48CBAC-26CC-445A-AB54-1C612C666385}" sibTransId="{9C9177BB-B100-4033-B328-A6D32026649C}"/>
    <dgm:cxn modelId="{579D2AC7-57C9-4680-B40C-1F830E4B1936}" srcId="{CF665D39-790F-429D-B800-1C761FE59E03}" destId="{34185C79-00F9-4016-9C67-8DA1EEB83035}" srcOrd="2" destOrd="0" parTransId="{908A76A1-A992-43A2-B30D-6DA2D4D5C879}" sibTransId="{7CE9F481-70CC-4D79-81DC-ABD6977BBE49}"/>
    <dgm:cxn modelId="{39570AD0-1C0B-49F2-A053-A917CB7FC709}" srcId="{CF665D39-790F-429D-B800-1C761FE59E03}" destId="{01E7EE12-E98B-4F1C-9A02-B5BB6BFF2A22}" srcOrd="1" destOrd="0" parTransId="{8386A00A-A9E8-4E39-945C-B4240DFB6BA7}" sibTransId="{59917CD6-640B-4EB4-866F-03D2A7A8206E}"/>
    <dgm:cxn modelId="{1531F6D4-7DEC-45C1-B5E3-CABA241265D1}" srcId="{A1839B06-893B-47B5-A631-9EF07D7F39D1}" destId="{CF665D39-790F-429D-B800-1C761FE59E03}" srcOrd="0" destOrd="0" parTransId="{EEDCC8B0-6892-4F63-B3C4-3541574BA472}" sibTransId="{AEC1086F-2318-453E-90EA-24692DA3E79B}"/>
    <dgm:cxn modelId="{7ECCCAD1-3FCB-5C47-BAFD-91E85CCC9AE5}" type="presParOf" srcId="{55F59B98-B9BC-FC46-A3C1-871F433F226D}" destId="{D167497E-103E-FC43-9D4E-A82986F2D71E}" srcOrd="0" destOrd="0" presId="urn:microsoft.com/office/officeart/2005/8/layout/vList2"/>
    <dgm:cxn modelId="{B9665A10-0986-6D4D-9CE4-5488EA885823}" type="presParOf" srcId="{55F59B98-B9BC-FC46-A3C1-871F433F226D}" destId="{5AB8D8E5-EC99-104A-A604-F88A58EBD8F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839B06-893B-47B5-A631-9EF07D7F39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405505-FB85-4229-852D-3FB9F8618252}">
      <dgm:prSet/>
      <dgm:spPr/>
      <dgm:t>
        <a:bodyPr/>
        <a:lstStyle/>
        <a:p>
          <a:r>
            <a:rPr lang="bg-BG" noProof="0" dirty="0"/>
            <a:t>Базово 1-2</a:t>
          </a:r>
        </a:p>
      </dgm:t>
    </dgm:pt>
    <dgm:pt modelId="{CA48CBAC-26CC-445A-AB54-1C612C666385}" type="parTrans" cxnId="{BF58C878-75C4-4328-9066-A61D845F0785}">
      <dgm:prSet/>
      <dgm:spPr/>
      <dgm:t>
        <a:bodyPr/>
        <a:lstStyle/>
        <a:p>
          <a:endParaRPr lang="bg-BG" sz="1400" noProof="0" dirty="0"/>
        </a:p>
      </dgm:t>
    </dgm:pt>
    <dgm:pt modelId="{9C9177BB-B100-4033-B328-A6D32026649C}" type="sibTrans" cxnId="{BF58C878-75C4-4328-9066-A61D845F0785}">
      <dgm:prSet/>
      <dgm:spPr/>
      <dgm:t>
        <a:bodyPr/>
        <a:lstStyle/>
        <a:p>
          <a:endParaRPr lang="bg-BG" sz="1400" noProof="0" dirty="0"/>
        </a:p>
      </dgm:t>
    </dgm:pt>
    <dgm:pt modelId="{C8764F58-8B93-AD41-84FB-BEABA989A53A}">
      <dgm:prSet/>
      <dgm:spPr/>
      <dgm:t>
        <a:bodyPr/>
        <a:lstStyle/>
        <a:p>
          <a:r>
            <a:rPr lang="bg-BG" noProof="0" dirty="0"/>
            <a:t>Средно 3-4</a:t>
          </a:r>
        </a:p>
      </dgm:t>
    </dgm:pt>
    <dgm:pt modelId="{47EDFBC0-86FD-4A4C-AD18-AA45920D7067}" type="parTrans" cxnId="{68E6F374-FDF6-AC41-9FDE-F7D047B1A321}">
      <dgm:prSet/>
      <dgm:spPr/>
      <dgm:t>
        <a:bodyPr/>
        <a:lstStyle/>
        <a:p>
          <a:endParaRPr lang="bg-BG" noProof="0" dirty="0"/>
        </a:p>
      </dgm:t>
    </dgm:pt>
    <dgm:pt modelId="{6DA27C2E-35AA-8D46-AE5A-8706FDF6F1FD}" type="sibTrans" cxnId="{68E6F374-FDF6-AC41-9FDE-F7D047B1A321}">
      <dgm:prSet/>
      <dgm:spPr/>
      <dgm:t>
        <a:bodyPr/>
        <a:lstStyle/>
        <a:p>
          <a:endParaRPr lang="bg-BG" noProof="0" dirty="0"/>
        </a:p>
      </dgm:t>
    </dgm:pt>
    <dgm:pt modelId="{14753EC0-56A0-AB45-8FD7-E530D19F65B7}">
      <dgm:prSet/>
      <dgm:spPr/>
      <dgm:t>
        <a:bodyPr/>
        <a:lstStyle/>
        <a:p>
          <a:r>
            <a:rPr lang="bg-BG" noProof="0" dirty="0"/>
            <a:t>Междинно 5-6</a:t>
          </a:r>
        </a:p>
      </dgm:t>
    </dgm:pt>
    <dgm:pt modelId="{B193C493-EDE1-5144-B6B3-37937E94B87B}" type="parTrans" cxnId="{C9DECC0E-D04F-2240-99AB-ED7845C35949}">
      <dgm:prSet/>
      <dgm:spPr/>
      <dgm:t>
        <a:bodyPr/>
        <a:lstStyle/>
        <a:p>
          <a:endParaRPr lang="bg-BG" noProof="0" dirty="0"/>
        </a:p>
      </dgm:t>
    </dgm:pt>
    <dgm:pt modelId="{EE7BCC6B-B4E8-EB4D-8915-D7C7D2889866}" type="sibTrans" cxnId="{C9DECC0E-D04F-2240-99AB-ED7845C35949}">
      <dgm:prSet/>
      <dgm:spPr/>
      <dgm:t>
        <a:bodyPr/>
        <a:lstStyle/>
        <a:p>
          <a:endParaRPr lang="bg-BG" noProof="0" dirty="0"/>
        </a:p>
      </dgm:t>
    </dgm:pt>
    <dgm:pt modelId="{3D01650A-1360-5542-88CE-F43B8C799E0F}">
      <dgm:prSet/>
      <dgm:spPr/>
      <dgm:t>
        <a:bodyPr/>
        <a:lstStyle/>
        <a:p>
          <a:r>
            <a:rPr lang="bg-BG" noProof="0" dirty="0"/>
            <a:t>Високо специализирано 7-8</a:t>
          </a:r>
        </a:p>
      </dgm:t>
    </dgm:pt>
    <dgm:pt modelId="{E801E781-3743-524F-A7D6-B749492AAE33}" type="parTrans" cxnId="{F7963EEC-9155-EC49-9358-5CD55254ACFF}">
      <dgm:prSet/>
      <dgm:spPr/>
      <dgm:t>
        <a:bodyPr/>
        <a:lstStyle/>
        <a:p>
          <a:endParaRPr lang="bg-BG" noProof="0" dirty="0"/>
        </a:p>
      </dgm:t>
    </dgm:pt>
    <dgm:pt modelId="{1EC97D90-2BEC-2D40-BA72-8333705EFF1D}" type="sibTrans" cxnId="{F7963EEC-9155-EC49-9358-5CD55254ACFF}">
      <dgm:prSet/>
      <dgm:spPr/>
      <dgm:t>
        <a:bodyPr/>
        <a:lstStyle/>
        <a:p>
          <a:endParaRPr lang="bg-BG" noProof="0" dirty="0"/>
        </a:p>
      </dgm:t>
    </dgm:pt>
    <dgm:pt modelId="{4A3D346C-8A2A-2D49-9627-FEAB5A8F94CA}">
      <dgm:prSet/>
      <dgm:spPr/>
      <dgm:t>
        <a:bodyPr/>
        <a:lstStyle/>
        <a:p>
          <a:r>
            <a:rPr lang="bg-BG" noProof="0" dirty="0"/>
            <a:t>Прости задачи, решават се чрез помощ, самостоятелно или чрез помощ когато е необходимо; </a:t>
          </a:r>
          <a:r>
            <a:rPr lang="bg-BG" b="1" noProof="0" dirty="0"/>
            <a:t>запомня</a:t>
          </a:r>
        </a:p>
      </dgm:t>
    </dgm:pt>
    <dgm:pt modelId="{4FBE5B6E-2090-CD4A-82C9-175EAED2533F}" type="parTrans" cxnId="{37AB02AC-612A-2641-99EE-17D1188F1365}">
      <dgm:prSet/>
      <dgm:spPr/>
      <dgm:t>
        <a:bodyPr/>
        <a:lstStyle/>
        <a:p>
          <a:endParaRPr lang="bg-BG" noProof="0" dirty="0"/>
        </a:p>
      </dgm:t>
    </dgm:pt>
    <dgm:pt modelId="{8C170C3F-99A9-DD4F-9936-1B58B617A4CC}" type="sibTrans" cxnId="{37AB02AC-612A-2641-99EE-17D1188F1365}">
      <dgm:prSet/>
      <dgm:spPr/>
      <dgm:t>
        <a:bodyPr/>
        <a:lstStyle/>
        <a:p>
          <a:endParaRPr lang="bg-BG" noProof="0" dirty="0"/>
        </a:p>
      </dgm:t>
    </dgm:pt>
    <dgm:pt modelId="{0B365D72-E39B-3A49-A4CC-7BFCDF3DF46A}">
      <dgm:prSet/>
      <dgm:spPr/>
      <dgm:t>
        <a:bodyPr/>
        <a:lstStyle/>
        <a:p>
          <a:r>
            <a:rPr lang="bg-BG" noProof="0" dirty="0"/>
            <a:t>Решаване на рутинни задачи или добре дефинирани задачи,</a:t>
          </a:r>
          <a:r>
            <a:rPr lang="en-BG" noProof="0" dirty="0"/>
            <a:t> </a:t>
          </a:r>
          <a:r>
            <a:rPr lang="bg-BG" noProof="0" dirty="0"/>
            <a:t>които не са рутинни, самостоятелно; </a:t>
          </a:r>
          <a:r>
            <a:rPr lang="bg-BG" b="1" noProof="0" dirty="0"/>
            <a:t>разбира</a:t>
          </a:r>
        </a:p>
      </dgm:t>
    </dgm:pt>
    <dgm:pt modelId="{0459D425-4507-094D-BD18-60CA50CE868F}" type="parTrans" cxnId="{8E975B1D-1999-5A4F-8CEF-10B8B49F790C}">
      <dgm:prSet/>
      <dgm:spPr/>
      <dgm:t>
        <a:bodyPr/>
        <a:lstStyle/>
        <a:p>
          <a:endParaRPr lang="bg-BG" noProof="0" dirty="0"/>
        </a:p>
      </dgm:t>
    </dgm:pt>
    <dgm:pt modelId="{F88F672F-4AAB-8A4C-90E4-4F7D80AFE40B}" type="sibTrans" cxnId="{8E975B1D-1999-5A4F-8CEF-10B8B49F790C}">
      <dgm:prSet/>
      <dgm:spPr/>
      <dgm:t>
        <a:bodyPr/>
        <a:lstStyle/>
        <a:p>
          <a:endParaRPr lang="bg-BG" noProof="0" dirty="0"/>
        </a:p>
      </dgm:t>
    </dgm:pt>
    <dgm:pt modelId="{9B19C8F0-A3CD-D24A-AA30-0DC32622327F}">
      <dgm:prSet/>
      <dgm:spPr/>
      <dgm:t>
        <a:bodyPr/>
        <a:lstStyle/>
        <a:p>
          <a:r>
            <a:rPr lang="bg-BG" noProof="0" dirty="0"/>
            <a:t>Решаване на различни задачи; насочва другите или адаптира съществуващи решения за конкретната задача ; </a:t>
          </a:r>
          <a:r>
            <a:rPr lang="bg-BG" b="1" noProof="0" dirty="0"/>
            <a:t>прилага и оценява</a:t>
          </a:r>
        </a:p>
      </dgm:t>
    </dgm:pt>
    <dgm:pt modelId="{C1559DD6-0C2E-924E-BAEB-ADE87FC879F5}" type="parTrans" cxnId="{83117BCE-3A81-4349-A3DC-4898F1A28930}">
      <dgm:prSet/>
      <dgm:spPr/>
      <dgm:t>
        <a:bodyPr/>
        <a:lstStyle/>
        <a:p>
          <a:endParaRPr lang="bg-BG" noProof="0" dirty="0"/>
        </a:p>
      </dgm:t>
    </dgm:pt>
    <dgm:pt modelId="{0310D0CB-2F23-7E48-8395-8FEE71464F6C}" type="sibTrans" cxnId="{83117BCE-3A81-4349-A3DC-4898F1A28930}">
      <dgm:prSet/>
      <dgm:spPr/>
      <dgm:t>
        <a:bodyPr/>
        <a:lstStyle/>
        <a:p>
          <a:endParaRPr lang="bg-BG" noProof="0" dirty="0"/>
        </a:p>
      </dgm:t>
    </dgm:pt>
    <dgm:pt modelId="{FE3A51E2-47D9-AF4C-988F-AEDA78CDEC11}">
      <dgm:prSet/>
      <dgm:spPr/>
      <dgm:t>
        <a:bodyPr/>
        <a:lstStyle/>
        <a:p>
          <a:r>
            <a:rPr lang="bg-BG" noProof="0" dirty="0"/>
            <a:t>Решаване на сложни задачи с много фактори чрез интегриране на различни подходи или предлага нови идеи и решения; </a:t>
          </a:r>
          <a:r>
            <a:rPr lang="bg-BG" b="1" noProof="0" dirty="0"/>
            <a:t>създава</a:t>
          </a:r>
        </a:p>
      </dgm:t>
    </dgm:pt>
    <dgm:pt modelId="{46AFE1BD-2ECC-324E-9082-E71C4BFBA7C4}" type="parTrans" cxnId="{00C12163-B636-5A43-969B-193DCABBCA79}">
      <dgm:prSet/>
      <dgm:spPr/>
      <dgm:t>
        <a:bodyPr/>
        <a:lstStyle/>
        <a:p>
          <a:endParaRPr lang="bg-BG" noProof="0" dirty="0"/>
        </a:p>
      </dgm:t>
    </dgm:pt>
    <dgm:pt modelId="{721A787C-1ACD-9A4C-83A5-821E749FF173}" type="sibTrans" cxnId="{00C12163-B636-5A43-969B-193DCABBCA79}">
      <dgm:prSet/>
      <dgm:spPr/>
      <dgm:t>
        <a:bodyPr/>
        <a:lstStyle/>
        <a:p>
          <a:endParaRPr lang="bg-BG" noProof="0" dirty="0"/>
        </a:p>
      </dgm:t>
    </dgm:pt>
    <dgm:pt modelId="{55F59B98-B9BC-FC46-A3C1-871F433F226D}" type="pres">
      <dgm:prSet presAssocID="{A1839B06-893B-47B5-A631-9EF07D7F39D1}" presName="linear" presStyleCnt="0">
        <dgm:presLayoutVars>
          <dgm:animLvl val="lvl"/>
          <dgm:resizeHandles val="exact"/>
        </dgm:presLayoutVars>
      </dgm:prSet>
      <dgm:spPr/>
    </dgm:pt>
    <dgm:pt modelId="{281F8C07-F353-2247-A69A-9609A9521658}" type="pres">
      <dgm:prSet presAssocID="{13405505-FB85-4229-852D-3FB9F86182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CF51E5-E799-6048-BB58-FF1A3AD09F49}" type="pres">
      <dgm:prSet presAssocID="{13405505-FB85-4229-852D-3FB9F8618252}" presName="childText" presStyleLbl="revTx" presStyleIdx="0" presStyleCnt="4">
        <dgm:presLayoutVars>
          <dgm:bulletEnabled val="1"/>
        </dgm:presLayoutVars>
      </dgm:prSet>
      <dgm:spPr/>
    </dgm:pt>
    <dgm:pt modelId="{5C670D21-41B5-F44B-96A9-1C36F80B4824}" type="pres">
      <dgm:prSet presAssocID="{C8764F58-8B93-AD41-84FB-BEABA989A5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76201E0-A4AA-8342-9660-59D786C66A1A}" type="pres">
      <dgm:prSet presAssocID="{C8764F58-8B93-AD41-84FB-BEABA989A53A}" presName="childText" presStyleLbl="revTx" presStyleIdx="1" presStyleCnt="4">
        <dgm:presLayoutVars>
          <dgm:bulletEnabled val="1"/>
        </dgm:presLayoutVars>
      </dgm:prSet>
      <dgm:spPr/>
    </dgm:pt>
    <dgm:pt modelId="{4ABA21D8-DD7C-E642-8E0D-BA68818D819B}" type="pres">
      <dgm:prSet presAssocID="{14753EC0-56A0-AB45-8FD7-E530D19F65B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40533D7-35CD-8346-860F-B47F4F3B9703}" type="pres">
      <dgm:prSet presAssocID="{14753EC0-56A0-AB45-8FD7-E530D19F65B7}" presName="childText" presStyleLbl="revTx" presStyleIdx="2" presStyleCnt="4">
        <dgm:presLayoutVars>
          <dgm:bulletEnabled val="1"/>
        </dgm:presLayoutVars>
      </dgm:prSet>
      <dgm:spPr/>
    </dgm:pt>
    <dgm:pt modelId="{551F6512-8814-DF41-8111-70F64BF5A1E1}" type="pres">
      <dgm:prSet presAssocID="{3D01650A-1360-5542-88CE-F43B8C799E0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1DF5003-A3AC-5D47-954E-9BE016657BC4}" type="pres">
      <dgm:prSet presAssocID="{3D01650A-1360-5542-88CE-F43B8C799E0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8D43707-225C-E54B-9CBE-E2F550D5E0D5}" type="presOf" srcId="{13405505-FB85-4229-852D-3FB9F8618252}" destId="{281F8C07-F353-2247-A69A-9609A9521658}" srcOrd="0" destOrd="0" presId="urn:microsoft.com/office/officeart/2005/8/layout/vList2"/>
    <dgm:cxn modelId="{C9DECC0E-D04F-2240-99AB-ED7845C35949}" srcId="{A1839B06-893B-47B5-A631-9EF07D7F39D1}" destId="{14753EC0-56A0-AB45-8FD7-E530D19F65B7}" srcOrd="2" destOrd="0" parTransId="{B193C493-EDE1-5144-B6B3-37937E94B87B}" sibTransId="{EE7BCC6B-B4E8-EB4D-8915-D7C7D2889866}"/>
    <dgm:cxn modelId="{8E975B1D-1999-5A4F-8CEF-10B8B49F790C}" srcId="{C8764F58-8B93-AD41-84FB-BEABA989A53A}" destId="{0B365D72-E39B-3A49-A4CC-7BFCDF3DF46A}" srcOrd="0" destOrd="0" parTransId="{0459D425-4507-094D-BD18-60CA50CE868F}" sibTransId="{F88F672F-4AAB-8A4C-90E4-4F7D80AFE40B}"/>
    <dgm:cxn modelId="{AD60FA24-390A-D846-B154-E306FEA6FB4D}" type="presOf" srcId="{A1839B06-893B-47B5-A631-9EF07D7F39D1}" destId="{55F59B98-B9BC-FC46-A3C1-871F433F226D}" srcOrd="0" destOrd="0" presId="urn:microsoft.com/office/officeart/2005/8/layout/vList2"/>
    <dgm:cxn modelId="{686A2D25-3F11-7F45-8764-5C9AC8876F34}" type="presOf" srcId="{4A3D346C-8A2A-2D49-9627-FEAB5A8F94CA}" destId="{F8CF51E5-E799-6048-BB58-FF1A3AD09F49}" srcOrd="0" destOrd="0" presId="urn:microsoft.com/office/officeart/2005/8/layout/vList2"/>
    <dgm:cxn modelId="{EB9BEC2C-F708-7F45-ADF5-F7CDFD2306F3}" type="presOf" srcId="{0B365D72-E39B-3A49-A4CC-7BFCDF3DF46A}" destId="{C76201E0-A4AA-8342-9660-59D786C66A1A}" srcOrd="0" destOrd="0" presId="urn:microsoft.com/office/officeart/2005/8/layout/vList2"/>
    <dgm:cxn modelId="{3EB7D13B-8EEB-B040-9203-9F1536402241}" type="presOf" srcId="{FE3A51E2-47D9-AF4C-988F-AEDA78CDEC11}" destId="{01DF5003-A3AC-5D47-954E-9BE016657BC4}" srcOrd="0" destOrd="0" presId="urn:microsoft.com/office/officeart/2005/8/layout/vList2"/>
    <dgm:cxn modelId="{2A68653C-7471-7B44-9BCD-2597783227CC}" type="presOf" srcId="{3D01650A-1360-5542-88CE-F43B8C799E0F}" destId="{551F6512-8814-DF41-8111-70F64BF5A1E1}" srcOrd="0" destOrd="0" presId="urn:microsoft.com/office/officeart/2005/8/layout/vList2"/>
    <dgm:cxn modelId="{AB3BC553-648F-8746-AC4A-3DEC571C5612}" type="presOf" srcId="{9B19C8F0-A3CD-D24A-AA30-0DC32622327F}" destId="{940533D7-35CD-8346-860F-B47F4F3B9703}" srcOrd="0" destOrd="0" presId="urn:microsoft.com/office/officeart/2005/8/layout/vList2"/>
    <dgm:cxn modelId="{00C12163-B636-5A43-969B-193DCABBCA79}" srcId="{3D01650A-1360-5542-88CE-F43B8C799E0F}" destId="{FE3A51E2-47D9-AF4C-988F-AEDA78CDEC11}" srcOrd="0" destOrd="0" parTransId="{46AFE1BD-2ECC-324E-9082-E71C4BFBA7C4}" sibTransId="{721A787C-1ACD-9A4C-83A5-821E749FF173}"/>
    <dgm:cxn modelId="{68E6F374-FDF6-AC41-9FDE-F7D047B1A321}" srcId="{A1839B06-893B-47B5-A631-9EF07D7F39D1}" destId="{C8764F58-8B93-AD41-84FB-BEABA989A53A}" srcOrd="1" destOrd="0" parTransId="{47EDFBC0-86FD-4A4C-AD18-AA45920D7067}" sibTransId="{6DA27C2E-35AA-8D46-AE5A-8706FDF6F1FD}"/>
    <dgm:cxn modelId="{BF58C878-75C4-4328-9066-A61D845F0785}" srcId="{A1839B06-893B-47B5-A631-9EF07D7F39D1}" destId="{13405505-FB85-4229-852D-3FB9F8618252}" srcOrd="0" destOrd="0" parTransId="{CA48CBAC-26CC-445A-AB54-1C612C666385}" sibTransId="{9C9177BB-B100-4033-B328-A6D32026649C}"/>
    <dgm:cxn modelId="{7EEF8EA2-5B7F-484F-8170-22D3ECB07009}" type="presOf" srcId="{C8764F58-8B93-AD41-84FB-BEABA989A53A}" destId="{5C670D21-41B5-F44B-96A9-1C36F80B4824}" srcOrd="0" destOrd="0" presId="urn:microsoft.com/office/officeart/2005/8/layout/vList2"/>
    <dgm:cxn modelId="{37AB02AC-612A-2641-99EE-17D1188F1365}" srcId="{13405505-FB85-4229-852D-3FB9F8618252}" destId="{4A3D346C-8A2A-2D49-9627-FEAB5A8F94CA}" srcOrd="0" destOrd="0" parTransId="{4FBE5B6E-2090-CD4A-82C9-175EAED2533F}" sibTransId="{8C170C3F-99A9-DD4F-9936-1B58B617A4CC}"/>
    <dgm:cxn modelId="{45D099CB-82CF-284A-9E15-4AB08A97C5F0}" type="presOf" srcId="{14753EC0-56A0-AB45-8FD7-E530D19F65B7}" destId="{4ABA21D8-DD7C-E642-8E0D-BA68818D819B}" srcOrd="0" destOrd="0" presId="urn:microsoft.com/office/officeart/2005/8/layout/vList2"/>
    <dgm:cxn modelId="{83117BCE-3A81-4349-A3DC-4898F1A28930}" srcId="{14753EC0-56A0-AB45-8FD7-E530D19F65B7}" destId="{9B19C8F0-A3CD-D24A-AA30-0DC32622327F}" srcOrd="0" destOrd="0" parTransId="{C1559DD6-0C2E-924E-BAEB-ADE87FC879F5}" sibTransId="{0310D0CB-2F23-7E48-8395-8FEE71464F6C}"/>
    <dgm:cxn modelId="{F7963EEC-9155-EC49-9358-5CD55254ACFF}" srcId="{A1839B06-893B-47B5-A631-9EF07D7F39D1}" destId="{3D01650A-1360-5542-88CE-F43B8C799E0F}" srcOrd="3" destOrd="0" parTransId="{E801E781-3743-524F-A7D6-B749492AAE33}" sibTransId="{1EC97D90-2BEC-2D40-BA72-8333705EFF1D}"/>
    <dgm:cxn modelId="{AF0B2EBD-19A5-4A47-9CC1-D5CEBD88C1FB}" type="presParOf" srcId="{55F59B98-B9BC-FC46-A3C1-871F433F226D}" destId="{281F8C07-F353-2247-A69A-9609A9521658}" srcOrd="0" destOrd="0" presId="urn:microsoft.com/office/officeart/2005/8/layout/vList2"/>
    <dgm:cxn modelId="{C70602D9-4BD2-5E44-AB1A-8B0331619CF7}" type="presParOf" srcId="{55F59B98-B9BC-FC46-A3C1-871F433F226D}" destId="{F8CF51E5-E799-6048-BB58-FF1A3AD09F49}" srcOrd="1" destOrd="0" presId="urn:microsoft.com/office/officeart/2005/8/layout/vList2"/>
    <dgm:cxn modelId="{4FEF7806-EC0B-A442-B358-D62539394F83}" type="presParOf" srcId="{55F59B98-B9BC-FC46-A3C1-871F433F226D}" destId="{5C670D21-41B5-F44B-96A9-1C36F80B4824}" srcOrd="2" destOrd="0" presId="urn:microsoft.com/office/officeart/2005/8/layout/vList2"/>
    <dgm:cxn modelId="{DCFF9089-9FB9-1C4E-8065-95417BA09E2F}" type="presParOf" srcId="{55F59B98-B9BC-FC46-A3C1-871F433F226D}" destId="{C76201E0-A4AA-8342-9660-59D786C66A1A}" srcOrd="3" destOrd="0" presId="urn:microsoft.com/office/officeart/2005/8/layout/vList2"/>
    <dgm:cxn modelId="{180AE407-C619-EA45-B19B-6340E08C2333}" type="presParOf" srcId="{55F59B98-B9BC-FC46-A3C1-871F433F226D}" destId="{4ABA21D8-DD7C-E642-8E0D-BA68818D819B}" srcOrd="4" destOrd="0" presId="urn:microsoft.com/office/officeart/2005/8/layout/vList2"/>
    <dgm:cxn modelId="{AA974CDD-5D8E-CD49-8482-6A70FBC42A77}" type="presParOf" srcId="{55F59B98-B9BC-FC46-A3C1-871F433F226D}" destId="{940533D7-35CD-8346-860F-B47F4F3B9703}" srcOrd="5" destOrd="0" presId="urn:microsoft.com/office/officeart/2005/8/layout/vList2"/>
    <dgm:cxn modelId="{126399C6-7264-B641-BD97-5EF4E687D2FA}" type="presParOf" srcId="{55F59B98-B9BC-FC46-A3C1-871F433F226D}" destId="{551F6512-8814-DF41-8111-70F64BF5A1E1}" srcOrd="6" destOrd="0" presId="urn:microsoft.com/office/officeart/2005/8/layout/vList2"/>
    <dgm:cxn modelId="{461A7248-13B5-1D48-A03B-460B414754AA}" type="presParOf" srcId="{55F59B98-B9BC-FC46-A3C1-871F433F226D}" destId="{01DF5003-A3AC-5D47-954E-9BE016657BC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839B06-893B-47B5-A631-9EF07D7F39D1}" type="doc">
      <dgm:prSet loTypeId="urn:microsoft.com/office/officeart/2008/layout/VerticalCurvedList" loCatId="matrix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405505-FB85-4229-852D-3FB9F8618252}">
      <dgm:prSet/>
      <dgm:spPr/>
      <dgm:t>
        <a:bodyPr/>
        <a:lstStyle/>
        <a:p>
          <a:r>
            <a:rPr lang="en-US" b="0" i="0" u="none" dirty="0"/>
            <a:t>1. </a:t>
          </a:r>
          <a:r>
            <a:rPr lang="bg-BG" b="0" i="0" u="none" dirty="0"/>
            <a:t>Грамотност, свързана с информация и данни</a:t>
          </a:r>
          <a:endParaRPr lang="bg-BG" b="0" noProof="0" dirty="0"/>
        </a:p>
      </dgm:t>
    </dgm:pt>
    <dgm:pt modelId="{CA48CBAC-26CC-445A-AB54-1C612C666385}" type="parTrans" cxnId="{BF58C878-75C4-4328-9066-A61D845F0785}">
      <dgm:prSet/>
      <dgm:spPr/>
      <dgm:t>
        <a:bodyPr/>
        <a:lstStyle/>
        <a:p>
          <a:endParaRPr lang="bg-BG" sz="1400" b="0" noProof="0" dirty="0"/>
        </a:p>
      </dgm:t>
    </dgm:pt>
    <dgm:pt modelId="{9C9177BB-B100-4033-B328-A6D32026649C}" type="sibTrans" cxnId="{BF58C878-75C4-4328-9066-A61D845F0785}">
      <dgm:prSet/>
      <dgm:spPr/>
      <dgm:t>
        <a:bodyPr/>
        <a:lstStyle/>
        <a:p>
          <a:endParaRPr lang="bg-BG" sz="1400" b="0" noProof="0" dirty="0"/>
        </a:p>
      </dgm:t>
    </dgm:pt>
    <dgm:pt modelId="{754FB668-F108-1E46-A191-2191993BF0AA}">
      <dgm:prSet/>
      <dgm:spPr/>
      <dgm:t>
        <a:bodyPr/>
        <a:lstStyle/>
        <a:p>
          <a:r>
            <a:rPr lang="bg-BG" b="0" i="0" u="none"/>
            <a:t>2. Комуникация и сътрудничество</a:t>
          </a:r>
        </a:p>
      </dgm:t>
    </dgm:pt>
    <dgm:pt modelId="{4A27306C-D4C2-9847-9275-B8AEBB27AAC1}" type="parTrans" cxnId="{136FB1B5-6881-6F4D-817B-D162DC21C37D}">
      <dgm:prSet/>
      <dgm:spPr/>
      <dgm:t>
        <a:bodyPr/>
        <a:lstStyle/>
        <a:p>
          <a:endParaRPr lang="en-GB" b="0"/>
        </a:p>
      </dgm:t>
    </dgm:pt>
    <dgm:pt modelId="{FE6600DF-7182-1340-BE35-D74700C795DE}" type="sibTrans" cxnId="{136FB1B5-6881-6F4D-817B-D162DC21C37D}">
      <dgm:prSet/>
      <dgm:spPr/>
      <dgm:t>
        <a:bodyPr/>
        <a:lstStyle/>
        <a:p>
          <a:endParaRPr lang="en-GB" b="0"/>
        </a:p>
      </dgm:t>
    </dgm:pt>
    <dgm:pt modelId="{A9A27824-A8B3-CF42-95EA-EDF1F4E5D5A2}">
      <dgm:prSet/>
      <dgm:spPr/>
      <dgm:t>
        <a:bodyPr/>
        <a:lstStyle/>
        <a:p>
          <a:r>
            <a:rPr lang="bg-BG" b="0" i="0" u="none"/>
            <a:t>3. Създаване на дигитално съдържание</a:t>
          </a:r>
        </a:p>
      </dgm:t>
    </dgm:pt>
    <dgm:pt modelId="{353742C6-50F2-0040-9E8F-AE8C61D5C18D}" type="parTrans" cxnId="{7627BA48-BB43-4840-8438-C4BE62F26B5D}">
      <dgm:prSet/>
      <dgm:spPr/>
      <dgm:t>
        <a:bodyPr/>
        <a:lstStyle/>
        <a:p>
          <a:endParaRPr lang="en-GB" b="0"/>
        </a:p>
      </dgm:t>
    </dgm:pt>
    <dgm:pt modelId="{7479E7A4-BA52-A549-98A1-0B630410DBB0}" type="sibTrans" cxnId="{7627BA48-BB43-4840-8438-C4BE62F26B5D}">
      <dgm:prSet/>
      <dgm:spPr/>
      <dgm:t>
        <a:bodyPr/>
        <a:lstStyle/>
        <a:p>
          <a:endParaRPr lang="en-GB" b="0"/>
        </a:p>
      </dgm:t>
    </dgm:pt>
    <dgm:pt modelId="{BC03F1D6-6E21-4846-A24F-73D161C2D7C6}">
      <dgm:prSet/>
      <dgm:spPr/>
      <dgm:t>
        <a:bodyPr/>
        <a:lstStyle/>
        <a:p>
          <a:r>
            <a:rPr lang="bg-BG" b="0" i="0" u="none"/>
            <a:t>4. Безопасност</a:t>
          </a:r>
        </a:p>
      </dgm:t>
    </dgm:pt>
    <dgm:pt modelId="{CBF378C1-C94B-664F-B62D-6601458F6CB6}" type="parTrans" cxnId="{79434AB2-9147-8442-980A-2CC15B3F1BBF}">
      <dgm:prSet/>
      <dgm:spPr/>
      <dgm:t>
        <a:bodyPr/>
        <a:lstStyle/>
        <a:p>
          <a:endParaRPr lang="en-GB" b="0"/>
        </a:p>
      </dgm:t>
    </dgm:pt>
    <dgm:pt modelId="{E3E5243E-C051-E340-99E0-57A9FD9B33A4}" type="sibTrans" cxnId="{79434AB2-9147-8442-980A-2CC15B3F1BBF}">
      <dgm:prSet/>
      <dgm:spPr/>
      <dgm:t>
        <a:bodyPr/>
        <a:lstStyle/>
        <a:p>
          <a:endParaRPr lang="en-GB" b="0"/>
        </a:p>
      </dgm:t>
    </dgm:pt>
    <dgm:pt modelId="{11936C57-43EA-E349-9326-C469ACB88AC7}">
      <dgm:prSet/>
      <dgm:spPr/>
      <dgm:t>
        <a:bodyPr/>
        <a:lstStyle/>
        <a:p>
          <a:r>
            <a:rPr lang="bg-BG" b="0" i="0" u="none" dirty="0"/>
            <a:t>5. Решаване на проблеми</a:t>
          </a:r>
        </a:p>
      </dgm:t>
    </dgm:pt>
    <dgm:pt modelId="{DA1FD107-DDB4-2846-8DAC-F838FE1A7DF7}" type="parTrans" cxnId="{06BAD5D4-1562-7549-8DBF-C1608255C406}">
      <dgm:prSet/>
      <dgm:spPr/>
      <dgm:t>
        <a:bodyPr/>
        <a:lstStyle/>
        <a:p>
          <a:endParaRPr lang="en-GB" b="0"/>
        </a:p>
      </dgm:t>
    </dgm:pt>
    <dgm:pt modelId="{BF84CCF9-8E86-1146-ACF3-89D735A5B722}" type="sibTrans" cxnId="{06BAD5D4-1562-7549-8DBF-C1608255C406}">
      <dgm:prSet/>
      <dgm:spPr/>
      <dgm:t>
        <a:bodyPr/>
        <a:lstStyle/>
        <a:p>
          <a:endParaRPr lang="en-GB" b="0"/>
        </a:p>
      </dgm:t>
    </dgm:pt>
    <dgm:pt modelId="{2527E514-0A91-074C-8899-C5C96943415C}">
      <dgm:prSet/>
      <dgm:spPr/>
      <dgm:t>
        <a:bodyPr/>
        <a:lstStyle/>
        <a:p>
          <a:r>
            <a:rPr lang="bg-BG" b="0" i="0" u="none" dirty="0"/>
            <a:t>6. Допълнителен модул: Публични дигитални услуги</a:t>
          </a:r>
        </a:p>
      </dgm:t>
    </dgm:pt>
    <dgm:pt modelId="{E6E3C6D1-BD5E-F242-8C3D-7AF341F68A27}" type="parTrans" cxnId="{452A0843-DDFF-3E4F-A23D-3818F58188CD}">
      <dgm:prSet/>
      <dgm:spPr/>
      <dgm:t>
        <a:bodyPr/>
        <a:lstStyle/>
        <a:p>
          <a:endParaRPr lang="en-GB"/>
        </a:p>
      </dgm:t>
    </dgm:pt>
    <dgm:pt modelId="{E3494131-1414-AB42-87EA-383507A2ADA3}" type="sibTrans" cxnId="{452A0843-DDFF-3E4F-A23D-3818F58188CD}">
      <dgm:prSet/>
      <dgm:spPr/>
      <dgm:t>
        <a:bodyPr/>
        <a:lstStyle/>
        <a:p>
          <a:endParaRPr lang="en-GB"/>
        </a:p>
      </dgm:t>
    </dgm:pt>
    <dgm:pt modelId="{6B3040D5-FB85-8340-8458-6957807012A1}" type="pres">
      <dgm:prSet presAssocID="{A1839B06-893B-47B5-A631-9EF07D7F39D1}" presName="Name0" presStyleCnt="0">
        <dgm:presLayoutVars>
          <dgm:chMax val="7"/>
          <dgm:chPref val="7"/>
          <dgm:dir/>
        </dgm:presLayoutVars>
      </dgm:prSet>
      <dgm:spPr/>
    </dgm:pt>
    <dgm:pt modelId="{2D937887-B550-D04C-BA41-A3DB4CA5AC12}" type="pres">
      <dgm:prSet presAssocID="{A1839B06-893B-47B5-A631-9EF07D7F39D1}" presName="Name1" presStyleCnt="0"/>
      <dgm:spPr/>
    </dgm:pt>
    <dgm:pt modelId="{7F1FF3AF-361E-BB4B-B2AA-4ECE0113EFE8}" type="pres">
      <dgm:prSet presAssocID="{A1839B06-893B-47B5-A631-9EF07D7F39D1}" presName="cycle" presStyleCnt="0"/>
      <dgm:spPr/>
    </dgm:pt>
    <dgm:pt modelId="{DE4DE4DF-CE85-D244-9A42-C0D5954353D2}" type="pres">
      <dgm:prSet presAssocID="{A1839B06-893B-47B5-A631-9EF07D7F39D1}" presName="srcNode" presStyleLbl="node1" presStyleIdx="0" presStyleCnt="6"/>
      <dgm:spPr/>
    </dgm:pt>
    <dgm:pt modelId="{432A421D-B301-4A4D-8022-1EC1A3662723}" type="pres">
      <dgm:prSet presAssocID="{A1839B06-893B-47B5-A631-9EF07D7F39D1}" presName="conn" presStyleLbl="parChTrans1D2" presStyleIdx="0" presStyleCnt="1"/>
      <dgm:spPr/>
    </dgm:pt>
    <dgm:pt modelId="{8B8A9BFC-23D2-F744-BF1C-034AE9549600}" type="pres">
      <dgm:prSet presAssocID="{A1839B06-893B-47B5-A631-9EF07D7F39D1}" presName="extraNode" presStyleLbl="node1" presStyleIdx="0" presStyleCnt="6"/>
      <dgm:spPr/>
    </dgm:pt>
    <dgm:pt modelId="{DCB82DC7-E9D2-7342-ACE6-152FDF5605E5}" type="pres">
      <dgm:prSet presAssocID="{A1839B06-893B-47B5-A631-9EF07D7F39D1}" presName="dstNode" presStyleLbl="node1" presStyleIdx="0" presStyleCnt="6"/>
      <dgm:spPr/>
    </dgm:pt>
    <dgm:pt modelId="{684C35E6-DD0E-2548-9AD1-3822C0BBFBC3}" type="pres">
      <dgm:prSet presAssocID="{13405505-FB85-4229-852D-3FB9F8618252}" presName="text_1" presStyleLbl="node1" presStyleIdx="0" presStyleCnt="6">
        <dgm:presLayoutVars>
          <dgm:bulletEnabled val="1"/>
        </dgm:presLayoutVars>
      </dgm:prSet>
      <dgm:spPr/>
    </dgm:pt>
    <dgm:pt modelId="{4A8A9521-A6D8-544B-9227-0BA074E911C7}" type="pres">
      <dgm:prSet presAssocID="{13405505-FB85-4229-852D-3FB9F8618252}" presName="accent_1" presStyleCnt="0"/>
      <dgm:spPr/>
    </dgm:pt>
    <dgm:pt modelId="{9F1928B2-3A22-7644-82D9-A7ED0F7F982D}" type="pres">
      <dgm:prSet presAssocID="{13405505-FB85-4229-852D-3FB9F8618252}" presName="accentRepeatNode" presStyleLbl="solidFgAcc1" presStyleIdx="0" presStyleCnt="6"/>
      <dgm:spPr/>
    </dgm:pt>
    <dgm:pt modelId="{7E7FAB49-B225-2548-BC80-E4560B7414BB}" type="pres">
      <dgm:prSet presAssocID="{754FB668-F108-1E46-A191-2191993BF0AA}" presName="text_2" presStyleLbl="node1" presStyleIdx="1" presStyleCnt="6">
        <dgm:presLayoutVars>
          <dgm:bulletEnabled val="1"/>
        </dgm:presLayoutVars>
      </dgm:prSet>
      <dgm:spPr/>
    </dgm:pt>
    <dgm:pt modelId="{CB79AF97-12E7-4B4B-BBD0-7E9F92D5FE20}" type="pres">
      <dgm:prSet presAssocID="{754FB668-F108-1E46-A191-2191993BF0AA}" presName="accent_2" presStyleCnt="0"/>
      <dgm:spPr/>
    </dgm:pt>
    <dgm:pt modelId="{17C968A5-6B1B-C445-8664-910645CF116A}" type="pres">
      <dgm:prSet presAssocID="{754FB668-F108-1E46-A191-2191993BF0AA}" presName="accentRepeatNode" presStyleLbl="solidFgAcc1" presStyleIdx="1" presStyleCnt="6"/>
      <dgm:spPr/>
    </dgm:pt>
    <dgm:pt modelId="{122C4BBA-F6A4-3E4D-B490-D2F2092A1D6A}" type="pres">
      <dgm:prSet presAssocID="{A9A27824-A8B3-CF42-95EA-EDF1F4E5D5A2}" presName="text_3" presStyleLbl="node1" presStyleIdx="2" presStyleCnt="6">
        <dgm:presLayoutVars>
          <dgm:bulletEnabled val="1"/>
        </dgm:presLayoutVars>
      </dgm:prSet>
      <dgm:spPr/>
    </dgm:pt>
    <dgm:pt modelId="{60C4CE6E-540C-A240-97BC-E7C3CB1193DB}" type="pres">
      <dgm:prSet presAssocID="{A9A27824-A8B3-CF42-95EA-EDF1F4E5D5A2}" presName="accent_3" presStyleCnt="0"/>
      <dgm:spPr/>
    </dgm:pt>
    <dgm:pt modelId="{F5D0E473-ECBE-0945-B3D5-C0E5F99CDAF7}" type="pres">
      <dgm:prSet presAssocID="{A9A27824-A8B3-CF42-95EA-EDF1F4E5D5A2}" presName="accentRepeatNode" presStyleLbl="solidFgAcc1" presStyleIdx="2" presStyleCnt="6"/>
      <dgm:spPr/>
    </dgm:pt>
    <dgm:pt modelId="{D007AA60-2641-1745-BF36-ECAE44618C07}" type="pres">
      <dgm:prSet presAssocID="{BC03F1D6-6E21-4846-A24F-73D161C2D7C6}" presName="text_4" presStyleLbl="node1" presStyleIdx="3" presStyleCnt="6">
        <dgm:presLayoutVars>
          <dgm:bulletEnabled val="1"/>
        </dgm:presLayoutVars>
      </dgm:prSet>
      <dgm:spPr/>
    </dgm:pt>
    <dgm:pt modelId="{C08630DE-6858-834E-81FF-1F7C413A57AD}" type="pres">
      <dgm:prSet presAssocID="{BC03F1D6-6E21-4846-A24F-73D161C2D7C6}" presName="accent_4" presStyleCnt="0"/>
      <dgm:spPr/>
    </dgm:pt>
    <dgm:pt modelId="{8152834E-189C-1F47-A029-AEB179CD3246}" type="pres">
      <dgm:prSet presAssocID="{BC03F1D6-6E21-4846-A24F-73D161C2D7C6}" presName="accentRepeatNode" presStyleLbl="solidFgAcc1" presStyleIdx="3" presStyleCnt="6"/>
      <dgm:spPr/>
    </dgm:pt>
    <dgm:pt modelId="{A0398437-2487-F54C-8227-098708EB8E6C}" type="pres">
      <dgm:prSet presAssocID="{11936C57-43EA-E349-9326-C469ACB88AC7}" presName="text_5" presStyleLbl="node1" presStyleIdx="4" presStyleCnt="6">
        <dgm:presLayoutVars>
          <dgm:bulletEnabled val="1"/>
        </dgm:presLayoutVars>
      </dgm:prSet>
      <dgm:spPr/>
    </dgm:pt>
    <dgm:pt modelId="{0CDECB01-26A8-1345-ACC1-AF275A395B5C}" type="pres">
      <dgm:prSet presAssocID="{11936C57-43EA-E349-9326-C469ACB88AC7}" presName="accent_5" presStyleCnt="0"/>
      <dgm:spPr/>
    </dgm:pt>
    <dgm:pt modelId="{1F658070-CDBA-904E-BF9E-FA58378B61D0}" type="pres">
      <dgm:prSet presAssocID="{11936C57-43EA-E349-9326-C469ACB88AC7}" presName="accentRepeatNode" presStyleLbl="solidFgAcc1" presStyleIdx="4" presStyleCnt="6"/>
      <dgm:spPr/>
    </dgm:pt>
    <dgm:pt modelId="{13934053-2AF3-FB4A-91B1-D63946791FBB}" type="pres">
      <dgm:prSet presAssocID="{2527E514-0A91-074C-8899-C5C96943415C}" presName="text_6" presStyleLbl="node1" presStyleIdx="5" presStyleCnt="6">
        <dgm:presLayoutVars>
          <dgm:bulletEnabled val="1"/>
        </dgm:presLayoutVars>
      </dgm:prSet>
      <dgm:spPr/>
    </dgm:pt>
    <dgm:pt modelId="{35435EFC-A258-7C41-B7A7-382E0223A08F}" type="pres">
      <dgm:prSet presAssocID="{2527E514-0A91-074C-8899-C5C96943415C}" presName="accent_6" presStyleCnt="0"/>
      <dgm:spPr/>
    </dgm:pt>
    <dgm:pt modelId="{A617CFD4-7475-8C45-80AC-698A0109C7F2}" type="pres">
      <dgm:prSet presAssocID="{2527E514-0A91-074C-8899-C5C96943415C}" presName="accentRepeatNode" presStyleLbl="solidFgAcc1" presStyleIdx="5" presStyleCnt="6"/>
      <dgm:spPr/>
    </dgm:pt>
  </dgm:ptLst>
  <dgm:cxnLst>
    <dgm:cxn modelId="{ED17E530-062D-C443-9A10-F9AA3698EF36}" type="presOf" srcId="{754FB668-F108-1E46-A191-2191993BF0AA}" destId="{7E7FAB49-B225-2548-BC80-E4560B7414BB}" srcOrd="0" destOrd="0" presId="urn:microsoft.com/office/officeart/2008/layout/VerticalCurvedList"/>
    <dgm:cxn modelId="{452A0843-DDFF-3E4F-A23D-3818F58188CD}" srcId="{A1839B06-893B-47B5-A631-9EF07D7F39D1}" destId="{2527E514-0A91-074C-8899-C5C96943415C}" srcOrd="5" destOrd="0" parTransId="{E6E3C6D1-BD5E-F242-8C3D-7AF341F68A27}" sibTransId="{E3494131-1414-AB42-87EA-383507A2ADA3}"/>
    <dgm:cxn modelId="{7627BA48-BB43-4840-8438-C4BE62F26B5D}" srcId="{A1839B06-893B-47B5-A631-9EF07D7F39D1}" destId="{A9A27824-A8B3-CF42-95EA-EDF1F4E5D5A2}" srcOrd="2" destOrd="0" parTransId="{353742C6-50F2-0040-9E8F-AE8C61D5C18D}" sibTransId="{7479E7A4-BA52-A549-98A1-0B630410DBB0}"/>
    <dgm:cxn modelId="{620F9249-9294-7A46-91CD-D1B1A0593C4A}" type="presOf" srcId="{11936C57-43EA-E349-9326-C469ACB88AC7}" destId="{A0398437-2487-F54C-8227-098708EB8E6C}" srcOrd="0" destOrd="0" presId="urn:microsoft.com/office/officeart/2008/layout/VerticalCurvedList"/>
    <dgm:cxn modelId="{CF741B77-1EBE-2049-BC4F-AF6F3DC21D14}" type="presOf" srcId="{2527E514-0A91-074C-8899-C5C96943415C}" destId="{13934053-2AF3-FB4A-91B1-D63946791FBB}" srcOrd="0" destOrd="0" presId="urn:microsoft.com/office/officeart/2008/layout/VerticalCurvedList"/>
    <dgm:cxn modelId="{BF58C878-75C4-4328-9066-A61D845F0785}" srcId="{A1839B06-893B-47B5-A631-9EF07D7F39D1}" destId="{13405505-FB85-4229-852D-3FB9F8618252}" srcOrd="0" destOrd="0" parTransId="{CA48CBAC-26CC-445A-AB54-1C612C666385}" sibTransId="{9C9177BB-B100-4033-B328-A6D32026649C}"/>
    <dgm:cxn modelId="{BC16027C-4065-DE43-AD3D-6DF5F6CBADE8}" type="presOf" srcId="{A9A27824-A8B3-CF42-95EA-EDF1F4E5D5A2}" destId="{122C4BBA-F6A4-3E4D-B490-D2F2092A1D6A}" srcOrd="0" destOrd="0" presId="urn:microsoft.com/office/officeart/2008/layout/VerticalCurvedList"/>
    <dgm:cxn modelId="{79434AB2-9147-8442-980A-2CC15B3F1BBF}" srcId="{A1839B06-893B-47B5-A631-9EF07D7F39D1}" destId="{BC03F1D6-6E21-4846-A24F-73D161C2D7C6}" srcOrd="3" destOrd="0" parTransId="{CBF378C1-C94B-664F-B62D-6601458F6CB6}" sibTransId="{E3E5243E-C051-E340-99E0-57A9FD9B33A4}"/>
    <dgm:cxn modelId="{136FB1B5-6881-6F4D-817B-D162DC21C37D}" srcId="{A1839B06-893B-47B5-A631-9EF07D7F39D1}" destId="{754FB668-F108-1E46-A191-2191993BF0AA}" srcOrd="1" destOrd="0" parTransId="{4A27306C-D4C2-9847-9275-B8AEBB27AAC1}" sibTransId="{FE6600DF-7182-1340-BE35-D74700C795DE}"/>
    <dgm:cxn modelId="{B5E771C5-7490-F143-966B-8272C0A3E881}" type="presOf" srcId="{BC03F1D6-6E21-4846-A24F-73D161C2D7C6}" destId="{D007AA60-2641-1745-BF36-ECAE44618C07}" srcOrd="0" destOrd="0" presId="urn:microsoft.com/office/officeart/2008/layout/VerticalCurvedList"/>
    <dgm:cxn modelId="{874DD2C5-64C2-F043-BD4E-DB76AD2A114B}" type="presOf" srcId="{13405505-FB85-4229-852D-3FB9F8618252}" destId="{684C35E6-DD0E-2548-9AD1-3822C0BBFBC3}" srcOrd="0" destOrd="0" presId="urn:microsoft.com/office/officeart/2008/layout/VerticalCurvedList"/>
    <dgm:cxn modelId="{06BAD5D4-1562-7549-8DBF-C1608255C406}" srcId="{A1839B06-893B-47B5-A631-9EF07D7F39D1}" destId="{11936C57-43EA-E349-9326-C469ACB88AC7}" srcOrd="4" destOrd="0" parTransId="{DA1FD107-DDB4-2846-8DAC-F838FE1A7DF7}" sibTransId="{BF84CCF9-8E86-1146-ACF3-89D735A5B722}"/>
    <dgm:cxn modelId="{11B420E4-95C1-2445-8F7A-56701F33313F}" type="presOf" srcId="{9C9177BB-B100-4033-B328-A6D32026649C}" destId="{432A421D-B301-4A4D-8022-1EC1A3662723}" srcOrd="0" destOrd="0" presId="urn:microsoft.com/office/officeart/2008/layout/VerticalCurvedList"/>
    <dgm:cxn modelId="{3A6A0FE5-6E75-1142-88E2-09AD99837494}" type="presOf" srcId="{A1839B06-893B-47B5-A631-9EF07D7F39D1}" destId="{6B3040D5-FB85-8340-8458-6957807012A1}" srcOrd="0" destOrd="0" presId="urn:microsoft.com/office/officeart/2008/layout/VerticalCurvedList"/>
    <dgm:cxn modelId="{80D1D6FF-19BA-9F4A-9D24-68C7D154F486}" type="presParOf" srcId="{6B3040D5-FB85-8340-8458-6957807012A1}" destId="{2D937887-B550-D04C-BA41-A3DB4CA5AC12}" srcOrd="0" destOrd="0" presId="urn:microsoft.com/office/officeart/2008/layout/VerticalCurvedList"/>
    <dgm:cxn modelId="{8652BD7F-85CF-5C4C-8C15-E6A841FE56DE}" type="presParOf" srcId="{2D937887-B550-D04C-BA41-A3DB4CA5AC12}" destId="{7F1FF3AF-361E-BB4B-B2AA-4ECE0113EFE8}" srcOrd="0" destOrd="0" presId="urn:microsoft.com/office/officeart/2008/layout/VerticalCurvedList"/>
    <dgm:cxn modelId="{3531336C-4688-4A44-B693-153657FFC2FE}" type="presParOf" srcId="{7F1FF3AF-361E-BB4B-B2AA-4ECE0113EFE8}" destId="{DE4DE4DF-CE85-D244-9A42-C0D5954353D2}" srcOrd="0" destOrd="0" presId="urn:microsoft.com/office/officeart/2008/layout/VerticalCurvedList"/>
    <dgm:cxn modelId="{52A9B53F-AE05-274A-B461-140E1F88D1D8}" type="presParOf" srcId="{7F1FF3AF-361E-BB4B-B2AA-4ECE0113EFE8}" destId="{432A421D-B301-4A4D-8022-1EC1A3662723}" srcOrd="1" destOrd="0" presId="urn:microsoft.com/office/officeart/2008/layout/VerticalCurvedList"/>
    <dgm:cxn modelId="{CEE8919A-4155-D341-B74F-8B66D8799208}" type="presParOf" srcId="{7F1FF3AF-361E-BB4B-B2AA-4ECE0113EFE8}" destId="{8B8A9BFC-23D2-F744-BF1C-034AE9549600}" srcOrd="2" destOrd="0" presId="urn:microsoft.com/office/officeart/2008/layout/VerticalCurvedList"/>
    <dgm:cxn modelId="{BDACCFA9-E8B1-314B-B9D2-5F83BAADDD2A}" type="presParOf" srcId="{7F1FF3AF-361E-BB4B-B2AA-4ECE0113EFE8}" destId="{DCB82DC7-E9D2-7342-ACE6-152FDF5605E5}" srcOrd="3" destOrd="0" presId="urn:microsoft.com/office/officeart/2008/layout/VerticalCurvedList"/>
    <dgm:cxn modelId="{D1EEAD12-3FE1-7347-9BFF-470F45BA4AA5}" type="presParOf" srcId="{2D937887-B550-D04C-BA41-A3DB4CA5AC12}" destId="{684C35E6-DD0E-2548-9AD1-3822C0BBFBC3}" srcOrd="1" destOrd="0" presId="urn:microsoft.com/office/officeart/2008/layout/VerticalCurvedList"/>
    <dgm:cxn modelId="{CB15F08C-27CA-7449-B051-661535A3B8CF}" type="presParOf" srcId="{2D937887-B550-D04C-BA41-A3DB4CA5AC12}" destId="{4A8A9521-A6D8-544B-9227-0BA074E911C7}" srcOrd="2" destOrd="0" presId="urn:microsoft.com/office/officeart/2008/layout/VerticalCurvedList"/>
    <dgm:cxn modelId="{1A54E043-9833-D248-8043-6F05F15B97F6}" type="presParOf" srcId="{4A8A9521-A6D8-544B-9227-0BA074E911C7}" destId="{9F1928B2-3A22-7644-82D9-A7ED0F7F982D}" srcOrd="0" destOrd="0" presId="urn:microsoft.com/office/officeart/2008/layout/VerticalCurvedList"/>
    <dgm:cxn modelId="{C484909E-2033-834D-B153-E5C04CB20A71}" type="presParOf" srcId="{2D937887-B550-D04C-BA41-A3DB4CA5AC12}" destId="{7E7FAB49-B225-2548-BC80-E4560B7414BB}" srcOrd="3" destOrd="0" presId="urn:microsoft.com/office/officeart/2008/layout/VerticalCurvedList"/>
    <dgm:cxn modelId="{9C251FD3-5AA9-374D-9BD2-F297B97BFBEC}" type="presParOf" srcId="{2D937887-B550-D04C-BA41-A3DB4CA5AC12}" destId="{CB79AF97-12E7-4B4B-BBD0-7E9F92D5FE20}" srcOrd="4" destOrd="0" presId="urn:microsoft.com/office/officeart/2008/layout/VerticalCurvedList"/>
    <dgm:cxn modelId="{6AE8EA4B-80FE-3044-8409-27DDCEC80B74}" type="presParOf" srcId="{CB79AF97-12E7-4B4B-BBD0-7E9F92D5FE20}" destId="{17C968A5-6B1B-C445-8664-910645CF116A}" srcOrd="0" destOrd="0" presId="urn:microsoft.com/office/officeart/2008/layout/VerticalCurvedList"/>
    <dgm:cxn modelId="{C57A8A13-58FE-564F-94D7-CD8D279E0577}" type="presParOf" srcId="{2D937887-B550-D04C-BA41-A3DB4CA5AC12}" destId="{122C4BBA-F6A4-3E4D-B490-D2F2092A1D6A}" srcOrd="5" destOrd="0" presId="urn:microsoft.com/office/officeart/2008/layout/VerticalCurvedList"/>
    <dgm:cxn modelId="{F4837AA6-4BDE-3040-A088-90C8617A76B7}" type="presParOf" srcId="{2D937887-B550-D04C-BA41-A3DB4CA5AC12}" destId="{60C4CE6E-540C-A240-97BC-E7C3CB1193DB}" srcOrd="6" destOrd="0" presId="urn:microsoft.com/office/officeart/2008/layout/VerticalCurvedList"/>
    <dgm:cxn modelId="{634BE85F-6471-5C45-B9C4-8C217EA33B30}" type="presParOf" srcId="{60C4CE6E-540C-A240-97BC-E7C3CB1193DB}" destId="{F5D0E473-ECBE-0945-B3D5-C0E5F99CDAF7}" srcOrd="0" destOrd="0" presId="urn:microsoft.com/office/officeart/2008/layout/VerticalCurvedList"/>
    <dgm:cxn modelId="{A91019BA-D41B-7A46-AF86-23ED6B218817}" type="presParOf" srcId="{2D937887-B550-D04C-BA41-A3DB4CA5AC12}" destId="{D007AA60-2641-1745-BF36-ECAE44618C07}" srcOrd="7" destOrd="0" presId="urn:microsoft.com/office/officeart/2008/layout/VerticalCurvedList"/>
    <dgm:cxn modelId="{E918119E-9F99-F44A-86B3-5A8CF42FDCC3}" type="presParOf" srcId="{2D937887-B550-D04C-BA41-A3DB4CA5AC12}" destId="{C08630DE-6858-834E-81FF-1F7C413A57AD}" srcOrd="8" destOrd="0" presId="urn:microsoft.com/office/officeart/2008/layout/VerticalCurvedList"/>
    <dgm:cxn modelId="{8B1E518F-E900-F945-8256-026E4640BACE}" type="presParOf" srcId="{C08630DE-6858-834E-81FF-1F7C413A57AD}" destId="{8152834E-189C-1F47-A029-AEB179CD3246}" srcOrd="0" destOrd="0" presId="urn:microsoft.com/office/officeart/2008/layout/VerticalCurvedList"/>
    <dgm:cxn modelId="{D79189A4-CC65-8149-99A3-BF141AC69732}" type="presParOf" srcId="{2D937887-B550-D04C-BA41-A3DB4CA5AC12}" destId="{A0398437-2487-F54C-8227-098708EB8E6C}" srcOrd="9" destOrd="0" presId="urn:microsoft.com/office/officeart/2008/layout/VerticalCurvedList"/>
    <dgm:cxn modelId="{85C3EAAA-520F-6A44-ABDC-A505EB3D386D}" type="presParOf" srcId="{2D937887-B550-D04C-BA41-A3DB4CA5AC12}" destId="{0CDECB01-26A8-1345-ACC1-AF275A395B5C}" srcOrd="10" destOrd="0" presId="urn:microsoft.com/office/officeart/2008/layout/VerticalCurvedList"/>
    <dgm:cxn modelId="{07BEA7FD-64C1-0E4E-99FC-4EE87F8C144A}" type="presParOf" srcId="{0CDECB01-26A8-1345-ACC1-AF275A395B5C}" destId="{1F658070-CDBA-904E-BF9E-FA58378B61D0}" srcOrd="0" destOrd="0" presId="urn:microsoft.com/office/officeart/2008/layout/VerticalCurvedList"/>
    <dgm:cxn modelId="{AE4B0605-33B9-5E49-9156-F6BFC4830639}" type="presParOf" srcId="{2D937887-B550-D04C-BA41-A3DB4CA5AC12}" destId="{13934053-2AF3-FB4A-91B1-D63946791FBB}" srcOrd="11" destOrd="0" presId="urn:microsoft.com/office/officeart/2008/layout/VerticalCurvedList"/>
    <dgm:cxn modelId="{C981820F-B558-3A48-9345-837BAE5074A2}" type="presParOf" srcId="{2D937887-B550-D04C-BA41-A3DB4CA5AC12}" destId="{35435EFC-A258-7C41-B7A7-382E0223A08F}" srcOrd="12" destOrd="0" presId="urn:microsoft.com/office/officeart/2008/layout/VerticalCurvedList"/>
    <dgm:cxn modelId="{195559F2-AF0E-C84C-982A-259A863EB3CA}" type="presParOf" srcId="{35435EFC-A258-7C41-B7A7-382E0223A08F}" destId="{A617CFD4-7475-8C45-80AC-698A0109C7F2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839B06-893B-47B5-A631-9EF07D7F39D1}" type="doc">
      <dgm:prSet loTypeId="urn:microsoft.com/office/officeart/2008/layout/VerticalCurvedList" loCatId="matrix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3405505-FB85-4229-852D-3FB9F8618252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Разбиране на разликата между софтуер и хардуер</a:t>
          </a:r>
          <a:endParaRPr lang="bg-BG" noProof="0" dirty="0"/>
        </a:p>
      </dgm:t>
    </dgm:pt>
    <dgm:pt modelId="{CA48CBAC-26CC-445A-AB54-1C612C666385}" type="parTrans" cxnId="{BF58C878-75C4-4328-9066-A61D845F0785}">
      <dgm:prSet/>
      <dgm:spPr/>
      <dgm:t>
        <a:bodyPr/>
        <a:lstStyle/>
        <a:p>
          <a:endParaRPr lang="bg-BG" sz="1400" noProof="0" dirty="0"/>
        </a:p>
      </dgm:t>
    </dgm:pt>
    <dgm:pt modelId="{9C9177BB-B100-4033-B328-A6D32026649C}" type="sibTrans" cxnId="{BF58C878-75C4-4328-9066-A61D845F0785}">
      <dgm:prSet/>
      <dgm:spPr/>
      <dgm:t>
        <a:bodyPr/>
        <a:lstStyle/>
        <a:p>
          <a:endParaRPr lang="bg-BG" sz="1400" noProof="0" dirty="0"/>
        </a:p>
      </dgm:t>
    </dgm:pt>
    <dgm:pt modelId="{CD64E4F1-8A55-9B4D-9A13-E651FAAF6A92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Работа с папки: създаване, редактиране, местени, изтриване, преименуване на</a:t>
          </a:r>
          <a:r>
            <a:rPr lang="en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папки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BAFB2-DB99-9A40-8E1A-B2DC3AFDB75A}" type="parTrans" cxnId="{408CC656-9928-AC45-B61E-3276D46D1B5D}">
      <dgm:prSet/>
      <dgm:spPr/>
      <dgm:t>
        <a:bodyPr/>
        <a:lstStyle/>
        <a:p>
          <a:endParaRPr lang="en-GB" dirty="0"/>
        </a:p>
      </dgm:t>
    </dgm:pt>
    <dgm:pt modelId="{896118CA-3241-4243-8F5D-4103E3C933F4}" type="sibTrans" cxnId="{408CC656-9928-AC45-B61E-3276D46D1B5D}">
      <dgm:prSet/>
      <dgm:spPr/>
      <dgm:t>
        <a:bodyPr/>
        <a:lstStyle/>
        <a:p>
          <a:endParaRPr lang="en-GB" dirty="0"/>
        </a:p>
      </dgm:t>
    </dgm:pt>
    <dgm:pt modelId="{945B8537-A708-824C-909B-9596728F5168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Организация на данни: създаване, редактиране, местени, изтриване, преименуване на файлове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14DE5-A92F-734A-B7E4-105F4666A897}" type="parTrans" cxnId="{55A17BD8-37D7-9245-BB71-66D5AAC36BED}">
      <dgm:prSet/>
      <dgm:spPr/>
      <dgm:t>
        <a:bodyPr/>
        <a:lstStyle/>
        <a:p>
          <a:endParaRPr lang="en-GB" dirty="0"/>
        </a:p>
      </dgm:t>
    </dgm:pt>
    <dgm:pt modelId="{D265E80D-2848-C048-BA08-0AB5EDDA3989}" type="sibTrans" cxnId="{55A17BD8-37D7-9245-BB71-66D5AAC36BED}">
      <dgm:prSet/>
      <dgm:spPr/>
      <dgm:t>
        <a:bodyPr/>
        <a:lstStyle/>
        <a:p>
          <a:endParaRPr lang="en-GB" dirty="0"/>
        </a:p>
      </dgm:t>
    </dgm:pt>
    <dgm:pt modelId="{411AE03D-A375-EC40-8C93-1BEC4D79BB77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Основни възможности на операционната система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8185C-98F4-F945-AAFB-83AA34859D16}" type="parTrans" cxnId="{69D10DC8-6BC4-9844-A3B4-75946D1E310C}">
      <dgm:prSet/>
      <dgm:spPr/>
      <dgm:t>
        <a:bodyPr/>
        <a:lstStyle/>
        <a:p>
          <a:endParaRPr lang="en-GB" dirty="0"/>
        </a:p>
      </dgm:t>
    </dgm:pt>
    <dgm:pt modelId="{A2A8CB5A-9208-9448-AB7F-F539A0496B2A}" type="sibTrans" cxnId="{69D10DC8-6BC4-9844-A3B4-75946D1E310C}">
      <dgm:prSet/>
      <dgm:spPr/>
      <dgm:t>
        <a:bodyPr/>
        <a:lstStyle/>
        <a:p>
          <a:endParaRPr lang="en-GB" dirty="0"/>
        </a:p>
      </dgm:t>
    </dgm:pt>
    <dgm:pt modelId="{6B3040D5-FB85-8340-8458-6957807012A1}" type="pres">
      <dgm:prSet presAssocID="{A1839B06-893B-47B5-A631-9EF07D7F39D1}" presName="Name0" presStyleCnt="0">
        <dgm:presLayoutVars>
          <dgm:chMax val="7"/>
          <dgm:chPref val="7"/>
          <dgm:dir/>
        </dgm:presLayoutVars>
      </dgm:prSet>
      <dgm:spPr/>
    </dgm:pt>
    <dgm:pt modelId="{2D937887-B550-D04C-BA41-A3DB4CA5AC12}" type="pres">
      <dgm:prSet presAssocID="{A1839B06-893B-47B5-A631-9EF07D7F39D1}" presName="Name1" presStyleCnt="0"/>
      <dgm:spPr/>
    </dgm:pt>
    <dgm:pt modelId="{7F1FF3AF-361E-BB4B-B2AA-4ECE0113EFE8}" type="pres">
      <dgm:prSet presAssocID="{A1839B06-893B-47B5-A631-9EF07D7F39D1}" presName="cycle" presStyleCnt="0"/>
      <dgm:spPr/>
    </dgm:pt>
    <dgm:pt modelId="{DE4DE4DF-CE85-D244-9A42-C0D5954353D2}" type="pres">
      <dgm:prSet presAssocID="{A1839B06-893B-47B5-A631-9EF07D7F39D1}" presName="srcNode" presStyleLbl="node1" presStyleIdx="0" presStyleCnt="4"/>
      <dgm:spPr/>
    </dgm:pt>
    <dgm:pt modelId="{432A421D-B301-4A4D-8022-1EC1A3662723}" type="pres">
      <dgm:prSet presAssocID="{A1839B06-893B-47B5-A631-9EF07D7F39D1}" presName="conn" presStyleLbl="parChTrans1D2" presStyleIdx="0" presStyleCnt="1"/>
      <dgm:spPr/>
    </dgm:pt>
    <dgm:pt modelId="{8B8A9BFC-23D2-F744-BF1C-034AE9549600}" type="pres">
      <dgm:prSet presAssocID="{A1839B06-893B-47B5-A631-9EF07D7F39D1}" presName="extraNode" presStyleLbl="node1" presStyleIdx="0" presStyleCnt="4"/>
      <dgm:spPr/>
    </dgm:pt>
    <dgm:pt modelId="{DCB82DC7-E9D2-7342-ACE6-152FDF5605E5}" type="pres">
      <dgm:prSet presAssocID="{A1839B06-893B-47B5-A631-9EF07D7F39D1}" presName="dstNode" presStyleLbl="node1" presStyleIdx="0" presStyleCnt="4"/>
      <dgm:spPr/>
    </dgm:pt>
    <dgm:pt modelId="{684C35E6-DD0E-2548-9AD1-3822C0BBFBC3}" type="pres">
      <dgm:prSet presAssocID="{13405505-FB85-4229-852D-3FB9F8618252}" presName="text_1" presStyleLbl="node1" presStyleIdx="0" presStyleCnt="4">
        <dgm:presLayoutVars>
          <dgm:bulletEnabled val="1"/>
        </dgm:presLayoutVars>
      </dgm:prSet>
      <dgm:spPr/>
    </dgm:pt>
    <dgm:pt modelId="{4A8A9521-A6D8-544B-9227-0BA074E911C7}" type="pres">
      <dgm:prSet presAssocID="{13405505-FB85-4229-852D-3FB9F8618252}" presName="accent_1" presStyleCnt="0"/>
      <dgm:spPr/>
    </dgm:pt>
    <dgm:pt modelId="{9F1928B2-3A22-7644-82D9-A7ED0F7F982D}" type="pres">
      <dgm:prSet presAssocID="{13405505-FB85-4229-852D-3FB9F8618252}" presName="accentRepeatNode" presStyleLbl="solidFgAcc1" presStyleIdx="0" presStyleCnt="4"/>
      <dgm:spPr/>
    </dgm:pt>
    <dgm:pt modelId="{1690B247-F8DA-184A-9C1C-1D28E50AE7E7}" type="pres">
      <dgm:prSet presAssocID="{CD64E4F1-8A55-9B4D-9A13-E651FAAF6A92}" presName="text_2" presStyleLbl="node1" presStyleIdx="1" presStyleCnt="4">
        <dgm:presLayoutVars>
          <dgm:bulletEnabled val="1"/>
        </dgm:presLayoutVars>
      </dgm:prSet>
      <dgm:spPr/>
    </dgm:pt>
    <dgm:pt modelId="{99FD993C-1ABD-7443-9EB0-9D6032636983}" type="pres">
      <dgm:prSet presAssocID="{CD64E4F1-8A55-9B4D-9A13-E651FAAF6A92}" presName="accent_2" presStyleCnt="0"/>
      <dgm:spPr/>
    </dgm:pt>
    <dgm:pt modelId="{93A9812D-813E-FA46-A1C9-76A640A0AAE0}" type="pres">
      <dgm:prSet presAssocID="{CD64E4F1-8A55-9B4D-9A13-E651FAAF6A92}" presName="accentRepeatNode" presStyleLbl="solidFgAcc1" presStyleIdx="1" presStyleCnt="4"/>
      <dgm:spPr/>
    </dgm:pt>
    <dgm:pt modelId="{7444E52E-E918-C54D-A6B4-CCE74AA6805F}" type="pres">
      <dgm:prSet presAssocID="{945B8537-A708-824C-909B-9596728F5168}" presName="text_3" presStyleLbl="node1" presStyleIdx="2" presStyleCnt="4">
        <dgm:presLayoutVars>
          <dgm:bulletEnabled val="1"/>
        </dgm:presLayoutVars>
      </dgm:prSet>
      <dgm:spPr/>
    </dgm:pt>
    <dgm:pt modelId="{A3D8F626-E158-BC40-9FF3-0079147C4C96}" type="pres">
      <dgm:prSet presAssocID="{945B8537-A708-824C-909B-9596728F5168}" presName="accent_3" presStyleCnt="0"/>
      <dgm:spPr/>
    </dgm:pt>
    <dgm:pt modelId="{98ED07D7-394D-B24D-8513-5FF75A9CE569}" type="pres">
      <dgm:prSet presAssocID="{945B8537-A708-824C-909B-9596728F5168}" presName="accentRepeatNode" presStyleLbl="solidFgAcc1" presStyleIdx="2" presStyleCnt="4"/>
      <dgm:spPr/>
    </dgm:pt>
    <dgm:pt modelId="{824E7AA9-5525-784A-B187-D36EFCDEC862}" type="pres">
      <dgm:prSet presAssocID="{411AE03D-A375-EC40-8C93-1BEC4D79BB77}" presName="text_4" presStyleLbl="node1" presStyleIdx="3" presStyleCnt="4">
        <dgm:presLayoutVars>
          <dgm:bulletEnabled val="1"/>
        </dgm:presLayoutVars>
      </dgm:prSet>
      <dgm:spPr/>
    </dgm:pt>
    <dgm:pt modelId="{80C37036-66D0-9B41-83C0-414CC179E15C}" type="pres">
      <dgm:prSet presAssocID="{411AE03D-A375-EC40-8C93-1BEC4D79BB77}" presName="accent_4" presStyleCnt="0"/>
      <dgm:spPr/>
    </dgm:pt>
    <dgm:pt modelId="{D216D682-DD93-884D-A449-9849E94D9AFF}" type="pres">
      <dgm:prSet presAssocID="{411AE03D-A375-EC40-8C93-1BEC4D79BB77}" presName="accentRepeatNode" presStyleLbl="solidFgAcc1" presStyleIdx="3" presStyleCnt="4"/>
      <dgm:spPr/>
    </dgm:pt>
  </dgm:ptLst>
  <dgm:cxnLst>
    <dgm:cxn modelId="{408CC656-9928-AC45-B61E-3276D46D1B5D}" srcId="{A1839B06-893B-47B5-A631-9EF07D7F39D1}" destId="{CD64E4F1-8A55-9B4D-9A13-E651FAAF6A92}" srcOrd="1" destOrd="0" parTransId="{0A1BAFB2-DB99-9A40-8E1A-B2DC3AFDB75A}" sibTransId="{896118CA-3241-4243-8F5D-4103E3C933F4}"/>
    <dgm:cxn modelId="{BF58C878-75C4-4328-9066-A61D845F0785}" srcId="{A1839B06-893B-47B5-A631-9EF07D7F39D1}" destId="{13405505-FB85-4229-852D-3FB9F8618252}" srcOrd="0" destOrd="0" parTransId="{CA48CBAC-26CC-445A-AB54-1C612C666385}" sibTransId="{9C9177BB-B100-4033-B328-A6D32026649C}"/>
    <dgm:cxn modelId="{AD4633A5-BBD9-254D-80C2-E19176BB5ACD}" type="presOf" srcId="{411AE03D-A375-EC40-8C93-1BEC4D79BB77}" destId="{824E7AA9-5525-784A-B187-D36EFCDEC862}" srcOrd="0" destOrd="0" presId="urn:microsoft.com/office/officeart/2008/layout/VerticalCurvedList"/>
    <dgm:cxn modelId="{7B4C06B6-0D30-D344-8866-B42D30EB89B8}" type="presOf" srcId="{CD64E4F1-8A55-9B4D-9A13-E651FAAF6A92}" destId="{1690B247-F8DA-184A-9C1C-1D28E50AE7E7}" srcOrd="0" destOrd="0" presId="urn:microsoft.com/office/officeart/2008/layout/VerticalCurvedList"/>
    <dgm:cxn modelId="{874DD2C5-64C2-F043-BD4E-DB76AD2A114B}" type="presOf" srcId="{13405505-FB85-4229-852D-3FB9F8618252}" destId="{684C35E6-DD0E-2548-9AD1-3822C0BBFBC3}" srcOrd="0" destOrd="0" presId="urn:microsoft.com/office/officeart/2008/layout/VerticalCurvedList"/>
    <dgm:cxn modelId="{69D10DC8-6BC4-9844-A3B4-75946D1E310C}" srcId="{A1839B06-893B-47B5-A631-9EF07D7F39D1}" destId="{411AE03D-A375-EC40-8C93-1BEC4D79BB77}" srcOrd="3" destOrd="0" parTransId="{D9E8185C-98F4-F945-AAFB-83AA34859D16}" sibTransId="{A2A8CB5A-9208-9448-AB7F-F539A0496B2A}"/>
    <dgm:cxn modelId="{95128DCC-CEA6-2C49-B6FE-224B2693C1A3}" type="presOf" srcId="{945B8537-A708-824C-909B-9596728F5168}" destId="{7444E52E-E918-C54D-A6B4-CCE74AA6805F}" srcOrd="0" destOrd="0" presId="urn:microsoft.com/office/officeart/2008/layout/VerticalCurvedList"/>
    <dgm:cxn modelId="{55A17BD8-37D7-9245-BB71-66D5AAC36BED}" srcId="{A1839B06-893B-47B5-A631-9EF07D7F39D1}" destId="{945B8537-A708-824C-909B-9596728F5168}" srcOrd="2" destOrd="0" parTransId="{03214DE5-A92F-734A-B7E4-105F4666A897}" sibTransId="{D265E80D-2848-C048-BA08-0AB5EDDA3989}"/>
    <dgm:cxn modelId="{11B420E4-95C1-2445-8F7A-56701F33313F}" type="presOf" srcId="{9C9177BB-B100-4033-B328-A6D32026649C}" destId="{432A421D-B301-4A4D-8022-1EC1A3662723}" srcOrd="0" destOrd="0" presId="urn:microsoft.com/office/officeart/2008/layout/VerticalCurvedList"/>
    <dgm:cxn modelId="{3A6A0FE5-6E75-1142-88E2-09AD99837494}" type="presOf" srcId="{A1839B06-893B-47B5-A631-9EF07D7F39D1}" destId="{6B3040D5-FB85-8340-8458-6957807012A1}" srcOrd="0" destOrd="0" presId="urn:microsoft.com/office/officeart/2008/layout/VerticalCurvedList"/>
    <dgm:cxn modelId="{80D1D6FF-19BA-9F4A-9D24-68C7D154F486}" type="presParOf" srcId="{6B3040D5-FB85-8340-8458-6957807012A1}" destId="{2D937887-B550-D04C-BA41-A3DB4CA5AC12}" srcOrd="0" destOrd="0" presId="urn:microsoft.com/office/officeart/2008/layout/VerticalCurvedList"/>
    <dgm:cxn modelId="{8652BD7F-85CF-5C4C-8C15-E6A841FE56DE}" type="presParOf" srcId="{2D937887-B550-D04C-BA41-A3DB4CA5AC12}" destId="{7F1FF3AF-361E-BB4B-B2AA-4ECE0113EFE8}" srcOrd="0" destOrd="0" presId="urn:microsoft.com/office/officeart/2008/layout/VerticalCurvedList"/>
    <dgm:cxn modelId="{3531336C-4688-4A44-B693-153657FFC2FE}" type="presParOf" srcId="{7F1FF3AF-361E-BB4B-B2AA-4ECE0113EFE8}" destId="{DE4DE4DF-CE85-D244-9A42-C0D5954353D2}" srcOrd="0" destOrd="0" presId="urn:microsoft.com/office/officeart/2008/layout/VerticalCurvedList"/>
    <dgm:cxn modelId="{52A9B53F-AE05-274A-B461-140E1F88D1D8}" type="presParOf" srcId="{7F1FF3AF-361E-BB4B-B2AA-4ECE0113EFE8}" destId="{432A421D-B301-4A4D-8022-1EC1A3662723}" srcOrd="1" destOrd="0" presId="urn:microsoft.com/office/officeart/2008/layout/VerticalCurvedList"/>
    <dgm:cxn modelId="{CEE8919A-4155-D341-B74F-8B66D8799208}" type="presParOf" srcId="{7F1FF3AF-361E-BB4B-B2AA-4ECE0113EFE8}" destId="{8B8A9BFC-23D2-F744-BF1C-034AE9549600}" srcOrd="2" destOrd="0" presId="urn:microsoft.com/office/officeart/2008/layout/VerticalCurvedList"/>
    <dgm:cxn modelId="{BDACCFA9-E8B1-314B-B9D2-5F83BAADDD2A}" type="presParOf" srcId="{7F1FF3AF-361E-BB4B-B2AA-4ECE0113EFE8}" destId="{DCB82DC7-E9D2-7342-ACE6-152FDF5605E5}" srcOrd="3" destOrd="0" presId="urn:microsoft.com/office/officeart/2008/layout/VerticalCurvedList"/>
    <dgm:cxn modelId="{D1EEAD12-3FE1-7347-9BFF-470F45BA4AA5}" type="presParOf" srcId="{2D937887-B550-D04C-BA41-A3DB4CA5AC12}" destId="{684C35E6-DD0E-2548-9AD1-3822C0BBFBC3}" srcOrd="1" destOrd="0" presId="urn:microsoft.com/office/officeart/2008/layout/VerticalCurvedList"/>
    <dgm:cxn modelId="{CB15F08C-27CA-7449-B051-661535A3B8CF}" type="presParOf" srcId="{2D937887-B550-D04C-BA41-A3DB4CA5AC12}" destId="{4A8A9521-A6D8-544B-9227-0BA074E911C7}" srcOrd="2" destOrd="0" presId="urn:microsoft.com/office/officeart/2008/layout/VerticalCurvedList"/>
    <dgm:cxn modelId="{1A54E043-9833-D248-8043-6F05F15B97F6}" type="presParOf" srcId="{4A8A9521-A6D8-544B-9227-0BA074E911C7}" destId="{9F1928B2-3A22-7644-82D9-A7ED0F7F982D}" srcOrd="0" destOrd="0" presId="urn:microsoft.com/office/officeart/2008/layout/VerticalCurvedList"/>
    <dgm:cxn modelId="{210EBAAC-3EF3-6B46-9F5F-3FF0D87F8DCA}" type="presParOf" srcId="{2D937887-B550-D04C-BA41-A3DB4CA5AC12}" destId="{1690B247-F8DA-184A-9C1C-1D28E50AE7E7}" srcOrd="3" destOrd="0" presId="urn:microsoft.com/office/officeart/2008/layout/VerticalCurvedList"/>
    <dgm:cxn modelId="{DF57D465-684B-EA4D-BC7E-85966D88DA33}" type="presParOf" srcId="{2D937887-B550-D04C-BA41-A3DB4CA5AC12}" destId="{99FD993C-1ABD-7443-9EB0-9D6032636983}" srcOrd="4" destOrd="0" presId="urn:microsoft.com/office/officeart/2008/layout/VerticalCurvedList"/>
    <dgm:cxn modelId="{3DD47A01-AE7C-2349-8B5D-BA8BEF92A2E1}" type="presParOf" srcId="{99FD993C-1ABD-7443-9EB0-9D6032636983}" destId="{93A9812D-813E-FA46-A1C9-76A640A0AAE0}" srcOrd="0" destOrd="0" presId="urn:microsoft.com/office/officeart/2008/layout/VerticalCurvedList"/>
    <dgm:cxn modelId="{433B7C3F-9816-0542-9AAD-A4719DA7EEE1}" type="presParOf" srcId="{2D937887-B550-D04C-BA41-A3DB4CA5AC12}" destId="{7444E52E-E918-C54D-A6B4-CCE74AA6805F}" srcOrd="5" destOrd="0" presId="urn:microsoft.com/office/officeart/2008/layout/VerticalCurvedList"/>
    <dgm:cxn modelId="{9C073740-FA0D-CA47-BC44-988C6DB179CC}" type="presParOf" srcId="{2D937887-B550-D04C-BA41-A3DB4CA5AC12}" destId="{A3D8F626-E158-BC40-9FF3-0079147C4C96}" srcOrd="6" destOrd="0" presId="urn:microsoft.com/office/officeart/2008/layout/VerticalCurvedList"/>
    <dgm:cxn modelId="{EC42849A-0BF3-6C47-B38E-96590E382C3A}" type="presParOf" srcId="{A3D8F626-E158-BC40-9FF3-0079147C4C96}" destId="{98ED07D7-394D-B24D-8513-5FF75A9CE569}" srcOrd="0" destOrd="0" presId="urn:microsoft.com/office/officeart/2008/layout/VerticalCurvedList"/>
    <dgm:cxn modelId="{D85C2621-BA97-9E46-BAD4-54D89E908CA1}" type="presParOf" srcId="{2D937887-B550-D04C-BA41-A3DB4CA5AC12}" destId="{824E7AA9-5525-784A-B187-D36EFCDEC862}" srcOrd="7" destOrd="0" presId="urn:microsoft.com/office/officeart/2008/layout/VerticalCurvedList"/>
    <dgm:cxn modelId="{077D91CA-7AA3-0048-A162-9600FA68D52C}" type="presParOf" srcId="{2D937887-B550-D04C-BA41-A3DB4CA5AC12}" destId="{80C37036-66D0-9B41-83C0-414CC179E15C}" srcOrd="8" destOrd="0" presId="urn:microsoft.com/office/officeart/2008/layout/VerticalCurvedList"/>
    <dgm:cxn modelId="{779F4DEB-321E-AD42-99D5-2562E6D34D92}" type="presParOf" srcId="{80C37036-66D0-9B41-83C0-414CC179E15C}" destId="{D216D682-DD93-884D-A449-9849E94D9A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839B06-893B-47B5-A631-9EF07D7F39D1}" type="doc">
      <dgm:prSet loTypeId="urn:microsoft.com/office/officeart/2008/layout/VerticalCurvedList" loCatId="matrix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3405505-FB85-4229-852D-3FB9F8618252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Разбиране на принципите на работа в интернет</a:t>
          </a:r>
          <a:endParaRPr lang="bg-BG" noProof="0" dirty="0"/>
        </a:p>
      </dgm:t>
    </dgm:pt>
    <dgm:pt modelId="{CA48CBAC-26CC-445A-AB54-1C612C666385}" type="parTrans" cxnId="{BF58C878-75C4-4328-9066-A61D845F0785}">
      <dgm:prSet/>
      <dgm:spPr/>
      <dgm:t>
        <a:bodyPr/>
        <a:lstStyle/>
        <a:p>
          <a:endParaRPr lang="bg-BG" sz="1400" noProof="0" dirty="0"/>
        </a:p>
      </dgm:t>
    </dgm:pt>
    <dgm:pt modelId="{9C9177BB-B100-4033-B328-A6D32026649C}" type="sibTrans" cxnId="{BF58C878-75C4-4328-9066-A61D845F0785}">
      <dgm:prSet/>
      <dgm:spPr/>
      <dgm:t>
        <a:bodyPr/>
        <a:lstStyle/>
        <a:p>
          <a:endParaRPr lang="bg-BG" sz="1400" noProof="0" dirty="0"/>
        </a:p>
      </dgm:t>
    </dgm:pt>
    <dgm:pt modelId="{B10042E6-A0FC-A14E-977A-BA3AC944B7A0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Разбиране на </a:t>
          </a:r>
          <a:r>
            <a:rPr lang="bg-BG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дигит</a:t>
          </a:r>
          <a:r>
            <a:rPr lang="en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bg-BG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лната</a:t>
          </a:r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идентичност в интернет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6B798-2EA7-FD43-9ACE-96E811B2F885}" type="parTrans" cxnId="{32634593-50D6-2144-BB9F-ED58C3DC784A}">
      <dgm:prSet/>
      <dgm:spPr/>
      <dgm:t>
        <a:bodyPr/>
        <a:lstStyle/>
        <a:p>
          <a:endParaRPr lang="en-GB" dirty="0"/>
        </a:p>
      </dgm:t>
    </dgm:pt>
    <dgm:pt modelId="{DCC87411-32F1-6349-855F-2CAFFA487370}" type="sibTrans" cxnId="{32634593-50D6-2144-BB9F-ED58C3DC784A}">
      <dgm:prSet/>
      <dgm:spPr/>
      <dgm:t>
        <a:bodyPr/>
        <a:lstStyle/>
        <a:p>
          <a:endParaRPr lang="en-GB" dirty="0"/>
        </a:p>
      </dgm:t>
    </dgm:pt>
    <dgm:pt modelId="{907C1D95-9939-824E-BAFA-8C8EB58F525C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Използване на възможностите за операционната система за настройка на работното пространство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F4673-DD25-4C44-8DC4-1B0452136446}" type="parTrans" cxnId="{CB1EE01E-C6CF-EC44-BC09-F586595093BB}">
      <dgm:prSet/>
      <dgm:spPr/>
      <dgm:t>
        <a:bodyPr/>
        <a:lstStyle/>
        <a:p>
          <a:endParaRPr lang="en-GB" dirty="0"/>
        </a:p>
      </dgm:t>
    </dgm:pt>
    <dgm:pt modelId="{3C175B1C-5D3F-0F48-B835-9C11DAD4945E}" type="sibTrans" cxnId="{CB1EE01E-C6CF-EC44-BC09-F586595093BB}">
      <dgm:prSet/>
      <dgm:spPr/>
      <dgm:t>
        <a:bodyPr/>
        <a:lstStyle/>
        <a:p>
          <a:endParaRPr lang="en-GB" dirty="0"/>
        </a:p>
      </dgm:t>
    </dgm:pt>
    <dgm:pt modelId="{B32B577F-7560-584B-9EDB-A114E711F3B8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Умения за дигитална комуникация: електронна поща, социални мрежи, платформи за аудио и видео комуникация в реално време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09372-201A-0449-820B-AA624F6956AA}" type="parTrans" cxnId="{1BFF380B-DEBB-6440-9756-65C741810BD3}">
      <dgm:prSet/>
      <dgm:spPr/>
      <dgm:t>
        <a:bodyPr/>
        <a:lstStyle/>
        <a:p>
          <a:endParaRPr lang="en-GB" dirty="0"/>
        </a:p>
      </dgm:t>
    </dgm:pt>
    <dgm:pt modelId="{83DF5421-FEBC-104C-BF6A-2EB0988DAC72}" type="sibTrans" cxnId="{1BFF380B-DEBB-6440-9756-65C741810BD3}">
      <dgm:prSet/>
      <dgm:spPr/>
      <dgm:t>
        <a:bodyPr/>
        <a:lstStyle/>
        <a:p>
          <a:endParaRPr lang="en-GB" dirty="0"/>
        </a:p>
      </dgm:t>
    </dgm:pt>
    <dgm:pt modelId="{451C6D6D-1F11-0441-A06E-6A31E38C693E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Разбиране на същността на типовете данни и софтуера за работа с тях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39CDA-7063-374B-815C-D1A6049EA821}" type="parTrans" cxnId="{86DEDA79-A682-4148-9A9F-54D49D412A95}">
      <dgm:prSet/>
      <dgm:spPr/>
      <dgm:t>
        <a:bodyPr/>
        <a:lstStyle/>
        <a:p>
          <a:endParaRPr lang="en-GB" dirty="0"/>
        </a:p>
      </dgm:t>
    </dgm:pt>
    <dgm:pt modelId="{CEA73EC0-5781-8645-9319-A1F7D601A168}" type="sibTrans" cxnId="{86DEDA79-A682-4148-9A9F-54D49D412A95}">
      <dgm:prSet/>
      <dgm:spPr/>
      <dgm:t>
        <a:bodyPr/>
        <a:lstStyle/>
        <a:p>
          <a:endParaRPr lang="en-GB" dirty="0"/>
        </a:p>
      </dgm:t>
    </dgm:pt>
    <dgm:pt modelId="{6B3040D5-FB85-8340-8458-6957807012A1}" type="pres">
      <dgm:prSet presAssocID="{A1839B06-893B-47B5-A631-9EF07D7F39D1}" presName="Name0" presStyleCnt="0">
        <dgm:presLayoutVars>
          <dgm:chMax val="7"/>
          <dgm:chPref val="7"/>
          <dgm:dir/>
        </dgm:presLayoutVars>
      </dgm:prSet>
      <dgm:spPr/>
    </dgm:pt>
    <dgm:pt modelId="{2D937887-B550-D04C-BA41-A3DB4CA5AC12}" type="pres">
      <dgm:prSet presAssocID="{A1839B06-893B-47B5-A631-9EF07D7F39D1}" presName="Name1" presStyleCnt="0"/>
      <dgm:spPr/>
    </dgm:pt>
    <dgm:pt modelId="{7F1FF3AF-361E-BB4B-B2AA-4ECE0113EFE8}" type="pres">
      <dgm:prSet presAssocID="{A1839B06-893B-47B5-A631-9EF07D7F39D1}" presName="cycle" presStyleCnt="0"/>
      <dgm:spPr/>
    </dgm:pt>
    <dgm:pt modelId="{DE4DE4DF-CE85-D244-9A42-C0D5954353D2}" type="pres">
      <dgm:prSet presAssocID="{A1839B06-893B-47B5-A631-9EF07D7F39D1}" presName="srcNode" presStyleLbl="node1" presStyleIdx="0" presStyleCnt="5"/>
      <dgm:spPr/>
    </dgm:pt>
    <dgm:pt modelId="{432A421D-B301-4A4D-8022-1EC1A3662723}" type="pres">
      <dgm:prSet presAssocID="{A1839B06-893B-47B5-A631-9EF07D7F39D1}" presName="conn" presStyleLbl="parChTrans1D2" presStyleIdx="0" presStyleCnt="1"/>
      <dgm:spPr/>
    </dgm:pt>
    <dgm:pt modelId="{8B8A9BFC-23D2-F744-BF1C-034AE9549600}" type="pres">
      <dgm:prSet presAssocID="{A1839B06-893B-47B5-A631-9EF07D7F39D1}" presName="extraNode" presStyleLbl="node1" presStyleIdx="0" presStyleCnt="5"/>
      <dgm:spPr/>
    </dgm:pt>
    <dgm:pt modelId="{DCB82DC7-E9D2-7342-ACE6-152FDF5605E5}" type="pres">
      <dgm:prSet presAssocID="{A1839B06-893B-47B5-A631-9EF07D7F39D1}" presName="dstNode" presStyleLbl="node1" presStyleIdx="0" presStyleCnt="5"/>
      <dgm:spPr/>
    </dgm:pt>
    <dgm:pt modelId="{684C35E6-DD0E-2548-9AD1-3822C0BBFBC3}" type="pres">
      <dgm:prSet presAssocID="{13405505-FB85-4229-852D-3FB9F8618252}" presName="text_1" presStyleLbl="node1" presStyleIdx="0" presStyleCnt="5">
        <dgm:presLayoutVars>
          <dgm:bulletEnabled val="1"/>
        </dgm:presLayoutVars>
      </dgm:prSet>
      <dgm:spPr/>
    </dgm:pt>
    <dgm:pt modelId="{4A8A9521-A6D8-544B-9227-0BA074E911C7}" type="pres">
      <dgm:prSet presAssocID="{13405505-FB85-4229-852D-3FB9F8618252}" presName="accent_1" presStyleCnt="0"/>
      <dgm:spPr/>
    </dgm:pt>
    <dgm:pt modelId="{9F1928B2-3A22-7644-82D9-A7ED0F7F982D}" type="pres">
      <dgm:prSet presAssocID="{13405505-FB85-4229-852D-3FB9F8618252}" presName="accentRepeatNode" presStyleLbl="solidFgAcc1" presStyleIdx="0" presStyleCnt="5"/>
      <dgm:spPr/>
    </dgm:pt>
    <dgm:pt modelId="{A1E582F7-0D13-DE40-9355-57739636571E}" type="pres">
      <dgm:prSet presAssocID="{B10042E6-A0FC-A14E-977A-BA3AC944B7A0}" presName="text_2" presStyleLbl="node1" presStyleIdx="1" presStyleCnt="5">
        <dgm:presLayoutVars>
          <dgm:bulletEnabled val="1"/>
        </dgm:presLayoutVars>
      </dgm:prSet>
      <dgm:spPr/>
    </dgm:pt>
    <dgm:pt modelId="{E4B40076-C0BD-5C4E-AFFE-CC2DA7B2978C}" type="pres">
      <dgm:prSet presAssocID="{B10042E6-A0FC-A14E-977A-BA3AC944B7A0}" presName="accent_2" presStyleCnt="0"/>
      <dgm:spPr/>
    </dgm:pt>
    <dgm:pt modelId="{B91454D1-5E9B-8845-93C2-C6105A5A9930}" type="pres">
      <dgm:prSet presAssocID="{B10042E6-A0FC-A14E-977A-BA3AC944B7A0}" presName="accentRepeatNode" presStyleLbl="solidFgAcc1" presStyleIdx="1" presStyleCnt="5"/>
      <dgm:spPr/>
    </dgm:pt>
    <dgm:pt modelId="{5FF41FF6-7112-C742-BF35-808320B0849F}" type="pres">
      <dgm:prSet presAssocID="{907C1D95-9939-824E-BAFA-8C8EB58F525C}" presName="text_3" presStyleLbl="node1" presStyleIdx="2" presStyleCnt="5">
        <dgm:presLayoutVars>
          <dgm:bulletEnabled val="1"/>
        </dgm:presLayoutVars>
      </dgm:prSet>
      <dgm:spPr/>
    </dgm:pt>
    <dgm:pt modelId="{3F365645-52C5-4140-B3F9-31BC59348DB1}" type="pres">
      <dgm:prSet presAssocID="{907C1D95-9939-824E-BAFA-8C8EB58F525C}" presName="accent_3" presStyleCnt="0"/>
      <dgm:spPr/>
    </dgm:pt>
    <dgm:pt modelId="{E7C53136-158E-C34E-AD97-C2AEFB467289}" type="pres">
      <dgm:prSet presAssocID="{907C1D95-9939-824E-BAFA-8C8EB58F525C}" presName="accentRepeatNode" presStyleLbl="solidFgAcc1" presStyleIdx="2" presStyleCnt="5"/>
      <dgm:spPr/>
    </dgm:pt>
    <dgm:pt modelId="{44DAA0A9-8039-1A4A-954D-02A2759B1CCF}" type="pres">
      <dgm:prSet presAssocID="{B32B577F-7560-584B-9EDB-A114E711F3B8}" presName="text_4" presStyleLbl="node1" presStyleIdx="3" presStyleCnt="5">
        <dgm:presLayoutVars>
          <dgm:bulletEnabled val="1"/>
        </dgm:presLayoutVars>
      </dgm:prSet>
      <dgm:spPr/>
    </dgm:pt>
    <dgm:pt modelId="{213FBE02-4B4F-A94A-9FDA-5A439CAC5DFB}" type="pres">
      <dgm:prSet presAssocID="{B32B577F-7560-584B-9EDB-A114E711F3B8}" presName="accent_4" presStyleCnt="0"/>
      <dgm:spPr/>
    </dgm:pt>
    <dgm:pt modelId="{BA77CAFF-10DD-1449-B4E7-7D164907B81F}" type="pres">
      <dgm:prSet presAssocID="{B32B577F-7560-584B-9EDB-A114E711F3B8}" presName="accentRepeatNode" presStyleLbl="solidFgAcc1" presStyleIdx="3" presStyleCnt="5"/>
      <dgm:spPr/>
    </dgm:pt>
    <dgm:pt modelId="{D82F6728-43F4-BB44-9376-A5AB13C3E7B9}" type="pres">
      <dgm:prSet presAssocID="{451C6D6D-1F11-0441-A06E-6A31E38C693E}" presName="text_5" presStyleLbl="node1" presStyleIdx="4" presStyleCnt="5">
        <dgm:presLayoutVars>
          <dgm:bulletEnabled val="1"/>
        </dgm:presLayoutVars>
      </dgm:prSet>
      <dgm:spPr/>
    </dgm:pt>
    <dgm:pt modelId="{7F89BAE2-46D9-EA4F-A347-6BE21E0C71BC}" type="pres">
      <dgm:prSet presAssocID="{451C6D6D-1F11-0441-A06E-6A31E38C693E}" presName="accent_5" presStyleCnt="0"/>
      <dgm:spPr/>
    </dgm:pt>
    <dgm:pt modelId="{FA5F5799-827C-D34E-8C24-6ABB6BC78FB1}" type="pres">
      <dgm:prSet presAssocID="{451C6D6D-1F11-0441-A06E-6A31E38C693E}" presName="accentRepeatNode" presStyleLbl="solidFgAcc1" presStyleIdx="4" presStyleCnt="5"/>
      <dgm:spPr/>
    </dgm:pt>
  </dgm:ptLst>
  <dgm:cxnLst>
    <dgm:cxn modelId="{1BFF380B-DEBB-6440-9756-65C741810BD3}" srcId="{A1839B06-893B-47B5-A631-9EF07D7F39D1}" destId="{B32B577F-7560-584B-9EDB-A114E711F3B8}" srcOrd="3" destOrd="0" parTransId="{6C609372-201A-0449-820B-AA624F6956AA}" sibTransId="{83DF5421-FEBC-104C-BF6A-2EB0988DAC72}"/>
    <dgm:cxn modelId="{CB1EE01E-C6CF-EC44-BC09-F586595093BB}" srcId="{A1839B06-893B-47B5-A631-9EF07D7F39D1}" destId="{907C1D95-9939-824E-BAFA-8C8EB58F525C}" srcOrd="2" destOrd="0" parTransId="{59FF4673-DD25-4C44-8DC4-1B0452136446}" sibTransId="{3C175B1C-5D3F-0F48-B835-9C11DAD4945E}"/>
    <dgm:cxn modelId="{8E009B45-D459-6945-845C-0E8B05471C98}" type="presOf" srcId="{B32B577F-7560-584B-9EDB-A114E711F3B8}" destId="{44DAA0A9-8039-1A4A-954D-02A2759B1CCF}" srcOrd="0" destOrd="0" presId="urn:microsoft.com/office/officeart/2008/layout/VerticalCurvedList"/>
    <dgm:cxn modelId="{E459B676-DE60-4743-86CF-1C3A1259A797}" type="presOf" srcId="{451C6D6D-1F11-0441-A06E-6A31E38C693E}" destId="{D82F6728-43F4-BB44-9376-A5AB13C3E7B9}" srcOrd="0" destOrd="0" presId="urn:microsoft.com/office/officeart/2008/layout/VerticalCurvedList"/>
    <dgm:cxn modelId="{BF58C878-75C4-4328-9066-A61D845F0785}" srcId="{A1839B06-893B-47B5-A631-9EF07D7F39D1}" destId="{13405505-FB85-4229-852D-3FB9F8618252}" srcOrd="0" destOrd="0" parTransId="{CA48CBAC-26CC-445A-AB54-1C612C666385}" sibTransId="{9C9177BB-B100-4033-B328-A6D32026649C}"/>
    <dgm:cxn modelId="{3FB24979-728B-DB4A-A365-370492F4FCCE}" type="presOf" srcId="{907C1D95-9939-824E-BAFA-8C8EB58F525C}" destId="{5FF41FF6-7112-C742-BF35-808320B0849F}" srcOrd="0" destOrd="0" presId="urn:microsoft.com/office/officeart/2008/layout/VerticalCurvedList"/>
    <dgm:cxn modelId="{86DEDA79-A682-4148-9A9F-54D49D412A95}" srcId="{A1839B06-893B-47B5-A631-9EF07D7F39D1}" destId="{451C6D6D-1F11-0441-A06E-6A31E38C693E}" srcOrd="4" destOrd="0" parTransId="{BC639CDA-7063-374B-815C-D1A6049EA821}" sibTransId="{CEA73EC0-5781-8645-9319-A1F7D601A168}"/>
    <dgm:cxn modelId="{32634593-50D6-2144-BB9F-ED58C3DC784A}" srcId="{A1839B06-893B-47B5-A631-9EF07D7F39D1}" destId="{B10042E6-A0FC-A14E-977A-BA3AC944B7A0}" srcOrd="1" destOrd="0" parTransId="{63D6B798-2EA7-FD43-9ACE-96E811B2F885}" sibTransId="{DCC87411-32F1-6349-855F-2CAFFA487370}"/>
    <dgm:cxn modelId="{292D579B-5D08-2046-9015-ED5F7BFB8C98}" type="presOf" srcId="{B10042E6-A0FC-A14E-977A-BA3AC944B7A0}" destId="{A1E582F7-0D13-DE40-9355-57739636571E}" srcOrd="0" destOrd="0" presId="urn:microsoft.com/office/officeart/2008/layout/VerticalCurvedList"/>
    <dgm:cxn modelId="{874DD2C5-64C2-F043-BD4E-DB76AD2A114B}" type="presOf" srcId="{13405505-FB85-4229-852D-3FB9F8618252}" destId="{684C35E6-DD0E-2548-9AD1-3822C0BBFBC3}" srcOrd="0" destOrd="0" presId="urn:microsoft.com/office/officeart/2008/layout/VerticalCurvedList"/>
    <dgm:cxn modelId="{11B420E4-95C1-2445-8F7A-56701F33313F}" type="presOf" srcId="{9C9177BB-B100-4033-B328-A6D32026649C}" destId="{432A421D-B301-4A4D-8022-1EC1A3662723}" srcOrd="0" destOrd="0" presId="urn:microsoft.com/office/officeart/2008/layout/VerticalCurvedList"/>
    <dgm:cxn modelId="{3A6A0FE5-6E75-1142-88E2-09AD99837494}" type="presOf" srcId="{A1839B06-893B-47B5-A631-9EF07D7F39D1}" destId="{6B3040D5-FB85-8340-8458-6957807012A1}" srcOrd="0" destOrd="0" presId="urn:microsoft.com/office/officeart/2008/layout/VerticalCurvedList"/>
    <dgm:cxn modelId="{80D1D6FF-19BA-9F4A-9D24-68C7D154F486}" type="presParOf" srcId="{6B3040D5-FB85-8340-8458-6957807012A1}" destId="{2D937887-B550-D04C-BA41-A3DB4CA5AC12}" srcOrd="0" destOrd="0" presId="urn:microsoft.com/office/officeart/2008/layout/VerticalCurvedList"/>
    <dgm:cxn modelId="{8652BD7F-85CF-5C4C-8C15-E6A841FE56DE}" type="presParOf" srcId="{2D937887-B550-D04C-BA41-A3DB4CA5AC12}" destId="{7F1FF3AF-361E-BB4B-B2AA-4ECE0113EFE8}" srcOrd="0" destOrd="0" presId="urn:microsoft.com/office/officeart/2008/layout/VerticalCurvedList"/>
    <dgm:cxn modelId="{3531336C-4688-4A44-B693-153657FFC2FE}" type="presParOf" srcId="{7F1FF3AF-361E-BB4B-B2AA-4ECE0113EFE8}" destId="{DE4DE4DF-CE85-D244-9A42-C0D5954353D2}" srcOrd="0" destOrd="0" presId="urn:microsoft.com/office/officeart/2008/layout/VerticalCurvedList"/>
    <dgm:cxn modelId="{52A9B53F-AE05-274A-B461-140E1F88D1D8}" type="presParOf" srcId="{7F1FF3AF-361E-BB4B-B2AA-4ECE0113EFE8}" destId="{432A421D-B301-4A4D-8022-1EC1A3662723}" srcOrd="1" destOrd="0" presId="urn:microsoft.com/office/officeart/2008/layout/VerticalCurvedList"/>
    <dgm:cxn modelId="{CEE8919A-4155-D341-B74F-8B66D8799208}" type="presParOf" srcId="{7F1FF3AF-361E-BB4B-B2AA-4ECE0113EFE8}" destId="{8B8A9BFC-23D2-F744-BF1C-034AE9549600}" srcOrd="2" destOrd="0" presId="urn:microsoft.com/office/officeart/2008/layout/VerticalCurvedList"/>
    <dgm:cxn modelId="{BDACCFA9-E8B1-314B-B9D2-5F83BAADDD2A}" type="presParOf" srcId="{7F1FF3AF-361E-BB4B-B2AA-4ECE0113EFE8}" destId="{DCB82DC7-E9D2-7342-ACE6-152FDF5605E5}" srcOrd="3" destOrd="0" presId="urn:microsoft.com/office/officeart/2008/layout/VerticalCurvedList"/>
    <dgm:cxn modelId="{D1EEAD12-3FE1-7347-9BFF-470F45BA4AA5}" type="presParOf" srcId="{2D937887-B550-D04C-BA41-A3DB4CA5AC12}" destId="{684C35E6-DD0E-2548-9AD1-3822C0BBFBC3}" srcOrd="1" destOrd="0" presId="urn:microsoft.com/office/officeart/2008/layout/VerticalCurvedList"/>
    <dgm:cxn modelId="{CB15F08C-27CA-7449-B051-661535A3B8CF}" type="presParOf" srcId="{2D937887-B550-D04C-BA41-A3DB4CA5AC12}" destId="{4A8A9521-A6D8-544B-9227-0BA074E911C7}" srcOrd="2" destOrd="0" presId="urn:microsoft.com/office/officeart/2008/layout/VerticalCurvedList"/>
    <dgm:cxn modelId="{1A54E043-9833-D248-8043-6F05F15B97F6}" type="presParOf" srcId="{4A8A9521-A6D8-544B-9227-0BA074E911C7}" destId="{9F1928B2-3A22-7644-82D9-A7ED0F7F982D}" srcOrd="0" destOrd="0" presId="urn:microsoft.com/office/officeart/2008/layout/VerticalCurvedList"/>
    <dgm:cxn modelId="{389F232D-C96C-1B4D-B174-D8F019BD3B1D}" type="presParOf" srcId="{2D937887-B550-D04C-BA41-A3DB4CA5AC12}" destId="{A1E582F7-0D13-DE40-9355-57739636571E}" srcOrd="3" destOrd="0" presId="urn:microsoft.com/office/officeart/2008/layout/VerticalCurvedList"/>
    <dgm:cxn modelId="{8F8AE2B1-F250-9F4B-9274-72D66486A25F}" type="presParOf" srcId="{2D937887-B550-D04C-BA41-A3DB4CA5AC12}" destId="{E4B40076-C0BD-5C4E-AFFE-CC2DA7B2978C}" srcOrd="4" destOrd="0" presId="urn:microsoft.com/office/officeart/2008/layout/VerticalCurvedList"/>
    <dgm:cxn modelId="{F15485DD-8836-5143-86F8-B21F1879ACD0}" type="presParOf" srcId="{E4B40076-C0BD-5C4E-AFFE-CC2DA7B2978C}" destId="{B91454D1-5E9B-8845-93C2-C6105A5A9930}" srcOrd="0" destOrd="0" presId="urn:microsoft.com/office/officeart/2008/layout/VerticalCurvedList"/>
    <dgm:cxn modelId="{B257B6AF-5BFD-1D4B-ADCB-D501FF1AED07}" type="presParOf" srcId="{2D937887-B550-D04C-BA41-A3DB4CA5AC12}" destId="{5FF41FF6-7112-C742-BF35-808320B0849F}" srcOrd="5" destOrd="0" presId="urn:microsoft.com/office/officeart/2008/layout/VerticalCurvedList"/>
    <dgm:cxn modelId="{3EC98608-D7C5-C740-A509-5E6D7B2677C0}" type="presParOf" srcId="{2D937887-B550-D04C-BA41-A3DB4CA5AC12}" destId="{3F365645-52C5-4140-B3F9-31BC59348DB1}" srcOrd="6" destOrd="0" presId="urn:microsoft.com/office/officeart/2008/layout/VerticalCurvedList"/>
    <dgm:cxn modelId="{D78DF17D-8B65-DF44-9D56-65114F64FFEE}" type="presParOf" srcId="{3F365645-52C5-4140-B3F9-31BC59348DB1}" destId="{E7C53136-158E-C34E-AD97-C2AEFB467289}" srcOrd="0" destOrd="0" presId="urn:microsoft.com/office/officeart/2008/layout/VerticalCurvedList"/>
    <dgm:cxn modelId="{E17E1B48-33D4-1D47-88EB-84E4787CE374}" type="presParOf" srcId="{2D937887-B550-D04C-BA41-A3DB4CA5AC12}" destId="{44DAA0A9-8039-1A4A-954D-02A2759B1CCF}" srcOrd="7" destOrd="0" presId="urn:microsoft.com/office/officeart/2008/layout/VerticalCurvedList"/>
    <dgm:cxn modelId="{2B0DD718-5F57-8F45-9D61-AE5DB8C34D04}" type="presParOf" srcId="{2D937887-B550-D04C-BA41-A3DB4CA5AC12}" destId="{213FBE02-4B4F-A94A-9FDA-5A439CAC5DFB}" srcOrd="8" destOrd="0" presId="urn:microsoft.com/office/officeart/2008/layout/VerticalCurvedList"/>
    <dgm:cxn modelId="{0D4AE25E-04C7-944F-8070-10CEC2008CE6}" type="presParOf" srcId="{213FBE02-4B4F-A94A-9FDA-5A439CAC5DFB}" destId="{BA77CAFF-10DD-1449-B4E7-7D164907B81F}" srcOrd="0" destOrd="0" presId="urn:microsoft.com/office/officeart/2008/layout/VerticalCurvedList"/>
    <dgm:cxn modelId="{4E60A473-6690-2B49-A1AC-5F40E1D3A917}" type="presParOf" srcId="{2D937887-B550-D04C-BA41-A3DB4CA5AC12}" destId="{D82F6728-43F4-BB44-9376-A5AB13C3E7B9}" srcOrd="9" destOrd="0" presId="urn:microsoft.com/office/officeart/2008/layout/VerticalCurvedList"/>
    <dgm:cxn modelId="{E9A9A7F9-EE8A-A744-9808-F3483F5F4692}" type="presParOf" srcId="{2D937887-B550-D04C-BA41-A3DB4CA5AC12}" destId="{7F89BAE2-46D9-EA4F-A347-6BE21E0C71BC}" srcOrd="10" destOrd="0" presId="urn:microsoft.com/office/officeart/2008/layout/VerticalCurvedList"/>
    <dgm:cxn modelId="{F26091BF-811E-D249-A560-210962451AC5}" type="presParOf" srcId="{7F89BAE2-46D9-EA4F-A347-6BE21E0C71BC}" destId="{FA5F5799-827C-D34E-8C24-6ABB6BC78F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839B06-893B-47B5-A631-9EF07D7F39D1}" type="doc">
      <dgm:prSet loTypeId="urn:microsoft.com/office/officeart/2008/layout/VerticalCurvedList" loCatId="matrix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13405505-FB85-4229-852D-3FB9F8618252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Управление на ресурси в интернет</a:t>
          </a:r>
          <a:endParaRPr lang="bg-BG" noProof="0" dirty="0"/>
        </a:p>
      </dgm:t>
    </dgm:pt>
    <dgm:pt modelId="{CA48CBAC-26CC-445A-AB54-1C612C666385}" type="parTrans" cxnId="{BF58C878-75C4-4328-9066-A61D845F0785}">
      <dgm:prSet/>
      <dgm:spPr/>
      <dgm:t>
        <a:bodyPr/>
        <a:lstStyle/>
        <a:p>
          <a:endParaRPr lang="bg-BG" sz="1400" noProof="0" dirty="0"/>
        </a:p>
      </dgm:t>
    </dgm:pt>
    <dgm:pt modelId="{9C9177BB-B100-4033-B328-A6D32026649C}" type="sibTrans" cxnId="{BF58C878-75C4-4328-9066-A61D845F0785}">
      <dgm:prSet/>
      <dgm:spPr/>
      <dgm:t>
        <a:bodyPr/>
        <a:lstStyle/>
        <a:p>
          <a:endParaRPr lang="bg-BG" sz="1400" noProof="0" dirty="0"/>
        </a:p>
      </dgm:t>
    </dgm:pt>
    <dgm:pt modelId="{9668817D-AA9A-EF41-B6A5-3E5DF5B36DA9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Управление на дигиталната идентичност в интернет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09629-7EDD-DC4D-B3E5-4FC5DD2CAF29}" type="parTrans" cxnId="{83319868-D06C-6E4E-B559-D132F1209289}">
      <dgm:prSet/>
      <dgm:spPr/>
      <dgm:t>
        <a:bodyPr/>
        <a:lstStyle/>
        <a:p>
          <a:endParaRPr lang="en-GB" dirty="0"/>
        </a:p>
      </dgm:t>
    </dgm:pt>
    <dgm:pt modelId="{1D8F850C-1539-734F-B730-C291F160E61B}" type="sibTrans" cxnId="{83319868-D06C-6E4E-B559-D132F1209289}">
      <dgm:prSet/>
      <dgm:spPr/>
      <dgm:t>
        <a:bodyPr/>
        <a:lstStyle/>
        <a:p>
          <a:endParaRPr lang="en-GB" dirty="0"/>
        </a:p>
      </dgm:t>
    </dgm:pt>
    <dgm:pt modelId="{4B7E74B6-8AAF-B44D-987C-51276E590489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Използване на възможностите на операционната система за управление на хардуерни и софтуерни ресурси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4BD67-3D08-EE43-B7E5-64B06F4F1616}" type="parTrans" cxnId="{A6BE79E0-3442-3448-B1B0-C78ADA366CD8}">
      <dgm:prSet/>
      <dgm:spPr/>
      <dgm:t>
        <a:bodyPr/>
        <a:lstStyle/>
        <a:p>
          <a:endParaRPr lang="en-GB" dirty="0"/>
        </a:p>
      </dgm:t>
    </dgm:pt>
    <dgm:pt modelId="{A54DC078-5A0C-564C-A993-D0DAEEF3CCD1}" type="sibTrans" cxnId="{A6BE79E0-3442-3448-B1B0-C78ADA366CD8}">
      <dgm:prSet/>
      <dgm:spPr/>
      <dgm:t>
        <a:bodyPr/>
        <a:lstStyle/>
        <a:p>
          <a:endParaRPr lang="en-GB" dirty="0"/>
        </a:p>
      </dgm:t>
    </dgm:pt>
    <dgm:pt modelId="{AB86B391-F546-1148-963D-9D847604B09D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Създаване, използване и защита на дигитално съдържание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B2A055-E270-C24C-9883-8798B70C7592}" type="parTrans" cxnId="{510018CB-5F40-684B-BAB1-70D00578ED26}">
      <dgm:prSet/>
      <dgm:spPr/>
      <dgm:t>
        <a:bodyPr/>
        <a:lstStyle/>
        <a:p>
          <a:endParaRPr lang="en-GB" dirty="0"/>
        </a:p>
      </dgm:t>
    </dgm:pt>
    <dgm:pt modelId="{DFA44B3B-DB1B-B048-9669-35EF053A8E28}" type="sibTrans" cxnId="{510018CB-5F40-684B-BAB1-70D00578ED26}">
      <dgm:prSet/>
      <dgm:spPr/>
      <dgm:t>
        <a:bodyPr/>
        <a:lstStyle/>
        <a:p>
          <a:endParaRPr lang="en-GB" dirty="0"/>
        </a:p>
      </dgm:t>
    </dgm:pt>
    <dgm:pt modelId="{4EE7BD41-5948-5C4C-9CF4-70D453707A91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Употреба на мрежови хардуерни и софтуерни ресурси</a:t>
          </a:r>
          <a:endParaRPr lang="en-GB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38BBCA-F848-2847-A8D9-8F1E3B8C01DA}" type="parTrans" cxnId="{65A39D9A-E072-C94A-9D30-21E84182994A}">
      <dgm:prSet/>
      <dgm:spPr/>
      <dgm:t>
        <a:bodyPr/>
        <a:lstStyle/>
        <a:p>
          <a:endParaRPr lang="en-GB" dirty="0"/>
        </a:p>
      </dgm:t>
    </dgm:pt>
    <dgm:pt modelId="{BFF9F026-0C8B-1747-86E7-54FBEBDCCA2A}" type="sibTrans" cxnId="{65A39D9A-E072-C94A-9D30-21E84182994A}">
      <dgm:prSet/>
      <dgm:spPr/>
      <dgm:t>
        <a:bodyPr/>
        <a:lstStyle/>
        <a:p>
          <a:endParaRPr lang="en-GB" dirty="0"/>
        </a:p>
      </dgm:t>
    </dgm:pt>
    <dgm:pt modelId="{F0D3D6CE-D2A5-BE4C-A841-2E3BD891E757}">
      <dgm:prSet/>
      <dgm:spPr/>
      <dgm:t>
        <a:bodyPr/>
        <a:lstStyle/>
        <a:p>
          <a:r>
            <a:rPr lang="bg-BG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Разпознаване на възможностите на различните дигитални инструменти и подбор на най-оптимално решение спрямо личните и организационни специфики</a:t>
          </a:r>
        </a:p>
      </dgm:t>
    </dgm:pt>
    <dgm:pt modelId="{F34B0EB0-D283-D54A-8A9B-9AEE412197EC}" type="parTrans" cxnId="{C6D5F09B-CEC8-3A47-8D31-05E80AD10992}">
      <dgm:prSet/>
      <dgm:spPr/>
      <dgm:t>
        <a:bodyPr/>
        <a:lstStyle/>
        <a:p>
          <a:endParaRPr lang="en-GB" dirty="0"/>
        </a:p>
      </dgm:t>
    </dgm:pt>
    <dgm:pt modelId="{CFE921C4-FA55-F54D-ADB4-0E9367CE539B}" type="sibTrans" cxnId="{C6D5F09B-CEC8-3A47-8D31-05E80AD10992}">
      <dgm:prSet/>
      <dgm:spPr/>
      <dgm:t>
        <a:bodyPr/>
        <a:lstStyle/>
        <a:p>
          <a:endParaRPr lang="en-GB" dirty="0"/>
        </a:p>
      </dgm:t>
    </dgm:pt>
    <dgm:pt modelId="{6B3040D5-FB85-8340-8458-6957807012A1}" type="pres">
      <dgm:prSet presAssocID="{A1839B06-893B-47B5-A631-9EF07D7F39D1}" presName="Name0" presStyleCnt="0">
        <dgm:presLayoutVars>
          <dgm:chMax val="7"/>
          <dgm:chPref val="7"/>
          <dgm:dir/>
        </dgm:presLayoutVars>
      </dgm:prSet>
      <dgm:spPr/>
    </dgm:pt>
    <dgm:pt modelId="{2D937887-B550-D04C-BA41-A3DB4CA5AC12}" type="pres">
      <dgm:prSet presAssocID="{A1839B06-893B-47B5-A631-9EF07D7F39D1}" presName="Name1" presStyleCnt="0"/>
      <dgm:spPr/>
    </dgm:pt>
    <dgm:pt modelId="{7F1FF3AF-361E-BB4B-B2AA-4ECE0113EFE8}" type="pres">
      <dgm:prSet presAssocID="{A1839B06-893B-47B5-A631-9EF07D7F39D1}" presName="cycle" presStyleCnt="0"/>
      <dgm:spPr/>
    </dgm:pt>
    <dgm:pt modelId="{DE4DE4DF-CE85-D244-9A42-C0D5954353D2}" type="pres">
      <dgm:prSet presAssocID="{A1839B06-893B-47B5-A631-9EF07D7F39D1}" presName="srcNode" presStyleLbl="node1" presStyleIdx="0" presStyleCnt="6"/>
      <dgm:spPr/>
    </dgm:pt>
    <dgm:pt modelId="{432A421D-B301-4A4D-8022-1EC1A3662723}" type="pres">
      <dgm:prSet presAssocID="{A1839B06-893B-47B5-A631-9EF07D7F39D1}" presName="conn" presStyleLbl="parChTrans1D2" presStyleIdx="0" presStyleCnt="1"/>
      <dgm:spPr/>
    </dgm:pt>
    <dgm:pt modelId="{8B8A9BFC-23D2-F744-BF1C-034AE9549600}" type="pres">
      <dgm:prSet presAssocID="{A1839B06-893B-47B5-A631-9EF07D7F39D1}" presName="extraNode" presStyleLbl="node1" presStyleIdx="0" presStyleCnt="6"/>
      <dgm:spPr/>
    </dgm:pt>
    <dgm:pt modelId="{DCB82DC7-E9D2-7342-ACE6-152FDF5605E5}" type="pres">
      <dgm:prSet presAssocID="{A1839B06-893B-47B5-A631-9EF07D7F39D1}" presName="dstNode" presStyleLbl="node1" presStyleIdx="0" presStyleCnt="6"/>
      <dgm:spPr/>
    </dgm:pt>
    <dgm:pt modelId="{684C35E6-DD0E-2548-9AD1-3822C0BBFBC3}" type="pres">
      <dgm:prSet presAssocID="{13405505-FB85-4229-852D-3FB9F8618252}" presName="text_1" presStyleLbl="node1" presStyleIdx="0" presStyleCnt="6">
        <dgm:presLayoutVars>
          <dgm:bulletEnabled val="1"/>
        </dgm:presLayoutVars>
      </dgm:prSet>
      <dgm:spPr/>
    </dgm:pt>
    <dgm:pt modelId="{4A8A9521-A6D8-544B-9227-0BA074E911C7}" type="pres">
      <dgm:prSet presAssocID="{13405505-FB85-4229-852D-3FB9F8618252}" presName="accent_1" presStyleCnt="0"/>
      <dgm:spPr/>
    </dgm:pt>
    <dgm:pt modelId="{9F1928B2-3A22-7644-82D9-A7ED0F7F982D}" type="pres">
      <dgm:prSet presAssocID="{13405505-FB85-4229-852D-3FB9F8618252}" presName="accentRepeatNode" presStyleLbl="solidFgAcc1" presStyleIdx="0" presStyleCnt="6"/>
      <dgm:spPr/>
    </dgm:pt>
    <dgm:pt modelId="{CBD09FA0-0E20-8149-B4B6-47EACFB785F4}" type="pres">
      <dgm:prSet presAssocID="{9668817D-AA9A-EF41-B6A5-3E5DF5B36DA9}" presName="text_2" presStyleLbl="node1" presStyleIdx="1" presStyleCnt="6">
        <dgm:presLayoutVars>
          <dgm:bulletEnabled val="1"/>
        </dgm:presLayoutVars>
      </dgm:prSet>
      <dgm:spPr/>
    </dgm:pt>
    <dgm:pt modelId="{B363C7BC-543C-2E4B-BEC0-F3C9237C6C0E}" type="pres">
      <dgm:prSet presAssocID="{9668817D-AA9A-EF41-B6A5-3E5DF5B36DA9}" presName="accent_2" presStyleCnt="0"/>
      <dgm:spPr/>
    </dgm:pt>
    <dgm:pt modelId="{8FF509E6-A6C4-3346-81F2-30A929434FD9}" type="pres">
      <dgm:prSet presAssocID="{9668817D-AA9A-EF41-B6A5-3E5DF5B36DA9}" presName="accentRepeatNode" presStyleLbl="solidFgAcc1" presStyleIdx="1" presStyleCnt="6"/>
      <dgm:spPr/>
    </dgm:pt>
    <dgm:pt modelId="{F47A2A0C-FD99-1047-A257-382B645178EA}" type="pres">
      <dgm:prSet presAssocID="{4B7E74B6-8AAF-B44D-987C-51276E590489}" presName="text_3" presStyleLbl="node1" presStyleIdx="2" presStyleCnt="6">
        <dgm:presLayoutVars>
          <dgm:bulletEnabled val="1"/>
        </dgm:presLayoutVars>
      </dgm:prSet>
      <dgm:spPr/>
    </dgm:pt>
    <dgm:pt modelId="{E58AE973-966A-474C-B96A-E9531108DB6E}" type="pres">
      <dgm:prSet presAssocID="{4B7E74B6-8AAF-B44D-987C-51276E590489}" presName="accent_3" presStyleCnt="0"/>
      <dgm:spPr/>
    </dgm:pt>
    <dgm:pt modelId="{82667E4B-C655-3D40-AEF6-2199586DDD2F}" type="pres">
      <dgm:prSet presAssocID="{4B7E74B6-8AAF-B44D-987C-51276E590489}" presName="accentRepeatNode" presStyleLbl="solidFgAcc1" presStyleIdx="2" presStyleCnt="6"/>
      <dgm:spPr/>
    </dgm:pt>
    <dgm:pt modelId="{79DB52A3-AF28-594F-8B31-6B8A104AB8F3}" type="pres">
      <dgm:prSet presAssocID="{AB86B391-F546-1148-963D-9D847604B09D}" presName="text_4" presStyleLbl="node1" presStyleIdx="3" presStyleCnt="6">
        <dgm:presLayoutVars>
          <dgm:bulletEnabled val="1"/>
        </dgm:presLayoutVars>
      </dgm:prSet>
      <dgm:spPr/>
    </dgm:pt>
    <dgm:pt modelId="{EC4DB298-6C07-D146-A55F-15B22AC3EC4B}" type="pres">
      <dgm:prSet presAssocID="{AB86B391-F546-1148-963D-9D847604B09D}" presName="accent_4" presStyleCnt="0"/>
      <dgm:spPr/>
    </dgm:pt>
    <dgm:pt modelId="{4BCB5A8D-DEAB-8947-8947-53768FA722FE}" type="pres">
      <dgm:prSet presAssocID="{AB86B391-F546-1148-963D-9D847604B09D}" presName="accentRepeatNode" presStyleLbl="solidFgAcc1" presStyleIdx="3" presStyleCnt="6"/>
      <dgm:spPr/>
    </dgm:pt>
    <dgm:pt modelId="{E80DB6E1-2815-9745-841B-CF44329C0994}" type="pres">
      <dgm:prSet presAssocID="{4EE7BD41-5948-5C4C-9CF4-70D453707A91}" presName="text_5" presStyleLbl="node1" presStyleIdx="4" presStyleCnt="6">
        <dgm:presLayoutVars>
          <dgm:bulletEnabled val="1"/>
        </dgm:presLayoutVars>
      </dgm:prSet>
      <dgm:spPr/>
    </dgm:pt>
    <dgm:pt modelId="{C2191B03-198E-754F-B416-FB9946850DD4}" type="pres">
      <dgm:prSet presAssocID="{4EE7BD41-5948-5C4C-9CF4-70D453707A91}" presName="accent_5" presStyleCnt="0"/>
      <dgm:spPr/>
    </dgm:pt>
    <dgm:pt modelId="{0F90436A-2A40-8544-AC61-47DD01C1D560}" type="pres">
      <dgm:prSet presAssocID="{4EE7BD41-5948-5C4C-9CF4-70D453707A91}" presName="accentRepeatNode" presStyleLbl="solidFgAcc1" presStyleIdx="4" presStyleCnt="6"/>
      <dgm:spPr/>
    </dgm:pt>
    <dgm:pt modelId="{79E75197-638A-C249-B3B3-3C1E8BA7D8C4}" type="pres">
      <dgm:prSet presAssocID="{F0D3D6CE-D2A5-BE4C-A841-2E3BD891E757}" presName="text_6" presStyleLbl="node1" presStyleIdx="5" presStyleCnt="6">
        <dgm:presLayoutVars>
          <dgm:bulletEnabled val="1"/>
        </dgm:presLayoutVars>
      </dgm:prSet>
      <dgm:spPr/>
    </dgm:pt>
    <dgm:pt modelId="{9A435570-4638-BD49-8DA9-CFC3D112A19A}" type="pres">
      <dgm:prSet presAssocID="{F0D3D6CE-D2A5-BE4C-A841-2E3BD891E757}" presName="accent_6" presStyleCnt="0"/>
      <dgm:spPr/>
    </dgm:pt>
    <dgm:pt modelId="{BB3D1455-8C23-F041-857E-E0F00D401C7A}" type="pres">
      <dgm:prSet presAssocID="{F0D3D6CE-D2A5-BE4C-A841-2E3BD891E757}" presName="accentRepeatNode" presStyleLbl="solidFgAcc1" presStyleIdx="5" presStyleCnt="6"/>
      <dgm:spPr/>
    </dgm:pt>
  </dgm:ptLst>
  <dgm:cxnLst>
    <dgm:cxn modelId="{BABB8A0E-1C20-6B46-91FA-8DC6B9263F90}" type="presOf" srcId="{4EE7BD41-5948-5C4C-9CF4-70D453707A91}" destId="{E80DB6E1-2815-9745-841B-CF44329C0994}" srcOrd="0" destOrd="0" presId="urn:microsoft.com/office/officeart/2008/layout/VerticalCurvedList"/>
    <dgm:cxn modelId="{F309DA28-F8E0-6947-A3CE-B284704C13AF}" type="presOf" srcId="{9668817D-AA9A-EF41-B6A5-3E5DF5B36DA9}" destId="{CBD09FA0-0E20-8149-B4B6-47EACFB785F4}" srcOrd="0" destOrd="0" presId="urn:microsoft.com/office/officeart/2008/layout/VerticalCurvedList"/>
    <dgm:cxn modelId="{5DF8AF52-98E9-394C-A27D-A72D9E64ADDB}" type="presOf" srcId="{F0D3D6CE-D2A5-BE4C-A841-2E3BD891E757}" destId="{79E75197-638A-C249-B3B3-3C1E8BA7D8C4}" srcOrd="0" destOrd="0" presId="urn:microsoft.com/office/officeart/2008/layout/VerticalCurvedList"/>
    <dgm:cxn modelId="{83319868-D06C-6E4E-B559-D132F1209289}" srcId="{A1839B06-893B-47B5-A631-9EF07D7F39D1}" destId="{9668817D-AA9A-EF41-B6A5-3E5DF5B36DA9}" srcOrd="1" destOrd="0" parTransId="{8A709629-7EDD-DC4D-B3E5-4FC5DD2CAF29}" sibTransId="{1D8F850C-1539-734F-B730-C291F160E61B}"/>
    <dgm:cxn modelId="{BA2A826F-E875-224C-B174-53E64D0CA9E1}" type="presOf" srcId="{4B7E74B6-8AAF-B44D-987C-51276E590489}" destId="{F47A2A0C-FD99-1047-A257-382B645178EA}" srcOrd="0" destOrd="0" presId="urn:microsoft.com/office/officeart/2008/layout/VerticalCurvedList"/>
    <dgm:cxn modelId="{BF58C878-75C4-4328-9066-A61D845F0785}" srcId="{A1839B06-893B-47B5-A631-9EF07D7F39D1}" destId="{13405505-FB85-4229-852D-3FB9F8618252}" srcOrd="0" destOrd="0" parTransId="{CA48CBAC-26CC-445A-AB54-1C612C666385}" sibTransId="{9C9177BB-B100-4033-B328-A6D32026649C}"/>
    <dgm:cxn modelId="{65A39D9A-E072-C94A-9D30-21E84182994A}" srcId="{A1839B06-893B-47B5-A631-9EF07D7F39D1}" destId="{4EE7BD41-5948-5C4C-9CF4-70D453707A91}" srcOrd="4" destOrd="0" parTransId="{2338BBCA-F848-2847-A8D9-8F1E3B8C01DA}" sibTransId="{BFF9F026-0C8B-1747-86E7-54FBEBDCCA2A}"/>
    <dgm:cxn modelId="{C6D5F09B-CEC8-3A47-8D31-05E80AD10992}" srcId="{A1839B06-893B-47B5-A631-9EF07D7F39D1}" destId="{F0D3D6CE-D2A5-BE4C-A841-2E3BD891E757}" srcOrd="5" destOrd="0" parTransId="{F34B0EB0-D283-D54A-8A9B-9AEE412197EC}" sibTransId="{CFE921C4-FA55-F54D-ADB4-0E9367CE539B}"/>
    <dgm:cxn modelId="{F589E7B1-FC97-184A-B535-D09027831E06}" type="presOf" srcId="{AB86B391-F546-1148-963D-9D847604B09D}" destId="{79DB52A3-AF28-594F-8B31-6B8A104AB8F3}" srcOrd="0" destOrd="0" presId="urn:microsoft.com/office/officeart/2008/layout/VerticalCurvedList"/>
    <dgm:cxn modelId="{874DD2C5-64C2-F043-BD4E-DB76AD2A114B}" type="presOf" srcId="{13405505-FB85-4229-852D-3FB9F8618252}" destId="{684C35E6-DD0E-2548-9AD1-3822C0BBFBC3}" srcOrd="0" destOrd="0" presId="urn:microsoft.com/office/officeart/2008/layout/VerticalCurvedList"/>
    <dgm:cxn modelId="{510018CB-5F40-684B-BAB1-70D00578ED26}" srcId="{A1839B06-893B-47B5-A631-9EF07D7F39D1}" destId="{AB86B391-F546-1148-963D-9D847604B09D}" srcOrd="3" destOrd="0" parTransId="{9DB2A055-E270-C24C-9883-8798B70C7592}" sibTransId="{DFA44B3B-DB1B-B048-9669-35EF053A8E28}"/>
    <dgm:cxn modelId="{A6BE79E0-3442-3448-B1B0-C78ADA366CD8}" srcId="{A1839B06-893B-47B5-A631-9EF07D7F39D1}" destId="{4B7E74B6-8AAF-B44D-987C-51276E590489}" srcOrd="2" destOrd="0" parTransId="{8574BD67-3D08-EE43-B7E5-64B06F4F1616}" sibTransId="{A54DC078-5A0C-564C-A993-D0DAEEF3CCD1}"/>
    <dgm:cxn modelId="{11B420E4-95C1-2445-8F7A-56701F33313F}" type="presOf" srcId="{9C9177BB-B100-4033-B328-A6D32026649C}" destId="{432A421D-B301-4A4D-8022-1EC1A3662723}" srcOrd="0" destOrd="0" presId="urn:microsoft.com/office/officeart/2008/layout/VerticalCurvedList"/>
    <dgm:cxn modelId="{3A6A0FE5-6E75-1142-88E2-09AD99837494}" type="presOf" srcId="{A1839B06-893B-47B5-A631-9EF07D7F39D1}" destId="{6B3040D5-FB85-8340-8458-6957807012A1}" srcOrd="0" destOrd="0" presId="urn:microsoft.com/office/officeart/2008/layout/VerticalCurvedList"/>
    <dgm:cxn modelId="{80D1D6FF-19BA-9F4A-9D24-68C7D154F486}" type="presParOf" srcId="{6B3040D5-FB85-8340-8458-6957807012A1}" destId="{2D937887-B550-D04C-BA41-A3DB4CA5AC12}" srcOrd="0" destOrd="0" presId="urn:microsoft.com/office/officeart/2008/layout/VerticalCurvedList"/>
    <dgm:cxn modelId="{8652BD7F-85CF-5C4C-8C15-E6A841FE56DE}" type="presParOf" srcId="{2D937887-B550-D04C-BA41-A3DB4CA5AC12}" destId="{7F1FF3AF-361E-BB4B-B2AA-4ECE0113EFE8}" srcOrd="0" destOrd="0" presId="urn:microsoft.com/office/officeart/2008/layout/VerticalCurvedList"/>
    <dgm:cxn modelId="{3531336C-4688-4A44-B693-153657FFC2FE}" type="presParOf" srcId="{7F1FF3AF-361E-BB4B-B2AA-4ECE0113EFE8}" destId="{DE4DE4DF-CE85-D244-9A42-C0D5954353D2}" srcOrd="0" destOrd="0" presId="urn:microsoft.com/office/officeart/2008/layout/VerticalCurvedList"/>
    <dgm:cxn modelId="{52A9B53F-AE05-274A-B461-140E1F88D1D8}" type="presParOf" srcId="{7F1FF3AF-361E-BB4B-B2AA-4ECE0113EFE8}" destId="{432A421D-B301-4A4D-8022-1EC1A3662723}" srcOrd="1" destOrd="0" presId="urn:microsoft.com/office/officeart/2008/layout/VerticalCurvedList"/>
    <dgm:cxn modelId="{CEE8919A-4155-D341-B74F-8B66D8799208}" type="presParOf" srcId="{7F1FF3AF-361E-BB4B-B2AA-4ECE0113EFE8}" destId="{8B8A9BFC-23D2-F744-BF1C-034AE9549600}" srcOrd="2" destOrd="0" presId="urn:microsoft.com/office/officeart/2008/layout/VerticalCurvedList"/>
    <dgm:cxn modelId="{BDACCFA9-E8B1-314B-B9D2-5F83BAADDD2A}" type="presParOf" srcId="{7F1FF3AF-361E-BB4B-B2AA-4ECE0113EFE8}" destId="{DCB82DC7-E9D2-7342-ACE6-152FDF5605E5}" srcOrd="3" destOrd="0" presId="urn:microsoft.com/office/officeart/2008/layout/VerticalCurvedList"/>
    <dgm:cxn modelId="{D1EEAD12-3FE1-7347-9BFF-470F45BA4AA5}" type="presParOf" srcId="{2D937887-B550-D04C-BA41-A3DB4CA5AC12}" destId="{684C35E6-DD0E-2548-9AD1-3822C0BBFBC3}" srcOrd="1" destOrd="0" presId="urn:microsoft.com/office/officeart/2008/layout/VerticalCurvedList"/>
    <dgm:cxn modelId="{CB15F08C-27CA-7449-B051-661535A3B8CF}" type="presParOf" srcId="{2D937887-B550-D04C-BA41-A3DB4CA5AC12}" destId="{4A8A9521-A6D8-544B-9227-0BA074E911C7}" srcOrd="2" destOrd="0" presId="urn:microsoft.com/office/officeart/2008/layout/VerticalCurvedList"/>
    <dgm:cxn modelId="{1A54E043-9833-D248-8043-6F05F15B97F6}" type="presParOf" srcId="{4A8A9521-A6D8-544B-9227-0BA074E911C7}" destId="{9F1928B2-3A22-7644-82D9-A7ED0F7F982D}" srcOrd="0" destOrd="0" presId="urn:microsoft.com/office/officeart/2008/layout/VerticalCurvedList"/>
    <dgm:cxn modelId="{1C5986CC-7F56-E44C-B350-8B815DF115D4}" type="presParOf" srcId="{2D937887-B550-D04C-BA41-A3DB4CA5AC12}" destId="{CBD09FA0-0E20-8149-B4B6-47EACFB785F4}" srcOrd="3" destOrd="0" presId="urn:microsoft.com/office/officeart/2008/layout/VerticalCurvedList"/>
    <dgm:cxn modelId="{4AB67139-A456-7540-8B1E-D0D8B78D345F}" type="presParOf" srcId="{2D937887-B550-D04C-BA41-A3DB4CA5AC12}" destId="{B363C7BC-543C-2E4B-BEC0-F3C9237C6C0E}" srcOrd="4" destOrd="0" presId="urn:microsoft.com/office/officeart/2008/layout/VerticalCurvedList"/>
    <dgm:cxn modelId="{EA02C8A4-1CD9-1E41-B4CD-53948CD8C6F0}" type="presParOf" srcId="{B363C7BC-543C-2E4B-BEC0-F3C9237C6C0E}" destId="{8FF509E6-A6C4-3346-81F2-30A929434FD9}" srcOrd="0" destOrd="0" presId="urn:microsoft.com/office/officeart/2008/layout/VerticalCurvedList"/>
    <dgm:cxn modelId="{59D3857F-4359-AD43-B8A2-484F97D52B11}" type="presParOf" srcId="{2D937887-B550-D04C-BA41-A3DB4CA5AC12}" destId="{F47A2A0C-FD99-1047-A257-382B645178EA}" srcOrd="5" destOrd="0" presId="urn:microsoft.com/office/officeart/2008/layout/VerticalCurvedList"/>
    <dgm:cxn modelId="{CF100D79-9156-6749-98E3-938FC79D0499}" type="presParOf" srcId="{2D937887-B550-D04C-BA41-A3DB4CA5AC12}" destId="{E58AE973-966A-474C-B96A-E9531108DB6E}" srcOrd="6" destOrd="0" presId="urn:microsoft.com/office/officeart/2008/layout/VerticalCurvedList"/>
    <dgm:cxn modelId="{A81BA7C4-56AF-0C4D-B5F9-7A7CC58575C9}" type="presParOf" srcId="{E58AE973-966A-474C-B96A-E9531108DB6E}" destId="{82667E4B-C655-3D40-AEF6-2199586DDD2F}" srcOrd="0" destOrd="0" presId="urn:microsoft.com/office/officeart/2008/layout/VerticalCurvedList"/>
    <dgm:cxn modelId="{B9C7BD61-1013-5641-942C-954F9AD90CCA}" type="presParOf" srcId="{2D937887-B550-D04C-BA41-A3DB4CA5AC12}" destId="{79DB52A3-AF28-594F-8B31-6B8A104AB8F3}" srcOrd="7" destOrd="0" presId="urn:microsoft.com/office/officeart/2008/layout/VerticalCurvedList"/>
    <dgm:cxn modelId="{FE817B10-FA49-014D-B83E-EE3F6F73D7EA}" type="presParOf" srcId="{2D937887-B550-D04C-BA41-A3DB4CA5AC12}" destId="{EC4DB298-6C07-D146-A55F-15B22AC3EC4B}" srcOrd="8" destOrd="0" presId="urn:microsoft.com/office/officeart/2008/layout/VerticalCurvedList"/>
    <dgm:cxn modelId="{65A5A31B-6C2E-BD4E-B8BA-76A248F212DC}" type="presParOf" srcId="{EC4DB298-6C07-D146-A55F-15B22AC3EC4B}" destId="{4BCB5A8D-DEAB-8947-8947-53768FA722FE}" srcOrd="0" destOrd="0" presId="urn:microsoft.com/office/officeart/2008/layout/VerticalCurvedList"/>
    <dgm:cxn modelId="{785BE664-BBAB-0148-93AD-DBA76A777880}" type="presParOf" srcId="{2D937887-B550-D04C-BA41-A3DB4CA5AC12}" destId="{E80DB6E1-2815-9745-841B-CF44329C0994}" srcOrd="9" destOrd="0" presId="urn:microsoft.com/office/officeart/2008/layout/VerticalCurvedList"/>
    <dgm:cxn modelId="{D1C95A20-AC16-E44E-A716-D9E569B11E81}" type="presParOf" srcId="{2D937887-B550-D04C-BA41-A3DB4CA5AC12}" destId="{C2191B03-198E-754F-B416-FB9946850DD4}" srcOrd="10" destOrd="0" presId="urn:microsoft.com/office/officeart/2008/layout/VerticalCurvedList"/>
    <dgm:cxn modelId="{731B577A-E11E-A74B-BA15-FE4D9700D574}" type="presParOf" srcId="{C2191B03-198E-754F-B416-FB9946850DD4}" destId="{0F90436A-2A40-8544-AC61-47DD01C1D560}" srcOrd="0" destOrd="0" presId="urn:microsoft.com/office/officeart/2008/layout/VerticalCurvedList"/>
    <dgm:cxn modelId="{4D5518F6-5F77-424E-B3E2-D442254F6431}" type="presParOf" srcId="{2D937887-B550-D04C-BA41-A3DB4CA5AC12}" destId="{79E75197-638A-C249-B3B3-3C1E8BA7D8C4}" srcOrd="11" destOrd="0" presId="urn:microsoft.com/office/officeart/2008/layout/VerticalCurvedList"/>
    <dgm:cxn modelId="{5928C13B-1647-D54D-AE36-4851A334F92C}" type="presParOf" srcId="{2D937887-B550-D04C-BA41-A3DB4CA5AC12}" destId="{9A435570-4638-BD49-8DA9-CFC3D112A19A}" srcOrd="12" destOrd="0" presId="urn:microsoft.com/office/officeart/2008/layout/VerticalCurvedList"/>
    <dgm:cxn modelId="{F64C0AE1-355D-A348-81BE-5F0ABE6BF07C}" type="presParOf" srcId="{9A435570-4638-BD49-8DA9-CFC3D112A19A}" destId="{BB3D1455-8C23-F041-857E-E0F00D401C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1B640-72CD-0F4C-B51C-829584F66E68}">
      <dsp:nvSpPr>
        <dsp:cNvPr id="0" name=""/>
        <dsp:cNvSpPr/>
      </dsp:nvSpPr>
      <dsp:spPr>
        <a:xfrm>
          <a:off x="2075815" y="71397"/>
          <a:ext cx="3427095" cy="342709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700" kern="1200" dirty="0"/>
            <a:t>К</a:t>
          </a:r>
          <a:r>
            <a:rPr lang="bg-BG" sz="1700" kern="1200" dirty="0" err="1"/>
            <a:t>ак</a:t>
          </a:r>
          <a:r>
            <a:rPr lang="bg-BG" sz="1700" kern="1200" dirty="0"/>
            <a:t> да разпознават</a:t>
          </a:r>
          <a:r>
            <a:rPr lang="en-BG" sz="1700" kern="1200" dirty="0"/>
            <a:t>е</a:t>
          </a:r>
          <a:r>
            <a:rPr lang="bg-BG" sz="1700" kern="1200" dirty="0"/>
            <a:t> пропуските</a:t>
          </a:r>
          <a:endParaRPr lang="en-US" sz="1700" kern="1200" dirty="0"/>
        </a:p>
      </dsp:txBody>
      <dsp:txXfrm>
        <a:off x="2532761" y="671139"/>
        <a:ext cx="2513203" cy="1542192"/>
      </dsp:txXfrm>
    </dsp:sp>
    <dsp:sp modelId="{F56B79D3-717D-0E46-BD29-22A30F731AB6}">
      <dsp:nvSpPr>
        <dsp:cNvPr id="0" name=""/>
        <dsp:cNvSpPr/>
      </dsp:nvSpPr>
      <dsp:spPr>
        <a:xfrm>
          <a:off x="3312425" y="2213332"/>
          <a:ext cx="3427095" cy="342709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700" kern="1200" dirty="0"/>
            <a:t>К</a:t>
          </a:r>
          <a:r>
            <a:rPr lang="bg-BG" sz="1700" kern="1200" dirty="0" err="1"/>
            <a:t>ак</a:t>
          </a:r>
          <a:r>
            <a:rPr lang="bg-BG" sz="1700" kern="1200" dirty="0"/>
            <a:t> да направите самооценка</a:t>
          </a:r>
          <a:endParaRPr lang="en-US" sz="1700" kern="1200" dirty="0"/>
        </a:p>
      </dsp:txBody>
      <dsp:txXfrm>
        <a:off x="4360545" y="3098665"/>
        <a:ext cx="2056257" cy="1884902"/>
      </dsp:txXfrm>
    </dsp:sp>
    <dsp:sp modelId="{6F6B7CA2-F89D-0243-8C2B-0D747BA64C00}">
      <dsp:nvSpPr>
        <dsp:cNvPr id="0" name=""/>
        <dsp:cNvSpPr/>
      </dsp:nvSpPr>
      <dsp:spPr>
        <a:xfrm>
          <a:off x="839204" y="2213332"/>
          <a:ext cx="3427095" cy="342709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700" kern="1200" dirty="0"/>
            <a:t>К</a:t>
          </a:r>
          <a:r>
            <a:rPr lang="bg-BG" sz="1700" kern="1200" dirty="0" err="1"/>
            <a:t>ак</a:t>
          </a:r>
          <a:r>
            <a:rPr lang="bg-BG" sz="1700" kern="1200" dirty="0"/>
            <a:t> да изберете най-подходящите начини за придобиване на нови знания и умения в интернет с помощта на новите технологии</a:t>
          </a:r>
          <a:endParaRPr lang="en-US" sz="1700" kern="1200" dirty="0"/>
        </a:p>
      </dsp:txBody>
      <dsp:txXfrm>
        <a:off x="1161923" y="3098665"/>
        <a:ext cx="2056257" cy="18849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A421D-B301-4A4D-8022-1EC1A3662723}">
      <dsp:nvSpPr>
        <dsp:cNvPr id="0" name=""/>
        <dsp:cNvSpPr/>
      </dsp:nvSpPr>
      <dsp:spPr>
        <a:xfrm>
          <a:off x="-6457546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C35E6-DD0E-2548-9AD1-3822C0BBFBC3}">
      <dsp:nvSpPr>
        <dsp:cNvPr id="0" name=""/>
        <dsp:cNvSpPr/>
      </dsp:nvSpPr>
      <dsp:spPr>
        <a:xfrm>
          <a:off x="642938" y="439049"/>
          <a:ext cx="6853160" cy="87855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735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Употреба на дигитални среди и инструменти за създаване на високоспециализирано дигитално съдържание</a:t>
          </a:r>
          <a:endParaRPr lang="bg-BG" sz="1900" kern="1200" noProof="0" dirty="0"/>
        </a:p>
      </dsp:txBody>
      <dsp:txXfrm>
        <a:off x="642938" y="439049"/>
        <a:ext cx="6853160" cy="878556"/>
      </dsp:txXfrm>
    </dsp:sp>
    <dsp:sp modelId="{9F1928B2-3A22-7644-82D9-A7ED0F7F982D}">
      <dsp:nvSpPr>
        <dsp:cNvPr id="0" name=""/>
        <dsp:cNvSpPr/>
      </dsp:nvSpPr>
      <dsp:spPr>
        <a:xfrm>
          <a:off x="93840" y="329230"/>
          <a:ext cx="1098195" cy="1098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7D1C99-2172-AC45-A4C8-BB76895980E0}">
      <dsp:nvSpPr>
        <dsp:cNvPr id="0" name=""/>
        <dsp:cNvSpPr/>
      </dsp:nvSpPr>
      <dsp:spPr>
        <a:xfrm>
          <a:off x="1146634" y="1757112"/>
          <a:ext cx="6349464" cy="87855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18370"/>
                <a:satOff val="90"/>
                <a:lumOff val="7230"/>
                <a:alphaOff val="0"/>
                <a:shade val="85000"/>
                <a:satMod val="130000"/>
              </a:schemeClr>
            </a:gs>
            <a:gs pos="34000">
              <a:schemeClr val="accent6">
                <a:shade val="80000"/>
                <a:hueOff val="18370"/>
                <a:satOff val="90"/>
                <a:lumOff val="7230"/>
                <a:alphaOff val="0"/>
                <a:shade val="87000"/>
                <a:satMod val="125000"/>
              </a:schemeClr>
            </a:gs>
            <a:gs pos="70000">
              <a:schemeClr val="accent6">
                <a:shade val="80000"/>
                <a:hueOff val="18370"/>
                <a:satOff val="90"/>
                <a:lumOff val="723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80000"/>
                <a:hueOff val="18370"/>
                <a:satOff val="90"/>
                <a:lumOff val="723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735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Употреба на хардуерни и софтуерни ресурси за създаване на комплексни решения на високоспециализирани задачи</a:t>
          </a:r>
          <a:endParaRPr lang="en-GB" sz="19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634" y="1757112"/>
        <a:ext cx="6349464" cy="878556"/>
      </dsp:txXfrm>
    </dsp:sp>
    <dsp:sp modelId="{E891C89A-9D48-354D-A73D-D3B72DC98A14}">
      <dsp:nvSpPr>
        <dsp:cNvPr id="0" name=""/>
        <dsp:cNvSpPr/>
      </dsp:nvSpPr>
      <dsp:spPr>
        <a:xfrm>
          <a:off x="597537" y="1647293"/>
          <a:ext cx="1098195" cy="1098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8370"/>
              <a:satOff val="90"/>
              <a:lumOff val="723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1B5D1E-D166-7144-AF3B-5B430BBD2BE3}">
      <dsp:nvSpPr>
        <dsp:cNvPr id="0" name=""/>
        <dsp:cNvSpPr/>
      </dsp:nvSpPr>
      <dsp:spPr>
        <a:xfrm>
          <a:off x="1146634" y="3075175"/>
          <a:ext cx="6349464" cy="87855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36741"/>
                <a:satOff val="181"/>
                <a:lumOff val="14460"/>
                <a:alphaOff val="0"/>
                <a:shade val="85000"/>
                <a:satMod val="130000"/>
              </a:schemeClr>
            </a:gs>
            <a:gs pos="34000">
              <a:schemeClr val="accent6">
                <a:shade val="80000"/>
                <a:hueOff val="36741"/>
                <a:satOff val="181"/>
                <a:lumOff val="14460"/>
                <a:alphaOff val="0"/>
                <a:shade val="87000"/>
                <a:satMod val="125000"/>
              </a:schemeClr>
            </a:gs>
            <a:gs pos="70000">
              <a:schemeClr val="accent6">
                <a:shade val="80000"/>
                <a:hueOff val="36741"/>
                <a:satOff val="181"/>
                <a:lumOff val="1446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80000"/>
                <a:hueOff val="36741"/>
                <a:satOff val="181"/>
                <a:lumOff val="1446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735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Употреба на дигитални среди и ресурси за анализ на данни, създаване и управление на големи обеми от данни</a:t>
          </a:r>
          <a:endParaRPr lang="en-GB" sz="19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634" y="3075175"/>
        <a:ext cx="6349464" cy="878556"/>
      </dsp:txXfrm>
    </dsp:sp>
    <dsp:sp modelId="{475DB1B4-D97F-364B-92FE-41BAC261D863}">
      <dsp:nvSpPr>
        <dsp:cNvPr id="0" name=""/>
        <dsp:cNvSpPr/>
      </dsp:nvSpPr>
      <dsp:spPr>
        <a:xfrm>
          <a:off x="597537" y="2965356"/>
          <a:ext cx="1098195" cy="1098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6741"/>
              <a:satOff val="181"/>
              <a:lumOff val="1446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69E5F0-C4EF-1643-9E9E-99BAA78226B9}">
      <dsp:nvSpPr>
        <dsp:cNvPr id="0" name=""/>
        <dsp:cNvSpPr/>
      </dsp:nvSpPr>
      <dsp:spPr>
        <a:xfrm>
          <a:off x="642938" y="4393238"/>
          <a:ext cx="6853160" cy="878556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55111"/>
                <a:satOff val="271"/>
                <a:lumOff val="21690"/>
                <a:alphaOff val="0"/>
                <a:shade val="85000"/>
                <a:satMod val="130000"/>
              </a:schemeClr>
            </a:gs>
            <a:gs pos="34000">
              <a:schemeClr val="accent6">
                <a:shade val="80000"/>
                <a:hueOff val="55111"/>
                <a:satOff val="271"/>
                <a:lumOff val="21690"/>
                <a:alphaOff val="0"/>
                <a:shade val="87000"/>
                <a:satMod val="125000"/>
              </a:schemeClr>
            </a:gs>
            <a:gs pos="70000">
              <a:schemeClr val="accent6">
                <a:shade val="80000"/>
                <a:hueOff val="55111"/>
                <a:satOff val="271"/>
                <a:lumOff val="2169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80000"/>
                <a:hueOff val="55111"/>
                <a:satOff val="271"/>
                <a:lumOff val="2169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735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Създаване на високоспециализирани решение в областта на индустрия 4.0 и интернет на нещата</a:t>
          </a:r>
          <a:endParaRPr lang="bg-BG" sz="1900" kern="1200" dirty="0"/>
        </a:p>
      </dsp:txBody>
      <dsp:txXfrm>
        <a:off x="642938" y="4393238"/>
        <a:ext cx="6853160" cy="878556"/>
      </dsp:txXfrm>
    </dsp:sp>
    <dsp:sp modelId="{E2E496AB-83F4-C241-BBDB-DCA1DE4C7662}">
      <dsp:nvSpPr>
        <dsp:cNvPr id="0" name=""/>
        <dsp:cNvSpPr/>
      </dsp:nvSpPr>
      <dsp:spPr>
        <a:xfrm>
          <a:off x="93840" y="4283419"/>
          <a:ext cx="1098195" cy="1098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55111"/>
              <a:satOff val="271"/>
              <a:lumOff val="2169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F8DD1-91B3-8E43-A3CB-CA9E20149865}">
      <dsp:nvSpPr>
        <dsp:cNvPr id="0" name=""/>
        <dsp:cNvSpPr/>
      </dsp:nvSpPr>
      <dsp:spPr>
        <a:xfrm>
          <a:off x="0" y="262702"/>
          <a:ext cx="7577296" cy="255528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600" kern="1200"/>
            <a:t>“Матрицата за самооценка” е основен инструмент, който всеки може самостоятелно да прилага, за да провери и оцени нивото си компетентност и да установи пропуските си и дали те са съществени за изпълняване на служебните задължения.</a:t>
          </a:r>
        </a:p>
      </dsp:txBody>
      <dsp:txXfrm>
        <a:off x="124738" y="387440"/>
        <a:ext cx="7327820" cy="2305804"/>
      </dsp:txXfrm>
    </dsp:sp>
    <dsp:sp modelId="{4ED8E4A6-72C2-F240-8CC0-BA1E7AAAA092}">
      <dsp:nvSpPr>
        <dsp:cNvPr id="0" name=""/>
        <dsp:cNvSpPr/>
      </dsp:nvSpPr>
      <dsp:spPr>
        <a:xfrm>
          <a:off x="0" y="2892862"/>
          <a:ext cx="7577296" cy="2555280"/>
        </a:xfrm>
        <a:prstGeom prst="roundRect">
          <a:avLst/>
        </a:prstGeom>
        <a:solidFill>
          <a:schemeClr val="accent5">
            <a:shade val="50000"/>
            <a:hueOff val="-52505"/>
            <a:satOff val="8185"/>
            <a:lumOff val="369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600" kern="1200">
              <a:solidFill>
                <a:schemeClr val="accent3">
                  <a:lumMod val="75000"/>
                </a:schemeClr>
              </a:solidFill>
            </a:rPr>
            <a:t>Матрицата представлява таблица, в която за всяка компетентност е записано за различните нива какви знания и умения трябва да се притежават.</a:t>
          </a:r>
        </a:p>
      </dsp:txBody>
      <dsp:txXfrm>
        <a:off x="124738" y="3017600"/>
        <a:ext cx="7327820" cy="23058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00F23-2868-9240-BECB-0850815E8319}">
      <dsp:nvSpPr>
        <dsp:cNvPr id="0" name=""/>
        <dsp:cNvSpPr/>
      </dsp:nvSpPr>
      <dsp:spPr>
        <a:xfrm>
          <a:off x="0" y="146591"/>
          <a:ext cx="3605646" cy="3605646"/>
        </a:xfrm>
        <a:prstGeom prst="ellipse">
          <a:avLst/>
        </a:prstGeom>
        <a:gradFill rotWithShape="1">
          <a:gsLst>
            <a:gs pos="0">
              <a:schemeClr val="accent1">
                <a:shade val="85000"/>
                <a:satMod val="130000"/>
              </a:schemeClr>
            </a:gs>
            <a:gs pos="34000">
              <a:schemeClr val="accent1">
                <a:shade val="87000"/>
                <a:satMod val="125000"/>
              </a:schemeClr>
            </a:gs>
            <a:gs pos="70000">
              <a:schemeClr val="accent1">
                <a:tint val="100000"/>
                <a:shade val="90000"/>
                <a:satMod val="130000"/>
              </a:schemeClr>
            </a:gs>
            <a:gs pos="100000">
              <a:schemeClr val="accent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4300" kern="1200"/>
            <a:t>Матрица за саооценка</a:t>
          </a:r>
        </a:p>
      </dsp:txBody>
      <dsp:txXfrm>
        <a:off x="528035" y="674626"/>
        <a:ext cx="2549576" cy="25495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CDA26-1AC9-EC4A-B1AD-E98CF55E743B}">
      <dsp:nvSpPr>
        <dsp:cNvPr id="0" name=""/>
        <dsp:cNvSpPr/>
      </dsp:nvSpPr>
      <dsp:spPr>
        <a:xfrm>
          <a:off x="0" y="582987"/>
          <a:ext cx="4545849" cy="454584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C9BFA-1925-BE45-83BE-0A48B80D44DE}">
      <dsp:nvSpPr>
        <dsp:cNvPr id="0" name=""/>
        <dsp:cNvSpPr/>
      </dsp:nvSpPr>
      <dsp:spPr>
        <a:xfrm>
          <a:off x="2272924" y="582987"/>
          <a:ext cx="5303491" cy="4545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noProof="0" dirty="0"/>
            <a:t>Търсачки</a:t>
          </a:r>
        </a:p>
      </dsp:txBody>
      <dsp:txXfrm>
        <a:off x="2272924" y="582987"/>
        <a:ext cx="5303491" cy="727335"/>
      </dsp:txXfrm>
    </dsp:sp>
    <dsp:sp modelId="{6692077B-F2FD-CF40-B6AE-9EB1F5C25AC4}">
      <dsp:nvSpPr>
        <dsp:cNvPr id="0" name=""/>
        <dsp:cNvSpPr/>
      </dsp:nvSpPr>
      <dsp:spPr>
        <a:xfrm>
          <a:off x="477314" y="1310323"/>
          <a:ext cx="3591221" cy="35912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ADD0F1-B79A-4D46-80B3-805BBC7A0CF9}">
      <dsp:nvSpPr>
        <dsp:cNvPr id="0" name=""/>
        <dsp:cNvSpPr/>
      </dsp:nvSpPr>
      <dsp:spPr>
        <a:xfrm>
          <a:off x="2272924" y="1310323"/>
          <a:ext cx="5303491" cy="3591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noProof="0" dirty="0"/>
            <a:t>Енциклопедии</a:t>
          </a:r>
        </a:p>
      </dsp:txBody>
      <dsp:txXfrm>
        <a:off x="2272924" y="1310323"/>
        <a:ext cx="5303491" cy="727335"/>
      </dsp:txXfrm>
    </dsp:sp>
    <dsp:sp modelId="{DC64AAA7-B81D-D243-8451-1542963790A7}">
      <dsp:nvSpPr>
        <dsp:cNvPr id="0" name=""/>
        <dsp:cNvSpPr/>
      </dsp:nvSpPr>
      <dsp:spPr>
        <a:xfrm>
          <a:off x="954628" y="2037659"/>
          <a:ext cx="2636592" cy="263659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76705A-3C57-C441-B51E-B8B3638E1ED4}">
      <dsp:nvSpPr>
        <dsp:cNvPr id="0" name=""/>
        <dsp:cNvSpPr/>
      </dsp:nvSpPr>
      <dsp:spPr>
        <a:xfrm>
          <a:off x="2272924" y="2037659"/>
          <a:ext cx="5303491" cy="26365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noProof="0" dirty="0"/>
            <a:t>Музеи и експозиции</a:t>
          </a:r>
        </a:p>
      </dsp:txBody>
      <dsp:txXfrm>
        <a:off x="2272924" y="2037659"/>
        <a:ext cx="5303491" cy="727335"/>
      </dsp:txXfrm>
    </dsp:sp>
    <dsp:sp modelId="{ADD9EA92-D0DA-CB41-9397-876ECAF3C468}">
      <dsp:nvSpPr>
        <dsp:cNvPr id="0" name=""/>
        <dsp:cNvSpPr/>
      </dsp:nvSpPr>
      <dsp:spPr>
        <a:xfrm>
          <a:off x="1431942" y="2764995"/>
          <a:ext cx="1681964" cy="16819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B69070-6D77-4144-B697-251D70A2D55F}">
      <dsp:nvSpPr>
        <dsp:cNvPr id="0" name=""/>
        <dsp:cNvSpPr/>
      </dsp:nvSpPr>
      <dsp:spPr>
        <a:xfrm>
          <a:off x="2272924" y="2764995"/>
          <a:ext cx="5303491" cy="1681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noProof="0" dirty="0"/>
            <a:t>Речници</a:t>
          </a:r>
        </a:p>
      </dsp:txBody>
      <dsp:txXfrm>
        <a:off x="2272924" y="2764995"/>
        <a:ext cx="5303491" cy="727335"/>
      </dsp:txXfrm>
    </dsp:sp>
    <dsp:sp modelId="{89C2459D-9BFA-9145-99DD-1091E4A865DC}">
      <dsp:nvSpPr>
        <dsp:cNvPr id="0" name=""/>
        <dsp:cNvSpPr/>
      </dsp:nvSpPr>
      <dsp:spPr>
        <a:xfrm>
          <a:off x="1909256" y="3492331"/>
          <a:ext cx="727335" cy="72733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33A040-4056-904B-B61F-99919ADE4EEE}">
      <dsp:nvSpPr>
        <dsp:cNvPr id="0" name=""/>
        <dsp:cNvSpPr/>
      </dsp:nvSpPr>
      <dsp:spPr>
        <a:xfrm>
          <a:off x="2272924" y="3492331"/>
          <a:ext cx="5303491" cy="7273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noProof="0" dirty="0"/>
            <a:t>Изкуствен интелект</a:t>
          </a:r>
        </a:p>
      </dsp:txBody>
      <dsp:txXfrm>
        <a:off x="2272924" y="3492331"/>
        <a:ext cx="5303491" cy="7273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2031D-1D7F-A24D-B7F7-42EAD5349D31}">
      <dsp:nvSpPr>
        <dsp:cNvPr id="0" name=""/>
        <dsp:cNvSpPr/>
      </dsp:nvSpPr>
      <dsp:spPr>
        <a:xfrm>
          <a:off x="0" y="2462"/>
          <a:ext cx="757872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 “Робот” или “</a:t>
          </a:r>
          <a:r>
            <a:rPr lang="bg-BG" sz="12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спайдер</a:t>
          </a: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en-GB" sz="1200" kern="1200" dirty="0"/>
        </a:p>
      </dsp:txBody>
      <dsp:txXfrm>
        <a:off x="36553" y="39015"/>
        <a:ext cx="7505619" cy="675694"/>
      </dsp:txXfrm>
    </dsp:sp>
    <dsp:sp modelId="{03B1CE8B-99F0-7B4C-8564-B86B285E3B0B}">
      <dsp:nvSpPr>
        <dsp:cNvPr id="0" name=""/>
        <dsp:cNvSpPr/>
      </dsp:nvSpPr>
      <dsp:spPr>
        <a:xfrm>
          <a:off x="0" y="751262"/>
          <a:ext cx="7578725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Периодично обхожда хиляди уеб сървъри  в събиране на сведения за нови информационни ресурси и на изменения на съществуващите. 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Прави списък на всички линкове в даден уеб сайт, като след време го актуализира.</a:t>
          </a:r>
          <a:endParaRPr lang="en-GB" sz="1200" kern="1200" dirty="0"/>
        </a:p>
      </dsp:txBody>
      <dsp:txXfrm>
        <a:off x="0" y="751262"/>
        <a:ext cx="7578725" cy="662400"/>
      </dsp:txXfrm>
    </dsp:sp>
    <dsp:sp modelId="{019D8DAA-C7F0-574B-A6D0-0D6BE2643847}">
      <dsp:nvSpPr>
        <dsp:cNvPr id="0" name=""/>
        <dsp:cNvSpPr/>
      </dsp:nvSpPr>
      <dsp:spPr>
        <a:xfrm>
          <a:off x="0" y="1413662"/>
          <a:ext cx="757872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 Индекс или база данни, </a:t>
          </a:r>
          <a:endParaRPr lang="en-GB" sz="12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1450215"/>
        <a:ext cx="7505619" cy="675694"/>
      </dsp:txXfrm>
    </dsp:sp>
    <dsp:sp modelId="{6A89F612-EE3C-7348-8D96-C2953D1A4823}">
      <dsp:nvSpPr>
        <dsp:cNvPr id="0" name=""/>
        <dsp:cNvSpPr/>
      </dsp:nvSpPr>
      <dsp:spPr>
        <a:xfrm>
          <a:off x="0" y="2162462"/>
          <a:ext cx="7578725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Съдържаща копие от всяка страница (пълния текст или сведения за заглавие, ключови термини и др. Информация), обходена от робота. </a:t>
          </a:r>
          <a:endParaRPr lang="en-GB" sz="12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62462"/>
        <a:ext cx="7578725" cy="662400"/>
      </dsp:txXfrm>
    </dsp:sp>
    <dsp:sp modelId="{48D97D00-84C2-2E4A-AA2D-A096C43E8675}">
      <dsp:nvSpPr>
        <dsp:cNvPr id="0" name=""/>
        <dsp:cNvSpPr/>
      </dsp:nvSpPr>
      <dsp:spPr>
        <a:xfrm>
          <a:off x="0" y="2824862"/>
          <a:ext cx="757872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3. </a:t>
          </a:r>
          <a:r>
            <a:rPr lang="en-GB" sz="1200" kern="1200" dirty="0" err="1"/>
            <a:t>Видове</a:t>
          </a:r>
          <a:r>
            <a:rPr lang="en-GB" sz="1200" kern="1200" dirty="0"/>
            <a:t> </a:t>
          </a:r>
          <a:r>
            <a:rPr lang="en-GB" sz="1200" kern="1200" dirty="0" err="1"/>
            <a:t>търсачки</a:t>
          </a:r>
          <a:endParaRPr lang="en-GB" sz="1200" kern="1200" dirty="0"/>
        </a:p>
      </dsp:txBody>
      <dsp:txXfrm>
        <a:off x="36553" y="2861415"/>
        <a:ext cx="7505619" cy="675694"/>
      </dsp:txXfrm>
    </dsp:sp>
    <dsp:sp modelId="{55B4EC44-6232-3745-98FD-F448AEEDDF14}">
      <dsp:nvSpPr>
        <dsp:cNvPr id="0" name=""/>
        <dsp:cNvSpPr/>
      </dsp:nvSpPr>
      <dsp:spPr>
        <a:xfrm>
          <a:off x="0" y="3573662"/>
          <a:ext cx="7578725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Индексират пълния текст на документа, т.</a:t>
          </a:r>
          <a:r>
            <a:rPr lang="en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bg-BG" sz="12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сяка</a:t>
          </a: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дума от този текст може да бъде търсеща</a:t>
          </a:r>
          <a:endParaRPr lang="en-GB" sz="12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Роботите регистрират само заглавие, </a:t>
          </a:r>
          <a:r>
            <a:rPr lang="bg-BG" sz="12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подзаглавни</a:t>
          </a: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данни, анотации,  или първите няколко реда от текста, които носят информация за темата на документа. </a:t>
          </a:r>
          <a:endParaRPr lang="en-GB" sz="12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73662"/>
        <a:ext cx="7578725" cy="662400"/>
      </dsp:txXfrm>
    </dsp:sp>
    <dsp:sp modelId="{33394F2D-E38F-EE46-A431-E29E81B66425}">
      <dsp:nvSpPr>
        <dsp:cNvPr id="0" name=""/>
        <dsp:cNvSpPr/>
      </dsp:nvSpPr>
      <dsp:spPr>
        <a:xfrm>
          <a:off x="0" y="4236062"/>
          <a:ext cx="757872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Механизъм за търсене </a:t>
          </a:r>
          <a:endParaRPr lang="en-GB" sz="12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4272615"/>
        <a:ext cx="7505619" cy="675694"/>
      </dsp:txXfrm>
    </dsp:sp>
    <dsp:sp modelId="{32FDD6AC-AA5E-3545-8F90-9D940CAF4A9E}">
      <dsp:nvSpPr>
        <dsp:cNvPr id="0" name=""/>
        <dsp:cNvSpPr/>
      </dsp:nvSpPr>
      <dsp:spPr>
        <a:xfrm>
          <a:off x="0" y="4984862"/>
          <a:ext cx="7578725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Подреждането </a:t>
          </a:r>
          <a:r>
            <a:rPr lang="en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 резултатите</a:t>
          </a: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става  според честотата на срещане на думите от запитването или по честота на посещаемост от други потребители и по брой на направени хипервръзки към тях. </a:t>
          </a:r>
          <a:endParaRPr lang="bg-B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Най-отгоре в списъка ще появят най-популярните и посещавани сайтове, към които са направени най-много препратки. </a:t>
          </a:r>
          <a:endParaRPr lang="bg-BG" sz="1200" kern="1200" dirty="0"/>
        </a:p>
      </dsp:txBody>
      <dsp:txXfrm>
        <a:off x="0" y="4984862"/>
        <a:ext cx="7578725" cy="7245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821C3-621C-F843-81A5-766A123A80DE}">
      <dsp:nvSpPr>
        <dsp:cNvPr id="0" name=""/>
        <dsp:cNvSpPr/>
      </dsp:nvSpPr>
      <dsp:spPr>
        <a:xfrm>
          <a:off x="0" y="98672"/>
          <a:ext cx="7578725" cy="968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noProof="0" dirty="0" err="1"/>
            <a:t>Google</a:t>
          </a:r>
          <a:r>
            <a:rPr lang="bg-BG" sz="1800" kern="1200" noProof="0" dirty="0"/>
            <a:t> и Bing са най-популярните търсачки в мрежата, но и двете събират личните данни на потребителя и ги използват по различни начини. </a:t>
          </a:r>
        </a:p>
      </dsp:txBody>
      <dsp:txXfrm>
        <a:off x="47291" y="145963"/>
        <a:ext cx="7484143" cy="874177"/>
      </dsp:txXfrm>
    </dsp:sp>
    <dsp:sp modelId="{D7B095FA-133E-1142-B8AA-FE0DA0FE71E4}">
      <dsp:nvSpPr>
        <dsp:cNvPr id="0" name=""/>
        <dsp:cNvSpPr/>
      </dsp:nvSpPr>
      <dsp:spPr>
        <a:xfrm>
          <a:off x="0" y="1067432"/>
          <a:ext cx="7578725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400" kern="1200" noProof="0" dirty="0"/>
            <a:t>Адреси: </a:t>
          </a:r>
          <a:r>
            <a:rPr lang="bg-BG" sz="1400" kern="1200" noProof="0" dirty="0" err="1"/>
            <a:t>google.com</a:t>
          </a:r>
          <a:r>
            <a:rPr lang="bg-BG" sz="1400" kern="1200" noProof="0" dirty="0"/>
            <a:t>, </a:t>
          </a:r>
          <a:r>
            <a:rPr lang="bg-BG" sz="1400" kern="1200" noProof="0" dirty="0" err="1"/>
            <a:t>bing.com</a:t>
          </a:r>
          <a:endParaRPr lang="bg-BG" sz="1400" kern="1200" noProof="0" dirty="0"/>
        </a:p>
      </dsp:txBody>
      <dsp:txXfrm>
        <a:off x="0" y="1067432"/>
        <a:ext cx="7578725" cy="298080"/>
      </dsp:txXfrm>
    </dsp:sp>
    <dsp:sp modelId="{A3818728-0C05-6942-ACAB-12163113F04E}">
      <dsp:nvSpPr>
        <dsp:cNvPr id="0" name=""/>
        <dsp:cNvSpPr/>
      </dsp:nvSpPr>
      <dsp:spPr>
        <a:xfrm>
          <a:off x="0" y="1365512"/>
          <a:ext cx="7578725" cy="968759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noProof="0" dirty="0"/>
            <a:t>Ако поверителността е важна за вас, използвате една от алтернативните търсачки:</a:t>
          </a:r>
        </a:p>
      </dsp:txBody>
      <dsp:txXfrm>
        <a:off x="47291" y="1412803"/>
        <a:ext cx="7484143" cy="874177"/>
      </dsp:txXfrm>
    </dsp:sp>
    <dsp:sp modelId="{A46A4A28-DE8A-9E4D-BAE9-33CA417504B5}">
      <dsp:nvSpPr>
        <dsp:cNvPr id="0" name=""/>
        <dsp:cNvSpPr/>
      </dsp:nvSpPr>
      <dsp:spPr>
        <a:xfrm>
          <a:off x="0" y="2334272"/>
          <a:ext cx="7578725" cy="327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400" b="1" kern="1200" noProof="0" dirty="0" err="1"/>
            <a:t>DuckDuckGo</a:t>
          </a:r>
          <a:r>
            <a:rPr lang="bg-BG" sz="1400" kern="1200" noProof="0" dirty="0"/>
            <a:t> е най-утвърдената търсачка в този списък, която е съсредоточена върху неприкосновеността на личния живот. Тя не проследява и не записва информация за потребителите си.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400" b="1" kern="1200" noProof="0" dirty="0" err="1"/>
            <a:t>StartPage</a:t>
          </a:r>
          <a:r>
            <a:rPr lang="bg-BG" sz="1400" kern="1200" noProof="0" dirty="0"/>
            <a:t> предоставя функция за </a:t>
          </a:r>
          <a:r>
            <a:rPr lang="bg-BG" sz="1400" kern="1200" noProof="0" dirty="0" err="1"/>
            <a:t>прокси</a:t>
          </a:r>
          <a:r>
            <a:rPr lang="bg-BG" sz="1400" kern="1200" noProof="0" dirty="0"/>
            <a:t> сървър. Тя ще спре отделни уебсайтове да виждат вашия IP адрес. Проблем е, че страниците ще се зареждат по-бавно. 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400" b="1" kern="1200" noProof="0" dirty="0" err="1"/>
            <a:t>SearX</a:t>
          </a:r>
          <a:r>
            <a:rPr lang="bg-BG" sz="1400" kern="1200" noProof="0" dirty="0"/>
            <a:t> е търсачка в която няма реклами. </a:t>
          </a: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Searx.me</a:t>
          </a:r>
          <a:r>
            <a:rPr lang="bg-BG" sz="14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свободна мета търсеща машина, достъпна под GNU </a:t>
          </a: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Affero</a:t>
          </a:r>
          <a:r>
            <a:rPr lang="bg-BG" sz="14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General </a:t>
          </a: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Public</a:t>
          </a:r>
          <a:r>
            <a:rPr lang="bg-BG" sz="14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License</a:t>
          </a:r>
          <a:r>
            <a:rPr lang="bg-BG" sz="14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Тя защитава личните данни на потребителите</a:t>
          </a:r>
          <a:endParaRPr lang="bg-BG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bg-BG" sz="1400" b="1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Swisscows.ch</a:t>
          </a:r>
          <a:r>
            <a:rPr lang="bg-BG" sz="14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швейцарска търсачка, която не следи търсенията, извършени на неговия сайт. </a:t>
          </a: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Swisscows</a:t>
          </a:r>
          <a:r>
            <a:rPr lang="bg-BG" sz="14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алтернатива на основните търсачки, включително </a:t>
          </a: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Google</a:t>
          </a:r>
          <a:r>
            <a:rPr lang="bg-BG" sz="14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както по отношение на етиката, така и по отношение на технологичните характеристики . </a:t>
          </a:r>
          <a:endParaRPr lang="bg-BG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400" b="1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Yacy.net</a:t>
          </a:r>
          <a:r>
            <a:rPr lang="bg-BG" sz="1400" b="1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4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се основава на мрежата </a:t>
          </a: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peer-to-peer</a:t>
          </a:r>
          <a:r>
            <a:rPr lang="bg-BG" sz="14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Вместо да използва собствените си сървъри за индексиране на сайтове, той възлага тази задача на компютрите на своите потребители с помощта на специален софтуер. Събраната информация се разпространява в обща разпределена база данни. </a:t>
          </a:r>
          <a:endParaRPr lang="bg-BG" sz="1400" kern="1200" noProof="0" dirty="0"/>
        </a:p>
      </dsp:txBody>
      <dsp:txXfrm>
        <a:off x="0" y="2334272"/>
        <a:ext cx="7578725" cy="32788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821C3-621C-F843-81A5-766A123A80DE}">
      <dsp:nvSpPr>
        <dsp:cNvPr id="0" name=""/>
        <dsp:cNvSpPr/>
      </dsp:nvSpPr>
      <dsp:spPr>
        <a:xfrm>
          <a:off x="0" y="190877"/>
          <a:ext cx="7578725" cy="444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Yandex</a:t>
          </a:r>
          <a:endParaRPr lang="bg-BG" sz="1900" kern="1200" noProof="0" dirty="0"/>
        </a:p>
      </dsp:txBody>
      <dsp:txXfrm>
        <a:off x="21704" y="212581"/>
        <a:ext cx="7535317" cy="401192"/>
      </dsp:txXfrm>
    </dsp:sp>
    <dsp:sp modelId="{70162490-288C-4746-B3D5-2509C727500E}">
      <dsp:nvSpPr>
        <dsp:cNvPr id="0" name=""/>
        <dsp:cNvSpPr/>
      </dsp:nvSpPr>
      <dsp:spPr>
        <a:xfrm>
          <a:off x="0" y="635477"/>
          <a:ext cx="7578725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Това е руската търсачка на браузъра </a:t>
          </a:r>
          <a:r>
            <a:rPr lang="bg-BG" sz="15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Yandex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която е алтернативата на </a:t>
          </a:r>
          <a:r>
            <a:rPr lang="bg-BG" sz="15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Google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в Русия. Тя е най-популярната търсачка там и се използва основно с едноименният браузър.</a:t>
          </a:r>
        </a:p>
      </dsp:txBody>
      <dsp:txXfrm>
        <a:off x="0" y="635477"/>
        <a:ext cx="7578725" cy="668609"/>
      </dsp:txXfrm>
    </dsp:sp>
    <dsp:sp modelId="{04FA6215-719D-AB4C-B9FE-83120D1EE40F}">
      <dsp:nvSpPr>
        <dsp:cNvPr id="0" name=""/>
        <dsp:cNvSpPr/>
      </dsp:nvSpPr>
      <dsp:spPr>
        <a:xfrm>
          <a:off x="0" y="1304087"/>
          <a:ext cx="7578725" cy="444600"/>
        </a:xfrm>
        <a:prstGeom prst="roundRect">
          <a:avLst/>
        </a:prstGeom>
        <a:solidFill>
          <a:schemeClr val="accent5">
            <a:hueOff val="531780"/>
            <a:satOff val="-5973"/>
            <a:lumOff val="-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Baidu</a:t>
          </a:r>
          <a:endParaRPr lang="bg-BG" sz="19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1325791"/>
        <a:ext cx="7535317" cy="401192"/>
      </dsp:txXfrm>
    </dsp:sp>
    <dsp:sp modelId="{DA2EE031-00C4-DB41-893F-2EDB58508BC0}">
      <dsp:nvSpPr>
        <dsp:cNvPr id="0" name=""/>
        <dsp:cNvSpPr/>
      </dsp:nvSpPr>
      <dsp:spPr>
        <a:xfrm>
          <a:off x="0" y="1748687"/>
          <a:ext cx="7578725" cy="865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Baidu.com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лидер сред търсещите машини в Китай и сред първите пет търсачки в света. Резултатите от търсенето включват снимки и видеоклипове. Китайската търсачка разполага със собствена антивирусна и онлайн енциклопедия, която се нарича </a:t>
          </a:r>
          <a:r>
            <a:rPr lang="bg-BG" sz="15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Байдупедия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1748687"/>
        <a:ext cx="7578725" cy="865259"/>
      </dsp:txXfrm>
    </dsp:sp>
    <dsp:sp modelId="{2FE98B35-2717-9B4E-B540-7FE024E7EE03}">
      <dsp:nvSpPr>
        <dsp:cNvPr id="0" name=""/>
        <dsp:cNvSpPr/>
      </dsp:nvSpPr>
      <dsp:spPr>
        <a:xfrm>
          <a:off x="0" y="2613947"/>
          <a:ext cx="7578725" cy="444600"/>
        </a:xfrm>
        <a:prstGeom prst="round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Rambler</a:t>
          </a:r>
          <a:endParaRPr lang="bg-BG" sz="19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2635651"/>
        <a:ext cx="7535317" cy="401192"/>
      </dsp:txXfrm>
    </dsp:sp>
    <dsp:sp modelId="{60F566D1-56A8-F64E-B1FB-43B2F17FF00A}">
      <dsp:nvSpPr>
        <dsp:cNvPr id="0" name=""/>
        <dsp:cNvSpPr/>
      </dsp:nvSpPr>
      <dsp:spPr>
        <a:xfrm>
          <a:off x="0" y="3058547"/>
          <a:ext cx="7578725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Rambler.ru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първата руска професионална търсачка в са индексирани над 150 милиона документа. За компилиране на сложни заявки се препоръчва да се използва режим „Подробна заявка“.</a:t>
          </a:r>
        </a:p>
      </dsp:txBody>
      <dsp:txXfrm>
        <a:off x="0" y="3058547"/>
        <a:ext cx="7578725" cy="668609"/>
      </dsp:txXfrm>
    </dsp:sp>
    <dsp:sp modelId="{46CB3BAC-FF20-A948-9EEA-C74E1DBF606F}">
      <dsp:nvSpPr>
        <dsp:cNvPr id="0" name=""/>
        <dsp:cNvSpPr/>
      </dsp:nvSpPr>
      <dsp:spPr>
        <a:xfrm>
          <a:off x="0" y="3727157"/>
          <a:ext cx="7578725" cy="444600"/>
        </a:xfrm>
        <a:prstGeom prst="roundRect">
          <a:avLst/>
        </a:prstGeom>
        <a:solidFill>
          <a:schemeClr val="accent5">
            <a:hueOff val="1595340"/>
            <a:satOff val="-17918"/>
            <a:lumOff val="-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AOL</a:t>
          </a:r>
        </a:p>
      </dsp:txBody>
      <dsp:txXfrm>
        <a:off x="21704" y="3748861"/>
        <a:ext cx="7535317" cy="401192"/>
      </dsp:txXfrm>
    </dsp:sp>
    <dsp:sp modelId="{1662B23F-CDE5-3B42-84F8-B915FF92F8E9}">
      <dsp:nvSpPr>
        <dsp:cNvPr id="0" name=""/>
        <dsp:cNvSpPr/>
      </dsp:nvSpPr>
      <dsp:spPr>
        <a:xfrm>
          <a:off x="0" y="4171757"/>
          <a:ext cx="7578725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AOL.com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американска търсачка, чието име е Америка Онлайн. Популярността му е много по-ниска от тази на най-големите търсещи системи. </a:t>
          </a:r>
        </a:p>
      </dsp:txBody>
      <dsp:txXfrm>
        <a:off x="0" y="4171757"/>
        <a:ext cx="7578725" cy="452295"/>
      </dsp:txXfrm>
    </dsp:sp>
    <dsp:sp modelId="{620DB251-6351-9549-B6BB-3F7193222DEB}">
      <dsp:nvSpPr>
        <dsp:cNvPr id="0" name=""/>
        <dsp:cNvSpPr/>
      </dsp:nvSpPr>
      <dsp:spPr>
        <a:xfrm>
          <a:off x="0" y="4624052"/>
          <a:ext cx="7578725" cy="44460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Ask</a:t>
          </a:r>
          <a:endParaRPr lang="bg-BG" sz="19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4645756"/>
        <a:ext cx="7535317" cy="401192"/>
      </dsp:txXfrm>
    </dsp:sp>
    <dsp:sp modelId="{623BF8A1-521B-514F-A96D-D950301D2F97}">
      <dsp:nvSpPr>
        <dsp:cNvPr id="0" name=""/>
        <dsp:cNvSpPr/>
      </dsp:nvSpPr>
      <dsp:spPr>
        <a:xfrm>
          <a:off x="0" y="5068652"/>
          <a:ext cx="7578725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Тази търсачка има доста необичаен интерфейс. Тя възприема всички искания като въпроси и предлага отговори в съответствие с резултатите от търсенето. </a:t>
          </a:r>
          <a:endParaRPr lang="bg-BG" sz="1500" kern="1200" noProof="0" dirty="0"/>
        </a:p>
      </dsp:txBody>
      <dsp:txXfrm>
        <a:off x="0" y="5068652"/>
        <a:ext cx="7578725" cy="45229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821C3-621C-F843-81A5-766A123A80DE}">
      <dsp:nvSpPr>
        <dsp:cNvPr id="0" name=""/>
        <dsp:cNvSpPr/>
      </dsp:nvSpPr>
      <dsp:spPr>
        <a:xfrm>
          <a:off x="0" y="269537"/>
          <a:ext cx="7578725" cy="444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Excite</a:t>
          </a:r>
          <a:endParaRPr lang="bg-BG" sz="1900" kern="1200" noProof="0" dirty="0"/>
        </a:p>
      </dsp:txBody>
      <dsp:txXfrm>
        <a:off x="21704" y="291241"/>
        <a:ext cx="7535317" cy="401192"/>
      </dsp:txXfrm>
    </dsp:sp>
    <dsp:sp modelId="{D196003D-60AC-AE48-B364-0D67B6187D09}">
      <dsp:nvSpPr>
        <dsp:cNvPr id="0" name=""/>
        <dsp:cNvSpPr/>
      </dsp:nvSpPr>
      <dsp:spPr>
        <a:xfrm>
          <a:off x="0" y="714137"/>
          <a:ext cx="7578725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Msxml.excite.com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 е незабележим и прилича на множество други сайтове. Той предлага на потребителите много услуги като Новини, Поща, Време, Пътуване и др. </a:t>
          </a:r>
        </a:p>
      </dsp:txBody>
      <dsp:txXfrm>
        <a:off x="0" y="714137"/>
        <a:ext cx="7578725" cy="668609"/>
      </dsp:txXfrm>
    </dsp:sp>
    <dsp:sp modelId="{F0C0CFDF-61EB-9641-BEAE-A036E251A640}">
      <dsp:nvSpPr>
        <dsp:cNvPr id="0" name=""/>
        <dsp:cNvSpPr/>
      </dsp:nvSpPr>
      <dsp:spPr>
        <a:xfrm>
          <a:off x="0" y="1382747"/>
          <a:ext cx="7578725" cy="444600"/>
        </a:xfrm>
        <a:prstGeom prst="roundRect">
          <a:avLst/>
        </a:prstGeom>
        <a:solidFill>
          <a:schemeClr val="accent5">
            <a:hueOff val="531780"/>
            <a:satOff val="-5973"/>
            <a:lumOff val="-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Wolframalpha</a:t>
          </a:r>
          <a:endParaRPr lang="bg-BG" sz="19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1404451"/>
        <a:ext cx="7535317" cy="401192"/>
      </dsp:txXfrm>
    </dsp:sp>
    <dsp:sp modelId="{B1902B28-511C-6B44-B9AE-B9EB0317C2F1}">
      <dsp:nvSpPr>
        <dsp:cNvPr id="0" name=""/>
        <dsp:cNvSpPr/>
      </dsp:nvSpPr>
      <dsp:spPr>
        <a:xfrm>
          <a:off x="0" y="1827347"/>
          <a:ext cx="7578725" cy="1061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Wolframalpha.com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има разнообразие от допълнителни услуги, предназначени за заявки, свързани със специални знания. Ще ни бъдат върнати, като резултати конкретни цифри и проверени факти под формата на единен документ . Този браузър е идеален за ученици. Има огромен дефект – не разбира кирилица, както не разбира и много езици, освен английски.</a:t>
          </a:r>
        </a:p>
      </dsp:txBody>
      <dsp:txXfrm>
        <a:off x="0" y="1827347"/>
        <a:ext cx="7578725" cy="1061910"/>
      </dsp:txXfrm>
    </dsp:sp>
    <dsp:sp modelId="{1A851897-2F13-D846-B793-AA984EEEDB96}">
      <dsp:nvSpPr>
        <dsp:cNvPr id="0" name=""/>
        <dsp:cNvSpPr/>
      </dsp:nvSpPr>
      <dsp:spPr>
        <a:xfrm>
          <a:off x="0" y="2889257"/>
          <a:ext cx="7578725" cy="444600"/>
        </a:xfrm>
        <a:prstGeom prst="round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Mail.ru</a:t>
          </a:r>
          <a:endParaRPr lang="bg-BG" sz="19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2910961"/>
        <a:ext cx="7535317" cy="401192"/>
      </dsp:txXfrm>
    </dsp:sp>
    <dsp:sp modelId="{94E4D62A-4C80-9941-85EA-76E068F121F8}">
      <dsp:nvSpPr>
        <dsp:cNvPr id="0" name=""/>
        <dsp:cNvSpPr/>
      </dsp:nvSpPr>
      <dsp:spPr>
        <a:xfrm>
          <a:off x="0" y="3333857"/>
          <a:ext cx="7578725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Информацията се събира и индексира от самата система, което определя различните резултати от</a:t>
          </a:r>
          <a:r>
            <a:rPr lang="bg-BG" sz="1500" kern="1200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заявката в </a:t>
          </a:r>
          <a:r>
            <a:rPr lang="bg-BG" sz="1500" kern="1200" noProof="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Google</a:t>
          </a:r>
          <a:r>
            <a:rPr lang="bg-BG" sz="1500" kern="1200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bg-BG" sz="1500" kern="1200" noProof="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Mail.ru</a:t>
          </a:r>
          <a:r>
            <a:rPr lang="bg-BG" sz="1500" kern="1200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bg-BG" sz="15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33857"/>
        <a:ext cx="7578725" cy="452295"/>
      </dsp:txXfrm>
    </dsp:sp>
    <dsp:sp modelId="{568DDDE2-F5F4-D945-AB83-4790B2559993}">
      <dsp:nvSpPr>
        <dsp:cNvPr id="0" name=""/>
        <dsp:cNvSpPr/>
      </dsp:nvSpPr>
      <dsp:spPr>
        <a:xfrm>
          <a:off x="0" y="3786152"/>
          <a:ext cx="7578725" cy="444600"/>
        </a:xfrm>
        <a:prstGeom prst="roundRect">
          <a:avLst/>
        </a:prstGeom>
        <a:solidFill>
          <a:schemeClr val="accent5">
            <a:hueOff val="1595340"/>
            <a:satOff val="-17918"/>
            <a:lumOff val="-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Lykos</a:t>
          </a:r>
          <a:endParaRPr lang="bg-BG" sz="19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3807856"/>
        <a:ext cx="7535317" cy="401192"/>
      </dsp:txXfrm>
    </dsp:sp>
    <dsp:sp modelId="{67EEEA4A-1E55-3B49-B6C1-59FF4AF216F1}">
      <dsp:nvSpPr>
        <dsp:cNvPr id="0" name=""/>
        <dsp:cNvSpPr/>
      </dsp:nvSpPr>
      <dsp:spPr>
        <a:xfrm>
          <a:off x="0" y="4230752"/>
          <a:ext cx="7578725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Lykos.com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има </a:t>
          </a:r>
          <a:r>
            <a:rPr lang="bg-BG" sz="15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каталогова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система за търсене. Работи на много езици. Удобна е за търсене на хора или форуми.</a:t>
          </a:r>
        </a:p>
      </dsp:txBody>
      <dsp:txXfrm>
        <a:off x="0" y="4230752"/>
        <a:ext cx="7578725" cy="452295"/>
      </dsp:txXfrm>
    </dsp:sp>
    <dsp:sp modelId="{B189B8D2-9C9D-5D46-AA37-D60B79E6097F}">
      <dsp:nvSpPr>
        <dsp:cNvPr id="0" name=""/>
        <dsp:cNvSpPr/>
      </dsp:nvSpPr>
      <dsp:spPr>
        <a:xfrm>
          <a:off x="0" y="4683047"/>
          <a:ext cx="7578725" cy="44460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Webalta</a:t>
          </a:r>
          <a:endParaRPr lang="bg-BG" sz="19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4704751"/>
        <a:ext cx="7535317" cy="401192"/>
      </dsp:txXfrm>
    </dsp:sp>
    <dsp:sp modelId="{D6870EC0-3A45-B347-88FB-7ED0FC090FC8}">
      <dsp:nvSpPr>
        <dsp:cNvPr id="0" name=""/>
        <dsp:cNvSpPr/>
      </dsp:nvSpPr>
      <dsp:spPr>
        <a:xfrm>
          <a:off x="0" y="5127647"/>
          <a:ext cx="757872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Webalta.ru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с голям каталог от ресурси с теми и региони.</a:t>
          </a:r>
        </a:p>
      </dsp:txBody>
      <dsp:txXfrm>
        <a:off x="0" y="5127647"/>
        <a:ext cx="7578725" cy="3146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B3C09-0A54-8C48-862C-34F2B256FEBD}">
      <dsp:nvSpPr>
        <dsp:cNvPr id="0" name=""/>
        <dsp:cNvSpPr/>
      </dsp:nvSpPr>
      <dsp:spPr>
        <a:xfrm>
          <a:off x="0" y="242987"/>
          <a:ext cx="7578725" cy="491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StartPage</a:t>
          </a:r>
          <a:endParaRPr lang="bg-BG" sz="21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88" y="266975"/>
        <a:ext cx="7530749" cy="443423"/>
      </dsp:txXfrm>
    </dsp:sp>
    <dsp:sp modelId="{8EDCF35F-DBBE-F643-B3B9-7DD7B6CD8727}">
      <dsp:nvSpPr>
        <dsp:cNvPr id="0" name=""/>
        <dsp:cNvSpPr/>
      </dsp:nvSpPr>
      <dsp:spPr>
        <a:xfrm>
          <a:off x="0" y="734387"/>
          <a:ext cx="7578725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Търсачката на фирма </a:t>
          </a:r>
          <a:r>
            <a:rPr lang="bg-BG" sz="16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Ixquick</a:t>
          </a:r>
          <a:r>
            <a:rPr lang="bg-BG" sz="16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която поставя на преден план поверителността. </a:t>
          </a:r>
          <a:r>
            <a:rPr lang="bg-BG" sz="16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StartPage.com</a:t>
          </a:r>
          <a:r>
            <a:rPr lang="bg-BG" sz="16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изтрива информация, която идентифицира потребителя (включително IP адреса), не използва бисквитки, с изключение на </a:t>
          </a:r>
          <a:r>
            <a:rPr lang="bg-BG" sz="16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тeзи</a:t>
          </a:r>
          <a:r>
            <a:rPr lang="bg-BG" sz="16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с които помни предпочитанията на потребителя. </a:t>
          </a:r>
        </a:p>
      </dsp:txBody>
      <dsp:txXfrm>
        <a:off x="0" y="734387"/>
        <a:ext cx="7578725" cy="912870"/>
      </dsp:txXfrm>
    </dsp:sp>
    <dsp:sp modelId="{7B4F9C82-9CF1-A641-AF94-3E124BE53B90}">
      <dsp:nvSpPr>
        <dsp:cNvPr id="0" name=""/>
        <dsp:cNvSpPr/>
      </dsp:nvSpPr>
      <dsp:spPr>
        <a:xfrm>
          <a:off x="0" y="1647257"/>
          <a:ext cx="7578725" cy="491399"/>
        </a:xfrm>
        <a:prstGeom prst="roundRect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Dogpile</a:t>
          </a:r>
          <a:endParaRPr lang="bg-BG" sz="21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88" y="1671245"/>
        <a:ext cx="7530749" cy="443423"/>
      </dsp:txXfrm>
    </dsp:sp>
    <dsp:sp modelId="{3A5DD24A-5775-8D43-B9F8-5F424840ED6B}">
      <dsp:nvSpPr>
        <dsp:cNvPr id="0" name=""/>
        <dsp:cNvSpPr/>
      </dsp:nvSpPr>
      <dsp:spPr>
        <a:xfrm>
          <a:off x="0" y="2138657"/>
          <a:ext cx="7578725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Търсачката помага при търсене на файлове от всякакъв формат и е добра в разширеното търсене. Тя ще полезна за потребители, които се интересуват предимно от чуждестранни ресурси и се нуждаят от нестандартно търсене на връзки.</a:t>
          </a:r>
        </a:p>
      </dsp:txBody>
      <dsp:txXfrm>
        <a:off x="0" y="2138657"/>
        <a:ext cx="7578725" cy="912870"/>
      </dsp:txXfrm>
    </dsp:sp>
    <dsp:sp modelId="{4D2C9582-4736-6446-8639-1B073079FFBF}">
      <dsp:nvSpPr>
        <dsp:cNvPr id="0" name=""/>
        <dsp:cNvSpPr/>
      </dsp:nvSpPr>
      <dsp:spPr>
        <a:xfrm>
          <a:off x="0" y="3051527"/>
          <a:ext cx="7578725" cy="491399"/>
        </a:xfrm>
        <a:prstGeom prst="roundRect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Teoma</a:t>
          </a:r>
          <a:endParaRPr lang="bg-BG" sz="21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88" y="3075515"/>
        <a:ext cx="7530749" cy="443423"/>
      </dsp:txXfrm>
    </dsp:sp>
    <dsp:sp modelId="{23E145E5-7749-7742-AE12-A3D9F32A5DD6}">
      <dsp:nvSpPr>
        <dsp:cNvPr id="0" name=""/>
        <dsp:cNvSpPr/>
      </dsp:nvSpPr>
      <dsp:spPr>
        <a:xfrm>
          <a:off x="0" y="3542927"/>
          <a:ext cx="7578725" cy="71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Teoma.com</a:t>
          </a:r>
          <a:r>
            <a:rPr lang="bg-BG" sz="16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6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bg-BG" sz="16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търсачка със свой алгоритъм за популярност на връзките. Позволява търсене за уебсайтове, изображения и видеоклипове, новини, рецепти и много други.</a:t>
          </a:r>
        </a:p>
      </dsp:txBody>
      <dsp:txXfrm>
        <a:off x="0" y="3542927"/>
        <a:ext cx="7578725" cy="717254"/>
      </dsp:txXfrm>
    </dsp:sp>
    <dsp:sp modelId="{DD792F56-D413-8240-AD3B-15F2C7A17F4C}">
      <dsp:nvSpPr>
        <dsp:cNvPr id="0" name=""/>
        <dsp:cNvSpPr/>
      </dsp:nvSpPr>
      <dsp:spPr>
        <a:xfrm>
          <a:off x="0" y="4260182"/>
          <a:ext cx="7578725" cy="491399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Giga</a:t>
          </a:r>
          <a:r>
            <a:rPr lang="bg-BG" sz="2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2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Blast</a:t>
          </a:r>
          <a:endParaRPr lang="bg-BG" sz="21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88" y="4284170"/>
        <a:ext cx="7530749" cy="443423"/>
      </dsp:txXfrm>
    </dsp:sp>
    <dsp:sp modelId="{8955660E-E375-414F-AEF9-C234884CBCAA}">
      <dsp:nvSpPr>
        <dsp:cNvPr id="0" name=""/>
        <dsp:cNvSpPr/>
      </dsp:nvSpPr>
      <dsp:spPr>
        <a:xfrm>
          <a:off x="0" y="4751582"/>
          <a:ext cx="7578725" cy="71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Gigablast.com</a:t>
          </a:r>
          <a:r>
            <a:rPr lang="bg-BG" sz="16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има милиарди страници и предоставя незабавна информация. Тази система е предназначена само за търсене в уеб страници, но за тях е добавен филтър за разширен тип търсене.</a:t>
          </a:r>
        </a:p>
      </dsp:txBody>
      <dsp:txXfrm>
        <a:off x="0" y="4751582"/>
        <a:ext cx="7578725" cy="7172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B3C09-0A54-8C48-862C-34F2B256FEBD}">
      <dsp:nvSpPr>
        <dsp:cNvPr id="0" name=""/>
        <dsp:cNvSpPr/>
      </dsp:nvSpPr>
      <dsp:spPr>
        <a:xfrm>
          <a:off x="0" y="16817"/>
          <a:ext cx="7578725" cy="327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AVG </a:t>
          </a: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Secure</a:t>
          </a:r>
          <a:r>
            <a:rPr lang="bg-BG" sz="14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Search</a:t>
          </a:r>
          <a:endParaRPr lang="bg-BG" sz="14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92" y="32809"/>
        <a:ext cx="7546741" cy="295616"/>
      </dsp:txXfrm>
    </dsp:sp>
    <dsp:sp modelId="{AD66825A-EE05-DF41-8506-1538019CF42F}">
      <dsp:nvSpPr>
        <dsp:cNvPr id="0" name=""/>
        <dsp:cNvSpPr/>
      </dsp:nvSpPr>
      <dsp:spPr>
        <a:xfrm>
          <a:off x="0" y="344417"/>
          <a:ext cx="7578725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Търсачка (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isearch.avg.com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 от добре познатия AVG антивирусен софтуер. Предлага и сигурно търсене в интернет. Тя ще покаже рейтинга на всички отворени връзки, ако кликнете върху тях. Предоставя 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Google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търсене с AVG защита.</a:t>
          </a:r>
        </a:p>
      </dsp:txBody>
      <dsp:txXfrm>
        <a:off x="0" y="344417"/>
        <a:ext cx="7578725" cy="478170"/>
      </dsp:txXfrm>
    </dsp:sp>
    <dsp:sp modelId="{CCD2D70C-9F0E-AE48-A4BB-197E734A497C}">
      <dsp:nvSpPr>
        <dsp:cNvPr id="0" name=""/>
        <dsp:cNvSpPr/>
      </dsp:nvSpPr>
      <dsp:spPr>
        <a:xfrm>
          <a:off x="0" y="822587"/>
          <a:ext cx="7578725" cy="327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FindSounds</a:t>
          </a:r>
          <a:endParaRPr lang="bg-BG" sz="14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92" y="838579"/>
        <a:ext cx="7546741" cy="295616"/>
      </dsp:txXfrm>
    </dsp:sp>
    <dsp:sp modelId="{0ECE466C-BD67-3949-9DC9-59BD80C51DA5}">
      <dsp:nvSpPr>
        <dsp:cNvPr id="0" name=""/>
        <dsp:cNvSpPr/>
      </dsp:nvSpPr>
      <dsp:spPr>
        <a:xfrm>
          <a:off x="0" y="1150187"/>
          <a:ext cx="7578725" cy="33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FindSounds.com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търси музика, звуци, различни формати 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wav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mp3, 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aiff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au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Разнообразие от звуци – на животните, сирени, бръмчене на насекоми, експлозии и стрелба и др.</a:t>
          </a:r>
        </a:p>
      </dsp:txBody>
      <dsp:txXfrm>
        <a:off x="0" y="1150187"/>
        <a:ext cx="7578725" cy="333270"/>
      </dsp:txXfrm>
    </dsp:sp>
    <dsp:sp modelId="{1FB5BBDD-B7C6-1F47-A426-740627087D4D}">
      <dsp:nvSpPr>
        <dsp:cNvPr id="0" name=""/>
        <dsp:cNvSpPr/>
      </dsp:nvSpPr>
      <dsp:spPr>
        <a:xfrm>
          <a:off x="0" y="1483457"/>
          <a:ext cx="7578725" cy="327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Faganfinder</a:t>
          </a:r>
          <a:endParaRPr lang="bg-BG" sz="14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92" y="1499449"/>
        <a:ext cx="7546741" cy="295616"/>
      </dsp:txXfrm>
    </dsp:sp>
    <dsp:sp modelId="{44ECD6B8-00A0-0E40-8AE8-12C8890FD673}">
      <dsp:nvSpPr>
        <dsp:cNvPr id="0" name=""/>
        <dsp:cNvSpPr/>
      </dsp:nvSpPr>
      <dsp:spPr>
        <a:xfrm>
          <a:off x="0" y="1811057"/>
          <a:ext cx="7578725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Faganfinder.com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audio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/ търси аудио и музика.</a:t>
          </a:r>
          <a:endParaRPr lang="bg-BG" sz="1100" kern="1200" noProof="0" dirty="0"/>
        </a:p>
      </dsp:txBody>
      <dsp:txXfrm>
        <a:off x="0" y="1811057"/>
        <a:ext cx="7578725" cy="231840"/>
      </dsp:txXfrm>
    </dsp:sp>
    <dsp:sp modelId="{1F5C5241-6D98-4048-A50C-85AA4F934248}">
      <dsp:nvSpPr>
        <dsp:cNvPr id="0" name=""/>
        <dsp:cNvSpPr/>
      </dsp:nvSpPr>
      <dsp:spPr>
        <a:xfrm>
          <a:off x="0" y="2042897"/>
          <a:ext cx="7578725" cy="327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0" kern="1200" noProof="0" dirty="0">
              <a:solidFill>
                <a:schemeClr val="bg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Тъ</a:t>
          </a:r>
          <a:r>
            <a:rPr lang="bg-BG" sz="14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рсачки на големите търговски портали</a:t>
          </a:r>
          <a:endParaRPr lang="bg-BG" sz="1400" kern="1200" noProof="0" dirty="0"/>
        </a:p>
      </dsp:txBody>
      <dsp:txXfrm>
        <a:off x="15992" y="2058889"/>
        <a:ext cx="7546741" cy="295616"/>
      </dsp:txXfrm>
    </dsp:sp>
    <dsp:sp modelId="{08A99F5E-4660-934B-B53B-A241EE25F646}">
      <dsp:nvSpPr>
        <dsp:cNvPr id="0" name=""/>
        <dsp:cNvSpPr/>
      </dsp:nvSpPr>
      <dsp:spPr>
        <a:xfrm>
          <a:off x="0" y="2370497"/>
          <a:ext cx="7578725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Amazon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Ebay</a:t>
          </a:r>
          <a:endParaRPr lang="bg-BG" sz="1100" kern="1200" noProof="0" dirty="0"/>
        </a:p>
      </dsp:txBody>
      <dsp:txXfrm>
        <a:off x="0" y="2370497"/>
        <a:ext cx="7578725" cy="231840"/>
      </dsp:txXfrm>
    </dsp:sp>
    <dsp:sp modelId="{D9029731-E98D-9147-9BF8-1DA89A25EDE6}">
      <dsp:nvSpPr>
        <dsp:cNvPr id="0" name=""/>
        <dsp:cNvSpPr/>
      </dsp:nvSpPr>
      <dsp:spPr>
        <a:xfrm>
          <a:off x="0" y="2602337"/>
          <a:ext cx="7578725" cy="327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Търсачки в социални мрежи</a:t>
          </a:r>
        </a:p>
      </dsp:txBody>
      <dsp:txXfrm>
        <a:off x="15992" y="2618329"/>
        <a:ext cx="7546741" cy="295616"/>
      </dsp:txXfrm>
    </dsp:sp>
    <dsp:sp modelId="{4191095B-8D43-9A41-80A3-03F14A6D765D}">
      <dsp:nvSpPr>
        <dsp:cNvPr id="0" name=""/>
        <dsp:cNvSpPr/>
      </dsp:nvSpPr>
      <dsp:spPr>
        <a:xfrm>
          <a:off x="0" y="2929937"/>
          <a:ext cx="7578725" cy="33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Facebook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Pinterest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Twitter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Vkontakte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Instagram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Youtube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(за видео), 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Vimeo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(видео), 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Veoh.com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(видео), 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Dailymotion.com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(видео).</a:t>
          </a:r>
        </a:p>
      </dsp:txBody>
      <dsp:txXfrm>
        <a:off x="0" y="2929937"/>
        <a:ext cx="7578725" cy="333270"/>
      </dsp:txXfrm>
    </dsp:sp>
    <dsp:sp modelId="{E13C8EA6-2B10-1148-9ABD-362F923F0F39}">
      <dsp:nvSpPr>
        <dsp:cNvPr id="0" name=""/>
        <dsp:cNvSpPr/>
      </dsp:nvSpPr>
      <dsp:spPr>
        <a:xfrm>
          <a:off x="0" y="3263207"/>
          <a:ext cx="7578725" cy="327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Pipl</a:t>
          </a:r>
          <a:endParaRPr lang="bg-BG" sz="14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92" y="3279199"/>
        <a:ext cx="7546741" cy="295616"/>
      </dsp:txXfrm>
    </dsp:sp>
    <dsp:sp modelId="{A7FF6204-737D-5647-BAAD-296715493F0F}">
      <dsp:nvSpPr>
        <dsp:cNvPr id="0" name=""/>
        <dsp:cNvSpPr/>
      </dsp:nvSpPr>
      <dsp:spPr>
        <a:xfrm>
          <a:off x="0" y="3590807"/>
          <a:ext cx="7578725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Pipl.com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търси информация за конкретен човек по име, </a:t>
          </a: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username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имейл или телефон. При търсенето се дава приоритет на профилите на социалните мрежи, коментарите, списъците на участниците и различните бази данни.</a:t>
          </a:r>
        </a:p>
      </dsp:txBody>
      <dsp:txXfrm>
        <a:off x="0" y="3590807"/>
        <a:ext cx="7578725" cy="478170"/>
      </dsp:txXfrm>
    </dsp:sp>
    <dsp:sp modelId="{7BAA42F1-95AB-0D4F-B6B4-87A70D2DE753}">
      <dsp:nvSpPr>
        <dsp:cNvPr id="0" name=""/>
        <dsp:cNvSpPr/>
      </dsp:nvSpPr>
      <dsp:spPr>
        <a:xfrm>
          <a:off x="0" y="4068977"/>
          <a:ext cx="7578725" cy="327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Yell</a:t>
          </a:r>
          <a:endParaRPr lang="bg-BG" sz="14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92" y="4084969"/>
        <a:ext cx="7546741" cy="295616"/>
      </dsp:txXfrm>
    </dsp:sp>
    <dsp:sp modelId="{A73A35FC-E075-DF47-8E38-7C03C5D6612C}">
      <dsp:nvSpPr>
        <dsp:cNvPr id="0" name=""/>
        <dsp:cNvSpPr/>
      </dsp:nvSpPr>
      <dsp:spPr>
        <a:xfrm>
          <a:off x="0" y="4396577"/>
          <a:ext cx="7578725" cy="33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1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Yell.com</a:t>
          </a: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помага на потребителя да намери местен бизнес: ресторанти, магазини, финансови организации. Той може да оцени обратната връзка за намерения обект, да види работния график и да намери преглед на картата.</a:t>
          </a:r>
        </a:p>
      </dsp:txBody>
      <dsp:txXfrm>
        <a:off x="0" y="4396577"/>
        <a:ext cx="7578725" cy="333270"/>
      </dsp:txXfrm>
    </dsp:sp>
    <dsp:sp modelId="{8FD046C0-1D2C-2747-B65D-F84E043A21E1}">
      <dsp:nvSpPr>
        <dsp:cNvPr id="0" name=""/>
        <dsp:cNvSpPr/>
      </dsp:nvSpPr>
      <dsp:spPr>
        <a:xfrm>
          <a:off x="0" y="4729847"/>
          <a:ext cx="7578725" cy="327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Quora.com</a:t>
          </a:r>
          <a:endParaRPr lang="bg-BG" sz="14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92" y="4745839"/>
        <a:ext cx="7546741" cy="295616"/>
      </dsp:txXfrm>
    </dsp:sp>
    <dsp:sp modelId="{2674DA3F-C97D-3E4B-8E2C-F38CFA8B5341}">
      <dsp:nvSpPr>
        <dsp:cNvPr id="0" name=""/>
        <dsp:cNvSpPr/>
      </dsp:nvSpPr>
      <dsp:spPr>
        <a:xfrm>
          <a:off x="0" y="5057447"/>
          <a:ext cx="7578725" cy="63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25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1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Услуга за споделяне на знания по всякакви тематики. Задават се въпроси, на които се връщат отговори, редактирани и организирани от общността от потребители под формата на мнения. Потребителя формулира питане по въпрос и получава отговори от експерти по него. Търсачка на информация на много високо ниво и с големи посещения. </a:t>
          </a:r>
          <a:endParaRPr lang="bg-BG" sz="1100" kern="1200" noProof="0" dirty="0"/>
        </a:p>
      </dsp:txBody>
      <dsp:txXfrm>
        <a:off x="0" y="5057447"/>
        <a:ext cx="7578725" cy="637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8E09E-EFD0-4E4C-9AF9-8D387D50406F}">
      <dsp:nvSpPr>
        <dsp:cNvPr id="0" name=""/>
        <dsp:cNvSpPr/>
      </dsp:nvSpPr>
      <dsp:spPr>
        <a:xfrm>
          <a:off x="0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/>
            <a:t>Трудовото представяне на служителя в организацията е пряко свързано с неговите теоретични знания, умения да ги прилага на практика, отношението и мотивацията му към задълженията които има. </a:t>
          </a:r>
        </a:p>
      </dsp:txBody>
      <dsp:txXfrm>
        <a:off x="0" y="1438710"/>
        <a:ext cx="3143249" cy="2271648"/>
      </dsp:txXfrm>
    </dsp:sp>
    <dsp:sp modelId="{A399AF42-385F-334A-BC71-1C1D4F513C2F}">
      <dsp:nvSpPr>
        <dsp:cNvPr id="0" name=""/>
        <dsp:cNvSpPr/>
      </dsp:nvSpPr>
      <dsp:spPr>
        <a:xfrm>
          <a:off x="1003712" y="378608"/>
          <a:ext cx="1135824" cy="11358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5400" kern="1200" noProof="0"/>
            <a:t>1</a:t>
          </a:r>
          <a:endParaRPr lang="bg-BG" sz="5400" kern="1200" noProof="0" dirty="0"/>
        </a:p>
      </dsp:txBody>
      <dsp:txXfrm>
        <a:off x="1170050" y="544946"/>
        <a:ext cx="803148" cy="803148"/>
      </dsp:txXfrm>
    </dsp:sp>
    <dsp:sp modelId="{B7930E34-DC0E-7945-AD16-2BA0F7B42503}">
      <dsp:nvSpPr>
        <dsp:cNvPr id="0" name=""/>
        <dsp:cNvSpPr/>
      </dsp:nvSpPr>
      <dsp:spPr>
        <a:xfrm>
          <a:off x="0" y="3786008"/>
          <a:ext cx="314324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1159E-871B-C643-BB26-6D8522CF5731}">
      <dsp:nvSpPr>
        <dsp:cNvPr id="0" name=""/>
        <dsp:cNvSpPr/>
      </dsp:nvSpPr>
      <dsp:spPr>
        <a:xfrm>
          <a:off x="3457574" y="0"/>
          <a:ext cx="3143249" cy="37860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/>
            <a:t>Често, спецификата на работното място претърпява промени и се появяват нови изисквания към които служителя трябва да се адаптира. </a:t>
          </a:r>
        </a:p>
      </dsp:txBody>
      <dsp:txXfrm>
        <a:off x="3457574" y="1438710"/>
        <a:ext cx="3143249" cy="2271648"/>
      </dsp:txXfrm>
    </dsp:sp>
    <dsp:sp modelId="{94DD7274-2D8B-7848-8A71-6766D6A37B56}">
      <dsp:nvSpPr>
        <dsp:cNvPr id="0" name=""/>
        <dsp:cNvSpPr/>
      </dsp:nvSpPr>
      <dsp:spPr>
        <a:xfrm>
          <a:off x="4461287" y="378608"/>
          <a:ext cx="1135824" cy="11358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5400" kern="1200" noProof="0"/>
            <a:t>2</a:t>
          </a:r>
          <a:endParaRPr lang="bg-BG" sz="5400" kern="1200" noProof="0" dirty="0"/>
        </a:p>
      </dsp:txBody>
      <dsp:txXfrm>
        <a:off x="4627625" y="544946"/>
        <a:ext cx="803148" cy="803148"/>
      </dsp:txXfrm>
    </dsp:sp>
    <dsp:sp modelId="{34F26857-0E3B-B74A-AA58-CA15294B8125}">
      <dsp:nvSpPr>
        <dsp:cNvPr id="0" name=""/>
        <dsp:cNvSpPr/>
      </dsp:nvSpPr>
      <dsp:spPr>
        <a:xfrm>
          <a:off x="3457574" y="3786008"/>
          <a:ext cx="314324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E7968-8306-EB43-97FF-3E8E6221D221}">
      <dsp:nvSpPr>
        <dsp:cNvPr id="0" name=""/>
        <dsp:cNvSpPr/>
      </dsp:nvSpPr>
      <dsp:spPr>
        <a:xfrm>
          <a:off x="6915149" y="0"/>
          <a:ext cx="3143249" cy="37860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/>
            <a:t>Важен елемент от трудовото представяне е умението на служителя да разпознава индивидуалните си пропуски и умението да направи самооценка на компетентностите си.</a:t>
          </a:r>
        </a:p>
      </dsp:txBody>
      <dsp:txXfrm>
        <a:off x="6915149" y="1438710"/>
        <a:ext cx="3143249" cy="2271648"/>
      </dsp:txXfrm>
    </dsp:sp>
    <dsp:sp modelId="{8AF057E7-E96B-2B4E-A245-580A1A5256B7}">
      <dsp:nvSpPr>
        <dsp:cNvPr id="0" name=""/>
        <dsp:cNvSpPr/>
      </dsp:nvSpPr>
      <dsp:spPr>
        <a:xfrm>
          <a:off x="7918862" y="378608"/>
          <a:ext cx="1135824" cy="11358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5400" kern="1200" noProof="0" dirty="0"/>
            <a:t>3</a:t>
          </a:r>
        </a:p>
      </dsp:txBody>
      <dsp:txXfrm>
        <a:off x="8085200" y="544946"/>
        <a:ext cx="803148" cy="803148"/>
      </dsp:txXfrm>
    </dsp:sp>
    <dsp:sp modelId="{16ED56B7-8DE0-1B4F-9681-F339D85689E5}">
      <dsp:nvSpPr>
        <dsp:cNvPr id="0" name=""/>
        <dsp:cNvSpPr/>
      </dsp:nvSpPr>
      <dsp:spPr>
        <a:xfrm>
          <a:off x="6915149" y="3786008"/>
          <a:ext cx="314324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1D7DD-24FB-1341-98A4-37200F7E2C2C}">
      <dsp:nvSpPr>
        <dsp:cNvPr id="0" name=""/>
        <dsp:cNvSpPr/>
      </dsp:nvSpPr>
      <dsp:spPr>
        <a:xfrm>
          <a:off x="0" y="13098"/>
          <a:ext cx="757729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Google Images</a:t>
          </a:r>
          <a:endParaRPr lang="en-BG" sz="2100" kern="1200" dirty="0"/>
        </a:p>
      </dsp:txBody>
      <dsp:txXfrm>
        <a:off x="23988" y="37086"/>
        <a:ext cx="7529320" cy="443423"/>
      </dsp:txXfrm>
    </dsp:sp>
    <dsp:sp modelId="{6D65253F-9EF6-2C46-914C-3B42B0CC957D}">
      <dsp:nvSpPr>
        <dsp:cNvPr id="0" name=""/>
        <dsp:cNvSpPr/>
      </dsp:nvSpPr>
      <dsp:spPr>
        <a:xfrm>
          <a:off x="0" y="504498"/>
          <a:ext cx="7577296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dirty="0"/>
            <a:t>Можем да използваме възможностите на </a:t>
          </a:r>
          <a:r>
            <a:rPr lang="bg-BG" sz="1600" kern="1200" dirty="0" err="1"/>
            <a:t>Google</a:t>
          </a:r>
          <a:r>
            <a:rPr lang="bg-BG" sz="1600" kern="1200" dirty="0"/>
            <a:t> да търси по картинки. Ако имаме изображение и искаме да потърсим информация за него. Отиваме в </a:t>
          </a:r>
          <a:r>
            <a:rPr lang="bg-BG" sz="1600" kern="1200" dirty="0">
              <a:hlinkClick xmlns:r="http://schemas.openxmlformats.org/officeDocument/2006/relationships" r:id="rId1"/>
            </a:rPr>
            <a:t>Google images</a:t>
          </a:r>
          <a:r>
            <a:rPr lang="bg-BG" sz="1600" kern="1200" dirty="0"/>
            <a:t> и кликваме на иконката за фотоапарат. Качваме изображението, за </a:t>
          </a:r>
          <a:r>
            <a:rPr lang="en-BG" sz="1600" kern="1200" dirty="0"/>
            <a:t>което</a:t>
          </a:r>
          <a:r>
            <a:rPr lang="bg-BG" sz="1600" kern="1200" dirty="0"/>
            <a:t> търсим информация от компютъра си или чрез URL адрес и </a:t>
          </a:r>
          <a:r>
            <a:rPr lang="bg-BG" sz="1600" kern="1200" dirty="0" err="1"/>
            <a:t>Google</a:t>
          </a:r>
          <a:r>
            <a:rPr lang="bg-BG" sz="1600" kern="1200" dirty="0"/>
            <a:t> ни показва какво е открил.</a:t>
          </a:r>
          <a:endParaRPr lang="en-BG" sz="1600" kern="1200" dirty="0"/>
        </a:p>
      </dsp:txBody>
      <dsp:txXfrm>
        <a:off x="0" y="504498"/>
        <a:ext cx="7577296" cy="1130220"/>
      </dsp:txXfrm>
    </dsp:sp>
    <dsp:sp modelId="{6E20D626-4800-FD4F-B156-2357BB35B285}">
      <dsp:nvSpPr>
        <dsp:cNvPr id="0" name=""/>
        <dsp:cNvSpPr/>
      </dsp:nvSpPr>
      <dsp:spPr>
        <a:xfrm>
          <a:off x="0" y="1634718"/>
          <a:ext cx="757729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TinEye</a:t>
          </a:r>
          <a:endParaRPr lang="en-BG" sz="2100" kern="1200"/>
        </a:p>
      </dsp:txBody>
      <dsp:txXfrm>
        <a:off x="23988" y="1658706"/>
        <a:ext cx="7529320" cy="443423"/>
      </dsp:txXfrm>
    </dsp:sp>
    <dsp:sp modelId="{CE112511-6B0B-0948-A50C-44F833626D9C}">
      <dsp:nvSpPr>
        <dsp:cNvPr id="0" name=""/>
        <dsp:cNvSpPr/>
      </dsp:nvSpPr>
      <dsp:spPr>
        <a:xfrm>
          <a:off x="0" y="2126118"/>
          <a:ext cx="7577296" cy="489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dirty="0" err="1"/>
            <a:t>Tineye.com</a:t>
          </a:r>
          <a:r>
            <a:rPr lang="bg-BG" sz="1600" kern="1200" dirty="0"/>
            <a:t> е обратно търсене на изображения, което позволява да търсим такива, използвайки изображения, подобно на </a:t>
          </a:r>
          <a:r>
            <a:rPr lang="bg-BG" sz="1600" kern="1200" dirty="0" err="1"/>
            <a:t>Google</a:t>
          </a:r>
          <a:r>
            <a:rPr lang="bg-BG" sz="1600" kern="1200" dirty="0"/>
            <a:t> </a:t>
          </a:r>
          <a:r>
            <a:rPr lang="bg-BG" sz="1600" kern="1200" dirty="0" err="1"/>
            <a:t>Images</a:t>
          </a:r>
          <a:endParaRPr lang="en-BG" sz="1600" kern="1200" dirty="0"/>
        </a:p>
      </dsp:txBody>
      <dsp:txXfrm>
        <a:off x="0" y="2126118"/>
        <a:ext cx="7577296" cy="489037"/>
      </dsp:txXfrm>
    </dsp:sp>
    <dsp:sp modelId="{A2209913-0100-2E4F-BA5A-8AC5B1F77228}">
      <dsp:nvSpPr>
        <dsp:cNvPr id="0" name=""/>
        <dsp:cNvSpPr/>
      </dsp:nvSpPr>
      <dsp:spPr>
        <a:xfrm>
          <a:off x="0" y="2615156"/>
          <a:ext cx="757729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Creative Commons Search</a:t>
          </a:r>
          <a:endParaRPr lang="en-BG" sz="2100" kern="1200"/>
        </a:p>
      </dsp:txBody>
      <dsp:txXfrm>
        <a:off x="23988" y="2639144"/>
        <a:ext cx="7529320" cy="443423"/>
      </dsp:txXfrm>
    </dsp:sp>
    <dsp:sp modelId="{D99F2FB9-A613-8D49-AE19-B3F918977191}">
      <dsp:nvSpPr>
        <dsp:cNvPr id="0" name=""/>
        <dsp:cNvSpPr/>
      </dsp:nvSpPr>
      <dsp:spPr>
        <a:xfrm>
          <a:off x="0" y="3106556"/>
          <a:ext cx="7577296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dirty="0"/>
            <a:t>Услугата </a:t>
          </a:r>
          <a:r>
            <a:rPr lang="bg-BG" sz="1600" b="1" kern="1200" dirty="0" err="1"/>
            <a:t>search.creativecommons.org</a:t>
          </a:r>
          <a:r>
            <a:rPr lang="bg-BG" sz="1600" kern="1200" dirty="0"/>
            <a:t> предлага елегантно решение за защита на авторските права и същевременно свободен достъп до съдържание за потребителите. На практика е удобна търсачка на изображения, които могат да се ползват повторно, без заплащане.</a:t>
          </a:r>
          <a:endParaRPr lang="en-BG" sz="1600" kern="1200" dirty="0"/>
        </a:p>
      </dsp:txBody>
      <dsp:txXfrm>
        <a:off x="0" y="3106556"/>
        <a:ext cx="7577296" cy="912870"/>
      </dsp:txXfrm>
    </dsp:sp>
    <dsp:sp modelId="{CAC7C4B1-31C7-C847-BABC-29FF97AAFC04}">
      <dsp:nvSpPr>
        <dsp:cNvPr id="0" name=""/>
        <dsp:cNvSpPr/>
      </dsp:nvSpPr>
      <dsp:spPr>
        <a:xfrm>
          <a:off x="0" y="4019426"/>
          <a:ext cx="757729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Giphy</a:t>
          </a:r>
          <a:endParaRPr lang="en-BG" sz="2100" kern="1200" dirty="0"/>
        </a:p>
      </dsp:txBody>
      <dsp:txXfrm>
        <a:off x="23988" y="4043414"/>
        <a:ext cx="7529320" cy="443423"/>
      </dsp:txXfrm>
    </dsp:sp>
    <dsp:sp modelId="{52E34437-FE49-424B-90BA-872CB7A3E473}">
      <dsp:nvSpPr>
        <dsp:cNvPr id="0" name=""/>
        <dsp:cNvSpPr/>
      </dsp:nvSpPr>
      <dsp:spPr>
        <a:xfrm>
          <a:off x="0" y="4510826"/>
          <a:ext cx="7577296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Незаменима търсачка за намиране на GIF файлове за всички поводи.</a:t>
          </a:r>
          <a:endParaRPr lang="en-GB" sz="16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10826"/>
        <a:ext cx="7577296" cy="347760"/>
      </dsp:txXfrm>
    </dsp:sp>
    <dsp:sp modelId="{1388EC29-652C-C344-B1BC-DAFFF31C3A66}">
      <dsp:nvSpPr>
        <dsp:cNvPr id="0" name=""/>
        <dsp:cNvSpPr/>
      </dsp:nvSpPr>
      <dsp:spPr>
        <a:xfrm>
          <a:off x="0" y="4858586"/>
          <a:ext cx="7577296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Iconfinder</a:t>
          </a:r>
          <a:endParaRPr lang="en-GB" sz="21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88" y="4882574"/>
        <a:ext cx="7529320" cy="443423"/>
      </dsp:txXfrm>
    </dsp:sp>
    <dsp:sp modelId="{1D9C92D3-0321-FC42-994F-63876E08E22A}">
      <dsp:nvSpPr>
        <dsp:cNvPr id="0" name=""/>
        <dsp:cNvSpPr/>
      </dsp:nvSpPr>
      <dsp:spPr>
        <a:xfrm>
          <a:off x="0" y="5349986"/>
          <a:ext cx="7577296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Iconfinder.com</a:t>
          </a:r>
          <a:r>
            <a:rPr lang="bg-BG" sz="16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безплатна база данни и система за търсене за иконки.</a:t>
          </a:r>
          <a:endParaRPr lang="bg-BG" sz="1600" kern="1200" dirty="0"/>
        </a:p>
      </dsp:txBody>
      <dsp:txXfrm>
        <a:off x="0" y="5349986"/>
        <a:ext cx="7577296" cy="3477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31327-DF2A-9046-A514-86D75F8AE3EF}">
      <dsp:nvSpPr>
        <dsp:cNvPr id="0" name=""/>
        <dsp:cNvSpPr/>
      </dsp:nvSpPr>
      <dsp:spPr>
        <a:xfrm>
          <a:off x="0" y="144757"/>
          <a:ext cx="7577296" cy="14531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dirty="0"/>
            <a:t>Има няколко удобни търсачки на PDF файлове, които могат да открият богата информация, безплатни книги в PDF формат:</a:t>
          </a:r>
          <a:endParaRPr lang="en-BG" sz="2700" kern="1200" dirty="0"/>
        </a:p>
      </dsp:txBody>
      <dsp:txXfrm>
        <a:off x="70936" y="215693"/>
        <a:ext cx="7435424" cy="1311268"/>
      </dsp:txXfrm>
    </dsp:sp>
    <dsp:sp modelId="{57FDC436-6ACD-594C-B7CB-0DF414D0757C}">
      <dsp:nvSpPr>
        <dsp:cNvPr id="0" name=""/>
        <dsp:cNvSpPr/>
      </dsp:nvSpPr>
      <dsp:spPr>
        <a:xfrm>
          <a:off x="0" y="1597897"/>
          <a:ext cx="757729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 err="1"/>
            <a:t>Pdfdrive.com</a:t>
          </a:r>
          <a:r>
            <a:rPr lang="en-GB" sz="2100" kern="1200" dirty="0"/>
            <a:t>, </a:t>
          </a:r>
          <a:r>
            <a:rPr lang="en-GB" sz="2100" kern="1200" dirty="0" err="1"/>
            <a:t>Pdfsearchengine.net</a:t>
          </a:r>
          <a:r>
            <a:rPr lang="en-GB" sz="2100" kern="1200" dirty="0"/>
            <a:t>, </a:t>
          </a:r>
          <a:r>
            <a:rPr lang="en-GB" sz="2100" kern="1200" dirty="0" err="1"/>
            <a:t>Sopdf.com</a:t>
          </a:r>
          <a:r>
            <a:rPr lang="en-GB" sz="2100" kern="1200" dirty="0"/>
            <a:t>, </a:t>
          </a:r>
          <a:r>
            <a:rPr lang="en-GB" sz="2100" kern="1200" dirty="0" err="1"/>
            <a:t>Cupdf.net</a:t>
          </a:r>
          <a:r>
            <a:rPr lang="en-GB" sz="2100" kern="1200" dirty="0"/>
            <a:t>.</a:t>
          </a:r>
          <a:endParaRPr lang="en-BG" sz="2100" kern="1200" dirty="0"/>
        </a:p>
      </dsp:txBody>
      <dsp:txXfrm>
        <a:off x="0" y="1597897"/>
        <a:ext cx="7577296" cy="447120"/>
      </dsp:txXfrm>
    </dsp:sp>
    <dsp:sp modelId="{28B60FEB-6AA3-FB47-9988-000AA180382E}">
      <dsp:nvSpPr>
        <dsp:cNvPr id="0" name=""/>
        <dsp:cNvSpPr/>
      </dsp:nvSpPr>
      <dsp:spPr>
        <a:xfrm>
          <a:off x="0" y="2045017"/>
          <a:ext cx="7577296" cy="145314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Archive.org</a:t>
          </a:r>
          <a:endParaRPr lang="en-BG" sz="2700" kern="1200"/>
        </a:p>
      </dsp:txBody>
      <dsp:txXfrm>
        <a:off x="70936" y="2115953"/>
        <a:ext cx="7435424" cy="1311268"/>
      </dsp:txXfrm>
    </dsp:sp>
    <dsp:sp modelId="{CE07E67B-40EC-ED46-873C-4F59A7BD6591}">
      <dsp:nvSpPr>
        <dsp:cNvPr id="0" name=""/>
        <dsp:cNvSpPr/>
      </dsp:nvSpPr>
      <dsp:spPr>
        <a:xfrm>
          <a:off x="0" y="3498157"/>
          <a:ext cx="7577296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100" kern="1200" dirty="0"/>
            <a:t>Богата търсачка на всякаква цифрова информация – книги, изображения, видео и аудио файлове. Осигурява безплатен обществен достъп до колекции от цифровизирани материали, включително уебсайтове, софтуерни приложения /игри, музика, филми/ видеоклипове и близо три милиона книги с обществен домейн. </a:t>
          </a:r>
          <a:endParaRPr lang="en-BG" sz="2100" kern="1200" dirty="0"/>
        </a:p>
      </dsp:txBody>
      <dsp:txXfrm>
        <a:off x="0" y="3498157"/>
        <a:ext cx="7577296" cy="206792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3BBB2-07B8-AA4A-8413-526FF1C6A202}">
      <dsp:nvSpPr>
        <dsp:cNvPr id="0" name=""/>
        <dsp:cNvSpPr/>
      </dsp:nvSpPr>
      <dsp:spPr>
        <a:xfrm>
          <a:off x="0" y="72307"/>
          <a:ext cx="7577296" cy="5382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kern="1200" dirty="0"/>
            <a:t>Български търсачки</a:t>
          </a:r>
          <a:endParaRPr lang="en-US" sz="2300" kern="1200" dirty="0"/>
        </a:p>
      </dsp:txBody>
      <dsp:txXfrm>
        <a:off x="26273" y="98580"/>
        <a:ext cx="7524750" cy="485654"/>
      </dsp:txXfrm>
    </dsp:sp>
    <dsp:sp modelId="{57037C27-BE24-F24C-85EC-AC3FA702CC56}">
      <dsp:nvSpPr>
        <dsp:cNvPr id="0" name=""/>
        <dsp:cNvSpPr/>
      </dsp:nvSpPr>
      <dsp:spPr>
        <a:xfrm>
          <a:off x="0" y="610507"/>
          <a:ext cx="7577296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800" kern="1200" dirty="0" err="1"/>
            <a:t>Gbg.bg</a:t>
          </a:r>
          <a:r>
            <a:rPr lang="bg-BG" sz="1800" kern="1200" dirty="0"/>
            <a:t>. </a:t>
          </a:r>
          <a:r>
            <a:rPr lang="bg-BG" sz="1800" kern="1200" dirty="0" err="1"/>
            <a:t>Start.bg</a:t>
          </a:r>
          <a:r>
            <a:rPr lang="bg-BG" sz="1800" kern="1200" dirty="0"/>
            <a:t>, </a:t>
          </a:r>
          <a:r>
            <a:rPr lang="bg-BG" sz="1800" kern="1200" dirty="0" err="1"/>
            <a:t>All.bg</a:t>
          </a:r>
          <a:r>
            <a:rPr lang="bg-BG" sz="1800" kern="1200" dirty="0"/>
            <a:t>, </a:t>
          </a:r>
          <a:r>
            <a:rPr lang="bg-BG" sz="1800" kern="1200" dirty="0" err="1"/>
            <a:t>Search.bg</a:t>
          </a:r>
          <a:r>
            <a:rPr lang="bg-BG" sz="1800" kern="1200" dirty="0"/>
            <a:t>, </a:t>
          </a:r>
          <a:r>
            <a:rPr lang="bg-BG" sz="1800" kern="1200" dirty="0" err="1"/>
            <a:t>Yahoo.bg</a:t>
          </a:r>
          <a:r>
            <a:rPr lang="bg-BG" sz="1800" kern="1200" dirty="0"/>
            <a:t>, </a:t>
          </a:r>
          <a:r>
            <a:rPr lang="bg-BG" sz="1800" kern="1200" dirty="0" err="1"/>
            <a:t>Google.bg</a:t>
          </a:r>
          <a:r>
            <a:rPr lang="bg-BG" sz="1800" kern="1200" dirty="0"/>
            <a:t>.</a:t>
          </a:r>
          <a:endParaRPr lang="en-US" sz="1800" kern="1200" dirty="0"/>
        </a:p>
      </dsp:txBody>
      <dsp:txXfrm>
        <a:off x="0" y="610507"/>
        <a:ext cx="7577296" cy="380880"/>
      </dsp:txXfrm>
    </dsp:sp>
    <dsp:sp modelId="{6C83C515-2AD7-C743-AE34-451CC763A39D}">
      <dsp:nvSpPr>
        <dsp:cNvPr id="0" name=""/>
        <dsp:cNvSpPr/>
      </dsp:nvSpPr>
      <dsp:spPr>
        <a:xfrm>
          <a:off x="0" y="991387"/>
          <a:ext cx="7577296" cy="5382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kern="1200"/>
            <a:t>Мета търсачки в туристическия сектор</a:t>
          </a:r>
          <a:endParaRPr lang="en-US" sz="2300" kern="1200"/>
        </a:p>
      </dsp:txBody>
      <dsp:txXfrm>
        <a:off x="26273" y="1017660"/>
        <a:ext cx="7524750" cy="485654"/>
      </dsp:txXfrm>
    </dsp:sp>
    <dsp:sp modelId="{870A9070-1689-1B4D-92B1-50E333377A9F}">
      <dsp:nvSpPr>
        <dsp:cNvPr id="0" name=""/>
        <dsp:cNvSpPr/>
      </dsp:nvSpPr>
      <dsp:spPr>
        <a:xfrm>
          <a:off x="0" y="1529587"/>
          <a:ext cx="7577296" cy="22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800" kern="1200" dirty="0"/>
            <a:t>В туристическия сектор </a:t>
          </a:r>
          <a:r>
            <a:rPr lang="bg-BG" sz="1800" kern="1200" dirty="0" err="1"/>
            <a:t>Meta</a:t>
          </a:r>
          <a:r>
            <a:rPr lang="bg-BG" sz="1800" kern="1200" dirty="0"/>
            <a:t> </a:t>
          </a:r>
          <a:r>
            <a:rPr lang="bg-BG" sz="1800" kern="1200" dirty="0" err="1"/>
            <a:t>search</a:t>
          </a:r>
          <a:r>
            <a:rPr lang="bg-BG" sz="1800" kern="1200" dirty="0"/>
            <a:t> позволява на потребителите да търсят и сравняват условия сред много от туристическите уебсайтове. Такива са </a:t>
          </a:r>
          <a:r>
            <a:rPr lang="bg-BG" sz="1800" kern="1200" dirty="0" err="1"/>
            <a:t>Kayak</a:t>
          </a:r>
          <a:r>
            <a:rPr lang="bg-BG" sz="1800" kern="1200" dirty="0"/>
            <a:t>, </a:t>
          </a:r>
          <a:r>
            <a:rPr lang="bg-BG" sz="1800" kern="1200" dirty="0" err="1"/>
            <a:t>Trivago</a:t>
          </a:r>
          <a:r>
            <a:rPr lang="bg-BG" sz="1800" kern="1200" dirty="0"/>
            <a:t>, </a:t>
          </a:r>
          <a:r>
            <a:rPr lang="bg-BG" sz="1800" kern="1200" dirty="0" err="1"/>
            <a:t>Tripadvisor</a:t>
          </a:r>
          <a:r>
            <a:rPr lang="bg-BG" sz="1800" kern="1200" dirty="0"/>
            <a:t>, </a:t>
          </a:r>
          <a:r>
            <a:rPr lang="bg-BG" sz="1800" kern="1200" dirty="0" err="1"/>
            <a:t>Momondo</a:t>
          </a:r>
          <a:r>
            <a:rPr lang="bg-BG" sz="1800" kern="1200" dirty="0"/>
            <a:t>, </a:t>
          </a:r>
          <a:r>
            <a:rPr lang="bg-BG" sz="1800" kern="1200" dirty="0" err="1"/>
            <a:t>Google</a:t>
          </a:r>
          <a:r>
            <a:rPr lang="bg-BG" sz="1800" kern="1200" dirty="0"/>
            <a:t> </a:t>
          </a:r>
          <a:r>
            <a:rPr lang="bg-BG" sz="1800" kern="1200" dirty="0" err="1"/>
            <a:t>Hotel</a:t>
          </a:r>
          <a:r>
            <a:rPr lang="bg-BG" sz="1800" kern="1200" dirty="0"/>
            <a:t> </a:t>
          </a:r>
          <a:r>
            <a:rPr lang="bg-BG" sz="1800" kern="1200" dirty="0" err="1"/>
            <a:t>finder</a:t>
          </a:r>
          <a:r>
            <a:rPr lang="bg-BG" sz="1800" kern="1200" dirty="0"/>
            <a:t>, </a:t>
          </a:r>
          <a:r>
            <a:rPr lang="bg-BG" sz="1800" kern="1200" dirty="0" err="1"/>
            <a:t>Likibu</a:t>
          </a:r>
          <a:r>
            <a:rPr lang="bg-BG" sz="1800" kern="1200" dirty="0"/>
            <a:t>, </a:t>
          </a:r>
          <a:r>
            <a:rPr lang="bg-BG" sz="1800" kern="1200" dirty="0" err="1"/>
            <a:t>Apartum</a:t>
          </a:r>
          <a:r>
            <a:rPr lang="bg-BG" sz="1800" kern="1200" dirty="0"/>
            <a:t>, </a:t>
          </a:r>
          <a:r>
            <a:rPr lang="bg-BG" sz="1800" kern="1200" dirty="0" err="1"/>
            <a:t>Easyvoyage</a:t>
          </a:r>
          <a:r>
            <a:rPr lang="bg-BG" sz="1800" kern="1200" dirty="0"/>
            <a:t>, </a:t>
          </a:r>
          <a:r>
            <a:rPr lang="bg-BG" sz="1800" kern="1200" dirty="0" err="1"/>
            <a:t>Opitrip</a:t>
          </a:r>
          <a:r>
            <a:rPr lang="bg-BG" sz="1800" kern="1200" dirty="0"/>
            <a:t>, </a:t>
          </a:r>
          <a:r>
            <a:rPr lang="bg-BG" sz="1800" kern="1200" dirty="0" err="1"/>
            <a:t>Holidy</a:t>
          </a:r>
          <a:r>
            <a:rPr lang="bg-BG" sz="1800" kern="1200" dirty="0"/>
            <a:t>, </a:t>
          </a:r>
          <a:r>
            <a:rPr lang="bg-BG" sz="1800" kern="1200" dirty="0" err="1"/>
            <a:t>Hometogo</a:t>
          </a:r>
          <a:r>
            <a:rPr lang="bg-BG" sz="1800" kern="1200" dirty="0"/>
            <a:t>, Key4biz, </a:t>
          </a:r>
          <a:r>
            <a:rPr lang="bg-BG" sz="1800" kern="1200" dirty="0" err="1"/>
            <a:t>Tripping</a:t>
          </a:r>
          <a:r>
            <a:rPr lang="bg-BG" sz="1800" kern="1200" dirty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800" kern="1200" dirty="0"/>
            <a:t>От тях </a:t>
          </a:r>
          <a:r>
            <a:rPr lang="bg-BG" sz="1800" kern="1200" dirty="0" err="1"/>
            <a:t>Trivago</a:t>
          </a:r>
          <a:r>
            <a:rPr lang="bg-BG" sz="1800" kern="1200" dirty="0"/>
            <a:t> е признат за най-новия и най-бърз в търсене на хотели, способен да комбинира информация и да сравнява цените на над 1 милион хотела. Той обработва  над 250 сайта за резервации.</a:t>
          </a:r>
          <a:endParaRPr lang="en-US" sz="1800" kern="1200" dirty="0"/>
        </a:p>
      </dsp:txBody>
      <dsp:txXfrm>
        <a:off x="0" y="1529587"/>
        <a:ext cx="7577296" cy="2285280"/>
      </dsp:txXfrm>
    </dsp:sp>
    <dsp:sp modelId="{762B3D3A-BB70-FC4C-934F-A6DE19B5E3ED}">
      <dsp:nvSpPr>
        <dsp:cNvPr id="0" name=""/>
        <dsp:cNvSpPr/>
      </dsp:nvSpPr>
      <dsp:spPr>
        <a:xfrm>
          <a:off x="0" y="3814867"/>
          <a:ext cx="7577296" cy="5382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kern="1200"/>
            <a:t>Търсачки за подобни сайтове</a:t>
          </a:r>
          <a:endParaRPr lang="en-US" sz="2300" kern="1200"/>
        </a:p>
      </dsp:txBody>
      <dsp:txXfrm>
        <a:off x="26273" y="3841140"/>
        <a:ext cx="7524750" cy="485654"/>
      </dsp:txXfrm>
    </dsp:sp>
    <dsp:sp modelId="{EA756FB6-B3B1-0941-A92C-9E65391347C0}">
      <dsp:nvSpPr>
        <dsp:cNvPr id="0" name=""/>
        <dsp:cNvSpPr/>
      </dsp:nvSpPr>
      <dsp:spPr>
        <a:xfrm>
          <a:off x="0" y="4353067"/>
          <a:ext cx="7577296" cy="128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800" kern="1200" dirty="0"/>
            <a:t>Такива са: </a:t>
          </a:r>
          <a:r>
            <a:rPr lang="bg-BG" sz="1800" kern="1200" dirty="0" err="1"/>
            <a:t>Similarsites.com</a:t>
          </a:r>
          <a:r>
            <a:rPr lang="bg-BG" sz="1800" kern="1200" dirty="0"/>
            <a:t>, </a:t>
          </a:r>
          <a:r>
            <a:rPr lang="bg-BG" sz="1800" kern="1200" dirty="0" err="1"/>
            <a:t>Similarsitesearch.com</a:t>
          </a:r>
          <a:r>
            <a:rPr lang="bg-BG" sz="1800" kern="1200" dirty="0"/>
            <a:t>, </a:t>
          </a:r>
          <a:r>
            <a:rPr lang="bg-BG" sz="1800" kern="1200" dirty="0" err="1"/>
            <a:t>Тopsimilarsites.com</a:t>
          </a:r>
          <a:r>
            <a:rPr lang="bg-BG" sz="1800" kern="1200" dirty="0"/>
            <a:t>, </a:t>
          </a:r>
          <a:r>
            <a:rPr lang="bg-BG" sz="1800" kern="1200" dirty="0" err="1"/>
            <a:t>Findsimilarsites.com</a:t>
          </a:r>
          <a:r>
            <a:rPr lang="bg-BG" sz="1800" kern="1200" dirty="0"/>
            <a:t>, </a:t>
          </a:r>
          <a:r>
            <a:rPr lang="bg-BG" sz="1800" kern="1200" dirty="0" err="1"/>
            <a:t>Similarweb.com</a:t>
          </a:r>
          <a:r>
            <a:rPr lang="bg-BG" sz="1800" kern="1200" dirty="0"/>
            <a:t>, </a:t>
          </a:r>
          <a:r>
            <a:rPr lang="bg-BG" sz="1800" kern="1200" dirty="0" err="1"/>
            <a:t>Similarpages.com</a:t>
          </a:r>
          <a:r>
            <a:rPr lang="bg-BG" sz="1800" kern="1200" dirty="0"/>
            <a:t>, </a:t>
          </a:r>
          <a:r>
            <a:rPr lang="bg-BG" sz="1800" kern="1200" dirty="0" err="1"/>
            <a:t>Moreofit.com</a:t>
          </a:r>
          <a:r>
            <a:rPr lang="bg-BG" sz="1800" kern="1200" dirty="0"/>
            <a:t>, </a:t>
          </a:r>
          <a:r>
            <a:rPr lang="bg-BG" sz="1800" kern="1200" dirty="0" err="1"/>
            <a:t>Moresiteslike.org</a:t>
          </a:r>
          <a:r>
            <a:rPr lang="bg-BG" sz="1800" kern="1200" dirty="0"/>
            <a:t>, </a:t>
          </a:r>
          <a:r>
            <a:rPr lang="bg-BG" sz="1800" kern="1200" dirty="0" err="1"/>
            <a:t>Siteslike.com</a:t>
          </a:r>
          <a:r>
            <a:rPr lang="bg-BG" sz="1800" kern="1200" dirty="0"/>
            <a:t>, </a:t>
          </a:r>
          <a:r>
            <a:rPr lang="bg-BG" sz="1800" kern="1200" dirty="0" err="1"/>
            <a:t>Alexa.com</a:t>
          </a:r>
          <a:r>
            <a:rPr lang="bg-BG" sz="1800" kern="1200" dirty="0"/>
            <a:t>, специалния оператор за търсене на </a:t>
          </a:r>
          <a:r>
            <a:rPr lang="bg-BG" sz="1800" kern="1200" dirty="0" err="1"/>
            <a:t>Google</a:t>
          </a:r>
          <a:r>
            <a:rPr lang="bg-BG" sz="1800" kern="1200" dirty="0"/>
            <a:t> </a:t>
          </a:r>
          <a:r>
            <a:rPr lang="bg-BG" sz="1800" kern="1200" dirty="0" err="1"/>
            <a:t>related</a:t>
          </a:r>
          <a:r>
            <a:rPr lang="bg-BG" sz="1800" kern="1200" dirty="0"/>
            <a:t>. </a:t>
          </a:r>
          <a:r>
            <a:rPr lang="bg-BG" sz="1800" kern="1200" dirty="0" err="1"/>
            <a:t>Socialcompare.com</a:t>
          </a:r>
          <a:r>
            <a:rPr lang="bg-BG" sz="1800" kern="1200" dirty="0"/>
            <a:t>, </a:t>
          </a:r>
          <a:r>
            <a:rPr lang="bg-BG" sz="1800" kern="1200" dirty="0" err="1"/>
            <a:t>Alternativeto.net</a:t>
          </a:r>
          <a:r>
            <a:rPr lang="bg-BG" sz="1800" kern="1200" dirty="0"/>
            <a:t> (за търсене на програми).</a:t>
          </a:r>
          <a:endParaRPr lang="en-US" sz="1800" kern="1200" dirty="0"/>
        </a:p>
      </dsp:txBody>
      <dsp:txXfrm>
        <a:off x="0" y="4353067"/>
        <a:ext cx="7577296" cy="128546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CA0D8-B845-9E44-8E51-8C8B3075B44B}">
      <dsp:nvSpPr>
        <dsp:cNvPr id="0" name=""/>
        <dsp:cNvSpPr/>
      </dsp:nvSpPr>
      <dsp:spPr>
        <a:xfrm>
          <a:off x="0" y="270847"/>
          <a:ext cx="757729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Wikipedia</a:t>
          </a:r>
          <a:endParaRPr lang="en-BG" sz="2100" kern="1200" dirty="0"/>
        </a:p>
      </dsp:txBody>
      <dsp:txXfrm>
        <a:off x="23988" y="294835"/>
        <a:ext cx="7529320" cy="443423"/>
      </dsp:txXfrm>
    </dsp:sp>
    <dsp:sp modelId="{023465C3-DD96-B847-B18A-31F77FB3888C}">
      <dsp:nvSpPr>
        <dsp:cNvPr id="0" name=""/>
        <dsp:cNvSpPr/>
      </dsp:nvSpPr>
      <dsp:spPr>
        <a:xfrm>
          <a:off x="0" y="762247"/>
          <a:ext cx="7577296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dirty="0"/>
            <a:t>Най-популярният сайт от тип енциклопедия е </a:t>
          </a:r>
          <a:r>
            <a:rPr lang="en-GB" sz="1600" kern="1200" dirty="0"/>
            <a:t>Wikipedia</a:t>
          </a:r>
          <a:r>
            <a:rPr lang="bg-BG" sz="1600" kern="1200" dirty="0"/>
            <a:t>, която не гарантира 100% достоверност на съдържанието в нея, по простата причина, че потребителите й имат възможност да публикуват съдържание, което не се проверява от оторизирана организация за достоверност на данните. </a:t>
          </a:r>
          <a:endParaRPr lang="en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dirty="0"/>
            <a:t>Адрес: </a:t>
          </a:r>
          <a:r>
            <a:rPr lang="en-GB" sz="1600" kern="1200" dirty="0" err="1"/>
            <a:t>wikipedia</a:t>
          </a:r>
          <a:r>
            <a:rPr lang="bg-BG" sz="1600" kern="1200" dirty="0"/>
            <a:t>.</a:t>
          </a:r>
          <a:r>
            <a:rPr lang="en-US" sz="1600" kern="1200" dirty="0"/>
            <a:t>com</a:t>
          </a:r>
          <a:endParaRPr lang="en-BG" sz="1600" kern="1200" dirty="0"/>
        </a:p>
      </dsp:txBody>
      <dsp:txXfrm>
        <a:off x="0" y="762247"/>
        <a:ext cx="7577296" cy="1391040"/>
      </dsp:txXfrm>
    </dsp:sp>
    <dsp:sp modelId="{990F7189-162F-5A4E-8970-006595AAA981}">
      <dsp:nvSpPr>
        <dsp:cNvPr id="0" name=""/>
        <dsp:cNvSpPr/>
      </dsp:nvSpPr>
      <dsp:spPr>
        <a:xfrm>
          <a:off x="0" y="2153287"/>
          <a:ext cx="757729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Encyclopedia</a:t>
          </a:r>
          <a:endParaRPr lang="en-BG" sz="2100" kern="1200" dirty="0"/>
        </a:p>
      </dsp:txBody>
      <dsp:txXfrm>
        <a:off x="23988" y="2177275"/>
        <a:ext cx="7529320" cy="443423"/>
      </dsp:txXfrm>
    </dsp:sp>
    <dsp:sp modelId="{40781E6D-CA33-B347-9925-0B0EBEA32877}">
      <dsp:nvSpPr>
        <dsp:cNvPr id="0" name=""/>
        <dsp:cNvSpPr/>
      </dsp:nvSpPr>
      <dsp:spPr>
        <a:xfrm>
          <a:off x="0" y="2644687"/>
          <a:ext cx="7577296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dirty="0"/>
            <a:t>Друг интернет ресурс предлагащ енциклопедични данни е </a:t>
          </a:r>
          <a:r>
            <a:rPr lang="en-GB" sz="1600" kern="1200" dirty="0" err="1"/>
            <a:t>www.encyclopedia.com</a:t>
          </a:r>
          <a:r>
            <a:rPr lang="en-GB" sz="1600" kern="1200" dirty="0"/>
            <a:t> - </a:t>
          </a:r>
          <a:r>
            <a:rPr lang="en-GB" sz="1600" kern="1200" dirty="0" err="1"/>
            <a:t>търсачката</a:t>
          </a:r>
          <a:r>
            <a:rPr lang="en-GB" sz="1600" kern="1200" dirty="0"/>
            <a:t> </a:t>
          </a:r>
          <a:r>
            <a:rPr lang="en-GB" sz="1600" kern="1200" dirty="0" err="1"/>
            <a:t>на</a:t>
          </a:r>
          <a:r>
            <a:rPr lang="en-GB" sz="1600" kern="1200" dirty="0"/>
            <a:t> </a:t>
          </a:r>
          <a:r>
            <a:rPr lang="en-GB" sz="1600" kern="1200" dirty="0" err="1"/>
            <a:t>този</a:t>
          </a:r>
          <a:r>
            <a:rPr lang="en-GB" sz="1600" kern="1200" dirty="0"/>
            <a:t> </a:t>
          </a:r>
          <a:r>
            <a:rPr lang="en-GB" sz="1600" kern="1200" dirty="0" err="1"/>
            <a:t>сайт</a:t>
          </a:r>
          <a:r>
            <a:rPr lang="en-GB" sz="1600" kern="1200" dirty="0"/>
            <a:t> </a:t>
          </a:r>
          <a:r>
            <a:rPr lang="en-GB" sz="1600" kern="1200" dirty="0" err="1"/>
            <a:t>позволява</a:t>
          </a:r>
          <a:r>
            <a:rPr lang="en-GB" sz="1600" kern="1200" dirty="0"/>
            <a:t> </a:t>
          </a:r>
          <a:r>
            <a:rPr lang="en-GB" sz="1600" kern="1200" dirty="0" err="1"/>
            <a:t>да</a:t>
          </a:r>
          <a:r>
            <a:rPr lang="en-GB" sz="1600" kern="1200" dirty="0"/>
            <a:t> </a:t>
          </a:r>
          <a:r>
            <a:rPr lang="bg-BG" sz="1600" kern="1200" dirty="0"/>
            <a:t>достъпите </a:t>
          </a:r>
          <a:r>
            <a:rPr lang="en-GB" sz="1600" kern="1200" dirty="0"/>
            <a:t>57 </a:t>
          </a:r>
          <a:r>
            <a:rPr lang="bg-BG" sz="1600" kern="1200" dirty="0"/>
            <a:t>000</a:t>
          </a:r>
          <a:r>
            <a:rPr lang="en-GB" sz="1600" kern="1200" dirty="0"/>
            <a:t> </a:t>
          </a:r>
          <a:r>
            <a:rPr lang="en-GB" sz="1600" kern="1200" dirty="0" err="1"/>
            <a:t>постоянно</a:t>
          </a:r>
          <a:r>
            <a:rPr lang="en-GB" sz="1600" kern="1200" dirty="0"/>
            <a:t> </a:t>
          </a:r>
          <a:r>
            <a:rPr lang="en-GB" sz="1600" kern="1200" dirty="0" err="1"/>
            <a:t>обновявани</a:t>
          </a:r>
          <a:r>
            <a:rPr lang="en-GB" sz="1600" kern="1200" dirty="0"/>
            <a:t> </a:t>
          </a:r>
          <a:r>
            <a:rPr lang="en-GB" sz="1600" kern="1200" dirty="0" err="1"/>
            <a:t>енциклопедични</a:t>
          </a:r>
          <a:r>
            <a:rPr lang="en-GB" sz="1600" kern="1200" dirty="0"/>
            <a:t> </a:t>
          </a:r>
          <a:r>
            <a:rPr lang="en-GB" sz="1600" kern="1200" dirty="0" err="1"/>
            <a:t>материала</a:t>
          </a:r>
          <a:r>
            <a:rPr lang="en-GB" sz="1600" kern="1200" dirty="0"/>
            <a:t>, </a:t>
          </a:r>
          <a:r>
            <a:rPr lang="en-GB" sz="1600" kern="1200" dirty="0" err="1"/>
            <a:t>намерили</a:t>
          </a:r>
          <a:r>
            <a:rPr lang="en-GB" sz="1600" kern="1200" dirty="0"/>
            <a:t> </a:t>
          </a:r>
          <a:r>
            <a:rPr lang="en-GB" sz="1600" kern="1200" dirty="0" err="1"/>
            <a:t>място</a:t>
          </a:r>
          <a:r>
            <a:rPr lang="en-GB" sz="1600" kern="1200" dirty="0"/>
            <a:t> </a:t>
          </a:r>
          <a:r>
            <a:rPr lang="en-GB" sz="1600" kern="1200" dirty="0" err="1"/>
            <a:t>в</a:t>
          </a:r>
          <a:r>
            <a:rPr lang="en-GB" sz="1600" kern="1200" dirty="0"/>
            <a:t> </a:t>
          </a:r>
          <a:r>
            <a:rPr lang="en-GB" sz="1600" kern="1200" dirty="0" err="1"/>
            <a:t>шестото</a:t>
          </a:r>
          <a:r>
            <a:rPr lang="en-GB" sz="1600" kern="1200" dirty="0"/>
            <a:t> </a:t>
          </a:r>
          <a:r>
            <a:rPr lang="en-GB" sz="1600" kern="1200" dirty="0" err="1"/>
            <a:t>издание</a:t>
          </a:r>
          <a:r>
            <a:rPr lang="en-GB" sz="1600" kern="1200" dirty="0"/>
            <a:t> </a:t>
          </a:r>
          <a:r>
            <a:rPr lang="en-GB" sz="1600" kern="1200" dirty="0" err="1"/>
            <a:t>на</a:t>
          </a:r>
          <a:r>
            <a:rPr lang="en-GB" sz="1600" kern="1200" dirty="0"/>
            <a:t> „</a:t>
          </a:r>
          <a:r>
            <a:rPr lang="en-GB" sz="1600" kern="1200" dirty="0" err="1"/>
            <a:t>Енциклопедия</a:t>
          </a:r>
          <a:r>
            <a:rPr lang="en-GB" sz="1600" kern="1200" dirty="0"/>
            <a:t> </a:t>
          </a:r>
          <a:r>
            <a:rPr lang="en-GB" sz="1600" kern="1200" dirty="0" err="1"/>
            <a:t>Колумбия</a:t>
          </a:r>
          <a:r>
            <a:rPr lang="en-GB" sz="1600" kern="1200" dirty="0"/>
            <a:t>“.</a:t>
          </a:r>
          <a:endParaRPr lang="en-BG" sz="1600" kern="1200" dirty="0"/>
        </a:p>
      </dsp:txBody>
      <dsp:txXfrm>
        <a:off x="0" y="2644687"/>
        <a:ext cx="7577296" cy="912870"/>
      </dsp:txXfrm>
    </dsp:sp>
    <dsp:sp modelId="{6DFCD339-84F0-ED40-8DB5-B173D54A44C4}">
      <dsp:nvSpPr>
        <dsp:cNvPr id="0" name=""/>
        <dsp:cNvSpPr/>
      </dsp:nvSpPr>
      <dsp:spPr>
        <a:xfrm>
          <a:off x="0" y="3557557"/>
          <a:ext cx="757729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dirty="0" err="1"/>
            <a:t>Encyclopedia</a:t>
          </a:r>
          <a:r>
            <a:rPr lang="bg-BG" sz="2100" kern="1200" dirty="0"/>
            <a:t> </a:t>
          </a:r>
          <a:r>
            <a:rPr lang="bg-BG" sz="2100" kern="1200" dirty="0" err="1"/>
            <a:t>of</a:t>
          </a:r>
          <a:r>
            <a:rPr lang="bg-BG" sz="2100" kern="1200" dirty="0"/>
            <a:t> Life (EOL)</a:t>
          </a:r>
          <a:endParaRPr lang="en-BG" sz="2100" kern="1200" dirty="0"/>
        </a:p>
      </dsp:txBody>
      <dsp:txXfrm>
        <a:off x="23988" y="3581545"/>
        <a:ext cx="7529320" cy="443423"/>
      </dsp:txXfrm>
    </dsp:sp>
    <dsp:sp modelId="{B9068C4B-0804-3443-A24B-534D16DB70F0}">
      <dsp:nvSpPr>
        <dsp:cNvPr id="0" name=""/>
        <dsp:cNvSpPr/>
      </dsp:nvSpPr>
      <dsp:spPr>
        <a:xfrm>
          <a:off x="0" y="4048957"/>
          <a:ext cx="7577296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dirty="0"/>
            <a:t>е безплатна онлайн </a:t>
          </a:r>
          <a:r>
            <a:rPr lang="bg-BG" sz="1600" kern="1200" dirty="0">
              <a:hlinkClick xmlns:r="http://schemas.openxmlformats.org/officeDocument/2006/relationships" r:id="rId1"/>
            </a:rPr>
            <a:t>енциклопедия</a:t>
          </a:r>
          <a:r>
            <a:rPr lang="bg-BG" sz="1600" kern="1200" dirty="0"/>
            <a:t>, чието предназначение е да се документират всички 1,9 милиона живи организма известни на науката. Тя обединява информация от съществуващи бази данни и приноси на доброволци. Целта е да изгради една „безкрайно разширяема“ страница за всеки вид, включително видео, аудио, снимки, графики и текст. </a:t>
          </a:r>
          <a:endParaRPr lang="en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kern="1200" dirty="0"/>
            <a:t>Адрес: </a:t>
          </a:r>
          <a:r>
            <a:rPr lang="bg-BG" sz="1600" kern="1200" dirty="0">
              <a:hlinkClick xmlns:r="http://schemas.openxmlformats.org/officeDocument/2006/relationships" r:id="rId2"/>
            </a:rPr>
            <a:t>https://eol.org</a:t>
          </a:r>
          <a:r>
            <a:rPr lang="en-US" sz="1600" kern="1200" dirty="0"/>
            <a:t> </a:t>
          </a:r>
          <a:endParaRPr lang="en-BG" sz="1600" kern="1200" dirty="0"/>
        </a:p>
      </dsp:txBody>
      <dsp:txXfrm>
        <a:off x="0" y="4048957"/>
        <a:ext cx="7577296" cy="139104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93633-1ADB-E344-9E5A-BC47CDE4176C}">
      <dsp:nvSpPr>
        <dsp:cNvPr id="0" name=""/>
        <dsp:cNvSpPr/>
      </dsp:nvSpPr>
      <dsp:spPr>
        <a:xfrm>
          <a:off x="0" y="146591"/>
          <a:ext cx="3605646" cy="3605646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b="1" kern="1200"/>
            <a:t>Онл</a:t>
          </a:r>
          <a:r>
            <a:rPr lang="en-BG" sz="2800" b="1" kern="1200"/>
            <a:t>а</a:t>
          </a:r>
          <a:r>
            <a:rPr lang="bg-BG" sz="2800" b="1" kern="1200"/>
            <a:t>йн енциклопедии</a:t>
          </a:r>
          <a:endParaRPr lang="en-BG" sz="2800" kern="1200"/>
        </a:p>
      </dsp:txBody>
      <dsp:txXfrm>
        <a:off x="528035" y="674626"/>
        <a:ext cx="2549576" cy="254957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CA0D8-B845-9E44-8E51-8C8B3075B44B}">
      <dsp:nvSpPr>
        <dsp:cNvPr id="0" name=""/>
        <dsp:cNvSpPr/>
      </dsp:nvSpPr>
      <dsp:spPr>
        <a:xfrm>
          <a:off x="0" y="78382"/>
          <a:ext cx="7577296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b="1" kern="1200" noProof="0" dirty="0"/>
            <a:t>Biodiversity Heritage Library</a:t>
          </a:r>
        </a:p>
      </dsp:txBody>
      <dsp:txXfrm>
        <a:off x="21704" y="100086"/>
        <a:ext cx="7533888" cy="401192"/>
      </dsp:txXfrm>
    </dsp:sp>
    <dsp:sp modelId="{F5729AD9-40F2-2B4B-AEE3-6914F74F6CAD}">
      <dsp:nvSpPr>
        <dsp:cNvPr id="0" name=""/>
        <dsp:cNvSpPr/>
      </dsp:nvSpPr>
      <dsp:spPr>
        <a:xfrm>
          <a:off x="0" y="522982"/>
          <a:ext cx="7577296" cy="70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която се занимава с дигитализирането на милиони страници от печатна литература от най-големите библиотеки по 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1" tooltip="Естествознание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Естествознание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. </a:t>
          </a:r>
          <a:endParaRPr lang="bg-BG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Адрес: 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https://www.biodiversitylibrary.org</a:t>
          </a:r>
          <a:r>
            <a:rPr lang="en-US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bg-BG" sz="15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22982"/>
        <a:ext cx="7577296" cy="707940"/>
      </dsp:txXfrm>
    </dsp:sp>
    <dsp:sp modelId="{1C29604D-4A38-9044-A79F-3CA2BF55F50B}">
      <dsp:nvSpPr>
        <dsp:cNvPr id="0" name=""/>
        <dsp:cNvSpPr/>
      </dsp:nvSpPr>
      <dsp:spPr>
        <a:xfrm>
          <a:off x="0" y="1230922"/>
          <a:ext cx="7577296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b="1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Knol</a:t>
          </a:r>
          <a:endParaRPr lang="bg-BG" sz="1900" kern="1200" noProof="0" dirty="0"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1704" y="1252626"/>
        <a:ext cx="7533888" cy="401192"/>
      </dsp:txXfrm>
    </dsp:sp>
    <dsp:sp modelId="{73B4409C-C988-D24A-BEAE-3409BEAFFAFB}">
      <dsp:nvSpPr>
        <dsp:cNvPr id="0" name=""/>
        <dsp:cNvSpPr/>
      </dsp:nvSpPr>
      <dsp:spPr>
        <a:xfrm>
          <a:off x="0" y="1675522"/>
          <a:ext cx="7577296" cy="70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 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исторически уебсайт на </a:t>
          </a:r>
          <a:r>
            <a:rPr lang="bg-BG" sz="1500" kern="1200" noProof="0" dirty="0" err="1">
              <a:latin typeface="Cambria" panose="02040503050406030204" pitchFamily="18" charset="0"/>
              <a:cs typeface="Times New Roman" panose="02020603050405020304" pitchFamily="18" charset="0"/>
            </a:rPr>
            <a:t>Google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, чиято цел е създаване на страници с енциклопедично съдържание от потребителите.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Адрес: 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http://knol.google.com/</a:t>
          </a:r>
          <a:r>
            <a:rPr lang="en-US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bg-BG" sz="15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75522"/>
        <a:ext cx="7577296" cy="707940"/>
      </dsp:txXfrm>
    </dsp:sp>
    <dsp:sp modelId="{F7D8E1DD-78DC-3548-BD04-4941F990165F}">
      <dsp:nvSpPr>
        <dsp:cNvPr id="0" name=""/>
        <dsp:cNvSpPr/>
      </dsp:nvSpPr>
      <dsp:spPr>
        <a:xfrm>
          <a:off x="0" y="2383462"/>
          <a:ext cx="7577296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b="1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Encarta</a:t>
          </a:r>
          <a:endParaRPr lang="bg-BG" sz="1900" kern="1200" noProof="0" dirty="0"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1704" y="2405166"/>
        <a:ext cx="7533888" cy="401192"/>
      </dsp:txXfrm>
    </dsp:sp>
    <dsp:sp modelId="{00C50E72-655D-4549-AB18-64E152CC24D1}">
      <dsp:nvSpPr>
        <dsp:cNvPr id="0" name=""/>
        <dsp:cNvSpPr/>
      </dsp:nvSpPr>
      <dsp:spPr>
        <a:xfrm>
          <a:off x="0" y="2828062"/>
          <a:ext cx="7577296" cy="110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 мултимедийна енциклопедия 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на Microsoft, пусната за първи път на пазара през 1993 г. Онлайн изданието на Encarta съдържа над 42 000 статии, както и мултимедийно съдържание: снимки, илюстрации, анимации и интерактивен 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атлас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Адрес: 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https://uk.encarta.msn.com/</a:t>
          </a:r>
          <a:r>
            <a:rPr lang="en-US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bg-BG" sz="15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28062"/>
        <a:ext cx="7577296" cy="1101240"/>
      </dsp:txXfrm>
    </dsp:sp>
    <dsp:sp modelId="{893FA928-D4D5-8845-B40A-B94AFB739E95}">
      <dsp:nvSpPr>
        <dsp:cNvPr id="0" name=""/>
        <dsp:cNvSpPr/>
      </dsp:nvSpPr>
      <dsp:spPr>
        <a:xfrm>
          <a:off x="0" y="3929302"/>
          <a:ext cx="7577296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b="1" kern="1200" noProof="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TheFreeDictionary.com</a:t>
          </a:r>
          <a:endParaRPr lang="bg-BG" sz="1900" kern="1200" noProof="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3951006"/>
        <a:ext cx="7533888" cy="401192"/>
      </dsp:txXfrm>
    </dsp:sp>
    <dsp:sp modelId="{781C755A-A703-154F-906B-1B8D6121F382}">
      <dsp:nvSpPr>
        <dsp:cNvPr id="0" name=""/>
        <dsp:cNvSpPr/>
      </dsp:nvSpPr>
      <dsp:spPr>
        <a:xfrm>
          <a:off x="0" y="4373902"/>
          <a:ext cx="7577296" cy="125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500" i="1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„Свободният речник“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е уебсайт, 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предлагащ 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6" tooltip="Онлайн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онлайн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7" tooltip="Речник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речник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 и 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8" tooltip="Енциклопедия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енциклопедия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 на 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9" tooltip="Английски език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английски език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 с информация, събрана от различни източници. Сайтът предоставя достъп до съдържанието на Енциклопедия „Колумбия“, Енциклопедия „</a:t>
          </a:r>
          <a:r>
            <a:rPr lang="bg-BG" sz="1500" kern="1200" noProof="0" dirty="0" err="1">
              <a:latin typeface="Cambria" panose="02040503050406030204" pitchFamily="18" charset="0"/>
              <a:cs typeface="Times New Roman" panose="02020603050405020304" pitchFamily="18" charset="0"/>
            </a:rPr>
            <a:t>Хъчинсън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“ (изисква се платен абонамент), речника на английския език „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10" tooltip="American Heritage (страницата не съществува)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American Heritage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“, енциклопедия „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11" tooltip="Computer Desktop (страницата не съществува)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Computer Desktop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“, базата данни на 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12" tooltip="AcronymFinder.com (страницата не съществува)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AcronymFinder.com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, няколко речника по 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13" tooltip="Финанси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финанси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, 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14" tooltip="Право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право</a:t>
          </a:r>
          <a:r>
            <a:rPr lang="bg-BG" sz="1500" kern="1200" noProof="0" dirty="0">
              <a:latin typeface="Cambria" panose="02040503050406030204" pitchFamily="18" charset="0"/>
              <a:cs typeface="Times New Roman" panose="02020603050405020304" pitchFamily="18" charset="0"/>
            </a:rPr>
            <a:t> и други</a:t>
          </a:r>
          <a:r>
            <a:rPr lang="bg-BG" sz="1500" kern="1200" noProof="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4373902"/>
        <a:ext cx="7577296" cy="125856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93633-1ADB-E344-9E5A-BC47CDE4176C}">
      <dsp:nvSpPr>
        <dsp:cNvPr id="0" name=""/>
        <dsp:cNvSpPr/>
      </dsp:nvSpPr>
      <dsp:spPr>
        <a:xfrm>
          <a:off x="0" y="146591"/>
          <a:ext cx="3605646" cy="3605646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b="1" kern="1200"/>
            <a:t>Онл</a:t>
          </a:r>
          <a:r>
            <a:rPr lang="en-BG" sz="2800" b="1" kern="1200"/>
            <a:t>а</a:t>
          </a:r>
          <a:r>
            <a:rPr lang="bg-BG" sz="2800" b="1" kern="1200"/>
            <a:t>йн енциклопедии</a:t>
          </a:r>
          <a:endParaRPr lang="en-BG" sz="2800" kern="1200"/>
        </a:p>
      </dsp:txBody>
      <dsp:txXfrm>
        <a:off x="528035" y="674626"/>
        <a:ext cx="2549576" cy="254957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21FE9-B325-9645-AAEA-60EF88D46A8A}">
      <dsp:nvSpPr>
        <dsp:cNvPr id="0" name=""/>
        <dsp:cNvSpPr/>
      </dsp:nvSpPr>
      <dsp:spPr>
        <a:xfrm>
          <a:off x="0" y="142642"/>
          <a:ext cx="7577296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"Светът на енциклопедиите"</a:t>
          </a:r>
        </a:p>
      </dsp:txBody>
      <dsp:txXfrm>
        <a:off x="31984" y="174626"/>
        <a:ext cx="7513328" cy="591232"/>
      </dsp:txXfrm>
    </dsp:sp>
    <dsp:sp modelId="{D23374E7-9835-5547-B00C-5595F541AE73}">
      <dsp:nvSpPr>
        <dsp:cNvPr id="0" name=""/>
        <dsp:cNvSpPr/>
      </dsp:nvSpPr>
      <dsp:spPr>
        <a:xfrm>
          <a:off x="0" y="797842"/>
          <a:ext cx="7577296" cy="191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Онлайн енциклопедични ресурси на руски за техника, изкуство, ботаника, природа и много други са налични на сайта "Светът на енциклопедиите", обособени в различни категории.</a:t>
          </a:r>
          <a:endParaRPr lang="en-GB" sz="22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Адрес: </a:t>
          </a:r>
          <a:r>
            <a:rPr lang="en-US" sz="2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</a:t>
          </a:r>
          <a:r>
            <a:rPr lang="en-GB" sz="2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encyclopedia.ru</a:t>
          </a:r>
          <a:r>
            <a:rPr lang="en-GB" sz="2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bg-BG" sz="2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sz="2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https://old.bigenc.ru/</a:t>
          </a:r>
          <a:r>
            <a:rPr lang="en-US" sz="2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2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bg-BG" sz="2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https://bigenc.ru/</a:t>
          </a:r>
          <a:r>
            <a:rPr lang="en-US" sz="22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22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97842"/>
        <a:ext cx="7577296" cy="1912680"/>
      </dsp:txXfrm>
    </dsp:sp>
    <dsp:sp modelId="{26CD073F-CC70-0D40-9884-02F2878246E9}">
      <dsp:nvSpPr>
        <dsp:cNvPr id="0" name=""/>
        <dsp:cNvSpPr/>
      </dsp:nvSpPr>
      <dsp:spPr>
        <a:xfrm>
          <a:off x="0" y="2710522"/>
          <a:ext cx="7577296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Енциклопедия „Астронавтика“ </a:t>
          </a:r>
          <a:endParaRPr lang="en-GB" sz="2800" kern="1200" dirty="0"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31984" y="2742506"/>
        <a:ext cx="7513328" cy="591232"/>
      </dsp:txXfrm>
    </dsp:sp>
    <dsp:sp modelId="{8C53395E-2FBF-D049-829B-B3F01883A07B}">
      <dsp:nvSpPr>
        <dsp:cNvPr id="0" name=""/>
        <dsp:cNvSpPr/>
      </dsp:nvSpPr>
      <dsp:spPr>
        <a:xfrm>
          <a:off x="0" y="3365722"/>
          <a:ext cx="7577296" cy="220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200" kern="1200" dirty="0">
              <a:latin typeface="Cambria" panose="02040503050406030204" pitchFamily="18" charset="0"/>
              <a:cs typeface="Times New Roman" panose="02020603050405020304" pitchFamily="18" charset="0"/>
            </a:rPr>
            <a:t>е уебсайт, богат на информация за космонавтиката. Съдържа големи каталози на космически кораби, технологии, космонавти, полети, както и информация за повечето страни с </a:t>
          </a:r>
          <a:r>
            <a:rPr lang="bg-BG" sz="2200" kern="1200" dirty="0" err="1">
              <a:latin typeface="Cambria" panose="02040503050406030204" pitchFamily="18" charset="0"/>
              <a:cs typeface="Times New Roman" panose="02020603050405020304" pitchFamily="18" charset="0"/>
            </a:rPr>
            <a:t>ракетостроене</a:t>
          </a:r>
          <a:r>
            <a:rPr lang="bg-BG" sz="2200" kern="1200" dirty="0">
              <a:latin typeface="Cambria" panose="02040503050406030204" pitchFamily="18" charset="0"/>
              <a:cs typeface="Times New Roman" panose="02020603050405020304" pitchFamily="18" charset="0"/>
            </a:rPr>
            <a:t> с изследователска цел – от Робърт Годард до „Спейс Шатъл“ на НАСА и съветския „Буран“. </a:t>
          </a:r>
          <a:endParaRPr lang="en-GB" sz="2200" kern="1200" dirty="0">
            <a:latin typeface="Cambria" panose="020405030504060302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200" kern="1200" dirty="0">
              <a:latin typeface="Cambria" panose="02040503050406030204" pitchFamily="18" charset="0"/>
              <a:cs typeface="Times New Roman" panose="02020603050405020304" pitchFamily="18" charset="0"/>
            </a:rPr>
            <a:t>Адрес: </a:t>
          </a:r>
          <a:r>
            <a:rPr lang="bg-BG" sz="2200" kern="1200" dirty="0">
              <a:latin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http://astronautix.com/</a:t>
          </a:r>
          <a:r>
            <a:rPr lang="en-US" sz="2200" kern="1200" dirty="0">
              <a:latin typeface="Cambria" panose="02040503050406030204" pitchFamily="18" charset="0"/>
              <a:cs typeface="Times New Roman" panose="02020603050405020304" pitchFamily="18" charset="0"/>
            </a:rPr>
            <a:t> </a:t>
          </a:r>
          <a:endParaRPr lang="en-GB" sz="2200" kern="1200" dirty="0"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0" y="3365722"/>
        <a:ext cx="7577296" cy="220248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93633-1ADB-E344-9E5A-BC47CDE4176C}">
      <dsp:nvSpPr>
        <dsp:cNvPr id="0" name=""/>
        <dsp:cNvSpPr/>
      </dsp:nvSpPr>
      <dsp:spPr>
        <a:xfrm>
          <a:off x="0" y="146591"/>
          <a:ext cx="3605646" cy="3605646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b="1" kern="1200"/>
            <a:t>Онл</a:t>
          </a:r>
          <a:r>
            <a:rPr lang="en-BG" sz="2800" b="1" kern="1200"/>
            <a:t>а</a:t>
          </a:r>
          <a:r>
            <a:rPr lang="bg-BG" sz="2800" b="1" kern="1200"/>
            <a:t>йн енциклопедии</a:t>
          </a:r>
          <a:endParaRPr lang="en-BG" sz="2800" kern="1200"/>
        </a:p>
      </dsp:txBody>
      <dsp:txXfrm>
        <a:off x="528035" y="674626"/>
        <a:ext cx="2549576" cy="254957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2F7F7-4633-5447-9D22-D5B83CC493BD}">
      <dsp:nvSpPr>
        <dsp:cNvPr id="0" name=""/>
        <dsp:cNvSpPr/>
      </dsp:nvSpPr>
      <dsp:spPr>
        <a:xfrm>
          <a:off x="-6452589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B8CE0-598B-2048-8E36-BF7BB02FC958}">
      <dsp:nvSpPr>
        <dsp:cNvPr id="0" name=""/>
        <dsp:cNvSpPr/>
      </dsp:nvSpPr>
      <dsp:spPr>
        <a:xfrm>
          <a:off x="400615" y="259615"/>
          <a:ext cx="7100440" cy="5190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/>
            <a:t>https://www.hermitagemuseum.org/wps/portal/hermitage/?lng=en</a:t>
          </a:r>
          <a:endParaRPr lang="en-BG" sz="1700" kern="1200"/>
        </a:p>
      </dsp:txBody>
      <dsp:txXfrm>
        <a:off x="400615" y="259615"/>
        <a:ext cx="7100440" cy="519001"/>
      </dsp:txXfrm>
    </dsp:sp>
    <dsp:sp modelId="{71DDF008-D47D-5F48-846A-C290D71B59BC}">
      <dsp:nvSpPr>
        <dsp:cNvPr id="0" name=""/>
        <dsp:cNvSpPr/>
      </dsp:nvSpPr>
      <dsp:spPr>
        <a:xfrm>
          <a:off x="76239" y="194739"/>
          <a:ext cx="648751" cy="64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AA20F-6569-904F-9292-78C95CE96DA1}">
      <dsp:nvSpPr>
        <dsp:cNvPr id="0" name=""/>
        <dsp:cNvSpPr/>
      </dsp:nvSpPr>
      <dsp:spPr>
        <a:xfrm>
          <a:off x="870618" y="1038574"/>
          <a:ext cx="6630437" cy="519001"/>
        </a:xfrm>
        <a:prstGeom prst="rect">
          <a:avLst/>
        </a:prstGeom>
        <a:solidFill>
          <a:schemeClr val="accent5">
            <a:hueOff val="354520"/>
            <a:satOff val="-3982"/>
            <a:lumOff val="-8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/>
            <a:t>https://www.louvre.fr/llv/commun/home_flash.jsp</a:t>
          </a:r>
          <a:endParaRPr lang="en-BG" sz="1700" kern="1200"/>
        </a:p>
      </dsp:txBody>
      <dsp:txXfrm>
        <a:off x="870618" y="1038574"/>
        <a:ext cx="6630437" cy="519001"/>
      </dsp:txXfrm>
    </dsp:sp>
    <dsp:sp modelId="{BF0C3335-89C8-354A-8C6B-C58F0130927C}">
      <dsp:nvSpPr>
        <dsp:cNvPr id="0" name=""/>
        <dsp:cNvSpPr/>
      </dsp:nvSpPr>
      <dsp:spPr>
        <a:xfrm>
          <a:off x="546242" y="973699"/>
          <a:ext cx="648751" cy="64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54520"/>
              <a:satOff val="-3982"/>
              <a:lumOff val="-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8C7A6-6835-AF4F-8325-7AE6EEFB2F3B}">
      <dsp:nvSpPr>
        <dsp:cNvPr id="0" name=""/>
        <dsp:cNvSpPr/>
      </dsp:nvSpPr>
      <dsp:spPr>
        <a:xfrm>
          <a:off x="1128177" y="1816962"/>
          <a:ext cx="6372878" cy="519001"/>
        </a:xfrm>
        <a:prstGeom prst="rect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/>
            <a:t>http://museoprado.mcu.es/home.html</a:t>
          </a:r>
          <a:endParaRPr lang="en-BG" sz="1700" kern="1200"/>
        </a:p>
      </dsp:txBody>
      <dsp:txXfrm>
        <a:off x="1128177" y="1816962"/>
        <a:ext cx="6372878" cy="519001"/>
      </dsp:txXfrm>
    </dsp:sp>
    <dsp:sp modelId="{AD5E80C4-BC6D-C648-AD6A-469AA4E1E2F3}">
      <dsp:nvSpPr>
        <dsp:cNvPr id="0" name=""/>
        <dsp:cNvSpPr/>
      </dsp:nvSpPr>
      <dsp:spPr>
        <a:xfrm>
          <a:off x="803801" y="1752087"/>
          <a:ext cx="648751" cy="64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709040"/>
              <a:satOff val="-7964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293F7-CAD9-AF45-BFD1-5F77B591482E}">
      <dsp:nvSpPr>
        <dsp:cNvPr id="0" name=""/>
        <dsp:cNvSpPr/>
      </dsp:nvSpPr>
      <dsp:spPr>
        <a:xfrm>
          <a:off x="1210413" y="2595921"/>
          <a:ext cx="6290642" cy="519001"/>
        </a:xfrm>
        <a:prstGeom prst="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/>
            <a:t>https://historymuseum.org/</a:t>
          </a:r>
          <a:endParaRPr lang="en-BG" sz="1700" kern="1200"/>
        </a:p>
      </dsp:txBody>
      <dsp:txXfrm>
        <a:off x="1210413" y="2595921"/>
        <a:ext cx="6290642" cy="519001"/>
      </dsp:txXfrm>
    </dsp:sp>
    <dsp:sp modelId="{E5FFE34C-3DC7-2D4D-9593-108F7A7F4AEA}">
      <dsp:nvSpPr>
        <dsp:cNvPr id="0" name=""/>
        <dsp:cNvSpPr/>
      </dsp:nvSpPr>
      <dsp:spPr>
        <a:xfrm>
          <a:off x="886037" y="2531046"/>
          <a:ext cx="648751" cy="64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4736E-6993-C44D-BFC4-B5218A46FB71}">
      <dsp:nvSpPr>
        <dsp:cNvPr id="0" name=""/>
        <dsp:cNvSpPr/>
      </dsp:nvSpPr>
      <dsp:spPr>
        <a:xfrm>
          <a:off x="1128177" y="3374880"/>
          <a:ext cx="6372878" cy="519001"/>
        </a:xfrm>
        <a:prstGeom prst="rect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/>
            <a:t>https://www.planetarium-sm.org/</a:t>
          </a:r>
          <a:endParaRPr lang="en-BG" sz="1700" kern="1200"/>
        </a:p>
      </dsp:txBody>
      <dsp:txXfrm>
        <a:off x="1128177" y="3374880"/>
        <a:ext cx="6372878" cy="519001"/>
      </dsp:txXfrm>
    </dsp:sp>
    <dsp:sp modelId="{76D9D4D2-8879-C942-9F89-F66DA5A49526}">
      <dsp:nvSpPr>
        <dsp:cNvPr id="0" name=""/>
        <dsp:cNvSpPr/>
      </dsp:nvSpPr>
      <dsp:spPr>
        <a:xfrm>
          <a:off x="803801" y="3310005"/>
          <a:ext cx="648751" cy="64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418080"/>
              <a:satOff val="-15927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AF02B-3018-C945-8D5F-99E0D69D6B8A}">
      <dsp:nvSpPr>
        <dsp:cNvPr id="0" name=""/>
        <dsp:cNvSpPr/>
      </dsp:nvSpPr>
      <dsp:spPr>
        <a:xfrm>
          <a:off x="870618" y="4153269"/>
          <a:ext cx="6630437" cy="519001"/>
        </a:xfrm>
        <a:prstGeom prst="rect">
          <a:avLst/>
        </a:prstGeom>
        <a:solidFill>
          <a:schemeClr val="accent5">
            <a:hueOff val="1772600"/>
            <a:satOff val="-19909"/>
            <a:lumOff val="-42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https://www.metmuseum.org/</a:t>
          </a:r>
          <a:endParaRPr lang="en-BG" sz="1700" kern="1200"/>
        </a:p>
      </dsp:txBody>
      <dsp:txXfrm>
        <a:off x="870618" y="4153269"/>
        <a:ext cx="6630437" cy="519001"/>
      </dsp:txXfrm>
    </dsp:sp>
    <dsp:sp modelId="{70C43FBF-7F95-7E4C-968D-3C841B073E63}">
      <dsp:nvSpPr>
        <dsp:cNvPr id="0" name=""/>
        <dsp:cNvSpPr/>
      </dsp:nvSpPr>
      <dsp:spPr>
        <a:xfrm>
          <a:off x="546242" y="4088393"/>
          <a:ext cx="648751" cy="64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772600"/>
              <a:satOff val="-19909"/>
              <a:lumOff val="-4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6917D-DB59-A246-898E-05FB27124C92}">
      <dsp:nvSpPr>
        <dsp:cNvPr id="0" name=""/>
        <dsp:cNvSpPr/>
      </dsp:nvSpPr>
      <dsp:spPr>
        <a:xfrm>
          <a:off x="400615" y="4932228"/>
          <a:ext cx="7100440" cy="519001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https://britishmuseum.withgoogle.com/</a:t>
          </a:r>
          <a:endParaRPr lang="en-BG" sz="1700" kern="1200"/>
        </a:p>
      </dsp:txBody>
      <dsp:txXfrm>
        <a:off x="400615" y="4932228"/>
        <a:ext cx="7100440" cy="519001"/>
      </dsp:txXfrm>
    </dsp:sp>
    <dsp:sp modelId="{9D7F63A2-2522-E440-BDDA-B778CA4828E6}">
      <dsp:nvSpPr>
        <dsp:cNvPr id="0" name=""/>
        <dsp:cNvSpPr/>
      </dsp:nvSpPr>
      <dsp:spPr>
        <a:xfrm>
          <a:off x="76239" y="4867353"/>
          <a:ext cx="648751" cy="64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7B8F5-E737-0244-898E-EAFA80C6A8C8}">
      <dsp:nvSpPr>
        <dsp:cNvPr id="0" name=""/>
        <dsp:cNvSpPr/>
      </dsp:nvSpPr>
      <dsp:spPr>
        <a:xfrm>
          <a:off x="1243272" y="785571"/>
          <a:ext cx="5090751" cy="5090751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9CDB7-D858-0D4E-AB76-F3FF4FA2698F}">
      <dsp:nvSpPr>
        <dsp:cNvPr id="0" name=""/>
        <dsp:cNvSpPr/>
      </dsp:nvSpPr>
      <dsp:spPr>
        <a:xfrm>
          <a:off x="1243272" y="785571"/>
          <a:ext cx="5090751" cy="5090751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F4B9F-FAA3-C24F-A66C-7D2130C1DDA3}">
      <dsp:nvSpPr>
        <dsp:cNvPr id="0" name=""/>
        <dsp:cNvSpPr/>
      </dsp:nvSpPr>
      <dsp:spPr>
        <a:xfrm>
          <a:off x="1243272" y="785571"/>
          <a:ext cx="5090751" cy="5090751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0F429-A7E4-0A41-ACD8-5D8EEE4AF0AA}">
      <dsp:nvSpPr>
        <dsp:cNvPr id="0" name=""/>
        <dsp:cNvSpPr/>
      </dsp:nvSpPr>
      <dsp:spPr>
        <a:xfrm>
          <a:off x="1243272" y="785571"/>
          <a:ext cx="5090751" cy="5090751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7B2E3-DEFB-614C-B5A6-4C62C962142E}">
      <dsp:nvSpPr>
        <dsp:cNvPr id="0" name=""/>
        <dsp:cNvSpPr/>
      </dsp:nvSpPr>
      <dsp:spPr>
        <a:xfrm>
          <a:off x="1243272" y="785571"/>
          <a:ext cx="5090751" cy="5090751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E6324-1D0A-4D4D-8F77-6B80F345F0B8}">
      <dsp:nvSpPr>
        <dsp:cNvPr id="0" name=""/>
        <dsp:cNvSpPr/>
      </dsp:nvSpPr>
      <dsp:spPr>
        <a:xfrm>
          <a:off x="2424523" y="2159944"/>
          <a:ext cx="2728249" cy="2342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noProof="0" dirty="0"/>
            <a:t>Фактори, които </a:t>
          </a:r>
          <a:r>
            <a:rPr lang="bg-BG" sz="2000" kern="1200" noProof="0" dirty="0" err="1"/>
            <a:t>вл</a:t>
          </a:r>
          <a:r>
            <a:rPr lang="en-BG" sz="2000" kern="1200" noProof="0" dirty="0"/>
            <a:t>и</a:t>
          </a:r>
          <a:r>
            <a:rPr lang="bg-BG" sz="2000" kern="1200" noProof="0" dirty="0" err="1"/>
            <a:t>яят</a:t>
          </a:r>
          <a:r>
            <a:rPr lang="bg-BG" sz="2000" kern="1200" noProof="0" dirty="0"/>
            <a:t> върху самооценката</a:t>
          </a:r>
        </a:p>
      </dsp:txBody>
      <dsp:txXfrm>
        <a:off x="2824066" y="2502923"/>
        <a:ext cx="1929163" cy="1656048"/>
      </dsp:txXfrm>
    </dsp:sp>
    <dsp:sp modelId="{A0A1E8F5-5607-284A-91CB-B584B507ED9C}">
      <dsp:nvSpPr>
        <dsp:cNvPr id="0" name=""/>
        <dsp:cNvSpPr/>
      </dsp:nvSpPr>
      <dsp:spPr>
        <a:xfrm>
          <a:off x="2790316" y="-153741"/>
          <a:ext cx="1996663" cy="19966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/>
            <a:t>Обратната връзка и оценката от другите</a:t>
          </a:r>
        </a:p>
      </dsp:txBody>
      <dsp:txXfrm>
        <a:off x="3082721" y="138664"/>
        <a:ext cx="1411853" cy="1411853"/>
      </dsp:txXfrm>
    </dsp:sp>
    <dsp:sp modelId="{DB1F141A-46BA-1F48-9610-CE708E855856}">
      <dsp:nvSpPr>
        <dsp:cNvPr id="0" name=""/>
        <dsp:cNvSpPr/>
      </dsp:nvSpPr>
      <dsp:spPr>
        <a:xfrm>
          <a:off x="5154982" y="1564289"/>
          <a:ext cx="1996663" cy="19966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/>
            <a:t>Сравненията с другите</a:t>
          </a:r>
        </a:p>
      </dsp:txBody>
      <dsp:txXfrm>
        <a:off x="5447387" y="1856694"/>
        <a:ext cx="1411853" cy="1411853"/>
      </dsp:txXfrm>
    </dsp:sp>
    <dsp:sp modelId="{8575358B-24B7-8744-8163-965C44BE3561}">
      <dsp:nvSpPr>
        <dsp:cNvPr id="0" name=""/>
        <dsp:cNvSpPr/>
      </dsp:nvSpPr>
      <dsp:spPr>
        <a:xfrm>
          <a:off x="4251760" y="4344121"/>
          <a:ext cx="1996663" cy="19966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/>
            <a:t>Постиженията и неуспехите</a:t>
          </a:r>
        </a:p>
      </dsp:txBody>
      <dsp:txXfrm>
        <a:off x="4544165" y="4636526"/>
        <a:ext cx="1411853" cy="1411853"/>
      </dsp:txXfrm>
    </dsp:sp>
    <dsp:sp modelId="{A9D4A6FE-A89C-804C-A5C2-A0F9C1C13096}">
      <dsp:nvSpPr>
        <dsp:cNvPr id="0" name=""/>
        <dsp:cNvSpPr/>
      </dsp:nvSpPr>
      <dsp:spPr>
        <a:xfrm>
          <a:off x="1328872" y="4344121"/>
          <a:ext cx="1996663" cy="19966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/>
            <a:t>Наличието и липсата на различни компетенции</a:t>
          </a:r>
        </a:p>
      </dsp:txBody>
      <dsp:txXfrm>
        <a:off x="1621277" y="4636526"/>
        <a:ext cx="1411853" cy="1411853"/>
      </dsp:txXfrm>
    </dsp:sp>
    <dsp:sp modelId="{188FD00E-EBEB-3F42-A822-70C56EB43B3A}">
      <dsp:nvSpPr>
        <dsp:cNvPr id="0" name=""/>
        <dsp:cNvSpPr/>
      </dsp:nvSpPr>
      <dsp:spPr>
        <a:xfrm>
          <a:off x="425650" y="1564289"/>
          <a:ext cx="1996663" cy="19966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noProof="0" dirty="0"/>
            <a:t>Лични интерпретации и убеждения</a:t>
          </a:r>
        </a:p>
      </dsp:txBody>
      <dsp:txXfrm>
        <a:off x="718055" y="1856694"/>
        <a:ext cx="1411853" cy="141185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CF2DE-36C3-C54F-BACA-855E925E73F4}">
      <dsp:nvSpPr>
        <dsp:cNvPr id="0" name=""/>
        <dsp:cNvSpPr/>
      </dsp:nvSpPr>
      <dsp:spPr>
        <a:xfrm>
          <a:off x="0" y="146591"/>
          <a:ext cx="3605646" cy="3605646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000" i="1" kern="1200"/>
            <a:t>Онл</a:t>
          </a:r>
          <a:r>
            <a:rPr lang="en-US" sz="4000" i="1" kern="1200"/>
            <a:t>a</a:t>
          </a:r>
          <a:r>
            <a:rPr lang="bg-BG" sz="4000" i="1" kern="1200"/>
            <a:t>йн музеи и експозиции</a:t>
          </a:r>
          <a:endParaRPr lang="en-BG" sz="4000" kern="1200"/>
        </a:p>
      </dsp:txBody>
      <dsp:txXfrm>
        <a:off x="528035" y="674626"/>
        <a:ext cx="2549576" cy="254957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2F7F7-4633-5447-9D22-D5B83CC493BD}">
      <dsp:nvSpPr>
        <dsp:cNvPr id="0" name=""/>
        <dsp:cNvSpPr/>
      </dsp:nvSpPr>
      <dsp:spPr>
        <a:xfrm>
          <a:off x="-6457546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B8CE0-598B-2048-8E36-BF7BB02FC958}">
      <dsp:nvSpPr>
        <dsp:cNvPr id="0" name=""/>
        <dsp:cNvSpPr/>
      </dsp:nvSpPr>
      <dsp:spPr>
        <a:xfrm>
          <a:off x="457335" y="300733"/>
          <a:ext cx="7038763" cy="6012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2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000" kern="1200" dirty="0">
              <a:hlinkClick xmlns:r="http://schemas.openxmlformats.org/officeDocument/2006/relationships" r:id="rId1"/>
            </a:rPr>
            <a:t>Британския музей</a:t>
          </a:r>
          <a:endParaRPr lang="en-BG" sz="2000" kern="1200" dirty="0"/>
        </a:p>
      </dsp:txBody>
      <dsp:txXfrm>
        <a:off x="457335" y="300733"/>
        <a:ext cx="7038763" cy="601237"/>
      </dsp:txXfrm>
    </dsp:sp>
    <dsp:sp modelId="{71DDF008-D47D-5F48-846A-C290D71B59BC}">
      <dsp:nvSpPr>
        <dsp:cNvPr id="0" name=""/>
        <dsp:cNvSpPr/>
      </dsp:nvSpPr>
      <dsp:spPr>
        <a:xfrm>
          <a:off x="81562" y="225578"/>
          <a:ext cx="751547" cy="7515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1132D1D-1754-6A47-A32F-81B045BC7168}">
      <dsp:nvSpPr>
        <dsp:cNvPr id="0" name=""/>
        <dsp:cNvSpPr/>
      </dsp:nvSpPr>
      <dsp:spPr>
        <a:xfrm>
          <a:off x="951895" y="1202475"/>
          <a:ext cx="6544204" cy="601237"/>
        </a:xfrm>
        <a:prstGeom prst="rect">
          <a:avLst/>
        </a:prstGeom>
        <a:gradFill rotWithShape="0">
          <a:gsLst>
            <a:gs pos="0">
              <a:schemeClr val="accent5">
                <a:hueOff val="425424"/>
                <a:satOff val="-4778"/>
                <a:lumOff val="-102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425424"/>
                <a:satOff val="-4778"/>
                <a:lumOff val="-102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425424"/>
                <a:satOff val="-4778"/>
                <a:lumOff val="-102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2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hlinkClick xmlns:r="http://schemas.openxmlformats.org/officeDocument/2006/relationships" r:id="rId2"/>
            </a:rPr>
            <a:t>Музеят </a:t>
          </a:r>
          <a:r>
            <a:rPr lang="en-GB" sz="2000" kern="1200" dirty="0" err="1">
              <a:hlinkClick xmlns:r="http://schemas.openxmlformats.org/officeDocument/2006/relationships" r:id="rId2"/>
            </a:rPr>
            <a:t>в</a:t>
          </a:r>
          <a:r>
            <a:rPr lang="en-GB" sz="2000" kern="1200" dirty="0">
              <a:hlinkClick xmlns:r="http://schemas.openxmlformats.org/officeDocument/2006/relationships" r:id="rId2"/>
            </a:rPr>
            <a:t> </a:t>
          </a:r>
          <a:r>
            <a:rPr lang="en-GB" sz="2000" kern="1200" dirty="0" err="1">
              <a:hlinkClick xmlns:r="http://schemas.openxmlformats.org/officeDocument/2006/relationships" r:id="rId2"/>
            </a:rPr>
            <a:t>Гугенхайм</a:t>
          </a:r>
          <a:endParaRPr lang="en-GB" sz="2000" kern="1200" dirty="0"/>
        </a:p>
      </dsp:txBody>
      <dsp:txXfrm>
        <a:off x="951895" y="1202475"/>
        <a:ext cx="6544204" cy="601237"/>
      </dsp:txXfrm>
    </dsp:sp>
    <dsp:sp modelId="{78DC6210-B0EA-CE41-A86B-501DCA3EC11E}">
      <dsp:nvSpPr>
        <dsp:cNvPr id="0" name=""/>
        <dsp:cNvSpPr/>
      </dsp:nvSpPr>
      <dsp:spPr>
        <a:xfrm>
          <a:off x="576121" y="1127320"/>
          <a:ext cx="751547" cy="7515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425424"/>
              <a:satOff val="-4778"/>
              <a:lumOff val="-10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866C239-ABCF-B24B-823D-16ADC0D63E27}">
      <dsp:nvSpPr>
        <dsp:cNvPr id="0" name=""/>
        <dsp:cNvSpPr/>
      </dsp:nvSpPr>
      <dsp:spPr>
        <a:xfrm>
          <a:off x="1178044" y="2104217"/>
          <a:ext cx="6318054" cy="601237"/>
        </a:xfrm>
        <a:prstGeom prst="rect">
          <a:avLst/>
        </a:prstGeom>
        <a:gradFill rotWithShape="0">
          <a:gsLst>
            <a:gs pos="0">
              <a:schemeClr val="accent5">
                <a:hueOff val="850848"/>
                <a:satOff val="-9556"/>
                <a:lumOff val="-2039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850848"/>
                <a:satOff val="-9556"/>
                <a:lumOff val="-203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850848"/>
                <a:satOff val="-9556"/>
                <a:lumOff val="-203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2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Музеят</a:t>
          </a:r>
          <a:r>
            <a:rPr lang="en-GB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 </a:t>
          </a:r>
          <a:r>
            <a:rPr lang="en-GB" sz="20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на</a:t>
          </a:r>
          <a:r>
            <a:rPr lang="en-GB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 </a:t>
          </a:r>
          <a:r>
            <a:rPr lang="en-GB" sz="20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Метроплитен</a:t>
          </a:r>
          <a:endParaRPr lang="en-GB" sz="20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8044" y="2104217"/>
        <a:ext cx="6318054" cy="601237"/>
      </dsp:txXfrm>
    </dsp:sp>
    <dsp:sp modelId="{D48C5517-5D11-F140-A000-28C5FC5E5B35}">
      <dsp:nvSpPr>
        <dsp:cNvPr id="0" name=""/>
        <dsp:cNvSpPr/>
      </dsp:nvSpPr>
      <dsp:spPr>
        <a:xfrm>
          <a:off x="802270" y="2029063"/>
          <a:ext cx="751547" cy="7515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850848"/>
              <a:satOff val="-9556"/>
              <a:lumOff val="-2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46A4655-5DEF-5542-810C-361DAC2D5C36}">
      <dsp:nvSpPr>
        <dsp:cNvPr id="0" name=""/>
        <dsp:cNvSpPr/>
      </dsp:nvSpPr>
      <dsp:spPr>
        <a:xfrm>
          <a:off x="1178044" y="3005389"/>
          <a:ext cx="6318054" cy="601237"/>
        </a:xfrm>
        <a:prstGeom prst="rect">
          <a:avLst/>
        </a:prstGeom>
        <a:gradFill rotWithShape="0">
          <a:gsLst>
            <a:gs pos="0">
              <a:schemeClr val="accent5">
                <a:hueOff val="1276272"/>
                <a:satOff val="-14335"/>
                <a:lumOff val="-3059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276272"/>
                <a:satOff val="-14335"/>
                <a:lumOff val="-305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276272"/>
                <a:satOff val="-14335"/>
                <a:lumOff val="-305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2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Музеят</a:t>
          </a:r>
          <a:r>
            <a:rPr lang="en-GB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 </a:t>
          </a:r>
          <a:r>
            <a:rPr lang="en-GB" sz="20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на</a:t>
          </a:r>
          <a:r>
            <a:rPr lang="en-GB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 </a:t>
          </a:r>
          <a:r>
            <a:rPr lang="en-GB" sz="20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Ватикана</a:t>
          </a:r>
          <a:endParaRPr lang="en-GB" sz="20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8044" y="3005389"/>
        <a:ext cx="6318054" cy="601237"/>
      </dsp:txXfrm>
    </dsp:sp>
    <dsp:sp modelId="{A0AA69FF-3228-C74C-87BC-F3835A6DA0F4}">
      <dsp:nvSpPr>
        <dsp:cNvPr id="0" name=""/>
        <dsp:cNvSpPr/>
      </dsp:nvSpPr>
      <dsp:spPr>
        <a:xfrm>
          <a:off x="802270" y="2930234"/>
          <a:ext cx="751547" cy="7515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1276272"/>
              <a:satOff val="-14335"/>
              <a:lumOff val="-3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367C90-ACF9-7C41-83BD-CC8B934CBB35}">
      <dsp:nvSpPr>
        <dsp:cNvPr id="0" name=""/>
        <dsp:cNvSpPr/>
      </dsp:nvSpPr>
      <dsp:spPr>
        <a:xfrm>
          <a:off x="951895" y="3907131"/>
          <a:ext cx="6544204" cy="601237"/>
        </a:xfrm>
        <a:prstGeom prst="rect">
          <a:avLst/>
        </a:prstGeom>
        <a:gradFill rotWithShape="0">
          <a:gsLst>
            <a:gs pos="0">
              <a:schemeClr val="accent5">
                <a:hueOff val="1701696"/>
                <a:satOff val="-19113"/>
                <a:lumOff val="-4078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701696"/>
                <a:satOff val="-19113"/>
                <a:lumOff val="-407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701696"/>
                <a:satOff val="-19113"/>
                <a:lumOff val="-407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2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Българска компютърна енциклопедия</a:t>
          </a:r>
          <a:endParaRPr lang="en-GB" sz="20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895" y="3907131"/>
        <a:ext cx="6544204" cy="601237"/>
      </dsp:txXfrm>
    </dsp:sp>
    <dsp:sp modelId="{366A17BC-81C8-204D-B9EE-46DC9C8AC1ED}">
      <dsp:nvSpPr>
        <dsp:cNvPr id="0" name=""/>
        <dsp:cNvSpPr/>
      </dsp:nvSpPr>
      <dsp:spPr>
        <a:xfrm>
          <a:off x="576121" y="3831976"/>
          <a:ext cx="751547" cy="7515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1701696"/>
              <a:satOff val="-19113"/>
              <a:lumOff val="-4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A8089CE-1A42-F341-8FE7-20D9D11DE0F3}">
      <dsp:nvSpPr>
        <dsp:cNvPr id="0" name=""/>
        <dsp:cNvSpPr/>
      </dsp:nvSpPr>
      <dsp:spPr>
        <a:xfrm>
          <a:off x="457335" y="4808874"/>
          <a:ext cx="7038763" cy="601237"/>
        </a:xfrm>
        <a:prstGeom prst="rect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127120"/>
                <a:satOff val="-23891"/>
                <a:lumOff val="-509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72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https</a:t>
          </a:r>
          <a:r>
            <a:rPr lang="bg-BG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://</a:t>
          </a:r>
          <a:r>
            <a:rPr lang="en-GB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pc-bg.co.cc</a:t>
          </a:r>
          <a:r>
            <a:rPr lang="en-GB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>
        <a:off x="457335" y="4808874"/>
        <a:ext cx="7038763" cy="601237"/>
      </dsp:txXfrm>
    </dsp:sp>
    <dsp:sp modelId="{99B1070A-8625-D949-96A9-A2AA0DB564A3}">
      <dsp:nvSpPr>
        <dsp:cNvPr id="0" name=""/>
        <dsp:cNvSpPr/>
      </dsp:nvSpPr>
      <dsp:spPr>
        <a:xfrm>
          <a:off x="81562" y="4733719"/>
          <a:ext cx="751547" cy="7515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CF2DE-36C3-C54F-BACA-855E925E73F4}">
      <dsp:nvSpPr>
        <dsp:cNvPr id="0" name=""/>
        <dsp:cNvSpPr/>
      </dsp:nvSpPr>
      <dsp:spPr>
        <a:xfrm>
          <a:off x="0" y="146591"/>
          <a:ext cx="3605646" cy="3605646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000" i="1" kern="1200"/>
            <a:t>Онл</a:t>
          </a:r>
          <a:r>
            <a:rPr lang="en-US" sz="4000" i="1" kern="1200"/>
            <a:t>a</a:t>
          </a:r>
          <a:r>
            <a:rPr lang="bg-BG" sz="4000" i="1" kern="1200"/>
            <a:t>йн музеи и експозиции</a:t>
          </a:r>
          <a:endParaRPr lang="en-BG" sz="4000" kern="1200"/>
        </a:p>
      </dsp:txBody>
      <dsp:txXfrm>
        <a:off x="528035" y="674626"/>
        <a:ext cx="2549576" cy="254957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C8AB9-14A5-464D-A91C-AD3CD296C882}">
      <dsp:nvSpPr>
        <dsp:cNvPr id="0" name=""/>
        <dsp:cNvSpPr/>
      </dsp:nvSpPr>
      <dsp:spPr>
        <a:xfrm>
          <a:off x="0" y="132742"/>
          <a:ext cx="7577296" cy="561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/>
            <a:t>http://www.onlinerechnik.com/</a:t>
          </a:r>
          <a:endParaRPr lang="en-BG" sz="2400" kern="1200"/>
        </a:p>
      </dsp:txBody>
      <dsp:txXfrm>
        <a:off x="27415" y="160157"/>
        <a:ext cx="7522466" cy="506769"/>
      </dsp:txXfrm>
    </dsp:sp>
    <dsp:sp modelId="{D9174396-9F95-3542-9D46-D700610A33C3}">
      <dsp:nvSpPr>
        <dsp:cNvPr id="0" name=""/>
        <dsp:cNvSpPr/>
      </dsp:nvSpPr>
      <dsp:spPr>
        <a:xfrm>
          <a:off x="0" y="694342"/>
          <a:ext cx="7577296" cy="347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900" kern="1200" dirty="0"/>
            <a:t>Онлайн Речник ви дава лесен достъп до значенията, синонимите и превода на английски език на над 35 000 български думи. Може да ползвате универсалния речник за пълна информация или всеки от отделните речници-тълковен, синонимен или българо-английски речник за конкретни резултати.</a:t>
          </a:r>
          <a:endParaRPr lang="en-BG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900" kern="1200" dirty="0"/>
            <a:t>Онлайн речник разполага с една от най-добрите проверки на правопис за български език. Ползвайки който и да е речник, ако въведете погрешно изписана дума, речникът ще ви предостави интелигентни предположения за правилното ѝ изписване, улеснявайки работата ви с него. Ако търсената от Вас дума не е налична в речника, можете да го обогатите, като я добавите заедно с нейното описание.</a:t>
          </a:r>
          <a:endParaRPr lang="en-BG" sz="1900" kern="1200" dirty="0"/>
        </a:p>
      </dsp:txBody>
      <dsp:txXfrm>
        <a:off x="0" y="694342"/>
        <a:ext cx="7577296" cy="3477600"/>
      </dsp:txXfrm>
    </dsp:sp>
    <dsp:sp modelId="{94D15E41-9BC2-6045-A52B-C5419F0B3FBB}">
      <dsp:nvSpPr>
        <dsp:cNvPr id="0" name=""/>
        <dsp:cNvSpPr/>
      </dsp:nvSpPr>
      <dsp:spPr>
        <a:xfrm>
          <a:off x="0" y="4171942"/>
          <a:ext cx="7577296" cy="561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/>
            <a:t>https://bg.pons.com/</a:t>
          </a:r>
          <a:endParaRPr lang="en-BG" sz="2400" kern="1200"/>
        </a:p>
      </dsp:txBody>
      <dsp:txXfrm>
        <a:off x="27415" y="4199357"/>
        <a:ext cx="7522466" cy="506769"/>
      </dsp:txXfrm>
    </dsp:sp>
    <dsp:sp modelId="{E9A8BA02-8624-634C-90EF-78820543BF38}">
      <dsp:nvSpPr>
        <dsp:cNvPr id="0" name=""/>
        <dsp:cNvSpPr/>
      </dsp:nvSpPr>
      <dsp:spPr>
        <a:xfrm>
          <a:off x="0" y="4733542"/>
          <a:ext cx="7577296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 err="1"/>
            <a:t>Най-утвърденият</a:t>
          </a:r>
          <a:r>
            <a:rPr lang="en-GB" sz="1900" kern="1200" dirty="0"/>
            <a:t> </a:t>
          </a:r>
          <a:r>
            <a:rPr lang="en-GB" sz="1900" kern="1200" dirty="0" err="1"/>
            <a:t>чуждоезиков</a:t>
          </a:r>
          <a:r>
            <a:rPr lang="en-GB" sz="1900" kern="1200" dirty="0"/>
            <a:t> </a:t>
          </a:r>
          <a:r>
            <a:rPr lang="en-GB" sz="1900" kern="1200" dirty="0" err="1"/>
            <a:t>речник</a:t>
          </a:r>
          <a:r>
            <a:rPr lang="en-GB" sz="1900" kern="1200" dirty="0"/>
            <a:t>. </a:t>
          </a:r>
          <a:r>
            <a:rPr lang="en-GB" sz="1900" kern="1200" dirty="0" err="1"/>
            <a:t>Тук</a:t>
          </a:r>
          <a:r>
            <a:rPr lang="en-GB" sz="1900" kern="1200" dirty="0"/>
            <a:t> </a:t>
          </a:r>
          <a:r>
            <a:rPr lang="en-GB" sz="1900" kern="1200" dirty="0" err="1"/>
            <a:t>ще</a:t>
          </a:r>
          <a:r>
            <a:rPr lang="en-GB" sz="1900" kern="1200" dirty="0"/>
            <a:t> </a:t>
          </a:r>
          <a:r>
            <a:rPr lang="en-GB" sz="1900" kern="1200" dirty="0" err="1"/>
            <a:t>намерите</a:t>
          </a:r>
          <a:r>
            <a:rPr lang="en-GB" sz="1900" kern="1200" dirty="0"/>
            <a:t> </a:t>
          </a:r>
          <a:r>
            <a:rPr lang="en-GB" sz="1900" kern="1200" dirty="0" err="1"/>
            <a:t>учебни</a:t>
          </a:r>
          <a:r>
            <a:rPr lang="en-GB" sz="1900" kern="1200" dirty="0"/>
            <a:t> </a:t>
          </a:r>
          <a:r>
            <a:rPr lang="en-GB" sz="1900" kern="1200" dirty="0" err="1"/>
            <a:t>материали</a:t>
          </a:r>
          <a:r>
            <a:rPr lang="en-GB" sz="1900" kern="1200" dirty="0"/>
            <a:t>, </a:t>
          </a:r>
          <a:r>
            <a:rPr lang="en-GB" sz="1900" kern="1200" dirty="0" err="1"/>
            <a:t>дефиниции</a:t>
          </a:r>
          <a:r>
            <a:rPr lang="en-GB" sz="1900" kern="1200" dirty="0"/>
            <a:t>, </a:t>
          </a:r>
          <a:r>
            <a:rPr lang="en-GB" sz="1900" kern="1200" dirty="0" err="1"/>
            <a:t>примери</a:t>
          </a:r>
          <a:r>
            <a:rPr lang="en-GB" sz="1900" kern="1200" dirty="0"/>
            <a:t>, </a:t>
          </a:r>
          <a:r>
            <a:rPr lang="en-GB" sz="1900" kern="1200" dirty="0" err="1"/>
            <a:t>съвети</a:t>
          </a:r>
          <a:r>
            <a:rPr lang="en-GB" sz="1900" kern="1200" dirty="0"/>
            <a:t> </a:t>
          </a:r>
          <a:r>
            <a:rPr lang="en-GB" sz="1900" kern="1200" dirty="0" err="1"/>
            <a:t>за</a:t>
          </a:r>
          <a:r>
            <a:rPr lang="en-GB" sz="1900" kern="1200" dirty="0"/>
            <a:t> </a:t>
          </a:r>
          <a:r>
            <a:rPr lang="en-GB" sz="1900" kern="1200" dirty="0" err="1"/>
            <a:t>произношението</a:t>
          </a:r>
          <a:r>
            <a:rPr lang="en-GB" sz="1900" kern="1200" dirty="0"/>
            <a:t>.</a:t>
          </a:r>
          <a:endParaRPr lang="en-BG" sz="1900" kern="1200" dirty="0"/>
        </a:p>
      </dsp:txBody>
      <dsp:txXfrm>
        <a:off x="0" y="4733542"/>
        <a:ext cx="7577296" cy="84456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3B286-69B2-BD4F-8E7A-C645707453DF}">
      <dsp:nvSpPr>
        <dsp:cNvPr id="0" name=""/>
        <dsp:cNvSpPr/>
      </dsp:nvSpPr>
      <dsp:spPr>
        <a:xfrm>
          <a:off x="0" y="146591"/>
          <a:ext cx="3605646" cy="3605646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5100" kern="1200" dirty="0">
              <a:solidFill>
                <a:schemeClr val="accent6">
                  <a:lumMod val="50000"/>
                </a:schemeClr>
              </a:solidFill>
            </a:rPr>
            <a:t>Речници</a:t>
          </a:r>
        </a:p>
      </dsp:txBody>
      <dsp:txXfrm>
        <a:off x="528035" y="674626"/>
        <a:ext cx="2549576" cy="254957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C8AB9-14A5-464D-A91C-AD3CD296C882}">
      <dsp:nvSpPr>
        <dsp:cNvPr id="0" name=""/>
        <dsp:cNvSpPr/>
      </dsp:nvSpPr>
      <dsp:spPr>
        <a:xfrm>
          <a:off x="0" y="174772"/>
          <a:ext cx="7577296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http://</a:t>
          </a:r>
          <a:r>
            <a:rPr lang="en-GB" sz="23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rechnik.info</a:t>
          </a:r>
          <a:r>
            <a:rPr lang="en-GB" sz="23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en-BG" sz="2300" kern="1200" dirty="0"/>
        </a:p>
      </dsp:txBody>
      <dsp:txXfrm>
        <a:off x="26273" y="201045"/>
        <a:ext cx="7524750" cy="485654"/>
      </dsp:txXfrm>
    </dsp:sp>
    <dsp:sp modelId="{B24B4BA9-B5EF-AF46-BAF6-2052DEC52916}">
      <dsp:nvSpPr>
        <dsp:cNvPr id="0" name=""/>
        <dsp:cNvSpPr/>
      </dsp:nvSpPr>
      <dsp:spPr>
        <a:xfrm>
          <a:off x="0" y="712972"/>
          <a:ext cx="7577296" cy="176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Това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комбиниран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мултимедиен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който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съдържа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b="1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тълковен</a:t>
          </a:r>
          <a:r>
            <a:rPr lang="en-GB" sz="1800" b="1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b="1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синонимен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етимологичен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двупосочен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българо-английски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Налични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въведени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думи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които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често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се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бъркат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въвеждане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такава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дума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речникът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предупреждава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грешката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като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дава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връзка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към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граматически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правилната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дума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Има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мобилно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приложение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свързано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този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сайт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712972"/>
        <a:ext cx="7577296" cy="1761570"/>
      </dsp:txXfrm>
    </dsp:sp>
    <dsp:sp modelId="{0A2137BB-4BFD-0B4C-9995-3750E8EB7C87}">
      <dsp:nvSpPr>
        <dsp:cNvPr id="0" name=""/>
        <dsp:cNvSpPr/>
      </dsp:nvSpPr>
      <dsp:spPr>
        <a:xfrm>
          <a:off x="0" y="2474542"/>
          <a:ext cx="7577296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https://www.woxikon.bg/</a:t>
          </a:r>
          <a:endParaRPr lang="en-GB" sz="23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73" y="2500815"/>
        <a:ext cx="7524750" cy="485654"/>
      </dsp:txXfrm>
    </dsp:sp>
    <dsp:sp modelId="{93DD6781-117C-404F-B0FE-E70552BDA3D9}">
      <dsp:nvSpPr>
        <dsp:cNvPr id="0" name=""/>
        <dsp:cNvSpPr/>
      </dsp:nvSpPr>
      <dsp:spPr>
        <a:xfrm>
          <a:off x="0" y="3012742"/>
          <a:ext cx="7577296" cy="25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Woxikon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започна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само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като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се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превърна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голям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лексикон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преводи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синоними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рими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съкращения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други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услуги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Woxikon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многоезичен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лексикон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преводи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синоними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съкрашения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Онлайн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речникът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превежда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от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немски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английски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френски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испански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италиански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португалски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нидерландски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шведски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руски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полски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финландски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норвежки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турски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бъде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използван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безплатно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Woxikon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предлага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таблици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със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спрежения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обяснителни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записки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граматика</a:t>
          </a:r>
          <a:r>
            <a:rPr lang="bg-BG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а на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любителите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чужди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езици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множество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възможности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развитие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подобряване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техните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езикови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8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знания</a:t>
          </a:r>
          <a:r>
            <a:rPr lang="en-GB" sz="18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3012742"/>
        <a:ext cx="7577296" cy="252332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3B286-69B2-BD4F-8E7A-C645707453DF}">
      <dsp:nvSpPr>
        <dsp:cNvPr id="0" name=""/>
        <dsp:cNvSpPr/>
      </dsp:nvSpPr>
      <dsp:spPr>
        <a:xfrm>
          <a:off x="0" y="146591"/>
          <a:ext cx="3605646" cy="3605646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5100" kern="1200" dirty="0">
              <a:solidFill>
                <a:schemeClr val="accent6">
                  <a:lumMod val="50000"/>
                </a:schemeClr>
              </a:solidFill>
            </a:rPr>
            <a:t>Речници</a:t>
          </a:r>
        </a:p>
      </dsp:txBody>
      <dsp:txXfrm>
        <a:off x="528035" y="674626"/>
        <a:ext cx="2549576" cy="254957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96D1E-1EEC-4C34-85B7-3D2A794D6253}">
      <dsp:nvSpPr>
        <dsp:cNvPr id="0" name=""/>
        <dsp:cNvSpPr/>
      </dsp:nvSpPr>
      <dsp:spPr>
        <a:xfrm>
          <a:off x="175550" y="1279640"/>
          <a:ext cx="1226798" cy="12267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835D4-5289-4F4B-9681-0E9600C19662}">
      <dsp:nvSpPr>
        <dsp:cNvPr id="0" name=""/>
        <dsp:cNvSpPr/>
      </dsp:nvSpPr>
      <dsp:spPr>
        <a:xfrm>
          <a:off x="433178" y="1537268"/>
          <a:ext cx="711543" cy="7115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99E1C-0A2F-473E-BB88-1EE846D7A57C}">
      <dsp:nvSpPr>
        <dsp:cNvPr id="0" name=""/>
        <dsp:cNvSpPr/>
      </dsp:nvSpPr>
      <dsp:spPr>
        <a:xfrm>
          <a:off x="1489923" y="1266599"/>
          <a:ext cx="1907941" cy="122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noProof="0" dirty="0"/>
            <a:t>Изкуствен интелект (AI) и неговите приложения в бизнеса и ежедневието</a:t>
          </a:r>
          <a:endParaRPr lang="bg-BG" sz="1400" kern="1200" noProof="0" dirty="0"/>
        </a:p>
      </dsp:txBody>
      <dsp:txXfrm>
        <a:off x="1489923" y="1266599"/>
        <a:ext cx="1907941" cy="1226798"/>
      </dsp:txXfrm>
    </dsp:sp>
    <dsp:sp modelId="{42AE5F00-A97A-451D-8664-4AAEB5AC4B02}">
      <dsp:nvSpPr>
        <dsp:cNvPr id="0" name=""/>
        <dsp:cNvSpPr/>
      </dsp:nvSpPr>
      <dsp:spPr>
        <a:xfrm>
          <a:off x="3692575" y="1279640"/>
          <a:ext cx="1226798" cy="12267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BD8A4-5F7D-458A-8204-DA7A55E513FC}">
      <dsp:nvSpPr>
        <dsp:cNvPr id="0" name=""/>
        <dsp:cNvSpPr/>
      </dsp:nvSpPr>
      <dsp:spPr>
        <a:xfrm>
          <a:off x="3963643" y="1537268"/>
          <a:ext cx="711543" cy="7115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6FF89-0272-4645-A678-CE8E5D86919D}">
      <dsp:nvSpPr>
        <dsp:cNvPr id="0" name=""/>
        <dsp:cNvSpPr/>
      </dsp:nvSpPr>
      <dsp:spPr>
        <a:xfrm>
          <a:off x="5126139" y="1279640"/>
          <a:ext cx="4756710" cy="1226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noProof="0" dirty="0"/>
            <a:t>AI отдавна е част от всекидневието ни, без да го осъзнаваме. Единственият начин да избегнете досега с тях е да живеете без допир до интернет. Изкуственият интелект е с нас 24/7 и взема решения, които ни касаят, дори когато спим. Нека да разгледаме някои от най-рутинните му приложения. Под термина "изкуствен интелект" (AI) ще разбираме софтуерни алгоритми, които имитират начина, по който хората мислят, анализират и вземат решения. Целта е да бъдат изпълнявани комплексни изчислителни задачи със скорост и прецизност, превъзхождащи човешките възможности. Важна част от AI е машинното самообучение (ML), което позволява на алгоритмите да се </a:t>
          </a:r>
          <a:r>
            <a:rPr lang="bg-BG" sz="1600" kern="1200" noProof="0" dirty="0" err="1"/>
            <a:t>самообучават</a:t>
          </a:r>
          <a:r>
            <a:rPr lang="bg-BG" sz="1600" kern="1200" noProof="0" dirty="0"/>
            <a:t> чрез своя "опит" и натрупване на данни.</a:t>
          </a:r>
        </a:p>
      </dsp:txBody>
      <dsp:txXfrm>
        <a:off x="5126139" y="1279640"/>
        <a:ext cx="4756710" cy="122679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A7BE9-F376-C24C-9680-EA5BEF2E532E}">
      <dsp:nvSpPr>
        <dsp:cNvPr id="0" name=""/>
        <dsp:cNvSpPr/>
      </dsp:nvSpPr>
      <dsp:spPr>
        <a:xfrm>
          <a:off x="40724" y="899"/>
          <a:ext cx="2010780" cy="1206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Гласово въвеждане – Google интегрира възможността да се задават въпроси и задачи на Bard чрез диктуване, вместо само с писане.</a:t>
          </a:r>
          <a:endParaRPr lang="en-US" sz="800" kern="1200"/>
        </a:p>
      </dsp:txBody>
      <dsp:txXfrm>
        <a:off x="40724" y="899"/>
        <a:ext cx="2010780" cy="1206468"/>
      </dsp:txXfrm>
    </dsp:sp>
    <dsp:sp modelId="{282D266A-CECA-9940-9012-5A5ADC6610B6}">
      <dsp:nvSpPr>
        <dsp:cNvPr id="0" name=""/>
        <dsp:cNvSpPr/>
      </dsp:nvSpPr>
      <dsp:spPr>
        <a:xfrm>
          <a:off x="2252583" y="899"/>
          <a:ext cx="2010780" cy="1206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Бързо експортиране на генерирания текст. Интеграцията с Google Docs позволява бързото експортиране на текст, трансформацията му в таблици и сред другите функционалности на платформата за продуктивност на технологичния гигант.</a:t>
          </a:r>
          <a:endParaRPr lang="en-US" sz="800" kern="1200"/>
        </a:p>
      </dsp:txBody>
      <dsp:txXfrm>
        <a:off x="2252583" y="899"/>
        <a:ext cx="2010780" cy="1206468"/>
      </dsp:txXfrm>
    </dsp:sp>
    <dsp:sp modelId="{02A996B0-2DA9-2C43-81BE-8EB2F4B5C63A}">
      <dsp:nvSpPr>
        <dsp:cNvPr id="0" name=""/>
        <dsp:cNvSpPr/>
      </dsp:nvSpPr>
      <dsp:spPr>
        <a:xfrm>
          <a:off x="4464441" y="899"/>
          <a:ext cx="2010780" cy="1206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Резюмета на интернет страници – достъпът в реално време на глобалната мрежа позволява на Bard да анализира и прави обзор на различни онлайн сайтове. Това може да бъде доста полезно за извличане на най-важното от статия или проста интернет страница.</a:t>
          </a:r>
          <a:endParaRPr lang="en-US" sz="800" kern="1200"/>
        </a:p>
      </dsp:txBody>
      <dsp:txXfrm>
        <a:off x="4464441" y="899"/>
        <a:ext cx="2010780" cy="1206468"/>
      </dsp:txXfrm>
    </dsp:sp>
    <dsp:sp modelId="{16088C48-3ED7-4543-A5E1-BBE862C14824}">
      <dsp:nvSpPr>
        <dsp:cNvPr id="0" name=""/>
        <dsp:cNvSpPr/>
      </dsp:nvSpPr>
      <dsp:spPr>
        <a:xfrm>
          <a:off x="40724" y="1408445"/>
          <a:ext cx="2010780" cy="1206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Генериране на няколко версии – Bard работи доста сходно като Dall-E (продуктът на OpenAI за създаване на картинки) и позволява да се създават по няколко версии на една задача. Така, ако първият отговор не ви допада или не го смятате за пълен, да поискате още версии.</a:t>
          </a:r>
          <a:endParaRPr lang="en-US" sz="800" kern="1200"/>
        </a:p>
      </dsp:txBody>
      <dsp:txXfrm>
        <a:off x="40724" y="1408445"/>
        <a:ext cx="2010780" cy="1206468"/>
      </dsp:txXfrm>
    </dsp:sp>
    <dsp:sp modelId="{B3D6AB8D-4475-7D49-972C-AEC00DC09F25}">
      <dsp:nvSpPr>
        <dsp:cNvPr id="0" name=""/>
        <dsp:cNvSpPr/>
      </dsp:nvSpPr>
      <dsp:spPr>
        <a:xfrm>
          <a:off x="2252583" y="1408445"/>
          <a:ext cx="2010780" cy="1206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Обясняване на софтуерния код – давате на Bard даден файл и той може да обясни кода зад него. Bard ще ви даде информация за неговото приложение и как работи.</a:t>
          </a:r>
          <a:endParaRPr lang="en-US" sz="800" kern="1200"/>
        </a:p>
      </dsp:txBody>
      <dsp:txXfrm>
        <a:off x="2252583" y="1408445"/>
        <a:ext cx="2010780" cy="1206468"/>
      </dsp:txXfrm>
    </dsp:sp>
    <dsp:sp modelId="{818CFE58-5EBF-8A41-A2E0-F05B72FB3630}">
      <dsp:nvSpPr>
        <dsp:cNvPr id="0" name=""/>
        <dsp:cNvSpPr/>
      </dsp:nvSpPr>
      <dsp:spPr>
        <a:xfrm>
          <a:off x="4464441" y="1408445"/>
          <a:ext cx="2010780" cy="1206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Свързани резултати на търсачката и източници – Bard дава подробна информация и допълнителен контекст на своите отговори. Така например, можете да видите препоръчани резултати от търсачката. В самите генерирани отговори са интегрирани и източниците, от които е взета информацията.</a:t>
          </a:r>
          <a:endParaRPr lang="en-US" sz="800" kern="1200"/>
        </a:p>
      </dsp:txBody>
      <dsp:txXfrm>
        <a:off x="4464441" y="1408445"/>
        <a:ext cx="2010780" cy="1206468"/>
      </dsp:txXfrm>
    </dsp:sp>
    <dsp:sp modelId="{FD7D2F71-5606-0C40-A839-5843B8CDAAF8}">
      <dsp:nvSpPr>
        <dsp:cNvPr id="0" name=""/>
        <dsp:cNvSpPr/>
      </dsp:nvSpPr>
      <dsp:spPr>
        <a:xfrm>
          <a:off x="2252583" y="2815992"/>
          <a:ext cx="2010780" cy="1206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Планиране на пътувания – това е по-конкретна задача, демонстрирана по времето на презентацията на Google. Bard може да ви помогне да планирате командировка или почивка, като предложи билети, хотели и/или места за посещения. Отново, AI системата на Google се възползва от живата връзка с интернет.</a:t>
          </a:r>
          <a:endParaRPr lang="en-US" sz="800" kern="1200"/>
        </a:p>
      </dsp:txBody>
      <dsp:txXfrm>
        <a:off x="2252583" y="2815992"/>
        <a:ext cx="2010780" cy="120646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B57D8-4838-5147-B937-59F036737241}">
      <dsp:nvSpPr>
        <dsp:cNvPr id="0" name=""/>
        <dsp:cNvSpPr/>
      </dsp:nvSpPr>
      <dsp:spPr>
        <a:xfrm>
          <a:off x="0" y="52441"/>
          <a:ext cx="10073640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kern="1200"/>
            <a:t>Източници:</a:t>
          </a:r>
          <a:endParaRPr lang="en-BG" sz="3200" kern="1200"/>
        </a:p>
      </dsp:txBody>
      <dsp:txXfrm>
        <a:off x="36553" y="88994"/>
        <a:ext cx="10000534" cy="675694"/>
      </dsp:txXfrm>
    </dsp:sp>
    <dsp:sp modelId="{DF0D048D-3E87-6643-84EA-45BE5E9F6030}">
      <dsp:nvSpPr>
        <dsp:cNvPr id="0" name=""/>
        <dsp:cNvSpPr/>
      </dsp:nvSpPr>
      <dsp:spPr>
        <a:xfrm>
          <a:off x="0" y="801241"/>
          <a:ext cx="10073640" cy="317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8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500" u="sng" kern="1200" dirty="0">
              <a:hlinkClick xmlns:r="http://schemas.openxmlformats.org/officeDocument/2006/relationships" r:id="rId1"/>
            </a:rPr>
            <a:t>https://www.lib.bg/cpob/ani_popova/Tarsachki.htm</a:t>
          </a:r>
          <a:endParaRPr lang="en-BG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u="sng" kern="1200">
              <a:hlinkClick xmlns:r="http://schemas.openxmlformats.org/officeDocument/2006/relationships" r:id="rId2"/>
            </a:rPr>
            <a:t>https://www.actualno.com/digitalize-this/izkustvenijat-intelekt-v-ejednevieto-news_1579053.html</a:t>
          </a:r>
          <a:endParaRPr lang="en-BG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500" u="sng" kern="1200">
              <a:hlinkClick xmlns:r="http://schemas.openxmlformats.org/officeDocument/2006/relationships" r:id="rId3"/>
            </a:rPr>
            <a:t>https://digital.bg/</a:t>
          </a:r>
          <a:endParaRPr lang="en-BG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500" u="sng" kern="1200">
              <a:hlinkClick xmlns:r="http://schemas.openxmlformats.org/officeDocument/2006/relationships" r:id="rId4"/>
            </a:rPr>
            <a:t>https://ivytechnoweb.net/tarsachki-alternativni-na-google/</a:t>
          </a:r>
          <a:endParaRPr lang="en-BG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u="sng" kern="1200">
              <a:hlinkClick xmlns:r="http://schemas.openxmlformats.org/officeDocument/2006/relationships" r:id="rId5"/>
            </a:rPr>
            <a:t>https://cpocreativity.com</a:t>
          </a:r>
          <a:endParaRPr lang="en-BG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hlinkClick xmlns:r="http://schemas.openxmlformats.org/officeDocument/2006/relationships" r:id="rId6"/>
            </a:rPr>
            <a:t>https://startupfactory.bg/blogbg/chatgpt-revolutionnia-izkustven-intelekt/</a:t>
          </a:r>
          <a:endParaRPr lang="en-BG" sz="2500" kern="1200" dirty="0"/>
        </a:p>
      </dsp:txBody>
      <dsp:txXfrm>
        <a:off x="0" y="801241"/>
        <a:ext cx="10073640" cy="3179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497E-103E-FC43-9D4E-A82986F2D71E}">
      <dsp:nvSpPr>
        <dsp:cNvPr id="0" name=""/>
        <dsp:cNvSpPr/>
      </dsp:nvSpPr>
      <dsp:spPr>
        <a:xfrm>
          <a:off x="0" y="995853"/>
          <a:ext cx="7577296" cy="2205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kern="1200" dirty="0"/>
            <a:t>Съществуват ситуации, в които новите изисквания не са упоменати изрично, което изисква от служителя да премине през няколко етапа:</a:t>
          </a:r>
          <a:endParaRPr lang="en-US" sz="3200" kern="1200" dirty="0"/>
        </a:p>
      </dsp:txBody>
      <dsp:txXfrm>
        <a:off x="107661" y="1103514"/>
        <a:ext cx="7361974" cy="1990128"/>
      </dsp:txXfrm>
    </dsp:sp>
    <dsp:sp modelId="{5AB8D8E5-EC99-104A-A604-F88A58EBD8F8}">
      <dsp:nvSpPr>
        <dsp:cNvPr id="0" name=""/>
        <dsp:cNvSpPr/>
      </dsp:nvSpPr>
      <dsp:spPr>
        <a:xfrm>
          <a:off x="0" y="3201303"/>
          <a:ext cx="7577296" cy="151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400" kern="1200" dirty="0"/>
            <a:t>разпознаване на пропуски в знанията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400" kern="1200" dirty="0"/>
            <a:t>набелязване на мерки за компенсиране на пропуските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400" kern="1200" dirty="0"/>
            <a:t>придобиване на нови знания</a:t>
          </a:r>
          <a:endParaRPr lang="en-US" sz="2400" kern="1200" dirty="0"/>
        </a:p>
      </dsp:txBody>
      <dsp:txXfrm>
        <a:off x="0" y="3201303"/>
        <a:ext cx="7577296" cy="1513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F8C07-F353-2247-A69A-9609A9521658}">
      <dsp:nvSpPr>
        <dsp:cNvPr id="0" name=""/>
        <dsp:cNvSpPr/>
      </dsp:nvSpPr>
      <dsp:spPr>
        <a:xfrm>
          <a:off x="0" y="26902"/>
          <a:ext cx="7577296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noProof="0" dirty="0"/>
            <a:t>Базово 1-2</a:t>
          </a:r>
        </a:p>
      </dsp:txBody>
      <dsp:txXfrm>
        <a:off x="30842" y="57744"/>
        <a:ext cx="7515612" cy="570116"/>
      </dsp:txXfrm>
    </dsp:sp>
    <dsp:sp modelId="{F8CF51E5-E799-6048-BB58-FF1A3AD09F49}">
      <dsp:nvSpPr>
        <dsp:cNvPr id="0" name=""/>
        <dsp:cNvSpPr/>
      </dsp:nvSpPr>
      <dsp:spPr>
        <a:xfrm>
          <a:off x="0" y="658702"/>
          <a:ext cx="7577296" cy="64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100" kern="1200" noProof="0" dirty="0"/>
            <a:t>Прости задачи, решават се чрез помощ, самостоятелно или чрез помощ когато е необходимо; </a:t>
          </a:r>
          <a:r>
            <a:rPr lang="bg-BG" sz="2100" b="1" kern="1200" noProof="0" dirty="0"/>
            <a:t>запомня</a:t>
          </a:r>
        </a:p>
      </dsp:txBody>
      <dsp:txXfrm>
        <a:off x="0" y="658702"/>
        <a:ext cx="7577296" cy="642734"/>
      </dsp:txXfrm>
    </dsp:sp>
    <dsp:sp modelId="{5C670D21-41B5-F44B-96A9-1C36F80B4824}">
      <dsp:nvSpPr>
        <dsp:cNvPr id="0" name=""/>
        <dsp:cNvSpPr/>
      </dsp:nvSpPr>
      <dsp:spPr>
        <a:xfrm>
          <a:off x="0" y="1301437"/>
          <a:ext cx="7577296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noProof="0" dirty="0"/>
            <a:t>Средно 3-4</a:t>
          </a:r>
        </a:p>
      </dsp:txBody>
      <dsp:txXfrm>
        <a:off x="30842" y="1332279"/>
        <a:ext cx="7515612" cy="570116"/>
      </dsp:txXfrm>
    </dsp:sp>
    <dsp:sp modelId="{C76201E0-A4AA-8342-9660-59D786C66A1A}">
      <dsp:nvSpPr>
        <dsp:cNvPr id="0" name=""/>
        <dsp:cNvSpPr/>
      </dsp:nvSpPr>
      <dsp:spPr>
        <a:xfrm>
          <a:off x="0" y="1933237"/>
          <a:ext cx="7577296" cy="64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100" kern="1200" noProof="0" dirty="0"/>
            <a:t>Решаване на рутинни задачи или добре дефинирани задачи,</a:t>
          </a:r>
          <a:r>
            <a:rPr lang="en-BG" sz="2100" kern="1200" noProof="0" dirty="0"/>
            <a:t> </a:t>
          </a:r>
          <a:r>
            <a:rPr lang="bg-BG" sz="2100" kern="1200" noProof="0" dirty="0"/>
            <a:t>които не са рутинни, самостоятелно; </a:t>
          </a:r>
          <a:r>
            <a:rPr lang="bg-BG" sz="2100" b="1" kern="1200" noProof="0" dirty="0"/>
            <a:t>разбира</a:t>
          </a:r>
        </a:p>
      </dsp:txBody>
      <dsp:txXfrm>
        <a:off x="0" y="1933237"/>
        <a:ext cx="7577296" cy="642734"/>
      </dsp:txXfrm>
    </dsp:sp>
    <dsp:sp modelId="{4ABA21D8-DD7C-E642-8E0D-BA68818D819B}">
      <dsp:nvSpPr>
        <dsp:cNvPr id="0" name=""/>
        <dsp:cNvSpPr/>
      </dsp:nvSpPr>
      <dsp:spPr>
        <a:xfrm>
          <a:off x="0" y="2575972"/>
          <a:ext cx="7577296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noProof="0" dirty="0"/>
            <a:t>Междинно 5-6</a:t>
          </a:r>
        </a:p>
      </dsp:txBody>
      <dsp:txXfrm>
        <a:off x="30842" y="2606814"/>
        <a:ext cx="7515612" cy="570116"/>
      </dsp:txXfrm>
    </dsp:sp>
    <dsp:sp modelId="{940533D7-35CD-8346-860F-B47F4F3B9703}">
      <dsp:nvSpPr>
        <dsp:cNvPr id="0" name=""/>
        <dsp:cNvSpPr/>
      </dsp:nvSpPr>
      <dsp:spPr>
        <a:xfrm>
          <a:off x="0" y="3207772"/>
          <a:ext cx="7577296" cy="92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100" kern="1200" noProof="0" dirty="0"/>
            <a:t>Решаване на различни задачи; насочва другите или адаптира съществуващи решения за конкретната задача ; </a:t>
          </a:r>
          <a:r>
            <a:rPr lang="bg-BG" sz="2100" b="1" kern="1200" noProof="0" dirty="0"/>
            <a:t>прилага и оценява</a:t>
          </a:r>
        </a:p>
      </dsp:txBody>
      <dsp:txXfrm>
        <a:off x="0" y="3207772"/>
        <a:ext cx="7577296" cy="922184"/>
      </dsp:txXfrm>
    </dsp:sp>
    <dsp:sp modelId="{551F6512-8814-DF41-8111-70F64BF5A1E1}">
      <dsp:nvSpPr>
        <dsp:cNvPr id="0" name=""/>
        <dsp:cNvSpPr/>
      </dsp:nvSpPr>
      <dsp:spPr>
        <a:xfrm>
          <a:off x="0" y="4129957"/>
          <a:ext cx="7577296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noProof="0" dirty="0"/>
            <a:t>Високо специализирано 7-8</a:t>
          </a:r>
        </a:p>
      </dsp:txBody>
      <dsp:txXfrm>
        <a:off x="30842" y="4160799"/>
        <a:ext cx="7515612" cy="570116"/>
      </dsp:txXfrm>
    </dsp:sp>
    <dsp:sp modelId="{01DF5003-A3AC-5D47-954E-9BE016657BC4}">
      <dsp:nvSpPr>
        <dsp:cNvPr id="0" name=""/>
        <dsp:cNvSpPr/>
      </dsp:nvSpPr>
      <dsp:spPr>
        <a:xfrm>
          <a:off x="0" y="4761757"/>
          <a:ext cx="7577296" cy="92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7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2100" kern="1200" noProof="0" dirty="0"/>
            <a:t>Решаване на сложни задачи с много фактори чрез интегриране на различни подходи или предлага нови идеи и решения; </a:t>
          </a:r>
          <a:r>
            <a:rPr lang="bg-BG" sz="2100" b="1" kern="1200" noProof="0" dirty="0"/>
            <a:t>създава</a:t>
          </a:r>
        </a:p>
      </dsp:txBody>
      <dsp:txXfrm>
        <a:off x="0" y="4761757"/>
        <a:ext cx="7577296" cy="9221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A421D-B301-4A4D-8022-1EC1A3662723}">
      <dsp:nvSpPr>
        <dsp:cNvPr id="0" name=""/>
        <dsp:cNvSpPr/>
      </dsp:nvSpPr>
      <dsp:spPr>
        <a:xfrm>
          <a:off x="-6457546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C35E6-DD0E-2548-9AD1-3822C0BBFBC3}">
      <dsp:nvSpPr>
        <dsp:cNvPr id="0" name=""/>
        <dsp:cNvSpPr/>
      </dsp:nvSpPr>
      <dsp:spPr>
        <a:xfrm>
          <a:off x="457335" y="300733"/>
          <a:ext cx="7038763" cy="6012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723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u="none" kern="1200" dirty="0"/>
            <a:t>1. </a:t>
          </a:r>
          <a:r>
            <a:rPr lang="bg-BG" sz="2100" b="0" i="0" u="none" kern="1200" dirty="0"/>
            <a:t>Грамотност, свързана с информация и данни</a:t>
          </a:r>
          <a:endParaRPr lang="bg-BG" sz="2100" b="0" kern="1200" noProof="0" dirty="0"/>
        </a:p>
      </dsp:txBody>
      <dsp:txXfrm>
        <a:off x="457335" y="300733"/>
        <a:ext cx="7038763" cy="601237"/>
      </dsp:txXfrm>
    </dsp:sp>
    <dsp:sp modelId="{9F1928B2-3A22-7644-82D9-A7ED0F7F982D}">
      <dsp:nvSpPr>
        <dsp:cNvPr id="0" name=""/>
        <dsp:cNvSpPr/>
      </dsp:nvSpPr>
      <dsp:spPr>
        <a:xfrm>
          <a:off x="81562" y="225578"/>
          <a:ext cx="751547" cy="75154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FAB49-B225-2548-BC80-E4560B7414BB}">
      <dsp:nvSpPr>
        <dsp:cNvPr id="0" name=""/>
        <dsp:cNvSpPr/>
      </dsp:nvSpPr>
      <dsp:spPr>
        <a:xfrm>
          <a:off x="951895" y="1202475"/>
          <a:ext cx="6544204" cy="6012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723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b="0" i="0" u="none" kern="1200"/>
            <a:t>2. Комуникация и сътрудничество</a:t>
          </a:r>
        </a:p>
      </dsp:txBody>
      <dsp:txXfrm>
        <a:off x="951895" y="1202475"/>
        <a:ext cx="6544204" cy="601237"/>
      </dsp:txXfrm>
    </dsp:sp>
    <dsp:sp modelId="{17C968A5-6B1B-C445-8664-910645CF116A}">
      <dsp:nvSpPr>
        <dsp:cNvPr id="0" name=""/>
        <dsp:cNvSpPr/>
      </dsp:nvSpPr>
      <dsp:spPr>
        <a:xfrm>
          <a:off x="576121" y="1127320"/>
          <a:ext cx="751547" cy="75154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C4BBA-F6A4-3E4D-B490-D2F2092A1D6A}">
      <dsp:nvSpPr>
        <dsp:cNvPr id="0" name=""/>
        <dsp:cNvSpPr/>
      </dsp:nvSpPr>
      <dsp:spPr>
        <a:xfrm>
          <a:off x="1178044" y="2104217"/>
          <a:ext cx="6318054" cy="6012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723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b="0" i="0" u="none" kern="1200"/>
            <a:t>3. Създаване на дигитално съдържание</a:t>
          </a:r>
        </a:p>
      </dsp:txBody>
      <dsp:txXfrm>
        <a:off x="1178044" y="2104217"/>
        <a:ext cx="6318054" cy="601237"/>
      </dsp:txXfrm>
    </dsp:sp>
    <dsp:sp modelId="{F5D0E473-ECBE-0945-B3D5-C0E5F99CDAF7}">
      <dsp:nvSpPr>
        <dsp:cNvPr id="0" name=""/>
        <dsp:cNvSpPr/>
      </dsp:nvSpPr>
      <dsp:spPr>
        <a:xfrm>
          <a:off x="802270" y="2029063"/>
          <a:ext cx="751547" cy="75154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7AA60-2641-1745-BF36-ECAE44618C07}">
      <dsp:nvSpPr>
        <dsp:cNvPr id="0" name=""/>
        <dsp:cNvSpPr/>
      </dsp:nvSpPr>
      <dsp:spPr>
        <a:xfrm>
          <a:off x="1178044" y="3005389"/>
          <a:ext cx="6318054" cy="6012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723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b="0" i="0" u="none" kern="1200"/>
            <a:t>4. Безопасност</a:t>
          </a:r>
        </a:p>
      </dsp:txBody>
      <dsp:txXfrm>
        <a:off x="1178044" y="3005389"/>
        <a:ext cx="6318054" cy="601237"/>
      </dsp:txXfrm>
    </dsp:sp>
    <dsp:sp modelId="{8152834E-189C-1F47-A029-AEB179CD3246}">
      <dsp:nvSpPr>
        <dsp:cNvPr id="0" name=""/>
        <dsp:cNvSpPr/>
      </dsp:nvSpPr>
      <dsp:spPr>
        <a:xfrm>
          <a:off x="802270" y="2930234"/>
          <a:ext cx="751547" cy="75154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98437-2487-F54C-8227-098708EB8E6C}">
      <dsp:nvSpPr>
        <dsp:cNvPr id="0" name=""/>
        <dsp:cNvSpPr/>
      </dsp:nvSpPr>
      <dsp:spPr>
        <a:xfrm>
          <a:off x="951895" y="3907131"/>
          <a:ext cx="6544204" cy="6012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723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b="0" i="0" u="none" kern="1200" dirty="0"/>
            <a:t>5. Решаване на проблеми</a:t>
          </a:r>
        </a:p>
      </dsp:txBody>
      <dsp:txXfrm>
        <a:off x="951895" y="3907131"/>
        <a:ext cx="6544204" cy="601237"/>
      </dsp:txXfrm>
    </dsp:sp>
    <dsp:sp modelId="{1F658070-CDBA-904E-BF9E-FA58378B61D0}">
      <dsp:nvSpPr>
        <dsp:cNvPr id="0" name=""/>
        <dsp:cNvSpPr/>
      </dsp:nvSpPr>
      <dsp:spPr>
        <a:xfrm>
          <a:off x="576121" y="3831976"/>
          <a:ext cx="751547" cy="75154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34053-2AF3-FB4A-91B1-D63946791FBB}">
      <dsp:nvSpPr>
        <dsp:cNvPr id="0" name=""/>
        <dsp:cNvSpPr/>
      </dsp:nvSpPr>
      <dsp:spPr>
        <a:xfrm>
          <a:off x="457335" y="4808874"/>
          <a:ext cx="7038763" cy="6012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723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b="0" i="0" u="none" kern="1200" dirty="0"/>
            <a:t>6. Допълнителен модул: Публични дигитални услуги</a:t>
          </a:r>
        </a:p>
      </dsp:txBody>
      <dsp:txXfrm>
        <a:off x="457335" y="4808874"/>
        <a:ext cx="7038763" cy="601237"/>
      </dsp:txXfrm>
    </dsp:sp>
    <dsp:sp modelId="{A617CFD4-7475-8C45-80AC-698A0109C7F2}">
      <dsp:nvSpPr>
        <dsp:cNvPr id="0" name=""/>
        <dsp:cNvSpPr/>
      </dsp:nvSpPr>
      <dsp:spPr>
        <a:xfrm>
          <a:off x="81562" y="4733719"/>
          <a:ext cx="751547" cy="75154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A421D-B301-4A4D-8022-1EC1A3662723}">
      <dsp:nvSpPr>
        <dsp:cNvPr id="0" name=""/>
        <dsp:cNvSpPr/>
      </dsp:nvSpPr>
      <dsp:spPr>
        <a:xfrm>
          <a:off x="-6457546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C35E6-DD0E-2548-9AD1-3822C0BBFBC3}">
      <dsp:nvSpPr>
        <dsp:cNvPr id="0" name=""/>
        <dsp:cNvSpPr/>
      </dsp:nvSpPr>
      <dsp:spPr>
        <a:xfrm>
          <a:off x="642938" y="439049"/>
          <a:ext cx="6853160" cy="87855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73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Разбиране на разликата между софтуер и хардуер</a:t>
          </a:r>
          <a:endParaRPr lang="bg-BG" sz="2000" kern="1200" noProof="0" dirty="0"/>
        </a:p>
      </dsp:txBody>
      <dsp:txXfrm>
        <a:off x="642938" y="439049"/>
        <a:ext cx="6853160" cy="878556"/>
      </dsp:txXfrm>
    </dsp:sp>
    <dsp:sp modelId="{9F1928B2-3A22-7644-82D9-A7ED0F7F982D}">
      <dsp:nvSpPr>
        <dsp:cNvPr id="0" name=""/>
        <dsp:cNvSpPr/>
      </dsp:nvSpPr>
      <dsp:spPr>
        <a:xfrm>
          <a:off x="93840" y="329230"/>
          <a:ext cx="1098195" cy="1098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90B247-F8DA-184A-9C1C-1D28E50AE7E7}">
      <dsp:nvSpPr>
        <dsp:cNvPr id="0" name=""/>
        <dsp:cNvSpPr/>
      </dsp:nvSpPr>
      <dsp:spPr>
        <a:xfrm>
          <a:off x="1146634" y="1757112"/>
          <a:ext cx="6349464" cy="87855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222119"/>
                <a:satOff val="-5400"/>
                <a:lumOff val="10764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-222119"/>
                <a:satOff val="-5400"/>
                <a:lumOff val="10764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-222119"/>
                <a:satOff val="-5400"/>
                <a:lumOff val="1076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-222119"/>
                <a:satOff val="-5400"/>
                <a:lumOff val="1076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73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Работа с папки: създаване, редактиране, местени, изтриване, преименуване на</a:t>
          </a:r>
          <a:r>
            <a:rPr lang="en-BG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папки</a:t>
          </a:r>
          <a:endParaRPr lang="en-GB" sz="20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634" y="1757112"/>
        <a:ext cx="6349464" cy="878556"/>
      </dsp:txXfrm>
    </dsp:sp>
    <dsp:sp modelId="{93A9812D-813E-FA46-A1C9-76A640A0AAE0}">
      <dsp:nvSpPr>
        <dsp:cNvPr id="0" name=""/>
        <dsp:cNvSpPr/>
      </dsp:nvSpPr>
      <dsp:spPr>
        <a:xfrm>
          <a:off x="597537" y="1647293"/>
          <a:ext cx="1098195" cy="1098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222119"/>
              <a:satOff val="-5400"/>
              <a:lumOff val="1076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44E52E-E918-C54D-A6B4-CCE74AA6805F}">
      <dsp:nvSpPr>
        <dsp:cNvPr id="0" name=""/>
        <dsp:cNvSpPr/>
      </dsp:nvSpPr>
      <dsp:spPr>
        <a:xfrm>
          <a:off x="1146634" y="3075175"/>
          <a:ext cx="6349464" cy="87855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444238"/>
                <a:satOff val="-10801"/>
                <a:lumOff val="21528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-444238"/>
                <a:satOff val="-10801"/>
                <a:lumOff val="21528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-444238"/>
                <a:satOff val="-10801"/>
                <a:lumOff val="2152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-444238"/>
                <a:satOff val="-10801"/>
                <a:lumOff val="2152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73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Организация на данни: създаване, редактиране, местени, изтриване, преименуване на файлове</a:t>
          </a:r>
          <a:endParaRPr lang="en-GB" sz="20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634" y="3075175"/>
        <a:ext cx="6349464" cy="878556"/>
      </dsp:txXfrm>
    </dsp:sp>
    <dsp:sp modelId="{98ED07D7-394D-B24D-8513-5FF75A9CE569}">
      <dsp:nvSpPr>
        <dsp:cNvPr id="0" name=""/>
        <dsp:cNvSpPr/>
      </dsp:nvSpPr>
      <dsp:spPr>
        <a:xfrm>
          <a:off x="597537" y="2965356"/>
          <a:ext cx="1098195" cy="1098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444238"/>
              <a:satOff val="-10801"/>
              <a:lumOff val="2152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4E7AA9-5525-784A-B187-D36EFCDEC862}">
      <dsp:nvSpPr>
        <dsp:cNvPr id="0" name=""/>
        <dsp:cNvSpPr/>
      </dsp:nvSpPr>
      <dsp:spPr>
        <a:xfrm>
          <a:off x="642938" y="4393238"/>
          <a:ext cx="6853160" cy="87855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666357"/>
                <a:satOff val="-16201"/>
                <a:lumOff val="32292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-666357"/>
                <a:satOff val="-16201"/>
                <a:lumOff val="32292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-666357"/>
                <a:satOff val="-16201"/>
                <a:lumOff val="322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-666357"/>
                <a:satOff val="-16201"/>
                <a:lumOff val="322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735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Основни възможности на операционната система</a:t>
          </a:r>
          <a:endParaRPr lang="en-GB" sz="20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938" y="4393238"/>
        <a:ext cx="6853160" cy="878556"/>
      </dsp:txXfrm>
    </dsp:sp>
    <dsp:sp modelId="{D216D682-DD93-884D-A449-9849E94D9AFF}">
      <dsp:nvSpPr>
        <dsp:cNvPr id="0" name=""/>
        <dsp:cNvSpPr/>
      </dsp:nvSpPr>
      <dsp:spPr>
        <a:xfrm>
          <a:off x="93840" y="4283419"/>
          <a:ext cx="1098195" cy="1098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666357"/>
              <a:satOff val="-16201"/>
              <a:lumOff val="3229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A421D-B301-4A4D-8022-1EC1A3662723}">
      <dsp:nvSpPr>
        <dsp:cNvPr id="0" name=""/>
        <dsp:cNvSpPr/>
      </dsp:nvSpPr>
      <dsp:spPr>
        <a:xfrm>
          <a:off x="-6457546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C35E6-DD0E-2548-9AD1-3822C0BBFBC3}">
      <dsp:nvSpPr>
        <dsp:cNvPr id="0" name=""/>
        <dsp:cNvSpPr/>
      </dsp:nvSpPr>
      <dsp:spPr>
        <a:xfrm>
          <a:off x="536716" y="356813"/>
          <a:ext cx="6959382" cy="7140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680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Разбиране на принципите на работа в интернет</a:t>
          </a:r>
          <a:endParaRPr lang="bg-BG" sz="1500" kern="1200" noProof="0" dirty="0"/>
        </a:p>
      </dsp:txBody>
      <dsp:txXfrm>
        <a:off x="536716" y="356813"/>
        <a:ext cx="6959382" cy="714084"/>
      </dsp:txXfrm>
    </dsp:sp>
    <dsp:sp modelId="{9F1928B2-3A22-7644-82D9-A7ED0F7F982D}">
      <dsp:nvSpPr>
        <dsp:cNvPr id="0" name=""/>
        <dsp:cNvSpPr/>
      </dsp:nvSpPr>
      <dsp:spPr>
        <a:xfrm>
          <a:off x="90414" y="267553"/>
          <a:ext cx="892605" cy="892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E582F7-0D13-DE40-9355-57739636571E}">
      <dsp:nvSpPr>
        <dsp:cNvPr id="0" name=""/>
        <dsp:cNvSpPr/>
      </dsp:nvSpPr>
      <dsp:spPr>
        <a:xfrm>
          <a:off x="1048408" y="1427597"/>
          <a:ext cx="6447690" cy="7140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10896"/>
                <a:satOff val="-5624"/>
                <a:lumOff val="7582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-110896"/>
                <a:satOff val="-5624"/>
                <a:lumOff val="7582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-110896"/>
                <a:satOff val="-5624"/>
                <a:lumOff val="758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-110896"/>
                <a:satOff val="-5624"/>
                <a:lumOff val="758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680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Разбиране на </a:t>
          </a:r>
          <a:r>
            <a:rPr lang="bg-BG" sz="15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дигит</a:t>
          </a:r>
          <a:r>
            <a:rPr lang="en-BG" sz="15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bg-BG" sz="1500" kern="1200" dirty="0" err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лната</a:t>
          </a:r>
          <a:r>
            <a:rPr lang="bg-BG" sz="15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идентичност в интернет</a:t>
          </a:r>
          <a:endParaRPr lang="en-GB" sz="15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8408" y="1427597"/>
        <a:ext cx="6447690" cy="714084"/>
      </dsp:txXfrm>
    </dsp:sp>
    <dsp:sp modelId="{B91454D1-5E9B-8845-93C2-C6105A5A9930}">
      <dsp:nvSpPr>
        <dsp:cNvPr id="0" name=""/>
        <dsp:cNvSpPr/>
      </dsp:nvSpPr>
      <dsp:spPr>
        <a:xfrm>
          <a:off x="602105" y="1338336"/>
          <a:ext cx="892605" cy="892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10896"/>
              <a:satOff val="-5624"/>
              <a:lumOff val="758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F41FF6-7112-C742-BF35-808320B0849F}">
      <dsp:nvSpPr>
        <dsp:cNvPr id="0" name=""/>
        <dsp:cNvSpPr/>
      </dsp:nvSpPr>
      <dsp:spPr>
        <a:xfrm>
          <a:off x="1205456" y="2498380"/>
          <a:ext cx="6290642" cy="7140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21791"/>
                <a:satOff val="-11249"/>
                <a:lumOff val="15164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-221791"/>
                <a:satOff val="-11249"/>
                <a:lumOff val="15164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-221791"/>
                <a:satOff val="-11249"/>
                <a:lumOff val="1516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-221791"/>
                <a:satOff val="-11249"/>
                <a:lumOff val="1516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680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Използване на възможностите за операционната система за настройка на работното пространство</a:t>
          </a:r>
          <a:endParaRPr lang="en-GB" sz="15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5456" y="2498380"/>
        <a:ext cx="6290642" cy="714084"/>
      </dsp:txXfrm>
    </dsp:sp>
    <dsp:sp modelId="{E7C53136-158E-C34E-AD97-C2AEFB467289}">
      <dsp:nvSpPr>
        <dsp:cNvPr id="0" name=""/>
        <dsp:cNvSpPr/>
      </dsp:nvSpPr>
      <dsp:spPr>
        <a:xfrm>
          <a:off x="759154" y="2409119"/>
          <a:ext cx="892605" cy="892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21791"/>
              <a:satOff val="-11249"/>
              <a:lumOff val="1516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DAA0A9-8039-1A4A-954D-02A2759B1CCF}">
      <dsp:nvSpPr>
        <dsp:cNvPr id="0" name=""/>
        <dsp:cNvSpPr/>
      </dsp:nvSpPr>
      <dsp:spPr>
        <a:xfrm>
          <a:off x="1048408" y="3569163"/>
          <a:ext cx="6447690" cy="7140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32687"/>
                <a:satOff val="-16873"/>
                <a:lumOff val="22745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-332687"/>
                <a:satOff val="-16873"/>
                <a:lumOff val="22745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-332687"/>
                <a:satOff val="-16873"/>
                <a:lumOff val="2274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-332687"/>
                <a:satOff val="-16873"/>
                <a:lumOff val="2274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680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Умения за дигитална комуникация: електронна поща, социални мрежи, платформи за аудио и видео комуникация в реално време</a:t>
          </a:r>
          <a:endParaRPr lang="en-GB" sz="15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8408" y="3569163"/>
        <a:ext cx="6447690" cy="714084"/>
      </dsp:txXfrm>
    </dsp:sp>
    <dsp:sp modelId="{BA77CAFF-10DD-1449-B4E7-7D164907B81F}">
      <dsp:nvSpPr>
        <dsp:cNvPr id="0" name=""/>
        <dsp:cNvSpPr/>
      </dsp:nvSpPr>
      <dsp:spPr>
        <a:xfrm>
          <a:off x="602105" y="3479903"/>
          <a:ext cx="892605" cy="892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32687"/>
              <a:satOff val="-16873"/>
              <a:lumOff val="2274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2F6728-43F4-BB44-9376-A5AB13C3E7B9}">
      <dsp:nvSpPr>
        <dsp:cNvPr id="0" name=""/>
        <dsp:cNvSpPr/>
      </dsp:nvSpPr>
      <dsp:spPr>
        <a:xfrm>
          <a:off x="536716" y="4639947"/>
          <a:ext cx="6959382" cy="7140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443583"/>
                <a:satOff val="-22497"/>
                <a:lumOff val="30327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-443583"/>
                <a:satOff val="-22497"/>
                <a:lumOff val="30327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-443583"/>
                <a:satOff val="-22497"/>
                <a:lumOff val="3032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-443583"/>
                <a:satOff val="-22497"/>
                <a:lumOff val="3032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680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Разбиране на същността на типовете данни и софтуера за работа с тях</a:t>
          </a:r>
          <a:endParaRPr lang="en-GB" sz="15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716" y="4639947"/>
        <a:ext cx="6959382" cy="714084"/>
      </dsp:txXfrm>
    </dsp:sp>
    <dsp:sp modelId="{FA5F5799-827C-D34E-8C24-6ABB6BC78FB1}">
      <dsp:nvSpPr>
        <dsp:cNvPr id="0" name=""/>
        <dsp:cNvSpPr/>
      </dsp:nvSpPr>
      <dsp:spPr>
        <a:xfrm>
          <a:off x="90414" y="4550686"/>
          <a:ext cx="892605" cy="892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43583"/>
              <a:satOff val="-22497"/>
              <a:lumOff val="3032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A421D-B301-4A4D-8022-1EC1A3662723}">
      <dsp:nvSpPr>
        <dsp:cNvPr id="0" name=""/>
        <dsp:cNvSpPr/>
      </dsp:nvSpPr>
      <dsp:spPr>
        <a:xfrm>
          <a:off x="-6457546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C35E6-DD0E-2548-9AD1-3822C0BBFBC3}">
      <dsp:nvSpPr>
        <dsp:cNvPr id="0" name=""/>
        <dsp:cNvSpPr/>
      </dsp:nvSpPr>
      <dsp:spPr>
        <a:xfrm>
          <a:off x="457335" y="300733"/>
          <a:ext cx="7038763" cy="60123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Управление на ресурси в интернет</a:t>
          </a:r>
          <a:endParaRPr lang="bg-BG" sz="1300" kern="1200" noProof="0" dirty="0"/>
        </a:p>
      </dsp:txBody>
      <dsp:txXfrm>
        <a:off x="457335" y="300733"/>
        <a:ext cx="7038763" cy="601237"/>
      </dsp:txXfrm>
    </dsp:sp>
    <dsp:sp modelId="{9F1928B2-3A22-7644-82D9-A7ED0F7F982D}">
      <dsp:nvSpPr>
        <dsp:cNvPr id="0" name=""/>
        <dsp:cNvSpPr/>
      </dsp:nvSpPr>
      <dsp:spPr>
        <a:xfrm>
          <a:off x="81562" y="225578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D09FA0-0E20-8149-B4B6-47EACFB785F4}">
      <dsp:nvSpPr>
        <dsp:cNvPr id="0" name=""/>
        <dsp:cNvSpPr/>
      </dsp:nvSpPr>
      <dsp:spPr>
        <a:xfrm>
          <a:off x="951895" y="1202475"/>
          <a:ext cx="6544204" cy="60123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52946"/>
                <a:satOff val="-4239"/>
                <a:lumOff val="6300"/>
                <a:alphaOff val="0"/>
                <a:shade val="85000"/>
                <a:satMod val="130000"/>
              </a:schemeClr>
            </a:gs>
            <a:gs pos="34000">
              <a:schemeClr val="accent3">
                <a:shade val="80000"/>
                <a:hueOff val="-52946"/>
                <a:satOff val="-4239"/>
                <a:lumOff val="6300"/>
                <a:alphaOff val="0"/>
                <a:shade val="87000"/>
                <a:satMod val="125000"/>
              </a:schemeClr>
            </a:gs>
            <a:gs pos="70000">
              <a:schemeClr val="accent3">
                <a:shade val="80000"/>
                <a:hueOff val="-52946"/>
                <a:satOff val="-4239"/>
                <a:lumOff val="630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80000"/>
                <a:hueOff val="-52946"/>
                <a:satOff val="-4239"/>
                <a:lumOff val="630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Управление на дигиталната идентичност в интернет</a:t>
          </a:r>
          <a:endParaRPr lang="en-GB" sz="13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895" y="1202475"/>
        <a:ext cx="6544204" cy="601237"/>
      </dsp:txXfrm>
    </dsp:sp>
    <dsp:sp modelId="{8FF509E6-A6C4-3346-81F2-30A929434FD9}">
      <dsp:nvSpPr>
        <dsp:cNvPr id="0" name=""/>
        <dsp:cNvSpPr/>
      </dsp:nvSpPr>
      <dsp:spPr>
        <a:xfrm>
          <a:off x="576121" y="1127320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52946"/>
              <a:satOff val="-4239"/>
              <a:lumOff val="630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7A2A0C-FD99-1047-A257-382B645178EA}">
      <dsp:nvSpPr>
        <dsp:cNvPr id="0" name=""/>
        <dsp:cNvSpPr/>
      </dsp:nvSpPr>
      <dsp:spPr>
        <a:xfrm>
          <a:off x="1178044" y="2104217"/>
          <a:ext cx="6318054" cy="60123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05893"/>
                <a:satOff val="-8479"/>
                <a:lumOff val="12599"/>
                <a:alphaOff val="0"/>
                <a:shade val="85000"/>
                <a:satMod val="130000"/>
              </a:schemeClr>
            </a:gs>
            <a:gs pos="34000">
              <a:schemeClr val="accent3">
                <a:shade val="80000"/>
                <a:hueOff val="-105893"/>
                <a:satOff val="-8479"/>
                <a:lumOff val="12599"/>
                <a:alphaOff val="0"/>
                <a:shade val="87000"/>
                <a:satMod val="125000"/>
              </a:schemeClr>
            </a:gs>
            <a:gs pos="70000">
              <a:schemeClr val="accent3">
                <a:shade val="80000"/>
                <a:hueOff val="-105893"/>
                <a:satOff val="-8479"/>
                <a:lumOff val="1259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80000"/>
                <a:hueOff val="-105893"/>
                <a:satOff val="-8479"/>
                <a:lumOff val="1259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Използване на възможностите на операционната система за управление на хардуерни и софтуерни ресурси</a:t>
          </a:r>
          <a:endParaRPr lang="en-GB" sz="13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8044" y="2104217"/>
        <a:ext cx="6318054" cy="601237"/>
      </dsp:txXfrm>
    </dsp:sp>
    <dsp:sp modelId="{82667E4B-C655-3D40-AEF6-2199586DDD2F}">
      <dsp:nvSpPr>
        <dsp:cNvPr id="0" name=""/>
        <dsp:cNvSpPr/>
      </dsp:nvSpPr>
      <dsp:spPr>
        <a:xfrm>
          <a:off x="802270" y="2029063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105893"/>
              <a:satOff val="-8479"/>
              <a:lumOff val="1259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DB52A3-AF28-594F-8B31-6B8A104AB8F3}">
      <dsp:nvSpPr>
        <dsp:cNvPr id="0" name=""/>
        <dsp:cNvSpPr/>
      </dsp:nvSpPr>
      <dsp:spPr>
        <a:xfrm>
          <a:off x="1178044" y="3005389"/>
          <a:ext cx="6318054" cy="60123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58839"/>
                <a:satOff val="-12718"/>
                <a:lumOff val="18899"/>
                <a:alphaOff val="0"/>
                <a:shade val="85000"/>
                <a:satMod val="130000"/>
              </a:schemeClr>
            </a:gs>
            <a:gs pos="34000">
              <a:schemeClr val="accent3">
                <a:shade val="80000"/>
                <a:hueOff val="-158839"/>
                <a:satOff val="-12718"/>
                <a:lumOff val="18899"/>
                <a:alphaOff val="0"/>
                <a:shade val="87000"/>
                <a:satMod val="125000"/>
              </a:schemeClr>
            </a:gs>
            <a:gs pos="70000">
              <a:schemeClr val="accent3">
                <a:shade val="80000"/>
                <a:hueOff val="-158839"/>
                <a:satOff val="-12718"/>
                <a:lumOff val="1889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80000"/>
                <a:hueOff val="-158839"/>
                <a:satOff val="-12718"/>
                <a:lumOff val="1889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Създаване, използване и защита на дигитално съдържание</a:t>
          </a:r>
          <a:endParaRPr lang="en-GB" sz="13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8044" y="3005389"/>
        <a:ext cx="6318054" cy="601237"/>
      </dsp:txXfrm>
    </dsp:sp>
    <dsp:sp modelId="{4BCB5A8D-DEAB-8947-8947-53768FA722FE}">
      <dsp:nvSpPr>
        <dsp:cNvPr id="0" name=""/>
        <dsp:cNvSpPr/>
      </dsp:nvSpPr>
      <dsp:spPr>
        <a:xfrm>
          <a:off x="802270" y="2930234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158839"/>
              <a:satOff val="-12718"/>
              <a:lumOff val="1889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0DB6E1-2815-9745-841B-CF44329C0994}">
      <dsp:nvSpPr>
        <dsp:cNvPr id="0" name=""/>
        <dsp:cNvSpPr/>
      </dsp:nvSpPr>
      <dsp:spPr>
        <a:xfrm>
          <a:off x="951895" y="3907131"/>
          <a:ext cx="6544204" cy="60123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211786"/>
                <a:satOff val="-16958"/>
                <a:lumOff val="25198"/>
                <a:alphaOff val="0"/>
                <a:shade val="85000"/>
                <a:satMod val="130000"/>
              </a:schemeClr>
            </a:gs>
            <a:gs pos="34000">
              <a:schemeClr val="accent3">
                <a:shade val="80000"/>
                <a:hueOff val="-211786"/>
                <a:satOff val="-16958"/>
                <a:lumOff val="25198"/>
                <a:alphaOff val="0"/>
                <a:shade val="87000"/>
                <a:satMod val="125000"/>
              </a:schemeClr>
            </a:gs>
            <a:gs pos="70000">
              <a:schemeClr val="accent3">
                <a:shade val="80000"/>
                <a:hueOff val="-211786"/>
                <a:satOff val="-16958"/>
                <a:lumOff val="2519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80000"/>
                <a:hueOff val="-211786"/>
                <a:satOff val="-16958"/>
                <a:lumOff val="2519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Употреба на мрежови хардуерни и софтуерни ресурси</a:t>
          </a:r>
          <a:endParaRPr lang="en-GB" sz="1300" kern="1200" dirty="0"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895" y="3907131"/>
        <a:ext cx="6544204" cy="601237"/>
      </dsp:txXfrm>
    </dsp:sp>
    <dsp:sp modelId="{0F90436A-2A40-8544-AC61-47DD01C1D560}">
      <dsp:nvSpPr>
        <dsp:cNvPr id="0" name=""/>
        <dsp:cNvSpPr/>
      </dsp:nvSpPr>
      <dsp:spPr>
        <a:xfrm>
          <a:off x="576121" y="3831976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211786"/>
              <a:satOff val="-16958"/>
              <a:lumOff val="2519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E75197-638A-C249-B3B3-3C1E8BA7D8C4}">
      <dsp:nvSpPr>
        <dsp:cNvPr id="0" name=""/>
        <dsp:cNvSpPr/>
      </dsp:nvSpPr>
      <dsp:spPr>
        <a:xfrm>
          <a:off x="457335" y="4808874"/>
          <a:ext cx="7038763" cy="60123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264732"/>
                <a:satOff val="-21197"/>
                <a:lumOff val="31498"/>
                <a:alphaOff val="0"/>
                <a:shade val="85000"/>
                <a:satMod val="130000"/>
              </a:schemeClr>
            </a:gs>
            <a:gs pos="34000">
              <a:schemeClr val="accent3">
                <a:shade val="80000"/>
                <a:hueOff val="-264732"/>
                <a:satOff val="-21197"/>
                <a:lumOff val="31498"/>
                <a:alphaOff val="0"/>
                <a:shade val="87000"/>
                <a:satMod val="125000"/>
              </a:schemeClr>
            </a:gs>
            <a:gs pos="70000">
              <a:schemeClr val="accent3">
                <a:shade val="80000"/>
                <a:hueOff val="-264732"/>
                <a:satOff val="-21197"/>
                <a:lumOff val="3149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80000"/>
                <a:hueOff val="-264732"/>
                <a:satOff val="-21197"/>
                <a:lumOff val="3149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723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Разпознаване на възможностите на различните дигитални инструменти и подбор на най-оптимално решение спрямо личните и организационни специфики</a:t>
          </a:r>
        </a:p>
      </dsp:txBody>
      <dsp:txXfrm>
        <a:off x="457335" y="4808874"/>
        <a:ext cx="7038763" cy="601237"/>
      </dsp:txXfrm>
    </dsp:sp>
    <dsp:sp modelId="{BB3D1455-8C23-F041-857E-E0F00D401C7A}">
      <dsp:nvSpPr>
        <dsp:cNvPr id="0" name=""/>
        <dsp:cNvSpPr/>
      </dsp:nvSpPr>
      <dsp:spPr>
        <a:xfrm>
          <a:off x="81562" y="4733719"/>
          <a:ext cx="751547" cy="751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264732"/>
              <a:satOff val="-21197"/>
              <a:lumOff val="3149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 </a:t>
            </a:r>
            <a:br>
              <a:rPr lang="en-GB" dirty="0"/>
            </a:br>
            <a:r>
              <a:rPr lang="ru-RU" dirty="0"/>
              <a:t>дигитална 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</a:t>
            </a:r>
            <a:br>
              <a:rPr lang="en-GB" dirty="0"/>
            </a:br>
            <a:r>
              <a:rPr lang="ru-RU" dirty="0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author/robert-wiblin-2-2-2-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author/robert-wiblin-2-2-2-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author/robert-wiblin-2-2-2-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quizgecko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author/robert-wiblin-2-2-2-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geleza.app/" TargetMode="External"/><Relationship Id="rId4" Type="http://schemas.openxmlformats.org/officeDocument/2006/relationships/hyperlink" Target="https://quizgecko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author/robert-wiblin-2-2-2-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to-teach.ai/" TargetMode="External"/><Relationship Id="rId4" Type="http://schemas.openxmlformats.org/officeDocument/2006/relationships/hyperlink" Target="https://www.schoolai.co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author/robert-wiblin-2-2-2-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digital.bg/%d0%ba%d0%b0%d0%ba-%d1%80%d0%b0%d0%b1%d0%be%d1%82%d0%b8-chatgpt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author/robert-wiblin-2-2-2-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author/robert-wiblin-2-2-2-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author/robert-wiblin-2-2-2-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author/robert-wiblin-2-2-2-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hyperlink" Target="https://80000hours.org/author/robert-wiblin-2-2-2-2/" TargetMode="External"/><Relationship Id="rId7" Type="http://schemas.openxmlformats.org/officeDocument/2006/relationships/diagramColors" Target="../diagrams/colors3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Relationship Id="rId9" Type="http://schemas.openxmlformats.org/officeDocument/2006/relationships/hyperlink" Target="https://creativecommons.org/licenses/by/3.0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i-artificial-intelligence-machine-learning-616020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cosystemeurope.org/wp-content/uploads/2018/01/OTSENYAVANE-KOMPETENTNOSTI-NASOKI.pdf" TargetMode="External"/><Relationship Id="rId3" Type="http://schemas.openxmlformats.org/officeDocument/2006/relationships/diagramLayout" Target="../diagrams/layout5.xml"/><Relationship Id="rId7" Type="http://schemas.openxmlformats.org/officeDocument/2006/relationships/hyperlink" Target="https://ikanos.eus/en/for-organizations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BG" sz="5400" dirty="0"/>
              <a:t>Нива 5-6, Тема 5.4</a:t>
            </a:r>
            <a:br>
              <a:rPr lang="en-BG" sz="5400" dirty="0"/>
            </a:br>
            <a:br>
              <a:rPr lang="en-BG" sz="5400" dirty="0"/>
            </a:br>
            <a:r>
              <a:rPr lang="bg-BG" sz="5400" dirty="0"/>
              <a:t>Идентифициране на пропуски в дигиталната компетентност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Разпознаване на пропуски</a:t>
            </a:r>
            <a:r>
              <a:rPr lang="en-GB" dirty="0"/>
              <a:t> </a:t>
            </a:r>
            <a:r>
              <a:rPr lang="en-GB"/>
              <a:t>и подходи за самооценка</a:t>
            </a:r>
            <a:endParaRPr lang="en-GB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5360951F-88A8-141F-4C01-8DA0A5BD8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394111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28F29F-9BC0-BA61-138B-54096C97C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Тематично съдържание на дигиталните комптенции от:</a:t>
            </a:r>
          </a:p>
          <a:p>
            <a:pPr algn="ctr"/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Междинно ниво (5-6) </a:t>
            </a:r>
          </a:p>
          <a:p>
            <a:pPr algn="ctr"/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algn="ctr"/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Ниво за напреднали</a:t>
            </a:r>
            <a:endParaRPr lang="bg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42972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/>
              <a:t>Разпознаване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пропуски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подходи</a:t>
            </a:r>
            <a:r>
              <a:rPr lang="en-GB" dirty="0"/>
              <a:t> </a:t>
            </a:r>
            <a:r>
              <a:rPr lang="en-GB" dirty="0" err="1"/>
              <a:t>за</a:t>
            </a:r>
            <a:r>
              <a:rPr lang="en-GB" dirty="0"/>
              <a:t> </a:t>
            </a:r>
            <a:r>
              <a:rPr lang="en-GB" dirty="0" err="1"/>
              <a:t>самооценка</a:t>
            </a:r>
            <a:endParaRPr lang="en-GB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5360951F-88A8-141F-4C01-8DA0A5BD8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836258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28F29F-9BC0-BA61-138B-54096C97C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Тематично съдържание на дигиталните комптенции от:</a:t>
            </a:r>
          </a:p>
          <a:p>
            <a:pPr algn="ctr"/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Високо-специализирано ниво (7-8)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36708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8DB93E-FBC7-F01D-AD86-65B69AA89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Разпознаване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пропуски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подходи</a:t>
            </a:r>
            <a:r>
              <a:rPr lang="en-GB" dirty="0"/>
              <a:t> </a:t>
            </a:r>
            <a:r>
              <a:rPr lang="en-GB" dirty="0" err="1"/>
              <a:t>за</a:t>
            </a:r>
            <a:r>
              <a:rPr lang="en-GB" dirty="0"/>
              <a:t> </a:t>
            </a:r>
            <a:r>
              <a:rPr lang="en-GB" dirty="0" err="1"/>
              <a:t>самооценка</a:t>
            </a:r>
            <a:endParaRPr lang="bg-BG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4F880CB-3F06-4B47-4371-9566E1484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604282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7D5047-ABA0-7911-572A-00CBE35C4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231343"/>
              </p:ext>
            </p:extLst>
          </p:nvPr>
        </p:nvGraphicFramePr>
        <p:xfrm>
          <a:off x="218209" y="2406374"/>
          <a:ext cx="3605646" cy="389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EA178-2768-E297-5008-7850AB43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72318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20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solidFill>
                  <a:srgbClr val="76305C"/>
                </a:solidFill>
                <a:latin typeface="Times New Roman" panose="02020603050405020304" pitchFamily="18" charset="0"/>
              </a:rPr>
              <a:t>Разпознаване</a:t>
            </a:r>
            <a:r>
              <a:rPr lang="en-GB" sz="3600" b="1" dirty="0">
                <a:solidFill>
                  <a:srgbClr val="76305C"/>
                </a:solidFill>
                <a:latin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6305C"/>
                </a:solidFill>
                <a:latin typeface="Times New Roman" panose="02020603050405020304" pitchFamily="18" charset="0"/>
              </a:rPr>
              <a:t>на</a:t>
            </a:r>
            <a:r>
              <a:rPr lang="en-GB" sz="3600" b="1" dirty="0">
                <a:solidFill>
                  <a:srgbClr val="76305C"/>
                </a:solidFill>
                <a:latin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6305C"/>
                </a:solidFill>
                <a:latin typeface="Times New Roman" panose="02020603050405020304" pitchFamily="18" charset="0"/>
              </a:rPr>
              <a:t>пропуски</a:t>
            </a:r>
            <a:r>
              <a:rPr lang="en-GB" sz="3600" b="1" dirty="0">
                <a:solidFill>
                  <a:srgbClr val="76305C"/>
                </a:solidFill>
                <a:latin typeface="Times New Roman" panose="02020603050405020304" pitchFamily="18" charset="0"/>
              </a:rPr>
              <a:t> и </a:t>
            </a:r>
            <a:r>
              <a:rPr lang="en-GB" sz="3600" b="1" dirty="0" err="1">
                <a:solidFill>
                  <a:srgbClr val="76305C"/>
                </a:solidFill>
                <a:latin typeface="Times New Roman" panose="02020603050405020304" pitchFamily="18" charset="0"/>
              </a:rPr>
              <a:t>подходи</a:t>
            </a:r>
            <a:r>
              <a:rPr lang="en-GB" sz="3600" b="1" dirty="0">
                <a:solidFill>
                  <a:srgbClr val="76305C"/>
                </a:solidFill>
                <a:latin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6305C"/>
                </a:solidFill>
                <a:latin typeface="Times New Roman" panose="02020603050405020304" pitchFamily="18" charset="0"/>
              </a:rPr>
              <a:t>за</a:t>
            </a:r>
            <a:r>
              <a:rPr lang="en-GB" sz="3600" b="1" dirty="0">
                <a:solidFill>
                  <a:srgbClr val="76305C"/>
                </a:solidFill>
                <a:latin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6305C"/>
                </a:solidFill>
                <a:latin typeface="Times New Roman" panose="02020603050405020304" pitchFamily="18" charset="0"/>
              </a:rPr>
              <a:t>самооценка</a:t>
            </a:r>
            <a:endParaRPr lang="en-GB" sz="8000" b="1" dirty="0">
              <a:solidFill>
                <a:srgbClr val="76305C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9527" y="1034473"/>
            <a:ext cx="11286838" cy="526631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самооценка на дигитални компетенции е подходящ инструмента "Mатрицата за самооценка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7F5B9D-D389-3AB9-6390-54C756CE3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5" t="26147" r="7257" b="11948"/>
          <a:stretch/>
        </p:blipFill>
        <p:spPr bwMode="auto">
          <a:xfrm>
            <a:off x="489527" y="1623117"/>
            <a:ext cx="11018982" cy="4438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38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20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solidFill>
                  <a:srgbClr val="76305C"/>
                </a:solidFill>
                <a:latin typeface="Times New Roman" panose="02020603050405020304" pitchFamily="18" charset="0"/>
              </a:rPr>
              <a:t>Разпознаване</a:t>
            </a:r>
            <a:r>
              <a:rPr lang="en-GB" sz="3600" b="1" dirty="0">
                <a:solidFill>
                  <a:srgbClr val="76305C"/>
                </a:solidFill>
                <a:latin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6305C"/>
                </a:solidFill>
                <a:latin typeface="Times New Roman" panose="02020603050405020304" pitchFamily="18" charset="0"/>
              </a:rPr>
              <a:t>на</a:t>
            </a:r>
            <a:r>
              <a:rPr lang="en-GB" sz="3600" b="1" dirty="0">
                <a:solidFill>
                  <a:srgbClr val="76305C"/>
                </a:solidFill>
                <a:latin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6305C"/>
                </a:solidFill>
                <a:latin typeface="Times New Roman" panose="02020603050405020304" pitchFamily="18" charset="0"/>
              </a:rPr>
              <a:t>пропуски</a:t>
            </a:r>
            <a:r>
              <a:rPr lang="en-GB" sz="3600" b="1" dirty="0">
                <a:solidFill>
                  <a:srgbClr val="76305C"/>
                </a:solidFill>
                <a:latin typeface="Times New Roman" panose="02020603050405020304" pitchFamily="18" charset="0"/>
              </a:rPr>
              <a:t> и </a:t>
            </a:r>
            <a:r>
              <a:rPr lang="en-GB" sz="3600" b="1" dirty="0" err="1">
                <a:solidFill>
                  <a:srgbClr val="76305C"/>
                </a:solidFill>
                <a:latin typeface="Times New Roman" panose="02020603050405020304" pitchFamily="18" charset="0"/>
              </a:rPr>
              <a:t>подходи</a:t>
            </a:r>
            <a:r>
              <a:rPr lang="en-GB" sz="3600" b="1" dirty="0">
                <a:solidFill>
                  <a:srgbClr val="76305C"/>
                </a:solidFill>
                <a:latin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6305C"/>
                </a:solidFill>
                <a:latin typeface="Times New Roman" panose="02020603050405020304" pitchFamily="18" charset="0"/>
              </a:rPr>
              <a:t>за</a:t>
            </a:r>
            <a:r>
              <a:rPr lang="en-GB" sz="3600" b="1" dirty="0">
                <a:solidFill>
                  <a:srgbClr val="76305C"/>
                </a:solidFill>
                <a:latin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6305C"/>
                </a:solidFill>
                <a:latin typeface="Times New Roman" panose="02020603050405020304" pitchFamily="18" charset="0"/>
              </a:rPr>
              <a:t>самооценка</a:t>
            </a:r>
            <a:endParaRPr lang="en-GB" sz="8000" b="1" dirty="0">
              <a:solidFill>
                <a:srgbClr val="76305C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9527" y="1034473"/>
            <a:ext cx="11286838" cy="526631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самооценка на дигитални компетенции е подходящ инструмента "Mатрицата за самооценка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ABD96-BB1B-18E7-22C3-44CDB59E7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9" t="43135" r="7419" b="12540"/>
          <a:stretch/>
        </p:blipFill>
        <p:spPr bwMode="auto">
          <a:xfrm>
            <a:off x="415635" y="1770382"/>
            <a:ext cx="10638732" cy="4187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835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C9FD2E-7A3E-A87A-20C0-E579DE2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dirty="0" err="1"/>
              <a:t>П</a:t>
            </a:r>
            <a:r>
              <a:rPr lang="en-GB" sz="2800" dirty="0" err="1"/>
              <a:t>одходи</a:t>
            </a:r>
            <a:r>
              <a:rPr lang="en-GB" sz="2800" dirty="0"/>
              <a:t> </a:t>
            </a:r>
            <a:r>
              <a:rPr lang="en-GB" sz="2800" dirty="0" err="1"/>
              <a:t>за</a:t>
            </a:r>
            <a:r>
              <a:rPr lang="en-GB" sz="2800" dirty="0"/>
              <a:t> </a:t>
            </a:r>
            <a:r>
              <a:rPr lang="bg-BG" sz="2800" dirty="0"/>
              <a:t>придобиване на нови знания и умения </a:t>
            </a:r>
            <a:br>
              <a:rPr lang="bg-BG" sz="2800" dirty="0"/>
            </a:br>
            <a:r>
              <a:rPr lang="bg-BG" sz="2800" dirty="0"/>
              <a:t>чрез интернет технологии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26894A0-C9E3-119E-F353-0C9DA1748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432595"/>
              </p:ext>
            </p:extLst>
          </p:nvPr>
        </p:nvGraphicFramePr>
        <p:xfrm>
          <a:off x="4321897" y="593725"/>
          <a:ext cx="7576416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8D061B-1B02-4B3D-CB9A-D46CBB75B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09" y="3230880"/>
            <a:ext cx="3605646" cy="3074324"/>
          </a:xfrm>
        </p:spPr>
        <p:txBody>
          <a:bodyPr/>
          <a:lstStyle/>
          <a:p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Решаващо значение имат бързата информационна ориентация и използването на информация, а не натрупаните знания.</a:t>
            </a:r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A7CBE-9D10-07F1-F834-92647545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422129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dirty="0" err="1"/>
              <a:t>П</a:t>
            </a:r>
            <a:r>
              <a:rPr lang="en-GB" sz="2800" dirty="0" err="1"/>
              <a:t>одходи</a:t>
            </a:r>
            <a:r>
              <a:rPr lang="en-GB" sz="2800" dirty="0"/>
              <a:t> </a:t>
            </a:r>
            <a:r>
              <a:rPr lang="en-GB" sz="2800" dirty="0" err="1"/>
              <a:t>за</a:t>
            </a:r>
            <a:r>
              <a:rPr lang="en-GB" sz="2800" dirty="0"/>
              <a:t> </a:t>
            </a:r>
            <a:r>
              <a:rPr lang="bg-BG" sz="2800" dirty="0"/>
              <a:t>придобиване на нови знания и умения </a:t>
            </a:r>
            <a:br>
              <a:rPr lang="bg-BG" sz="2800" dirty="0"/>
            </a:br>
            <a:r>
              <a:rPr lang="bg-BG" sz="2800" dirty="0"/>
              <a:t>чрез интернет технологии</a:t>
            </a:r>
            <a:endParaRPr lang="en-GB" sz="2800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9F0BFA7-FA60-7A4B-069D-0F5AAEF04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035370"/>
              </p:ext>
            </p:extLst>
          </p:nvPr>
        </p:nvGraphicFramePr>
        <p:xfrm>
          <a:off x="4319588" y="593725"/>
          <a:ext cx="7578725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60935F-630E-5346-53EE-A076AEB1A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09" y="2909454"/>
            <a:ext cx="3605646" cy="3395749"/>
          </a:xfrm>
        </p:spPr>
        <p:txBody>
          <a:bodyPr anchor="ctr"/>
          <a:lstStyle/>
          <a:p>
            <a:pPr lvl="0" algn="ctr"/>
            <a:r>
              <a:rPr lang="en-BG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2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ърсещи</a:t>
            </a:r>
            <a:r>
              <a:rPr lang="bg-BG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машини</a:t>
            </a:r>
            <a:r>
              <a:rPr lang="en-BG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(търсачки)</a:t>
            </a:r>
            <a:r>
              <a:rPr lang="en-BG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/>
            <a:r>
              <a:rPr lang="bg-BG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позволяват намиране на информация по зададени ключови думи</a:t>
            </a:r>
            <a:endParaRPr lang="en-GB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90144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dirty="0" err="1">
                <a:latin typeface="Times New Roman" panose="02020603050405020304" pitchFamily="18" charset="0"/>
              </a:rPr>
              <a:t>П</a:t>
            </a:r>
            <a:r>
              <a:rPr lang="en-GB" sz="2800" dirty="0" err="1">
                <a:latin typeface="Times New Roman" panose="02020603050405020304" pitchFamily="18" charset="0"/>
              </a:rPr>
              <a:t>одходи</a:t>
            </a:r>
            <a:r>
              <a:rPr lang="en-GB" sz="2800" dirty="0">
                <a:latin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</a:rPr>
              <a:t>за</a:t>
            </a:r>
            <a:r>
              <a:rPr lang="en-GB" sz="2800" dirty="0">
                <a:latin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</a:rPr>
              <a:t>придобиване на нови знания и умения </a:t>
            </a:r>
            <a:br>
              <a:rPr lang="bg-BG" sz="2800" dirty="0">
                <a:latin typeface="Times New Roman" panose="02020603050405020304" pitchFamily="18" charset="0"/>
              </a:rPr>
            </a:br>
            <a:r>
              <a:rPr lang="bg-BG" sz="2800" dirty="0">
                <a:latin typeface="Times New Roman" panose="02020603050405020304" pitchFamily="18" charset="0"/>
              </a:rPr>
              <a:t>чрез интернет технологии</a:t>
            </a:r>
            <a:endParaRPr lang="en-GB" sz="2800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CA691FAE-4876-83F9-FC46-193F962CE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455235"/>
              </p:ext>
            </p:extLst>
          </p:nvPr>
        </p:nvGraphicFramePr>
        <p:xfrm>
          <a:off x="4319588" y="593725"/>
          <a:ext cx="7578725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1050E7-4331-90BB-0A2C-A1A65EEC8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09" y="3429000"/>
            <a:ext cx="3605646" cy="28762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bg-BG" sz="2400" dirty="0"/>
              <a:t>Най-често използваните търсачки</a:t>
            </a:r>
            <a:endParaRPr lang="en-GB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90624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dirty="0" err="1">
                <a:latin typeface="Times New Roman" panose="02020603050405020304" pitchFamily="18" charset="0"/>
              </a:rPr>
              <a:t>П</a:t>
            </a:r>
            <a:r>
              <a:rPr lang="en-GB" sz="2800" dirty="0" err="1">
                <a:latin typeface="Times New Roman" panose="02020603050405020304" pitchFamily="18" charset="0"/>
              </a:rPr>
              <a:t>одходи</a:t>
            </a:r>
            <a:r>
              <a:rPr lang="en-GB" sz="2800" dirty="0">
                <a:latin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</a:rPr>
              <a:t>за</a:t>
            </a:r>
            <a:r>
              <a:rPr lang="en-GB" sz="2800" dirty="0">
                <a:latin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</a:rPr>
              <a:t>придобиване на нови знания и умения </a:t>
            </a:r>
            <a:br>
              <a:rPr lang="bg-BG" sz="2800" dirty="0">
                <a:latin typeface="Times New Roman" panose="02020603050405020304" pitchFamily="18" charset="0"/>
              </a:rPr>
            </a:br>
            <a:r>
              <a:rPr lang="bg-BG" sz="2800" dirty="0">
                <a:latin typeface="Times New Roman" panose="02020603050405020304" pitchFamily="18" charset="0"/>
              </a:rPr>
              <a:t>чрез интернет технологии</a:t>
            </a:r>
            <a:endParaRPr lang="en-GB" sz="2800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CA691FAE-4876-83F9-FC46-193F962CE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775491"/>
              </p:ext>
            </p:extLst>
          </p:nvPr>
        </p:nvGraphicFramePr>
        <p:xfrm>
          <a:off x="4319588" y="593725"/>
          <a:ext cx="7578725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1050E7-4331-90BB-0A2C-A1A65EEC8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09" y="3429000"/>
            <a:ext cx="3605646" cy="28762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bg-BG" sz="2400" dirty="0"/>
              <a:t>Най-често използваните търсачки</a:t>
            </a:r>
            <a:endParaRPr lang="en-GB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369672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dirty="0" err="1">
                <a:latin typeface="Times New Roman" panose="02020603050405020304" pitchFamily="18" charset="0"/>
              </a:rPr>
              <a:t>П</a:t>
            </a:r>
            <a:r>
              <a:rPr lang="en-GB" sz="2800" dirty="0" err="1">
                <a:latin typeface="Times New Roman" panose="02020603050405020304" pitchFamily="18" charset="0"/>
              </a:rPr>
              <a:t>одходи</a:t>
            </a:r>
            <a:r>
              <a:rPr lang="en-GB" sz="2800" dirty="0">
                <a:latin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</a:rPr>
              <a:t>за</a:t>
            </a:r>
            <a:r>
              <a:rPr lang="en-GB" sz="2800" dirty="0">
                <a:latin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</a:rPr>
              <a:t>придобиване на нови знания и умения </a:t>
            </a:r>
            <a:br>
              <a:rPr lang="bg-BG" sz="2800" dirty="0">
                <a:latin typeface="Times New Roman" panose="02020603050405020304" pitchFamily="18" charset="0"/>
              </a:rPr>
            </a:br>
            <a:r>
              <a:rPr lang="bg-BG" sz="2800" dirty="0">
                <a:latin typeface="Times New Roman" panose="02020603050405020304" pitchFamily="18" charset="0"/>
              </a:rPr>
              <a:t>чрез интернет технологии</a:t>
            </a:r>
            <a:endParaRPr lang="en-GB" sz="2800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CA691FAE-4876-83F9-FC46-193F962CE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661822"/>
              </p:ext>
            </p:extLst>
          </p:nvPr>
        </p:nvGraphicFramePr>
        <p:xfrm>
          <a:off x="4319588" y="593725"/>
          <a:ext cx="7578725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1050E7-4331-90BB-0A2C-A1A65EEC8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09" y="3429000"/>
            <a:ext cx="3605646" cy="28762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bg-BG" sz="2400" dirty="0"/>
              <a:t>Най-често използваните търсачки</a:t>
            </a:r>
            <a:endParaRPr lang="en-GB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574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Идентифициране на пропуски в </a:t>
            </a:r>
            <a:r>
              <a:rPr lang="bg-BG"/>
              <a:t>дигиталната компетентност</a:t>
            </a:r>
            <a:endParaRPr lang="en-GB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F6FE5A90-7AC4-A3D6-50EB-BACE07909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397908"/>
              </p:ext>
            </p:extLst>
          </p:nvPr>
        </p:nvGraphicFramePr>
        <p:xfrm>
          <a:off x="4319588" y="593725"/>
          <a:ext cx="7578725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F2C36-C770-8B4D-1D91-1306E0A2C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endParaRPr lang="en-GB" sz="2000" dirty="0"/>
          </a:p>
          <a:p>
            <a:pPr algn="ctr"/>
            <a:r>
              <a:rPr lang="en-GB" sz="2000" dirty="0" err="1"/>
              <a:t>В</a:t>
            </a:r>
            <a:r>
              <a:rPr lang="en-GB" sz="2000" dirty="0"/>
              <a:t> </a:t>
            </a:r>
            <a:r>
              <a:rPr lang="en-GB" sz="2000" dirty="0" err="1"/>
              <a:t>тази</a:t>
            </a:r>
            <a:r>
              <a:rPr lang="en-GB" sz="2000" dirty="0"/>
              <a:t> </a:t>
            </a:r>
            <a:r>
              <a:rPr lang="en-GB" sz="2000" dirty="0" err="1"/>
              <a:t>тема</a:t>
            </a:r>
            <a:r>
              <a:rPr lang="en-GB" sz="2000" dirty="0"/>
              <a:t> </a:t>
            </a:r>
            <a:r>
              <a:rPr lang="en-GB" sz="2000" dirty="0" err="1"/>
              <a:t>ще</a:t>
            </a:r>
            <a:r>
              <a:rPr lang="en-GB" sz="2000" dirty="0"/>
              <a:t> </a:t>
            </a:r>
            <a:r>
              <a:rPr lang="en-GB" sz="2000" dirty="0" err="1"/>
              <a:t>научите</a:t>
            </a:r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dirty="0" err="1">
                <a:latin typeface="Times New Roman" panose="02020603050405020304" pitchFamily="18" charset="0"/>
              </a:rPr>
              <a:t>П</a:t>
            </a:r>
            <a:r>
              <a:rPr lang="en-GB" sz="2800" dirty="0" err="1">
                <a:latin typeface="Times New Roman" panose="02020603050405020304" pitchFamily="18" charset="0"/>
              </a:rPr>
              <a:t>одходи</a:t>
            </a:r>
            <a:r>
              <a:rPr lang="en-GB" sz="2800" dirty="0">
                <a:latin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</a:rPr>
              <a:t>за</a:t>
            </a:r>
            <a:r>
              <a:rPr lang="en-GB" sz="2800" dirty="0">
                <a:latin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</a:rPr>
              <a:t>придобиване на нови знания и умения </a:t>
            </a:r>
            <a:br>
              <a:rPr lang="bg-BG" sz="2800" dirty="0">
                <a:latin typeface="Times New Roman" panose="02020603050405020304" pitchFamily="18" charset="0"/>
              </a:rPr>
            </a:br>
            <a:r>
              <a:rPr lang="bg-BG" sz="2800" dirty="0">
                <a:latin typeface="Times New Roman" panose="02020603050405020304" pitchFamily="18" charset="0"/>
              </a:rPr>
              <a:t>чрез интернет технологии</a:t>
            </a:r>
            <a:endParaRPr lang="en-GB" sz="2800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CA691FAE-4876-83F9-FC46-193F962CE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947356"/>
              </p:ext>
            </p:extLst>
          </p:nvPr>
        </p:nvGraphicFramePr>
        <p:xfrm>
          <a:off x="4319588" y="593725"/>
          <a:ext cx="7578725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1050E7-4331-90BB-0A2C-A1A65EEC8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09" y="3429000"/>
            <a:ext cx="3605646" cy="28762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bg-BG" sz="2400" dirty="0"/>
              <a:t>Най-често използваните търсачки</a:t>
            </a:r>
            <a:endParaRPr lang="en-GB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096303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dirty="0" err="1">
                <a:latin typeface="Times New Roman" panose="02020603050405020304" pitchFamily="18" charset="0"/>
              </a:rPr>
              <a:t>П</a:t>
            </a:r>
            <a:r>
              <a:rPr lang="en-GB" sz="2800" dirty="0" err="1">
                <a:latin typeface="Times New Roman" panose="02020603050405020304" pitchFamily="18" charset="0"/>
              </a:rPr>
              <a:t>одходи</a:t>
            </a:r>
            <a:r>
              <a:rPr lang="en-GB" sz="2800" dirty="0">
                <a:latin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</a:rPr>
              <a:t>за</a:t>
            </a:r>
            <a:r>
              <a:rPr lang="en-GB" sz="2800" dirty="0">
                <a:latin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</a:rPr>
              <a:t>придобиване на нови знания и умения </a:t>
            </a:r>
            <a:br>
              <a:rPr lang="bg-BG" sz="2800" dirty="0">
                <a:latin typeface="Times New Roman" panose="02020603050405020304" pitchFamily="18" charset="0"/>
              </a:rPr>
            </a:br>
            <a:r>
              <a:rPr lang="bg-BG" sz="2800" dirty="0">
                <a:latin typeface="Times New Roman" panose="02020603050405020304" pitchFamily="18" charset="0"/>
              </a:rPr>
              <a:t>чрез интернет технологии</a:t>
            </a:r>
            <a:endParaRPr lang="en-GB" sz="2800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CA691FAE-4876-83F9-FC46-193F962CE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569540"/>
              </p:ext>
            </p:extLst>
          </p:nvPr>
        </p:nvGraphicFramePr>
        <p:xfrm>
          <a:off x="4319588" y="593725"/>
          <a:ext cx="7578725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1050E7-4331-90BB-0A2C-A1A65EEC8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09" y="3429000"/>
            <a:ext cx="3605646" cy="28762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bg-BG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Специализирани търсачки</a:t>
            </a:r>
            <a:endParaRPr lang="bg-BG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5100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/>
              <a:t>П</a:t>
            </a:r>
            <a:r>
              <a:rPr lang="en-GB" sz="2800"/>
              <a:t>одходи за </a:t>
            </a:r>
            <a:r>
              <a:rPr lang="bg-BG" sz="2800" dirty="0"/>
              <a:t>придобиване на нови знания и умения </a:t>
            </a:r>
            <a:br>
              <a:rPr lang="bg-BG" sz="2800" dirty="0"/>
            </a:br>
            <a:r>
              <a:rPr lang="bg-BG" sz="2800" dirty="0"/>
              <a:t>чрез </a:t>
            </a:r>
            <a:r>
              <a:rPr lang="bg-BG" sz="2800"/>
              <a:t>интернет технологии</a:t>
            </a:r>
            <a:endParaRPr lang="en-GB" sz="2800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A033E0B-F55E-BA0B-3693-27538C2CB3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712022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60E23-0BFE-B1A5-DCBF-12E4241DD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bg-BG" sz="2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Търсене по изображение</a:t>
            </a:r>
            <a:endParaRPr lang="en-GB" sz="2400" dirty="0">
              <a:solidFill>
                <a:srgbClr val="C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938694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/>
              <a:t>П</a:t>
            </a:r>
            <a:r>
              <a:rPr lang="en-GB" sz="2800"/>
              <a:t>одходи за </a:t>
            </a:r>
            <a:r>
              <a:rPr lang="bg-BG" sz="2800" dirty="0"/>
              <a:t>придобиване на нови знания и умения </a:t>
            </a:r>
            <a:br>
              <a:rPr lang="bg-BG" sz="2800" dirty="0"/>
            </a:br>
            <a:r>
              <a:rPr lang="bg-BG" sz="2800" dirty="0"/>
              <a:t>чрез </a:t>
            </a:r>
            <a:r>
              <a:rPr lang="bg-BG" sz="2800"/>
              <a:t>интернет технологии</a:t>
            </a:r>
            <a:endParaRPr lang="en-GB" sz="2800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0B3FFCA-AD00-A332-5D45-DC7A76812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61650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394298-A07E-34E5-AC8C-549BDF999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bg-BG" sz="2400" dirty="0">
                <a:solidFill>
                  <a:srgbClr val="76305C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 търсачки</a:t>
            </a:r>
            <a:endParaRPr lang="bg-BG" sz="2400" dirty="0">
              <a:solidFill>
                <a:srgbClr val="76305C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536555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/>
              <a:t>П</a:t>
            </a:r>
            <a:r>
              <a:rPr lang="en-GB" sz="2800"/>
              <a:t>одходи за </a:t>
            </a:r>
            <a:r>
              <a:rPr lang="bg-BG" sz="2800" dirty="0"/>
              <a:t>придобиване на нови знания и умения </a:t>
            </a:r>
            <a:br>
              <a:rPr lang="bg-BG" sz="2800" dirty="0"/>
            </a:br>
            <a:r>
              <a:rPr lang="bg-BG" sz="2800" dirty="0"/>
              <a:t>чрез </a:t>
            </a:r>
            <a:r>
              <a:rPr lang="bg-BG" sz="2800"/>
              <a:t>интернет технологии</a:t>
            </a:r>
            <a:endParaRPr lang="en-GB" sz="2800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2868ED05-0690-7BDC-9567-C27E8048C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867663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3917B9-4FD4-1762-A05A-89F5B1F48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BG" sz="2400" dirty="0"/>
              <a:t>Други търсачки</a:t>
            </a:r>
            <a:endParaRPr lang="bg-BG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751653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/>
              <a:t>П</a:t>
            </a:r>
            <a:r>
              <a:rPr lang="en-GB" sz="2800"/>
              <a:t>одходи за </a:t>
            </a:r>
            <a:r>
              <a:rPr lang="bg-BG" sz="2800" dirty="0"/>
              <a:t>придобиване на нови знания и умения </a:t>
            </a:r>
            <a:br>
              <a:rPr lang="bg-BG" sz="2800" dirty="0"/>
            </a:br>
            <a:r>
              <a:rPr lang="bg-BG" sz="2800" dirty="0"/>
              <a:t>чрез </a:t>
            </a:r>
            <a:r>
              <a:rPr lang="bg-BG" sz="2800"/>
              <a:t>интернет технологии</a:t>
            </a:r>
            <a:endParaRPr lang="en-GB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BE1444-F423-D12F-2173-9258AC67E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846766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476BC97-C2A4-F6BA-4D39-67483260B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081064"/>
              </p:ext>
            </p:extLst>
          </p:nvPr>
        </p:nvGraphicFramePr>
        <p:xfrm>
          <a:off x="218209" y="2406374"/>
          <a:ext cx="3605646" cy="389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938433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/>
              <a:t>П</a:t>
            </a:r>
            <a:r>
              <a:rPr lang="en-GB" sz="2800"/>
              <a:t>одходи за </a:t>
            </a:r>
            <a:r>
              <a:rPr lang="bg-BG" sz="2800" dirty="0"/>
              <a:t>придобиване на нови знания и умения </a:t>
            </a:r>
            <a:br>
              <a:rPr lang="bg-BG" sz="2800" dirty="0"/>
            </a:br>
            <a:r>
              <a:rPr lang="bg-BG" sz="2800" dirty="0"/>
              <a:t>чрез </a:t>
            </a:r>
            <a:r>
              <a:rPr lang="bg-BG" sz="2800"/>
              <a:t>интернет технологии</a:t>
            </a:r>
            <a:endParaRPr lang="en-GB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BE1444-F423-D12F-2173-9258AC67E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207421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476BC97-C2A4-F6BA-4D39-67483260B14F}"/>
              </a:ext>
            </a:extLst>
          </p:cNvPr>
          <p:cNvGraphicFramePr/>
          <p:nvPr/>
        </p:nvGraphicFramePr>
        <p:xfrm>
          <a:off x="218209" y="2406374"/>
          <a:ext cx="3605646" cy="389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627438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/>
              <a:t>П</a:t>
            </a:r>
            <a:r>
              <a:rPr lang="en-GB" sz="2800"/>
              <a:t>одходи за </a:t>
            </a:r>
            <a:r>
              <a:rPr lang="bg-BG" sz="2800" dirty="0"/>
              <a:t>придобиване на нови знания и умения </a:t>
            </a:r>
            <a:br>
              <a:rPr lang="bg-BG" sz="2800" dirty="0"/>
            </a:br>
            <a:r>
              <a:rPr lang="bg-BG" sz="2800" dirty="0"/>
              <a:t>чрез </a:t>
            </a:r>
            <a:r>
              <a:rPr lang="bg-BG" sz="2800"/>
              <a:t>интернет технологии</a:t>
            </a:r>
            <a:endParaRPr lang="en-GB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BE1444-F423-D12F-2173-9258AC67E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497381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476BC97-C2A4-F6BA-4D39-67483260B14F}"/>
              </a:ext>
            </a:extLst>
          </p:cNvPr>
          <p:cNvGraphicFramePr/>
          <p:nvPr/>
        </p:nvGraphicFramePr>
        <p:xfrm>
          <a:off x="218209" y="2406374"/>
          <a:ext cx="3605646" cy="389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704417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/>
              <a:t>П</a:t>
            </a:r>
            <a:r>
              <a:rPr lang="en-GB" sz="2800"/>
              <a:t>одходи за </a:t>
            </a:r>
            <a:r>
              <a:rPr lang="bg-BG" sz="2800" dirty="0"/>
              <a:t>придобиване на нови знания и умения </a:t>
            </a:r>
            <a:br>
              <a:rPr lang="bg-BG" sz="2800" dirty="0"/>
            </a:br>
            <a:r>
              <a:rPr lang="bg-BG" sz="2800" dirty="0"/>
              <a:t>чрез </a:t>
            </a:r>
            <a:r>
              <a:rPr lang="bg-BG" sz="2800"/>
              <a:t>интернет технологии</a:t>
            </a:r>
            <a:endParaRPr lang="en-GB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ADC492-BFB4-F80D-C6DF-B36D854A9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001670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0F83385-6097-79D8-C646-4523D75CD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955076"/>
              </p:ext>
            </p:extLst>
          </p:nvPr>
        </p:nvGraphicFramePr>
        <p:xfrm>
          <a:off x="218209" y="2406374"/>
          <a:ext cx="3605646" cy="389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206774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/>
              <a:t>П</a:t>
            </a:r>
            <a:r>
              <a:rPr lang="en-GB" sz="2800"/>
              <a:t>одходи за </a:t>
            </a:r>
            <a:r>
              <a:rPr lang="bg-BG" sz="2800" dirty="0"/>
              <a:t>придобиване на нови знания и умения </a:t>
            </a:r>
            <a:br>
              <a:rPr lang="bg-BG" sz="2800" dirty="0"/>
            </a:br>
            <a:r>
              <a:rPr lang="bg-BG" sz="2800" dirty="0"/>
              <a:t>чрез </a:t>
            </a:r>
            <a:r>
              <a:rPr lang="bg-BG" sz="2800"/>
              <a:t>интернет технологии</a:t>
            </a:r>
            <a:endParaRPr lang="en-GB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ADC492-BFB4-F80D-C6DF-B36D854A9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544262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0F83385-6097-79D8-C646-4523D75CD7C0}"/>
              </a:ext>
            </a:extLst>
          </p:cNvPr>
          <p:cNvGraphicFramePr/>
          <p:nvPr/>
        </p:nvGraphicFramePr>
        <p:xfrm>
          <a:off x="218209" y="2406374"/>
          <a:ext cx="3605646" cy="389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11400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Разпознаване на пропуски и подходи за самооценка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9A0C8443-EE7D-F890-FDD2-ED8FB342B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00220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6038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/>
              <a:t>Идентиф</a:t>
            </a:r>
            <a:r>
              <a:rPr lang="en-GB" sz="2800"/>
              <a:t>ициране на  учебни ресурси</a:t>
            </a:r>
            <a:r>
              <a:rPr lang="en-GB" sz="2800" dirty="0"/>
              <a:t> </a:t>
            </a:r>
            <a:r>
              <a:rPr lang="en-GB" sz="2800"/>
              <a:t>и подходи </a:t>
            </a:r>
            <a:br>
              <a:rPr lang="bg-BG" sz="2800"/>
            </a:br>
            <a:r>
              <a:rPr lang="en-GB" sz="2800"/>
              <a:t>за самообучение</a:t>
            </a:r>
            <a:r>
              <a:rPr lang="en-GB" sz="2800" dirty="0"/>
              <a:t> </a:t>
            </a:r>
            <a:r>
              <a:rPr lang="en-GB" sz="2800"/>
              <a:t>в интернет</a:t>
            </a:r>
            <a:endParaRPr lang="en-GB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4CA407-0142-96A6-2480-977D9E34E1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247121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8122A1F-274F-BFC0-30A6-A14F6B06E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666511"/>
              </p:ext>
            </p:extLst>
          </p:nvPr>
        </p:nvGraphicFramePr>
        <p:xfrm>
          <a:off x="218209" y="2406374"/>
          <a:ext cx="3605646" cy="389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7883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/>
              <a:t>Идентиф</a:t>
            </a:r>
            <a:r>
              <a:rPr lang="en-GB" sz="2800"/>
              <a:t>ициране на  учебни ресурси</a:t>
            </a:r>
            <a:r>
              <a:rPr lang="en-GB" sz="2800" dirty="0"/>
              <a:t> </a:t>
            </a:r>
            <a:r>
              <a:rPr lang="en-GB" sz="2800"/>
              <a:t>и подходи </a:t>
            </a:r>
            <a:br>
              <a:rPr lang="bg-BG" sz="2800"/>
            </a:br>
            <a:r>
              <a:rPr lang="en-GB" sz="2800"/>
              <a:t>за самообучение</a:t>
            </a:r>
            <a:r>
              <a:rPr lang="en-GB" sz="2800" dirty="0"/>
              <a:t> </a:t>
            </a:r>
            <a:r>
              <a:rPr lang="en-GB" sz="2800"/>
              <a:t>в интернет</a:t>
            </a:r>
            <a:endParaRPr lang="en-GB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4CA407-0142-96A6-2480-977D9E34E1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426507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8122A1F-274F-BFC0-30A6-A14F6B06EC66}"/>
              </a:ext>
            </a:extLst>
          </p:cNvPr>
          <p:cNvGraphicFramePr/>
          <p:nvPr/>
        </p:nvGraphicFramePr>
        <p:xfrm>
          <a:off x="218209" y="2406374"/>
          <a:ext cx="3605646" cy="389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7974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700" b="1">
                <a:latin typeface="Times New Roman" panose="02020603050405020304" pitchFamily="18" charset="0"/>
              </a:rPr>
              <a:t>Идентиф</a:t>
            </a:r>
            <a:r>
              <a:rPr lang="en-GB" sz="3700" b="1" err="1">
                <a:latin typeface="Times New Roman" panose="02020603050405020304" pitchFamily="18" charset="0"/>
              </a:rPr>
              <a:t>ициране</a:t>
            </a:r>
            <a:r>
              <a:rPr lang="en-GB" sz="3700" b="1">
                <a:latin typeface="Times New Roman" panose="02020603050405020304" pitchFamily="18" charset="0"/>
              </a:rPr>
              <a:t> </a:t>
            </a:r>
            <a:r>
              <a:rPr lang="en-GB" sz="3700" b="1" err="1">
                <a:latin typeface="Times New Roman" panose="02020603050405020304" pitchFamily="18" charset="0"/>
              </a:rPr>
              <a:t>на</a:t>
            </a:r>
            <a:r>
              <a:rPr lang="en-GB" sz="3700" b="1">
                <a:latin typeface="Times New Roman" panose="02020603050405020304" pitchFamily="18" charset="0"/>
              </a:rPr>
              <a:t>  </a:t>
            </a:r>
            <a:r>
              <a:rPr lang="en-GB" sz="3700" b="1" err="1">
                <a:latin typeface="Times New Roman" panose="02020603050405020304" pitchFamily="18" charset="0"/>
              </a:rPr>
              <a:t>учебни</a:t>
            </a:r>
            <a:r>
              <a:rPr lang="en-GB" sz="3700" b="1">
                <a:latin typeface="Times New Roman" panose="02020603050405020304" pitchFamily="18" charset="0"/>
              </a:rPr>
              <a:t> </a:t>
            </a:r>
            <a:r>
              <a:rPr lang="en-GB" sz="3700" b="1" err="1">
                <a:latin typeface="Times New Roman" panose="02020603050405020304" pitchFamily="18" charset="0"/>
              </a:rPr>
              <a:t>ресурси</a:t>
            </a:r>
            <a:r>
              <a:rPr lang="en-GB" sz="3700" b="1">
                <a:latin typeface="Times New Roman" panose="02020603050405020304" pitchFamily="18" charset="0"/>
              </a:rPr>
              <a:t> и </a:t>
            </a:r>
            <a:r>
              <a:rPr lang="en-GB" sz="3700" b="1" err="1">
                <a:latin typeface="Times New Roman" panose="02020603050405020304" pitchFamily="18" charset="0"/>
              </a:rPr>
              <a:t>подходи</a:t>
            </a:r>
            <a:r>
              <a:rPr lang="en-GB" sz="3700" b="1">
                <a:latin typeface="Times New Roman" panose="02020603050405020304" pitchFamily="18" charset="0"/>
              </a:rPr>
              <a:t> </a:t>
            </a:r>
            <a:br>
              <a:rPr lang="bg-BG" sz="3700" b="1">
                <a:latin typeface="Times New Roman" panose="02020603050405020304" pitchFamily="18" charset="0"/>
              </a:rPr>
            </a:br>
            <a:r>
              <a:rPr lang="en-GB" sz="3700" b="1" err="1">
                <a:latin typeface="Times New Roman" panose="02020603050405020304" pitchFamily="18" charset="0"/>
              </a:rPr>
              <a:t>за</a:t>
            </a:r>
            <a:r>
              <a:rPr lang="en-GB" sz="3700" b="1">
                <a:latin typeface="Times New Roman" panose="02020603050405020304" pitchFamily="18" charset="0"/>
              </a:rPr>
              <a:t> </a:t>
            </a:r>
            <a:r>
              <a:rPr lang="en-GB" sz="3700" b="1" err="1">
                <a:latin typeface="Times New Roman" panose="02020603050405020304" pitchFamily="18" charset="0"/>
              </a:rPr>
              <a:t>самообучение</a:t>
            </a:r>
            <a:r>
              <a:rPr lang="en-GB" sz="3700" b="1">
                <a:latin typeface="Times New Roman" panose="02020603050405020304" pitchFamily="18" charset="0"/>
              </a:rPr>
              <a:t> в </a:t>
            </a:r>
            <a:r>
              <a:rPr lang="en-GB" sz="3700" b="1" err="1">
                <a:latin typeface="Times New Roman" panose="02020603050405020304" pitchFamily="18" charset="0"/>
              </a:rPr>
              <a:t>интернет</a:t>
            </a:r>
            <a:endParaRPr lang="en-GB" sz="3700" b="1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A6CBEE1C-61FD-FECF-71C1-1671923CD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11170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573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700" dirty="0" err="1">
                <a:latin typeface="Times New Roman" panose="02020603050405020304" pitchFamily="18" charset="0"/>
              </a:rPr>
              <a:t>Идентиф</a:t>
            </a:r>
            <a:r>
              <a:rPr lang="en-GB" sz="3700" dirty="0" err="1">
                <a:latin typeface="Times New Roman" panose="02020603050405020304" pitchFamily="18" charset="0"/>
              </a:rPr>
              <a:t>ициране</a:t>
            </a:r>
            <a:r>
              <a:rPr lang="en-GB" sz="3700" dirty="0">
                <a:latin typeface="Times New Roman" panose="02020603050405020304" pitchFamily="18" charset="0"/>
              </a:rPr>
              <a:t> </a:t>
            </a:r>
            <a:r>
              <a:rPr lang="en-GB" sz="3700" dirty="0" err="1">
                <a:latin typeface="Times New Roman" panose="02020603050405020304" pitchFamily="18" charset="0"/>
              </a:rPr>
              <a:t>на</a:t>
            </a:r>
            <a:r>
              <a:rPr lang="en-GB" sz="3700" dirty="0">
                <a:latin typeface="Times New Roman" panose="02020603050405020304" pitchFamily="18" charset="0"/>
              </a:rPr>
              <a:t>  </a:t>
            </a:r>
            <a:r>
              <a:rPr lang="en-GB" sz="3700" dirty="0" err="1">
                <a:latin typeface="Times New Roman" panose="02020603050405020304" pitchFamily="18" charset="0"/>
              </a:rPr>
              <a:t>учебни</a:t>
            </a:r>
            <a:r>
              <a:rPr lang="en-GB" sz="3700" dirty="0">
                <a:latin typeface="Times New Roman" panose="02020603050405020304" pitchFamily="18" charset="0"/>
              </a:rPr>
              <a:t> </a:t>
            </a:r>
            <a:r>
              <a:rPr lang="en-GB" sz="3700" dirty="0" err="1">
                <a:latin typeface="Times New Roman" panose="02020603050405020304" pitchFamily="18" charset="0"/>
              </a:rPr>
              <a:t>ресурси</a:t>
            </a:r>
            <a:r>
              <a:rPr lang="en-GB" sz="3700" dirty="0">
                <a:latin typeface="Times New Roman" panose="02020603050405020304" pitchFamily="18" charset="0"/>
              </a:rPr>
              <a:t> </a:t>
            </a:r>
            <a:r>
              <a:rPr lang="en-GB" sz="3700" dirty="0" err="1">
                <a:latin typeface="Times New Roman" panose="02020603050405020304" pitchFamily="18" charset="0"/>
              </a:rPr>
              <a:t>и</a:t>
            </a:r>
            <a:r>
              <a:rPr lang="en-GB" sz="3700" dirty="0">
                <a:latin typeface="Times New Roman" panose="02020603050405020304" pitchFamily="18" charset="0"/>
              </a:rPr>
              <a:t> </a:t>
            </a:r>
            <a:r>
              <a:rPr lang="en-GB" sz="3700" dirty="0" err="1">
                <a:latin typeface="Times New Roman" panose="02020603050405020304" pitchFamily="18" charset="0"/>
              </a:rPr>
              <a:t>подходи</a:t>
            </a:r>
            <a:r>
              <a:rPr lang="en-GB" sz="3700" dirty="0">
                <a:latin typeface="Times New Roman" panose="02020603050405020304" pitchFamily="18" charset="0"/>
              </a:rPr>
              <a:t> </a:t>
            </a:r>
            <a:br>
              <a:rPr lang="bg-BG" sz="3700" dirty="0">
                <a:latin typeface="Times New Roman" panose="02020603050405020304" pitchFamily="18" charset="0"/>
              </a:rPr>
            </a:br>
            <a:r>
              <a:rPr lang="en-GB" sz="3700" dirty="0" err="1">
                <a:latin typeface="Times New Roman" panose="02020603050405020304" pitchFamily="18" charset="0"/>
              </a:rPr>
              <a:t>за</a:t>
            </a:r>
            <a:r>
              <a:rPr lang="en-GB" sz="3700" dirty="0">
                <a:latin typeface="Times New Roman" panose="02020603050405020304" pitchFamily="18" charset="0"/>
              </a:rPr>
              <a:t> </a:t>
            </a:r>
            <a:r>
              <a:rPr lang="en-GB" sz="3700" dirty="0" err="1">
                <a:latin typeface="Times New Roman" panose="02020603050405020304" pitchFamily="18" charset="0"/>
              </a:rPr>
              <a:t>самообучение</a:t>
            </a:r>
            <a:r>
              <a:rPr lang="en-GB" sz="3700" dirty="0">
                <a:latin typeface="Times New Roman" panose="02020603050405020304" pitchFamily="18" charset="0"/>
              </a:rPr>
              <a:t> </a:t>
            </a:r>
            <a:r>
              <a:rPr lang="en-GB" sz="3700" dirty="0" err="1">
                <a:latin typeface="Times New Roman" panose="02020603050405020304" pitchFamily="18" charset="0"/>
              </a:rPr>
              <a:t>в</a:t>
            </a:r>
            <a:r>
              <a:rPr lang="en-GB" sz="3700" dirty="0">
                <a:latin typeface="Times New Roman" panose="02020603050405020304" pitchFamily="18" charset="0"/>
              </a:rPr>
              <a:t> </a:t>
            </a:r>
            <a:r>
              <a:rPr lang="en-GB" sz="3700" dirty="0" err="1">
                <a:latin typeface="Times New Roman" panose="02020603050405020304" pitchFamily="18" charset="0"/>
              </a:rPr>
              <a:t>интернет</a:t>
            </a:r>
            <a:endParaRPr lang="en-GB" sz="3700" dirty="0"/>
          </a:p>
        </p:txBody>
      </p:sp>
      <p:pic>
        <p:nvPicPr>
          <p:cNvPr id="3" name="Picture 2" descr="A circuit board in the shape of a brain&#10;&#10;Description automatically generated">
            <a:extLst>
              <a:ext uri="{FF2B5EF4-FFF2-40B4-BE49-F238E27FC236}">
                <a16:creationId xmlns:a16="http://schemas.microsoft.com/office/drawing/2014/main" id="{A4A55ADD-D5C5-FB66-3B33-9B6503D71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866" r="25684" b="1"/>
          <a:stretch/>
        </p:blipFill>
        <p:spPr>
          <a:xfrm>
            <a:off x="591188" y="1918265"/>
            <a:ext cx="3094997" cy="413862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9733" y="1845734"/>
            <a:ext cx="7125547" cy="4433146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 интелект (AI) и неговите приложения в бизнеса и ежедневието</a:t>
            </a:r>
            <a:endParaRPr lang="bg-BG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Социални мрежи</a:t>
            </a:r>
            <a:b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Алгоритмите с изкуствен интелект управляват информационния поток и обявленията, които виждаме в социални мрежи (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т.н.). Тяхната цел е по всяко време да виждаме съдържание, което ни "залепва" за екрана. Алгоритмите решават и какви реклами да виждаме. Те генерират рекламите във ФБ на продукти, които преди това сме разглеждали в интернет. На AI алгоритмите се дължи и фактът, че когато качим снимка във ФБ, мрежата вече знае кой е изобразен на нея и ни предлага правилните имена за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тагване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Популярните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Snapchat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филтри също са дело на изкуствен интелект.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Навигация </a:t>
            </a:r>
            <a:endParaRPr lang="bg-BG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Всеки път когато използваме сателитна навигация получаваме любезно съдействие от някой и друг AI алгоритъм. Услуги като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Apple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Waze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(също собственост на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използват тези технологии за обработка на потоците от данни за трафика, за да ни посочат най-краткия и бърз маршрут в конкретния момент. AI алгоритми управляват и маршрутите на услуги като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Uber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Lyft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както и на сходните такси приложения. </a:t>
            </a:r>
          </a:p>
          <a:p>
            <a:pPr marL="0" indent="0">
              <a:spcBef>
                <a:spcPts val="0"/>
              </a:spcBef>
              <a:buNone/>
            </a:pPr>
            <a:endParaRPr lang="bg-BG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C58487-0BB9-AEA9-65C9-3B7D3566D771}"/>
              </a:ext>
            </a:extLst>
          </p:cNvPr>
          <p:cNvSpPr txBox="1"/>
          <p:nvPr/>
        </p:nvSpPr>
        <p:spPr>
          <a:xfrm>
            <a:off x="1867593" y="5187275"/>
            <a:ext cx="2303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bg-BG" sz="700">
                <a:solidFill>
                  <a:srgbClr val="FFFFFF"/>
                </a:solidFill>
                <a:latin typeface="+mn-lt"/>
                <a:hlinkClick r:id="rId3" tooltip="https://80000hours.org/author/robert-wiblin-2-2-2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bg-BG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bg-BG" sz="700">
                <a:solidFill>
                  <a:srgbClr val="FFFFFF"/>
                </a:solidFill>
                <a:latin typeface="+mn-lt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bg-BG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2125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700" err="1">
                <a:latin typeface="Times New Roman" panose="02020603050405020304" pitchFamily="18" charset="0"/>
              </a:rPr>
              <a:t>Идентиф</a:t>
            </a:r>
            <a:r>
              <a:rPr lang="en-GB" sz="3700" err="1">
                <a:latin typeface="Times New Roman" panose="02020603050405020304" pitchFamily="18" charset="0"/>
              </a:rPr>
              <a:t>ициране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на</a:t>
            </a:r>
            <a:r>
              <a:rPr lang="en-GB" sz="3700">
                <a:latin typeface="Times New Roman" panose="02020603050405020304" pitchFamily="18" charset="0"/>
              </a:rPr>
              <a:t>  </a:t>
            </a:r>
            <a:r>
              <a:rPr lang="en-GB" sz="3700" err="1">
                <a:latin typeface="Times New Roman" panose="02020603050405020304" pitchFamily="18" charset="0"/>
              </a:rPr>
              <a:t>учебни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ресурси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подходи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br>
              <a:rPr lang="bg-BG" sz="3700">
                <a:latin typeface="Times New Roman" panose="02020603050405020304" pitchFamily="18" charset="0"/>
              </a:rPr>
            </a:br>
            <a:r>
              <a:rPr lang="en-GB" sz="3700" err="1">
                <a:latin typeface="Times New Roman" panose="02020603050405020304" pitchFamily="18" charset="0"/>
              </a:rPr>
              <a:t>за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самообучение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в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интернет</a:t>
            </a:r>
            <a:endParaRPr lang="en-GB" sz="3700"/>
          </a:p>
        </p:txBody>
      </p:sp>
      <p:pic>
        <p:nvPicPr>
          <p:cNvPr id="3" name="Picture 2" descr="A circuit board in the shape of a brain&#10;&#10;Description automatically generated">
            <a:extLst>
              <a:ext uri="{FF2B5EF4-FFF2-40B4-BE49-F238E27FC236}">
                <a16:creationId xmlns:a16="http://schemas.microsoft.com/office/drawing/2014/main" id="{1562047D-FAC4-4D55-5A89-A74CDDF1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866" r="25685" b="1"/>
          <a:stretch/>
        </p:blipFill>
        <p:spPr>
          <a:xfrm>
            <a:off x="652148" y="1845734"/>
            <a:ext cx="3094997" cy="39533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sz="13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 интелект (AI) и неговите приложения в бизнеса и ежедневието</a:t>
            </a:r>
            <a:endParaRPr lang="bg-BG" sz="130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sz="13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Смартфони</a:t>
            </a:r>
            <a:br>
              <a:rPr lang="bg-BG" sz="13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3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от функциите и приложенията на нашите телефони са базирани на изкуствен интелект. Вградените във всеки смартфон фото-приложения са фестивал на софтуерно дефинираната фотография. Всеки пиксел светлина, който влиза в обектива на нашия смартфон се обработва от AI алгоритми и AI чипове, още преди да го видим с очите си. Тяхно дело са всички режими и настройки, които използваме при снимане, включително класическия портретен режим с размазване на фона. Способността на телефоните все по-точно да предсказват кои думи, фрази и емотикони се готвим да използваме, също се дължи на изкуствен интелект. </a:t>
            </a:r>
          </a:p>
          <a:p>
            <a:pPr marL="0" indent="0">
              <a:spcBef>
                <a:spcPts val="0"/>
              </a:spcBef>
              <a:buNone/>
            </a:pPr>
            <a:endParaRPr lang="bg-BG" sz="1300" b="1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sz="1300" b="1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bg-BG" sz="13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3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sz="13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Изкуственият интелект е задкулисната движеща сила и в електронната поща. Автоматизираните предложения за отговори са само най-очевидното приложение на AI в пощата на </a:t>
            </a:r>
            <a:r>
              <a:rPr lang="bg-BG" sz="130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3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Сортирането на съобщения по категории (Основна, Социални, Актуализации, Рекламни съобщения) е друг много полезен резултат от постиженията в областта на изкуствения интелект и машинното обучение. Към настоящия момент всеки "умен" (</a:t>
            </a:r>
            <a:r>
              <a:rPr lang="bg-BG" sz="130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bg-BG" sz="13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продукт на пазара използва AI. Очевидни "чисти" примери за приложение на AI във всекидневието са "умните асистенти" като </a:t>
            </a:r>
            <a:r>
              <a:rPr lang="bg-BG" sz="130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3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30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Assistant</a:t>
            </a:r>
            <a:r>
              <a:rPr lang="bg-BG" sz="13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30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Siri</a:t>
            </a:r>
            <a:r>
              <a:rPr lang="bg-BG" sz="13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30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Bixby</a:t>
            </a:r>
            <a:r>
              <a:rPr lang="bg-BG" sz="13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30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Alexa</a:t>
            </a:r>
            <a:r>
              <a:rPr lang="bg-BG" sz="13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 използват разпознаване и синтезиране на реч.</a:t>
            </a:r>
          </a:p>
          <a:p>
            <a:pPr marL="0" indent="0">
              <a:spcBef>
                <a:spcPts val="0"/>
              </a:spcBef>
              <a:buNone/>
            </a:pPr>
            <a:endParaRPr lang="bg-BG" sz="13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</a:t>
            </a:r>
            <a:r>
              <a:rPr lang="ru-RU" sz="800" err="1"/>
              <a:t>Европейска</a:t>
            </a:r>
            <a:r>
              <a:rPr lang="ru-RU" sz="800"/>
              <a:t> Рамка на </a:t>
            </a:r>
            <a:r>
              <a:rPr lang="ru-RU" sz="800" err="1"/>
              <a:t>дигиталните</a:t>
            </a:r>
            <a:r>
              <a:rPr lang="ru-RU" sz="800"/>
              <a:t> компетентности с </a:t>
            </a:r>
            <a:r>
              <a:rPr lang="ru-RU" sz="800" err="1"/>
              <a:t>петте</a:t>
            </a:r>
            <a:r>
              <a:rPr lang="ru-RU" sz="800"/>
              <a:t> области на </a:t>
            </a:r>
            <a:r>
              <a:rPr lang="ru-RU" sz="800" err="1"/>
              <a:t>дигитална</a:t>
            </a:r>
            <a:r>
              <a:rPr lang="ru-RU" sz="800"/>
              <a:t> </a:t>
            </a:r>
            <a:r>
              <a:rPr lang="ru-RU" sz="800" err="1"/>
              <a:t>компетентност</a:t>
            </a:r>
            <a:r>
              <a:rPr lang="ru-RU" sz="800"/>
              <a:t> и 21 </a:t>
            </a:r>
            <a:r>
              <a:rPr lang="ru-RU" sz="800" err="1"/>
              <a:t>дигитални</a:t>
            </a:r>
            <a:r>
              <a:rPr lang="ru-RU" sz="800"/>
              <a:t> умения/ компетентности (</a:t>
            </a:r>
            <a:r>
              <a:rPr lang="ru-RU" sz="800" err="1"/>
              <a:t>DigComp</a:t>
            </a:r>
            <a:r>
              <a:rPr lang="ru-RU" sz="800"/>
              <a:t>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E9F81-B024-919D-570A-BCCBCF551092}"/>
              </a:ext>
            </a:extLst>
          </p:cNvPr>
          <p:cNvSpPr txBox="1"/>
          <p:nvPr/>
        </p:nvSpPr>
        <p:spPr>
          <a:xfrm>
            <a:off x="1867593" y="5187275"/>
            <a:ext cx="2303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bg-BG" sz="700">
                <a:solidFill>
                  <a:srgbClr val="FFFFFF"/>
                </a:solidFill>
                <a:latin typeface="+mn-lt"/>
                <a:hlinkClick r:id="rId3" tooltip="https://80000hours.org/author/robert-wiblin-2-2-2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bg-BG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bg-BG" sz="700">
                <a:solidFill>
                  <a:srgbClr val="FFFFFF"/>
                </a:solidFill>
                <a:latin typeface="+mn-lt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bg-BG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587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700" err="1">
                <a:latin typeface="Times New Roman" panose="02020603050405020304" pitchFamily="18" charset="0"/>
              </a:rPr>
              <a:t>Идентиф</a:t>
            </a:r>
            <a:r>
              <a:rPr lang="en-GB" sz="3700" err="1">
                <a:latin typeface="Times New Roman" panose="02020603050405020304" pitchFamily="18" charset="0"/>
              </a:rPr>
              <a:t>ициране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на</a:t>
            </a:r>
            <a:r>
              <a:rPr lang="en-GB" sz="3700">
                <a:latin typeface="Times New Roman" panose="02020603050405020304" pitchFamily="18" charset="0"/>
              </a:rPr>
              <a:t>  </a:t>
            </a:r>
            <a:r>
              <a:rPr lang="en-GB" sz="3700" err="1">
                <a:latin typeface="Times New Roman" panose="02020603050405020304" pitchFamily="18" charset="0"/>
              </a:rPr>
              <a:t>учебни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ресурси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подходи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br>
              <a:rPr lang="bg-BG" sz="3700">
                <a:latin typeface="Times New Roman" panose="02020603050405020304" pitchFamily="18" charset="0"/>
              </a:rPr>
            </a:br>
            <a:r>
              <a:rPr lang="en-GB" sz="3700" err="1">
                <a:latin typeface="Times New Roman" panose="02020603050405020304" pitchFamily="18" charset="0"/>
              </a:rPr>
              <a:t>за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самообучение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в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интернет</a:t>
            </a:r>
            <a:endParaRPr lang="en-GB" sz="3700"/>
          </a:p>
        </p:txBody>
      </p:sp>
      <p:pic>
        <p:nvPicPr>
          <p:cNvPr id="3" name="Picture 2" descr="A circuit board in the shape of a brain&#10;&#10;Description automatically generated">
            <a:extLst>
              <a:ext uri="{FF2B5EF4-FFF2-40B4-BE49-F238E27FC236}">
                <a16:creationId xmlns:a16="http://schemas.microsoft.com/office/drawing/2014/main" id="{1562047D-FAC4-4D55-5A89-A74CDDF1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866" r="25685" b="1"/>
          <a:stretch/>
        </p:blipFill>
        <p:spPr>
          <a:xfrm>
            <a:off x="652148" y="1845734"/>
            <a:ext cx="3094997" cy="39533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 интелект </a:t>
            </a:r>
            <a:r>
              <a:rPr lang="en-US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(AI) </a:t>
            </a: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неговите приложения в бизнеса и ежедневието</a:t>
            </a:r>
            <a:endParaRPr lang="bg-BG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Поточно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аудио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endParaRPr lang="en-GB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потребителското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изживяване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Netflix, Spotify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останали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предложенията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гледаме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слушаме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съставят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самообучение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невронни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търсения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Магическите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индивидуализирани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плейлисти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Spotify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плод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усъвършенствани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интелигентни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динамично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коригира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аудио-видео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потока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Netflix,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според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състоянието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връзката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интелект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съдържание</a:t>
            </a:r>
            <a:endParaRPr lang="en-GB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Приложенията с изкуствен интелект интегрират различни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и, които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позвоялват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спестите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генерирате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персонализирате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служители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Quizgecko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https://quizgecko.com/</a:t>
            </a:r>
            <a:endParaRPr lang="en-GB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</a:t>
            </a:r>
            <a:r>
              <a:rPr lang="ru-RU" sz="800" err="1"/>
              <a:t>Европейска</a:t>
            </a:r>
            <a:r>
              <a:rPr lang="ru-RU" sz="800"/>
              <a:t> Рамка на </a:t>
            </a:r>
            <a:r>
              <a:rPr lang="ru-RU" sz="800" err="1"/>
              <a:t>дигиталните</a:t>
            </a:r>
            <a:r>
              <a:rPr lang="ru-RU" sz="800"/>
              <a:t> компетентности с </a:t>
            </a:r>
            <a:r>
              <a:rPr lang="ru-RU" sz="800" err="1"/>
              <a:t>петте</a:t>
            </a:r>
            <a:r>
              <a:rPr lang="ru-RU" sz="800"/>
              <a:t> области на </a:t>
            </a:r>
            <a:r>
              <a:rPr lang="ru-RU" sz="800" err="1"/>
              <a:t>дигитална</a:t>
            </a:r>
            <a:r>
              <a:rPr lang="ru-RU" sz="800"/>
              <a:t> </a:t>
            </a:r>
            <a:r>
              <a:rPr lang="ru-RU" sz="800" err="1"/>
              <a:t>компетентност</a:t>
            </a:r>
            <a:r>
              <a:rPr lang="ru-RU" sz="800"/>
              <a:t> и 21 </a:t>
            </a:r>
            <a:r>
              <a:rPr lang="ru-RU" sz="800" err="1"/>
              <a:t>дигитални</a:t>
            </a:r>
            <a:r>
              <a:rPr lang="ru-RU" sz="800"/>
              <a:t> умения/ компетентности (</a:t>
            </a:r>
            <a:r>
              <a:rPr lang="ru-RU" sz="800" err="1"/>
              <a:t>DigComp</a:t>
            </a:r>
            <a:r>
              <a:rPr lang="ru-RU" sz="800"/>
              <a:t>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E9F81-B024-919D-570A-BCCBCF551092}"/>
              </a:ext>
            </a:extLst>
          </p:cNvPr>
          <p:cNvSpPr txBox="1"/>
          <p:nvPr/>
        </p:nvSpPr>
        <p:spPr>
          <a:xfrm>
            <a:off x="1867593" y="5187275"/>
            <a:ext cx="2303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bg-BG" sz="700">
                <a:solidFill>
                  <a:srgbClr val="FFFFFF"/>
                </a:solidFill>
                <a:latin typeface="+mn-lt"/>
                <a:hlinkClick r:id="rId3" tooltip="https://80000hours.org/author/robert-wiblin-2-2-2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bg-BG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bg-BG" sz="700">
                <a:solidFill>
                  <a:srgbClr val="FFFFFF"/>
                </a:solidFill>
                <a:latin typeface="+mn-lt"/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bg-BG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1800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700" err="1">
                <a:latin typeface="Times New Roman" panose="02020603050405020304" pitchFamily="18" charset="0"/>
              </a:rPr>
              <a:t>Идентиф</a:t>
            </a:r>
            <a:r>
              <a:rPr lang="en-GB" sz="3700" err="1">
                <a:latin typeface="Times New Roman" panose="02020603050405020304" pitchFamily="18" charset="0"/>
              </a:rPr>
              <a:t>ициране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на</a:t>
            </a:r>
            <a:r>
              <a:rPr lang="en-GB" sz="3700">
                <a:latin typeface="Times New Roman" panose="02020603050405020304" pitchFamily="18" charset="0"/>
              </a:rPr>
              <a:t>  </a:t>
            </a:r>
            <a:r>
              <a:rPr lang="en-GB" sz="3700" err="1">
                <a:latin typeface="Times New Roman" panose="02020603050405020304" pitchFamily="18" charset="0"/>
              </a:rPr>
              <a:t>учебни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ресурси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подходи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br>
              <a:rPr lang="bg-BG" sz="3700">
                <a:latin typeface="Times New Roman" panose="02020603050405020304" pitchFamily="18" charset="0"/>
              </a:rPr>
            </a:br>
            <a:r>
              <a:rPr lang="en-GB" sz="3700" err="1">
                <a:latin typeface="Times New Roman" panose="02020603050405020304" pitchFamily="18" charset="0"/>
              </a:rPr>
              <a:t>за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самообучение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в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интернет</a:t>
            </a:r>
            <a:endParaRPr lang="en-GB" sz="3700"/>
          </a:p>
        </p:txBody>
      </p:sp>
      <p:pic>
        <p:nvPicPr>
          <p:cNvPr id="3" name="Picture 2" descr="A circuit board in the shape of a brain&#10;&#10;Description automatically generated">
            <a:extLst>
              <a:ext uri="{FF2B5EF4-FFF2-40B4-BE49-F238E27FC236}">
                <a16:creationId xmlns:a16="http://schemas.microsoft.com/office/drawing/2014/main" id="{1562047D-FAC4-4D55-5A89-A74CDDF1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866" r="25685" b="1"/>
          <a:stretch/>
        </p:blipFill>
        <p:spPr>
          <a:xfrm>
            <a:off x="652148" y="1845734"/>
            <a:ext cx="3094997" cy="39533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 интелект </a:t>
            </a:r>
            <a:r>
              <a:rPr lang="en-US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(AI) </a:t>
            </a: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неговите приложения в обучението</a:t>
            </a:r>
            <a:endParaRPr lang="bg-BG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Quizgecko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https://quizgecko.com/</a:t>
            </a:r>
            <a:endParaRPr lang="en-GB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Quizgecko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бърз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безплатен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генератор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текстови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захранван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Спестете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часове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генерирате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(MCQ),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вярно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невярно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отговори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попълнете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празните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отговори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Поставете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въведете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URL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натиснете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генериране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идеален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човешки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най-добри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използвайте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минимум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обикновено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доведе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по-добри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Препоръчваме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дълги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bg-BG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Geleza</a:t>
            </a: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https://www.geleza.app/</a:t>
            </a:r>
            <a:endParaRPr lang="en-GB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Geleza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обучаемите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подготовката на самостоятелните разработки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обучителни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стове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генерира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изпити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</a:t>
            </a:r>
            <a:r>
              <a:rPr lang="ru-RU" sz="800" err="1"/>
              <a:t>Европейска</a:t>
            </a:r>
            <a:r>
              <a:rPr lang="ru-RU" sz="800"/>
              <a:t> Рамка на </a:t>
            </a:r>
            <a:r>
              <a:rPr lang="ru-RU" sz="800" err="1"/>
              <a:t>дигиталните</a:t>
            </a:r>
            <a:r>
              <a:rPr lang="ru-RU" sz="800"/>
              <a:t> компетентности с </a:t>
            </a:r>
            <a:r>
              <a:rPr lang="ru-RU" sz="800" err="1"/>
              <a:t>петте</a:t>
            </a:r>
            <a:r>
              <a:rPr lang="ru-RU" sz="800"/>
              <a:t> области на </a:t>
            </a:r>
            <a:r>
              <a:rPr lang="ru-RU" sz="800" err="1"/>
              <a:t>дигитална</a:t>
            </a:r>
            <a:r>
              <a:rPr lang="ru-RU" sz="800"/>
              <a:t> </a:t>
            </a:r>
            <a:r>
              <a:rPr lang="ru-RU" sz="800" err="1"/>
              <a:t>компетентност</a:t>
            </a:r>
            <a:r>
              <a:rPr lang="ru-RU" sz="800"/>
              <a:t> и 21 </a:t>
            </a:r>
            <a:r>
              <a:rPr lang="ru-RU" sz="800" err="1"/>
              <a:t>дигитални</a:t>
            </a:r>
            <a:r>
              <a:rPr lang="ru-RU" sz="800"/>
              <a:t> умения/ компетентности (</a:t>
            </a:r>
            <a:r>
              <a:rPr lang="ru-RU" sz="800" err="1"/>
              <a:t>DigComp</a:t>
            </a:r>
            <a:r>
              <a:rPr lang="ru-RU" sz="800"/>
              <a:t>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E9F81-B024-919D-570A-BCCBCF551092}"/>
              </a:ext>
            </a:extLst>
          </p:cNvPr>
          <p:cNvSpPr txBox="1"/>
          <p:nvPr/>
        </p:nvSpPr>
        <p:spPr>
          <a:xfrm>
            <a:off x="1867593" y="5187275"/>
            <a:ext cx="2303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bg-BG" sz="700">
                <a:solidFill>
                  <a:srgbClr val="FFFFFF"/>
                </a:solidFill>
                <a:latin typeface="+mn-lt"/>
                <a:hlinkClick r:id="rId3" tooltip="https://80000hours.org/author/robert-wiblin-2-2-2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bg-BG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bg-BG" sz="700">
                <a:solidFill>
                  <a:srgbClr val="FFFFFF"/>
                </a:solidFill>
                <a:latin typeface="+mn-lt"/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bg-BG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2014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700" err="1">
                <a:latin typeface="Times New Roman" panose="02020603050405020304" pitchFamily="18" charset="0"/>
              </a:rPr>
              <a:t>Идентиф</a:t>
            </a:r>
            <a:r>
              <a:rPr lang="en-GB" sz="3700" err="1">
                <a:latin typeface="Times New Roman" panose="02020603050405020304" pitchFamily="18" charset="0"/>
              </a:rPr>
              <a:t>ициране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на</a:t>
            </a:r>
            <a:r>
              <a:rPr lang="en-GB" sz="3700">
                <a:latin typeface="Times New Roman" panose="02020603050405020304" pitchFamily="18" charset="0"/>
              </a:rPr>
              <a:t>  </a:t>
            </a:r>
            <a:r>
              <a:rPr lang="en-GB" sz="3700" err="1">
                <a:latin typeface="Times New Roman" panose="02020603050405020304" pitchFamily="18" charset="0"/>
              </a:rPr>
              <a:t>учебни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ресурси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подходи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br>
              <a:rPr lang="bg-BG" sz="3700">
                <a:latin typeface="Times New Roman" panose="02020603050405020304" pitchFamily="18" charset="0"/>
              </a:rPr>
            </a:br>
            <a:r>
              <a:rPr lang="en-GB" sz="3700" err="1">
                <a:latin typeface="Times New Roman" panose="02020603050405020304" pitchFamily="18" charset="0"/>
              </a:rPr>
              <a:t>за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самообучение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в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интернет</a:t>
            </a:r>
            <a:endParaRPr lang="en-GB" sz="3700"/>
          </a:p>
        </p:txBody>
      </p:sp>
      <p:pic>
        <p:nvPicPr>
          <p:cNvPr id="3" name="Picture 2" descr="A circuit board in the shape of a brain&#10;&#10;Description automatically generated">
            <a:extLst>
              <a:ext uri="{FF2B5EF4-FFF2-40B4-BE49-F238E27FC236}">
                <a16:creationId xmlns:a16="http://schemas.microsoft.com/office/drawing/2014/main" id="{1562047D-FAC4-4D55-5A89-A74CDDF1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866" r="25685" b="1"/>
          <a:stretch/>
        </p:blipFill>
        <p:spPr>
          <a:xfrm>
            <a:off x="652148" y="1845734"/>
            <a:ext cx="3094997" cy="39533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 интелект </a:t>
            </a:r>
            <a:r>
              <a:rPr lang="en-US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(AI) </a:t>
            </a: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неговите приложения в обучението</a:t>
            </a:r>
            <a:endParaRPr lang="bg-BG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choolai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https://www.schoolai.co/</a:t>
            </a:r>
            <a:endParaRPr lang="en-GB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Спестете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планове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обучение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откриване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имейли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мозъчни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атаки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доклади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o-teach </a:t>
            </a:r>
            <a:r>
              <a:rPr lang="en-GB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https://www.to-teach.ai/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Използвайте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изкуствения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интелект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създавате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персонализирани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материали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които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съобразени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интересите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нуждите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bg-BG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собствените Ви нужди и тези на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вашите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служители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</a:t>
            </a:r>
            <a:r>
              <a:rPr lang="ru-RU" sz="800" err="1"/>
              <a:t>Европейска</a:t>
            </a:r>
            <a:r>
              <a:rPr lang="ru-RU" sz="800"/>
              <a:t> Рамка на </a:t>
            </a:r>
            <a:r>
              <a:rPr lang="ru-RU" sz="800" err="1"/>
              <a:t>дигиталните</a:t>
            </a:r>
            <a:r>
              <a:rPr lang="ru-RU" sz="800"/>
              <a:t> компетентности с </a:t>
            </a:r>
            <a:r>
              <a:rPr lang="ru-RU" sz="800" err="1"/>
              <a:t>петте</a:t>
            </a:r>
            <a:r>
              <a:rPr lang="ru-RU" sz="800"/>
              <a:t> области на </a:t>
            </a:r>
            <a:r>
              <a:rPr lang="ru-RU" sz="800" err="1"/>
              <a:t>дигитална</a:t>
            </a:r>
            <a:r>
              <a:rPr lang="ru-RU" sz="800"/>
              <a:t> </a:t>
            </a:r>
            <a:r>
              <a:rPr lang="ru-RU" sz="800" err="1"/>
              <a:t>компетентност</a:t>
            </a:r>
            <a:r>
              <a:rPr lang="ru-RU" sz="800"/>
              <a:t> и 21 </a:t>
            </a:r>
            <a:r>
              <a:rPr lang="ru-RU" sz="800" err="1"/>
              <a:t>дигитални</a:t>
            </a:r>
            <a:r>
              <a:rPr lang="ru-RU" sz="800"/>
              <a:t> умения/ компетентности (</a:t>
            </a:r>
            <a:r>
              <a:rPr lang="ru-RU" sz="800" err="1"/>
              <a:t>DigComp</a:t>
            </a:r>
            <a:r>
              <a:rPr lang="ru-RU" sz="800"/>
              <a:t>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E9F81-B024-919D-570A-BCCBCF551092}"/>
              </a:ext>
            </a:extLst>
          </p:cNvPr>
          <p:cNvSpPr txBox="1"/>
          <p:nvPr/>
        </p:nvSpPr>
        <p:spPr>
          <a:xfrm>
            <a:off x="1867593" y="5187275"/>
            <a:ext cx="2303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bg-BG" sz="700">
                <a:solidFill>
                  <a:srgbClr val="FFFFFF"/>
                </a:solidFill>
                <a:latin typeface="+mn-lt"/>
                <a:hlinkClick r:id="rId3" tooltip="https://80000hours.org/author/robert-wiblin-2-2-2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bg-BG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bg-BG" sz="700">
                <a:solidFill>
                  <a:srgbClr val="FFFFFF"/>
                </a:solidFill>
                <a:latin typeface="+mn-lt"/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bg-BG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1648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700" err="1">
                <a:latin typeface="Times New Roman" panose="02020603050405020304" pitchFamily="18" charset="0"/>
              </a:rPr>
              <a:t>Идентиф</a:t>
            </a:r>
            <a:r>
              <a:rPr lang="en-GB" sz="3700" err="1">
                <a:latin typeface="Times New Roman" panose="02020603050405020304" pitchFamily="18" charset="0"/>
              </a:rPr>
              <a:t>ициране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на</a:t>
            </a:r>
            <a:r>
              <a:rPr lang="en-GB" sz="3700">
                <a:latin typeface="Times New Roman" panose="02020603050405020304" pitchFamily="18" charset="0"/>
              </a:rPr>
              <a:t>  </a:t>
            </a:r>
            <a:r>
              <a:rPr lang="en-GB" sz="3700" err="1">
                <a:latin typeface="Times New Roman" panose="02020603050405020304" pitchFamily="18" charset="0"/>
              </a:rPr>
              <a:t>учебни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ресурси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подходи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br>
              <a:rPr lang="bg-BG" sz="3700">
                <a:latin typeface="Times New Roman" panose="02020603050405020304" pitchFamily="18" charset="0"/>
              </a:rPr>
            </a:br>
            <a:r>
              <a:rPr lang="en-GB" sz="3700" err="1">
                <a:latin typeface="Times New Roman" panose="02020603050405020304" pitchFamily="18" charset="0"/>
              </a:rPr>
              <a:t>за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самообучение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в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интернет</a:t>
            </a:r>
            <a:endParaRPr lang="en-GB" sz="3700"/>
          </a:p>
        </p:txBody>
      </p:sp>
      <p:pic>
        <p:nvPicPr>
          <p:cNvPr id="3" name="Picture 2" descr="A circuit board in the shape of a brain&#10;&#10;Description automatically generated">
            <a:extLst>
              <a:ext uri="{FF2B5EF4-FFF2-40B4-BE49-F238E27FC236}">
                <a16:creationId xmlns:a16="http://schemas.microsoft.com/office/drawing/2014/main" id="{1562047D-FAC4-4D55-5A89-A74CDDF1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866" r="25685" b="1"/>
          <a:stretch/>
        </p:blipFill>
        <p:spPr>
          <a:xfrm>
            <a:off x="652148" y="1845734"/>
            <a:ext cx="3094997" cy="39533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 интелект </a:t>
            </a:r>
            <a:r>
              <a:rPr lang="en-US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(AI) </a:t>
            </a: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неговите приложения в обучението</a:t>
            </a:r>
            <a:endParaRPr lang="bg-BG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Обучаемите доста често попадат в ситуации, в които са им необходими допълнителни пояснения върху материята която трябва да усвоят, персонализирани изцяло в съответствие с тяхната индивидуалност и контекст. За да упражнят, надградят, доразвият или проверят своите знания успешно могат да се възползват от следните приложения: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Bard.google.com</a:t>
            </a:r>
            <a:endParaRPr lang="en-GB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Запознайте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Bard</a:t>
            </a:r>
            <a:r>
              <a:rPr lang="bg-BG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сътрудник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развиете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въображението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повишите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продуктивността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bg-BG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реализирате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Bard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експериментален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интелект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Google.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чатбот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OpenAI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Oсновно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предимство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огромния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търсачката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Google,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отговори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всякакви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очаква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обновена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версия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</a:t>
            </a:r>
            <a:r>
              <a:rPr lang="ru-RU" sz="800" err="1"/>
              <a:t>Европейска</a:t>
            </a:r>
            <a:r>
              <a:rPr lang="ru-RU" sz="800"/>
              <a:t> Рамка на </a:t>
            </a:r>
            <a:r>
              <a:rPr lang="ru-RU" sz="800" err="1"/>
              <a:t>дигиталните</a:t>
            </a:r>
            <a:r>
              <a:rPr lang="ru-RU" sz="800"/>
              <a:t> компетентности с </a:t>
            </a:r>
            <a:r>
              <a:rPr lang="ru-RU" sz="800" err="1"/>
              <a:t>петте</a:t>
            </a:r>
            <a:r>
              <a:rPr lang="ru-RU" sz="800"/>
              <a:t> области на </a:t>
            </a:r>
            <a:r>
              <a:rPr lang="ru-RU" sz="800" err="1"/>
              <a:t>дигитална</a:t>
            </a:r>
            <a:r>
              <a:rPr lang="ru-RU" sz="800"/>
              <a:t> </a:t>
            </a:r>
            <a:r>
              <a:rPr lang="ru-RU" sz="800" err="1"/>
              <a:t>компетентност</a:t>
            </a:r>
            <a:r>
              <a:rPr lang="ru-RU" sz="800"/>
              <a:t> и 21 </a:t>
            </a:r>
            <a:r>
              <a:rPr lang="ru-RU" sz="800" err="1"/>
              <a:t>дигитални</a:t>
            </a:r>
            <a:r>
              <a:rPr lang="ru-RU" sz="800"/>
              <a:t> умения/ компетентности (</a:t>
            </a:r>
            <a:r>
              <a:rPr lang="ru-RU" sz="800" err="1"/>
              <a:t>DigComp</a:t>
            </a:r>
            <a:r>
              <a:rPr lang="ru-RU" sz="800"/>
              <a:t>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E9F81-B024-919D-570A-BCCBCF551092}"/>
              </a:ext>
            </a:extLst>
          </p:cNvPr>
          <p:cNvSpPr txBox="1"/>
          <p:nvPr/>
        </p:nvSpPr>
        <p:spPr>
          <a:xfrm>
            <a:off x="1867593" y="5187275"/>
            <a:ext cx="2303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bg-BG" sz="700">
                <a:solidFill>
                  <a:srgbClr val="FFFFFF"/>
                </a:solidFill>
                <a:latin typeface="+mn-lt"/>
                <a:hlinkClick r:id="rId3" tooltip="https://80000hours.org/author/robert-wiblin-2-2-2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bg-BG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bg-BG" sz="700">
                <a:solidFill>
                  <a:srgbClr val="FFFFFF"/>
                </a:solidFill>
                <a:latin typeface="+mn-lt"/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bg-BG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121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700" err="1">
                <a:latin typeface="Times New Roman" panose="02020603050405020304" pitchFamily="18" charset="0"/>
              </a:rPr>
              <a:t>Идентиф</a:t>
            </a:r>
            <a:r>
              <a:rPr lang="en-GB" sz="3700" err="1">
                <a:latin typeface="Times New Roman" panose="02020603050405020304" pitchFamily="18" charset="0"/>
              </a:rPr>
              <a:t>ициране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на</a:t>
            </a:r>
            <a:r>
              <a:rPr lang="en-GB" sz="3700">
                <a:latin typeface="Times New Roman" panose="02020603050405020304" pitchFamily="18" charset="0"/>
              </a:rPr>
              <a:t>  </a:t>
            </a:r>
            <a:r>
              <a:rPr lang="en-GB" sz="3700" err="1">
                <a:latin typeface="Times New Roman" panose="02020603050405020304" pitchFamily="18" charset="0"/>
              </a:rPr>
              <a:t>учебни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ресурси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подходи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br>
              <a:rPr lang="bg-BG" sz="3700">
                <a:latin typeface="Times New Roman" panose="02020603050405020304" pitchFamily="18" charset="0"/>
              </a:rPr>
            </a:br>
            <a:r>
              <a:rPr lang="en-GB" sz="3700" err="1">
                <a:latin typeface="Times New Roman" panose="02020603050405020304" pitchFamily="18" charset="0"/>
              </a:rPr>
              <a:t>за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самообучение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в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интернет</a:t>
            </a:r>
            <a:endParaRPr lang="en-GB" sz="3700"/>
          </a:p>
        </p:txBody>
      </p:sp>
      <p:pic>
        <p:nvPicPr>
          <p:cNvPr id="3" name="Picture 2" descr="A circuit board in the shape of a brain&#10;&#10;Description automatically generated">
            <a:extLst>
              <a:ext uri="{FF2B5EF4-FFF2-40B4-BE49-F238E27FC236}">
                <a16:creationId xmlns:a16="http://schemas.microsoft.com/office/drawing/2014/main" id="{1562047D-FAC4-4D55-5A89-A74CDDF1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866" r="25685" b="1"/>
          <a:stretch/>
        </p:blipFill>
        <p:spPr>
          <a:xfrm>
            <a:off x="652148" y="1845734"/>
            <a:ext cx="3094997" cy="39533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 интелект </a:t>
            </a:r>
            <a:r>
              <a:rPr lang="en-US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(AI) </a:t>
            </a: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неговите приложения в обучението</a:t>
            </a:r>
            <a:endParaRPr lang="bg-BG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g-BG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няколкото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генеративен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интелект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позволяват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въвеждат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писмени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получават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човешки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изображения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видеоклипове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генерирани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захранва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голям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езиков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LLM,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означава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програмиран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разбира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човешкия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генерира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отговори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големи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масиви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толкова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впечатляващ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произвежда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човешки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отговори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благодарение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малка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огромното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нещо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регистрира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по-ранни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съобщения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нишка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отговори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по-късно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разговора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Отговорите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чатбота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съдържат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фактически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неточности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измисли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фалшиви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исторически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съществуват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</a:t>
            </a:r>
            <a:r>
              <a:rPr lang="ru-RU" sz="800" err="1"/>
              <a:t>Европейска</a:t>
            </a:r>
            <a:r>
              <a:rPr lang="ru-RU" sz="800"/>
              <a:t> Рамка на </a:t>
            </a:r>
            <a:r>
              <a:rPr lang="ru-RU" sz="800" err="1"/>
              <a:t>дигиталните</a:t>
            </a:r>
            <a:r>
              <a:rPr lang="ru-RU" sz="800"/>
              <a:t> компетентности с </a:t>
            </a:r>
            <a:r>
              <a:rPr lang="ru-RU" sz="800" err="1"/>
              <a:t>петте</a:t>
            </a:r>
            <a:r>
              <a:rPr lang="ru-RU" sz="800"/>
              <a:t> области на </a:t>
            </a:r>
            <a:r>
              <a:rPr lang="ru-RU" sz="800" err="1"/>
              <a:t>дигитална</a:t>
            </a:r>
            <a:r>
              <a:rPr lang="ru-RU" sz="800"/>
              <a:t> </a:t>
            </a:r>
            <a:r>
              <a:rPr lang="ru-RU" sz="800" err="1"/>
              <a:t>компетентност</a:t>
            </a:r>
            <a:r>
              <a:rPr lang="ru-RU" sz="800"/>
              <a:t> и 21 </a:t>
            </a:r>
            <a:r>
              <a:rPr lang="ru-RU" sz="800" err="1"/>
              <a:t>дигитални</a:t>
            </a:r>
            <a:r>
              <a:rPr lang="ru-RU" sz="800"/>
              <a:t> умения/ компетентности (</a:t>
            </a:r>
            <a:r>
              <a:rPr lang="ru-RU" sz="800" err="1"/>
              <a:t>DigComp</a:t>
            </a:r>
            <a:r>
              <a:rPr lang="ru-RU" sz="800"/>
              <a:t>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E9F81-B024-919D-570A-BCCBCF551092}"/>
              </a:ext>
            </a:extLst>
          </p:cNvPr>
          <p:cNvSpPr txBox="1"/>
          <p:nvPr/>
        </p:nvSpPr>
        <p:spPr>
          <a:xfrm>
            <a:off x="1867593" y="5187275"/>
            <a:ext cx="2303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bg-BG" sz="700">
                <a:solidFill>
                  <a:srgbClr val="FFFFFF"/>
                </a:solidFill>
                <a:latin typeface="+mn-lt"/>
                <a:hlinkClick r:id="rId3" tooltip="https://80000hours.org/author/robert-wiblin-2-2-2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bg-BG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bg-BG" sz="700">
                <a:solidFill>
                  <a:srgbClr val="FFFFFF"/>
                </a:solidFill>
                <a:latin typeface="+mn-lt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bg-BG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521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Разпознаване на пропуски</a:t>
            </a:r>
            <a:r>
              <a:rPr lang="en-GB" dirty="0"/>
              <a:t> </a:t>
            </a:r>
            <a:r>
              <a:rPr lang="en-GB"/>
              <a:t>и подходи за самооценка</a:t>
            </a:r>
            <a:endParaRPr lang="en-GB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04A19F9-8A16-7553-5182-80AD23B1A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321805"/>
              </p:ext>
            </p:extLst>
          </p:nvPr>
        </p:nvGraphicFramePr>
        <p:xfrm>
          <a:off x="4320295" y="391886"/>
          <a:ext cx="7577296" cy="6187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03A724-F299-C8F3-3700-C3952CB9D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 от най-разпространените методи за откриване на пропуски е </a:t>
            </a:r>
            <a:r>
              <a:rPr lang="bg-BG" sz="1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самооценката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2535740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700" err="1">
                <a:latin typeface="Times New Roman" panose="02020603050405020304" pitchFamily="18" charset="0"/>
              </a:rPr>
              <a:t>Идентиф</a:t>
            </a:r>
            <a:r>
              <a:rPr lang="en-GB" sz="3700" err="1">
                <a:latin typeface="Times New Roman" panose="02020603050405020304" pitchFamily="18" charset="0"/>
              </a:rPr>
              <a:t>ициране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на</a:t>
            </a:r>
            <a:r>
              <a:rPr lang="en-GB" sz="3700">
                <a:latin typeface="Times New Roman" panose="02020603050405020304" pitchFamily="18" charset="0"/>
              </a:rPr>
              <a:t>  </a:t>
            </a:r>
            <a:r>
              <a:rPr lang="en-GB" sz="3700" err="1">
                <a:latin typeface="Times New Roman" panose="02020603050405020304" pitchFamily="18" charset="0"/>
              </a:rPr>
              <a:t>учебни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ресурси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подходи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br>
              <a:rPr lang="bg-BG" sz="3700">
                <a:latin typeface="Times New Roman" panose="02020603050405020304" pitchFamily="18" charset="0"/>
              </a:rPr>
            </a:br>
            <a:r>
              <a:rPr lang="en-GB" sz="3700" err="1">
                <a:latin typeface="Times New Roman" panose="02020603050405020304" pitchFamily="18" charset="0"/>
              </a:rPr>
              <a:t>за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самообучение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в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интернет</a:t>
            </a:r>
            <a:endParaRPr lang="en-GB" sz="3700"/>
          </a:p>
        </p:txBody>
      </p:sp>
      <p:pic>
        <p:nvPicPr>
          <p:cNvPr id="3" name="Picture 2" descr="A circuit board in the shape of a brain&#10;&#10;Description automatically generated">
            <a:extLst>
              <a:ext uri="{FF2B5EF4-FFF2-40B4-BE49-F238E27FC236}">
                <a16:creationId xmlns:a16="http://schemas.microsoft.com/office/drawing/2014/main" id="{1562047D-FAC4-4D55-5A89-A74CDDF1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866" r="25685" b="1"/>
          <a:stretch/>
        </p:blipFill>
        <p:spPr>
          <a:xfrm>
            <a:off x="652148" y="1845734"/>
            <a:ext cx="3094997" cy="39533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 интелект </a:t>
            </a:r>
            <a:r>
              <a:rPr lang="en-US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(AI) </a:t>
            </a: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неговите приложения в обучението</a:t>
            </a:r>
            <a:endParaRPr lang="bg-BG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g-BG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езиков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интелект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разполага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спектър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лючови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помощник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срещи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предоставяне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отговаряне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Мислете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помощник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разположение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съдържание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Независимо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генериране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блог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съдържание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социалните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създателите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съдържание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генерира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уникално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съдържание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базирано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</a:t>
            </a:r>
            <a:r>
              <a:rPr lang="ru-RU" sz="800" err="1"/>
              <a:t>Европейска</a:t>
            </a:r>
            <a:r>
              <a:rPr lang="ru-RU" sz="800"/>
              <a:t> Рамка на </a:t>
            </a:r>
            <a:r>
              <a:rPr lang="ru-RU" sz="800" err="1"/>
              <a:t>дигиталните</a:t>
            </a:r>
            <a:r>
              <a:rPr lang="ru-RU" sz="800"/>
              <a:t> компетентности с </a:t>
            </a:r>
            <a:r>
              <a:rPr lang="ru-RU" sz="800" err="1"/>
              <a:t>петте</a:t>
            </a:r>
            <a:r>
              <a:rPr lang="ru-RU" sz="800"/>
              <a:t> области на </a:t>
            </a:r>
            <a:r>
              <a:rPr lang="ru-RU" sz="800" err="1"/>
              <a:t>дигитална</a:t>
            </a:r>
            <a:r>
              <a:rPr lang="ru-RU" sz="800"/>
              <a:t> </a:t>
            </a:r>
            <a:r>
              <a:rPr lang="ru-RU" sz="800" err="1"/>
              <a:t>компетентност</a:t>
            </a:r>
            <a:r>
              <a:rPr lang="ru-RU" sz="800"/>
              <a:t> и 21 </a:t>
            </a:r>
            <a:r>
              <a:rPr lang="ru-RU" sz="800" err="1"/>
              <a:t>дигитални</a:t>
            </a:r>
            <a:r>
              <a:rPr lang="ru-RU" sz="800"/>
              <a:t> умения/ компетентности (</a:t>
            </a:r>
            <a:r>
              <a:rPr lang="ru-RU" sz="800" err="1"/>
              <a:t>DigComp</a:t>
            </a:r>
            <a:r>
              <a:rPr lang="ru-RU" sz="800"/>
              <a:t>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E9F81-B024-919D-570A-BCCBCF551092}"/>
              </a:ext>
            </a:extLst>
          </p:cNvPr>
          <p:cNvSpPr txBox="1"/>
          <p:nvPr/>
        </p:nvSpPr>
        <p:spPr>
          <a:xfrm>
            <a:off x="1867593" y="5187275"/>
            <a:ext cx="2303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bg-BG" sz="700">
                <a:solidFill>
                  <a:srgbClr val="FFFFFF"/>
                </a:solidFill>
                <a:latin typeface="+mn-lt"/>
                <a:hlinkClick r:id="rId3" tooltip="https://80000hours.org/author/robert-wiblin-2-2-2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bg-BG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bg-BG" sz="700">
                <a:solidFill>
                  <a:srgbClr val="FFFFFF"/>
                </a:solidFill>
                <a:latin typeface="+mn-lt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bg-BG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9368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700" err="1">
                <a:latin typeface="Times New Roman" panose="02020603050405020304" pitchFamily="18" charset="0"/>
              </a:rPr>
              <a:t>Идентиф</a:t>
            </a:r>
            <a:r>
              <a:rPr lang="en-GB" sz="3700" err="1">
                <a:latin typeface="Times New Roman" panose="02020603050405020304" pitchFamily="18" charset="0"/>
              </a:rPr>
              <a:t>ициране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на</a:t>
            </a:r>
            <a:r>
              <a:rPr lang="en-GB" sz="3700">
                <a:latin typeface="Times New Roman" panose="02020603050405020304" pitchFamily="18" charset="0"/>
              </a:rPr>
              <a:t>  </a:t>
            </a:r>
            <a:r>
              <a:rPr lang="en-GB" sz="3700" err="1">
                <a:latin typeface="Times New Roman" panose="02020603050405020304" pitchFamily="18" charset="0"/>
              </a:rPr>
              <a:t>учебни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ресурси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подходи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br>
              <a:rPr lang="bg-BG" sz="3700">
                <a:latin typeface="Times New Roman" panose="02020603050405020304" pitchFamily="18" charset="0"/>
              </a:rPr>
            </a:br>
            <a:r>
              <a:rPr lang="en-GB" sz="3700" err="1">
                <a:latin typeface="Times New Roman" panose="02020603050405020304" pitchFamily="18" charset="0"/>
              </a:rPr>
              <a:t>за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самообучение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в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интернет</a:t>
            </a:r>
            <a:endParaRPr lang="en-GB" sz="3700"/>
          </a:p>
        </p:txBody>
      </p:sp>
      <p:pic>
        <p:nvPicPr>
          <p:cNvPr id="3" name="Picture 2" descr="A circuit board in the shape of a brain&#10;&#10;Description automatically generated">
            <a:extLst>
              <a:ext uri="{FF2B5EF4-FFF2-40B4-BE49-F238E27FC236}">
                <a16:creationId xmlns:a16="http://schemas.microsoft.com/office/drawing/2014/main" id="{1562047D-FAC4-4D55-5A89-A74CDDF1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866" r="25685" b="1"/>
          <a:stretch/>
        </p:blipFill>
        <p:spPr>
          <a:xfrm>
            <a:off x="652148" y="1845734"/>
            <a:ext cx="3094997" cy="39533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 интелект </a:t>
            </a:r>
            <a:r>
              <a:rPr lang="en-US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(AI) </a:t>
            </a: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неговите приложения в обучението</a:t>
            </a:r>
            <a:endParaRPr lang="bg-BG" sz="1400" dirty="0">
              <a:solidFill>
                <a:srgbClr val="C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Обучаемите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възползват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обширните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познания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неговата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обяснява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сложни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разбираем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предоставя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обяснения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отговаря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спектър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</a:t>
            </a:r>
            <a:r>
              <a:rPr lang="en-GB" sz="14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разговор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възможността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разговори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по-приятно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достъп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голямо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отговори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познания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Разбиране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езика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притежава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дълбоко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разбиране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граматиката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синтаксиса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генерира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отговори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</a:t>
            </a:r>
            <a:r>
              <a:rPr lang="ru-RU" sz="800" err="1"/>
              <a:t>Европейска</a:t>
            </a:r>
            <a:r>
              <a:rPr lang="ru-RU" sz="800"/>
              <a:t> Рамка на </a:t>
            </a:r>
            <a:r>
              <a:rPr lang="ru-RU" sz="800" err="1"/>
              <a:t>дигиталните</a:t>
            </a:r>
            <a:r>
              <a:rPr lang="ru-RU" sz="800"/>
              <a:t> компетентности с </a:t>
            </a:r>
            <a:r>
              <a:rPr lang="ru-RU" sz="800" err="1"/>
              <a:t>петте</a:t>
            </a:r>
            <a:r>
              <a:rPr lang="ru-RU" sz="800"/>
              <a:t> области на </a:t>
            </a:r>
            <a:r>
              <a:rPr lang="ru-RU" sz="800" err="1"/>
              <a:t>дигитална</a:t>
            </a:r>
            <a:r>
              <a:rPr lang="ru-RU" sz="800"/>
              <a:t> </a:t>
            </a:r>
            <a:r>
              <a:rPr lang="ru-RU" sz="800" err="1"/>
              <a:t>компетентност</a:t>
            </a:r>
            <a:r>
              <a:rPr lang="ru-RU" sz="800"/>
              <a:t> и 21 </a:t>
            </a:r>
            <a:r>
              <a:rPr lang="ru-RU" sz="800" err="1"/>
              <a:t>дигитални</a:t>
            </a:r>
            <a:r>
              <a:rPr lang="ru-RU" sz="800"/>
              <a:t> умения/ компетентности (</a:t>
            </a:r>
            <a:r>
              <a:rPr lang="ru-RU" sz="800" err="1"/>
              <a:t>DigComp</a:t>
            </a:r>
            <a:r>
              <a:rPr lang="ru-RU" sz="800"/>
              <a:t>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E9F81-B024-919D-570A-BCCBCF551092}"/>
              </a:ext>
            </a:extLst>
          </p:cNvPr>
          <p:cNvSpPr txBox="1"/>
          <p:nvPr/>
        </p:nvSpPr>
        <p:spPr>
          <a:xfrm>
            <a:off x="1867593" y="5187275"/>
            <a:ext cx="2303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bg-BG" sz="700">
                <a:solidFill>
                  <a:srgbClr val="FFFFFF"/>
                </a:solidFill>
                <a:latin typeface="+mn-lt"/>
                <a:hlinkClick r:id="rId3" tooltip="https://80000hours.org/author/robert-wiblin-2-2-2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bg-BG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bg-BG" sz="700">
                <a:solidFill>
                  <a:srgbClr val="FFFFFF"/>
                </a:solidFill>
                <a:latin typeface="+mn-lt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bg-BG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4354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700" err="1">
                <a:latin typeface="Times New Roman" panose="02020603050405020304" pitchFamily="18" charset="0"/>
              </a:rPr>
              <a:t>Идентиф</a:t>
            </a:r>
            <a:r>
              <a:rPr lang="en-GB" sz="3700" err="1">
                <a:latin typeface="Times New Roman" panose="02020603050405020304" pitchFamily="18" charset="0"/>
              </a:rPr>
              <a:t>ициране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на</a:t>
            </a:r>
            <a:r>
              <a:rPr lang="en-GB" sz="3700">
                <a:latin typeface="Times New Roman" panose="02020603050405020304" pitchFamily="18" charset="0"/>
              </a:rPr>
              <a:t>  </a:t>
            </a:r>
            <a:r>
              <a:rPr lang="en-GB" sz="3700" err="1">
                <a:latin typeface="Times New Roman" panose="02020603050405020304" pitchFamily="18" charset="0"/>
              </a:rPr>
              <a:t>учебни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ресурси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подходи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br>
              <a:rPr lang="bg-BG" sz="3700">
                <a:latin typeface="Times New Roman" panose="02020603050405020304" pitchFamily="18" charset="0"/>
              </a:rPr>
            </a:br>
            <a:r>
              <a:rPr lang="en-GB" sz="3700" err="1">
                <a:latin typeface="Times New Roman" panose="02020603050405020304" pitchFamily="18" charset="0"/>
              </a:rPr>
              <a:t>за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самообучение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в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интернет</a:t>
            </a:r>
            <a:endParaRPr lang="en-GB" sz="3700"/>
          </a:p>
        </p:txBody>
      </p:sp>
      <p:pic>
        <p:nvPicPr>
          <p:cNvPr id="3" name="Picture 2" descr="A circuit board in the shape of a brain&#10;&#10;Description automatically generated">
            <a:extLst>
              <a:ext uri="{FF2B5EF4-FFF2-40B4-BE49-F238E27FC236}">
                <a16:creationId xmlns:a16="http://schemas.microsoft.com/office/drawing/2014/main" id="{1562047D-FAC4-4D55-5A89-A74CDDF1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866" r="25685" b="1"/>
          <a:stretch/>
        </p:blipFill>
        <p:spPr>
          <a:xfrm>
            <a:off x="652148" y="1845734"/>
            <a:ext cx="3094997" cy="39533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 интелект </a:t>
            </a:r>
            <a:r>
              <a:rPr lang="en-US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(AI) </a:t>
            </a:r>
            <a:r>
              <a:rPr lang="bg-BG" sz="14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неговите приложения в обучението</a:t>
            </a:r>
            <a:endParaRPr lang="bg-BG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Съществуват няколко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фундаментални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Bard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невъзможни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разлики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версията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Google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напълно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безплатна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макар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вградена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екосистемата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момент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изисква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някакво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заплащане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Bard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свързан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глобалната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ползва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реално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неговият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разчита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Моделът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Google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своя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наличен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180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Още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разлики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невъзможни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докато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Bard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следните</a:t>
            </a:r>
            <a:r>
              <a:rPr lang="en-GB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Търсене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интернет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реално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време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–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задаване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актуални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въпроси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и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ползване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съвременни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данни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ChatGPT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се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използва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интернет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търсачката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Bing,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но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генеративният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AI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е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ограничен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само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до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информацията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постъпила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онлайн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до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края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на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2021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г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същия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момент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Bard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извлича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данни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в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почти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реално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време</a:t>
            </a:r>
            <a:r>
              <a:rPr lang="en-GB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</a:t>
            </a:r>
            <a:r>
              <a:rPr lang="ru-RU" sz="800" err="1"/>
              <a:t>Европейска</a:t>
            </a:r>
            <a:r>
              <a:rPr lang="ru-RU" sz="800"/>
              <a:t> Рамка на </a:t>
            </a:r>
            <a:r>
              <a:rPr lang="ru-RU" sz="800" err="1"/>
              <a:t>дигиталните</a:t>
            </a:r>
            <a:r>
              <a:rPr lang="ru-RU" sz="800"/>
              <a:t> компетентности с </a:t>
            </a:r>
            <a:r>
              <a:rPr lang="ru-RU" sz="800" err="1"/>
              <a:t>петте</a:t>
            </a:r>
            <a:r>
              <a:rPr lang="ru-RU" sz="800"/>
              <a:t> области на </a:t>
            </a:r>
            <a:r>
              <a:rPr lang="ru-RU" sz="800" err="1"/>
              <a:t>дигитална</a:t>
            </a:r>
            <a:r>
              <a:rPr lang="ru-RU" sz="800"/>
              <a:t> </a:t>
            </a:r>
            <a:r>
              <a:rPr lang="ru-RU" sz="800" err="1"/>
              <a:t>компетентност</a:t>
            </a:r>
            <a:r>
              <a:rPr lang="ru-RU" sz="800"/>
              <a:t> и 21 </a:t>
            </a:r>
            <a:r>
              <a:rPr lang="ru-RU" sz="800" err="1"/>
              <a:t>дигитални</a:t>
            </a:r>
            <a:r>
              <a:rPr lang="ru-RU" sz="800"/>
              <a:t> умения/ компетентности (</a:t>
            </a:r>
            <a:r>
              <a:rPr lang="ru-RU" sz="800" err="1"/>
              <a:t>DigComp</a:t>
            </a:r>
            <a:r>
              <a:rPr lang="ru-RU" sz="800"/>
              <a:t>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E9F81-B024-919D-570A-BCCBCF551092}"/>
              </a:ext>
            </a:extLst>
          </p:cNvPr>
          <p:cNvSpPr txBox="1"/>
          <p:nvPr/>
        </p:nvSpPr>
        <p:spPr>
          <a:xfrm>
            <a:off x="1867593" y="5187275"/>
            <a:ext cx="2303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bg-BG" sz="700">
                <a:solidFill>
                  <a:srgbClr val="FFFFFF"/>
                </a:solidFill>
                <a:latin typeface="+mn-lt"/>
                <a:hlinkClick r:id="rId3" tooltip="https://80000hours.org/author/robert-wiblin-2-2-2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bg-BG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bg-BG" sz="700">
                <a:solidFill>
                  <a:srgbClr val="FFFFFF"/>
                </a:solidFill>
                <a:latin typeface="+mn-lt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bg-BG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594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700" err="1">
                <a:latin typeface="Times New Roman" panose="02020603050405020304" pitchFamily="18" charset="0"/>
              </a:rPr>
              <a:t>Идентиф</a:t>
            </a:r>
            <a:r>
              <a:rPr lang="en-GB" sz="3700" err="1">
                <a:latin typeface="Times New Roman" panose="02020603050405020304" pitchFamily="18" charset="0"/>
              </a:rPr>
              <a:t>ициране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на</a:t>
            </a:r>
            <a:r>
              <a:rPr lang="en-GB" sz="3700">
                <a:latin typeface="Times New Roman" panose="02020603050405020304" pitchFamily="18" charset="0"/>
              </a:rPr>
              <a:t>  </a:t>
            </a:r>
            <a:r>
              <a:rPr lang="en-GB" sz="3700" err="1">
                <a:latin typeface="Times New Roman" panose="02020603050405020304" pitchFamily="18" charset="0"/>
              </a:rPr>
              <a:t>учебни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ресурси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подходи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br>
              <a:rPr lang="bg-BG" sz="3700">
                <a:latin typeface="Times New Roman" panose="02020603050405020304" pitchFamily="18" charset="0"/>
              </a:rPr>
            </a:br>
            <a:r>
              <a:rPr lang="en-GB" sz="3700" err="1">
                <a:latin typeface="Times New Roman" panose="02020603050405020304" pitchFamily="18" charset="0"/>
              </a:rPr>
              <a:t>за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самообучение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в</a:t>
            </a:r>
            <a:r>
              <a:rPr lang="en-GB" sz="3700">
                <a:latin typeface="Times New Roman" panose="02020603050405020304" pitchFamily="18" charset="0"/>
              </a:rPr>
              <a:t> </a:t>
            </a:r>
            <a:r>
              <a:rPr lang="en-GB" sz="3700" err="1">
                <a:latin typeface="Times New Roman" panose="02020603050405020304" pitchFamily="18" charset="0"/>
              </a:rPr>
              <a:t>интернет</a:t>
            </a:r>
            <a:endParaRPr lang="en-GB" sz="3700"/>
          </a:p>
        </p:txBody>
      </p:sp>
      <p:pic>
        <p:nvPicPr>
          <p:cNvPr id="3" name="Picture 2" descr="A circuit board in the shape of a brain&#10;&#10;Description automatically generated">
            <a:extLst>
              <a:ext uri="{FF2B5EF4-FFF2-40B4-BE49-F238E27FC236}">
                <a16:creationId xmlns:a16="http://schemas.microsoft.com/office/drawing/2014/main" id="{1562047D-FAC4-4D55-5A89-A74CDDF1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866" r="25685" b="1"/>
          <a:stretch/>
        </p:blipFill>
        <p:spPr>
          <a:xfrm>
            <a:off x="652148" y="1845734"/>
            <a:ext cx="3094997" cy="3953329"/>
          </a:xfrm>
          <a:prstGeom prst="rect">
            <a:avLst/>
          </a:prstGeom>
        </p:spPr>
      </p:pic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D9B821F6-5A78-8F78-5135-AD397B2C90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39733" y="1845734"/>
          <a:ext cx="6515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</a:t>
            </a:r>
            <a:r>
              <a:rPr lang="ru-RU" sz="800" err="1"/>
              <a:t>Европейска</a:t>
            </a:r>
            <a:r>
              <a:rPr lang="ru-RU" sz="800"/>
              <a:t> Рамка на </a:t>
            </a:r>
            <a:r>
              <a:rPr lang="ru-RU" sz="800" err="1"/>
              <a:t>дигиталните</a:t>
            </a:r>
            <a:r>
              <a:rPr lang="ru-RU" sz="800"/>
              <a:t> компетентности с </a:t>
            </a:r>
            <a:r>
              <a:rPr lang="ru-RU" sz="800" err="1"/>
              <a:t>петте</a:t>
            </a:r>
            <a:r>
              <a:rPr lang="ru-RU" sz="800"/>
              <a:t> области на </a:t>
            </a:r>
            <a:r>
              <a:rPr lang="ru-RU" sz="800" err="1"/>
              <a:t>дигитална</a:t>
            </a:r>
            <a:r>
              <a:rPr lang="ru-RU" sz="800"/>
              <a:t> </a:t>
            </a:r>
            <a:r>
              <a:rPr lang="ru-RU" sz="800" err="1"/>
              <a:t>компетентност</a:t>
            </a:r>
            <a:r>
              <a:rPr lang="ru-RU" sz="800"/>
              <a:t> и 21 </a:t>
            </a:r>
            <a:r>
              <a:rPr lang="ru-RU" sz="800" err="1"/>
              <a:t>дигитални</a:t>
            </a:r>
            <a:r>
              <a:rPr lang="ru-RU" sz="800"/>
              <a:t> умения/ компетентности (</a:t>
            </a:r>
            <a:r>
              <a:rPr lang="ru-RU" sz="800" err="1"/>
              <a:t>DigComp</a:t>
            </a:r>
            <a:r>
              <a:rPr lang="ru-RU" sz="800"/>
              <a:t> 2.1)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E9F81-B024-919D-570A-BCCBCF551092}"/>
              </a:ext>
            </a:extLst>
          </p:cNvPr>
          <p:cNvSpPr txBox="1"/>
          <p:nvPr/>
        </p:nvSpPr>
        <p:spPr>
          <a:xfrm>
            <a:off x="1867593" y="5187275"/>
            <a:ext cx="2303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bg-BG" sz="700">
                <a:solidFill>
                  <a:srgbClr val="FFFFFF"/>
                </a:solidFill>
                <a:latin typeface="+mn-lt"/>
                <a:hlinkClick r:id="rId3" tooltip="https://80000hours.org/author/robert-wiblin-2-2-2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bg-BG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bg-BG" sz="700">
                <a:solidFill>
                  <a:srgbClr val="FFFFFF"/>
                </a:solidFill>
                <a:latin typeface="+mn-lt"/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bg-BG" sz="7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7BDD02-0BAE-85B0-AAFC-BA614D29D0B1}"/>
              </a:ext>
            </a:extLst>
          </p:cNvPr>
          <p:cNvSpPr txBox="1"/>
          <p:nvPr/>
        </p:nvSpPr>
        <p:spPr>
          <a:xfrm>
            <a:off x="4465320" y="5910875"/>
            <a:ext cx="7269480" cy="367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 интелект 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(AI)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неговите приложения в обучението</a:t>
            </a: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91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32D3FD4-6F71-43DF-93B9-87279519C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700" b="1">
                <a:solidFill>
                  <a:srgbClr val="FFFFFF"/>
                </a:solidFill>
                <a:latin typeface="Times New Roman" panose="02020603050405020304" pitchFamily="18" charset="0"/>
              </a:rPr>
              <a:t>Идентиф</a:t>
            </a:r>
            <a:r>
              <a:rPr lang="en-GB" sz="3700" b="1">
                <a:solidFill>
                  <a:srgbClr val="FFFFFF"/>
                </a:solidFill>
                <a:latin typeface="Times New Roman" panose="02020603050405020304" pitchFamily="18" charset="0"/>
              </a:rPr>
              <a:t>ициране на  учебни ресурси и подходи </a:t>
            </a:r>
            <a:br>
              <a:rPr lang="bg-BG" sz="37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GB" sz="3700" b="1">
                <a:solidFill>
                  <a:srgbClr val="FFFFFF"/>
                </a:solidFill>
                <a:latin typeface="Times New Roman" panose="02020603050405020304" pitchFamily="18" charset="0"/>
              </a:rPr>
              <a:t>за самообучение в интернет</a:t>
            </a:r>
            <a:endParaRPr lang="en-GB" sz="3700" b="1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" y="2236304"/>
            <a:ext cx="6678977" cy="38596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sz="1400" b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Изкуствен интелект (AI) и неговите приложения в обучението</a:t>
            </a:r>
            <a:endParaRPr lang="bg-BG" sz="1400" dirty="0">
              <a:solidFill>
                <a:srgbClr val="FFFFFF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bg-BG" sz="1400" dirty="0" err="1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Claude.ai</a:t>
            </a:r>
            <a:endParaRPr lang="bg-BG" sz="1400" dirty="0">
              <a:solidFill>
                <a:srgbClr val="FFFFFF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bg-BG" sz="1400" dirty="0" err="1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Claude</a:t>
            </a:r>
            <a:r>
              <a:rPr lang="bg-BG" sz="14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solidFill>
                  <a:srgbClr val="FFFF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 голям езиков модел, разработен от </a:t>
            </a:r>
            <a:r>
              <a:rPr lang="bg-BG" sz="1400" dirty="0" err="1">
                <a:solidFill>
                  <a:srgbClr val="FFFF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Anthropic</a:t>
            </a:r>
            <a:r>
              <a:rPr lang="bg-BG" sz="1400" dirty="0">
                <a:solidFill>
                  <a:srgbClr val="FFFF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Той може да обработва 100 000 токена на вход или изход, което се равнява на до 75,000 думи информация, позволявайки му да обработва и генерира всичко от прости въпроси до сложни доклади.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bg-BG" sz="14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Създаден с цел да предоставя резюмета, да отговаря на въпроси, да помага при писане, да генерира код и да изпълнява други разговорни и текстови задачи, </a:t>
            </a:r>
            <a:r>
              <a:rPr lang="bg-BG" sz="1400" dirty="0" err="1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Claude</a:t>
            </a:r>
            <a:r>
              <a:rPr lang="bg-BG" sz="14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отличава със своята изключителна производителност в области като право, математика и кодиране. AI </a:t>
            </a:r>
            <a:r>
              <a:rPr lang="bg-BG" sz="1400" dirty="0" err="1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чатботът</a:t>
            </a:r>
            <a:r>
              <a:rPr lang="bg-BG" sz="14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достъпен чрез уеб интерфейс за чат и API.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bg-BG" sz="1400" b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 забравяйте, че технологиите се развиват изключително бързо, а системите с изкуствен интелект се </a:t>
            </a:r>
            <a:r>
              <a:rPr lang="bg-BG" sz="1400" b="1" dirty="0" err="1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самообучават</a:t>
            </a:r>
            <a:r>
              <a:rPr lang="bg-BG" sz="1400" b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натрупват знания в базите си данни за часове. Това поражда необходимостта знанията ви за дигиталните технологии да се актуализират интензивно.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0" y="6341165"/>
            <a:ext cx="12191999" cy="483745"/>
          </a:xfrm>
          <a:solidFill>
            <a:srgbClr val="76305C"/>
          </a:solidFill>
        </p:spPr>
        <p:txBody>
          <a:bodyPr lIns="144000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bg-BG" sz="7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F207B4-66C3-4A76-8D54-C2871CF80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close-up of a person&#10;&#10;Description automatically generated">
            <a:extLst>
              <a:ext uri="{FF2B5EF4-FFF2-40B4-BE49-F238E27FC236}">
                <a16:creationId xmlns:a16="http://schemas.microsoft.com/office/drawing/2014/main" id="{32ACCC96-3087-3CA2-4941-F7B8BD654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3320" r="12101" b="-1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01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600"/>
              <a:t>Идентифициране на  учебни ресурси и подходи </a:t>
            </a:r>
            <a:br>
              <a:rPr lang="bg-BG" sz="3600"/>
            </a:br>
            <a:r>
              <a:rPr lang="bg-BG" sz="3600"/>
              <a:t>за самообучение в интернет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053B40A-D4EB-089A-74D5-774930F4B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181338"/>
              </p:ext>
            </p:extLst>
          </p:nvPr>
        </p:nvGraphicFramePr>
        <p:xfrm>
          <a:off x="1143000" y="1620838"/>
          <a:ext cx="10073640" cy="403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178649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Разпознаване на пропуски</a:t>
            </a:r>
            <a:r>
              <a:rPr lang="en-GB" dirty="0"/>
              <a:t> </a:t>
            </a:r>
            <a:r>
              <a:rPr lang="en-GB"/>
              <a:t>и подходи за самооценка</a:t>
            </a:r>
            <a:endParaRPr lang="en-GB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5360951F-88A8-141F-4C01-8DA0A5BD8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555408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28F29F-9BC0-BA61-138B-54096C97C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/>
              <a:t>Етапът на самооценка 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 последователно преминаване през набор от теми и въпроси, свързани с възможностите за използване на дигитални инструменти и технологии. </a:t>
            </a:r>
          </a:p>
          <a:p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Темите са разпределени в няколко нива на сложност: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Базово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(1-2)</a:t>
            </a:r>
            <a:endParaRPr lang="bg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Средно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(3-4)</a:t>
            </a:r>
            <a:endParaRPr lang="bg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Междинно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(5-6)</a:t>
            </a:r>
            <a:endParaRPr lang="bg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исоко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специализирано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(7-8)</a:t>
            </a:r>
            <a:endParaRPr lang="bg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09770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Разпознаване на пропуски</a:t>
            </a:r>
            <a:r>
              <a:rPr lang="en-GB" dirty="0"/>
              <a:t> </a:t>
            </a:r>
            <a:r>
              <a:rPr lang="en-GB"/>
              <a:t>и подходи за самооценка</a:t>
            </a:r>
            <a:endParaRPr lang="en-GB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5360951F-88A8-141F-4C01-8DA0A5BD8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978319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28F29F-9BC0-BA61-138B-54096C97C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BG" dirty="0"/>
              <a:t>Значение на нивата на сложност: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Базово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(1-2)</a:t>
            </a:r>
            <a:endParaRPr lang="bg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Средно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(3-4)</a:t>
            </a:r>
            <a:endParaRPr lang="bg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Междинно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(5-6)</a:t>
            </a:r>
            <a:endParaRPr lang="bg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исоко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специализирано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(7-8)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G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всяко едно от нива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та,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 да намерите стандартизирани тестове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https://ikanos.eus/en/for-organizations/</a:t>
            </a:r>
            <a:r>
              <a:rPr lang="en-GB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bg-BG" sz="16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GB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ecosystemeurope.org</a:t>
            </a:r>
            <a:r>
              <a:rPr lang="en-GB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en-GB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wp</a:t>
            </a:r>
            <a:r>
              <a:rPr lang="en-GB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-content/uploads/2018/01/OTSENYAVANE-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KOMPETENTNOSTI-NASOKI.pdf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4782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Разпознаване на пропуски</a:t>
            </a:r>
            <a:r>
              <a:rPr lang="en-GB" dirty="0"/>
              <a:t> </a:t>
            </a:r>
            <a:r>
              <a:rPr lang="en-GB"/>
              <a:t>и подходи за самооценка</a:t>
            </a:r>
            <a:endParaRPr lang="en-GB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5360951F-88A8-141F-4C01-8DA0A5BD8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615417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28F29F-9BC0-BA61-138B-54096C97C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Модули, в които са разпределени тематиките в съдържанието на дигиталните комптенции от са общи за всички нива.</a:t>
            </a:r>
          </a:p>
          <a:p>
            <a:pPr algn="ctr"/>
            <a:r>
              <a:rPr lang="en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 6 е специфичен и присъства единствено в Базовото ниво. В горните нива се намират по една-две теми, които са разпределени в другите модули.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0241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Разпознаване на пропуски</a:t>
            </a:r>
            <a:r>
              <a:rPr lang="en-GB" dirty="0"/>
              <a:t> </a:t>
            </a:r>
            <a:r>
              <a:rPr lang="en-GB"/>
              <a:t>и подходи за самооценка</a:t>
            </a:r>
            <a:endParaRPr lang="en-GB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5360951F-88A8-141F-4C01-8DA0A5BD87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28F29F-9BC0-BA61-138B-54096C97C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 от темите, </a:t>
            </a:r>
          </a:p>
          <a:p>
            <a:pPr algn="ctr"/>
            <a:r>
              <a:rPr lang="en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 се разглеждат в:</a:t>
            </a:r>
          </a:p>
          <a:p>
            <a:pPr algn="ctr"/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Базово</a:t>
            </a:r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ниво (1-2)</a:t>
            </a:r>
            <a:endParaRPr lang="bg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92045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Разпознаване на пропуски</a:t>
            </a:r>
            <a:r>
              <a:rPr lang="en-GB" dirty="0"/>
              <a:t> </a:t>
            </a:r>
            <a:r>
              <a:rPr lang="en-GB"/>
              <a:t>и подходи за самооценка</a:t>
            </a:r>
            <a:endParaRPr lang="en-GB" dirty="0"/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5360951F-88A8-141F-4C01-8DA0A5BD8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701343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28F29F-9BC0-BA61-138B-54096C97C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BG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Тематично съдържание на дигиталните комптенции от:</a:t>
            </a:r>
          </a:p>
          <a:p>
            <a:pPr algn="ctr"/>
            <a:r>
              <a:rPr lang="en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Средно ниво (3-4)</a:t>
            </a:r>
            <a:endParaRPr lang="bg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2306320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1643</TotalTime>
  <Words>7246</Words>
  <Application>Microsoft Macintosh PowerPoint</Application>
  <PresentationFormat>Widescreen</PresentationFormat>
  <Paragraphs>422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Cambria</vt:lpstr>
      <vt:lpstr>Times New Roman</vt:lpstr>
      <vt:lpstr>Retrospect</vt:lpstr>
      <vt:lpstr>Нива 5-6, Тема 5.4  Идентифициране на пропуски в дигиталната компетентност</vt:lpstr>
      <vt:lpstr>Идентифициране на пропуски в дигиталната компетентност</vt:lpstr>
      <vt:lpstr>Разпознаване на пропуски и подходи за самооценка</vt:lpstr>
      <vt:lpstr>Разпознаване на пропуски и подходи за самооценка</vt:lpstr>
      <vt:lpstr>Разпознаване на пропуски и подходи за самооценка</vt:lpstr>
      <vt:lpstr>Разпознаване на пропуски и подходи за самооценка</vt:lpstr>
      <vt:lpstr>Разпознаване на пропуски и подходи за самооценка</vt:lpstr>
      <vt:lpstr>Разпознаване на пропуски и подходи за самооценка</vt:lpstr>
      <vt:lpstr>Разпознаване на пропуски и подходи за самооценка</vt:lpstr>
      <vt:lpstr>Разпознаване на пропуски и подходи за самооценка</vt:lpstr>
      <vt:lpstr>Разпознаване на пропуски и подходи за самооценка</vt:lpstr>
      <vt:lpstr>Разпознаване на пропуски и подходи за самооценка</vt:lpstr>
      <vt:lpstr>Разпознаване на пропуски и подходи за самооценка</vt:lpstr>
      <vt:lpstr>Разпознаване на пропуски и подходи за самооценка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Подходи за придобиване на нови знания и умения  чрез интернет технологии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Идентифициране на  учебни ресурси и подходи  за самообучение в интернет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Валерия Николаева Симеонова</cp:lastModifiedBy>
  <cp:revision>128</cp:revision>
  <dcterms:created xsi:type="dcterms:W3CDTF">2023-01-03T13:46:11Z</dcterms:created>
  <dcterms:modified xsi:type="dcterms:W3CDTF">2023-09-25T22:25:29Z</dcterms:modified>
</cp:coreProperties>
</file>