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81" r:id="rId3"/>
    <p:sldId id="274" r:id="rId4"/>
    <p:sldId id="275" r:id="rId5"/>
    <p:sldId id="280" r:id="rId6"/>
    <p:sldId id="276" r:id="rId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5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01/02/2023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9367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5.1 Решаване на технически проблеми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781DC-7E12-3495-B481-D365BCCDF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050" y="5308599"/>
            <a:ext cx="6454775" cy="1139825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интерактивна демонстрация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B81BB-EA28-EE03-E3D1-06BB91F65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Деинсталиране на приложение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B9F14-AC7E-F611-B278-815B98930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 </a:t>
            </a:r>
            <a:r>
              <a:rPr lang="ru-RU" altLang="en-US" dirty="0"/>
              <a:t>Задача: Искаме да деинсталираме програмата за архивиране на файлове </a:t>
            </a:r>
            <a:r>
              <a:rPr lang="ru-RU" dirty="0"/>
              <a:t>BreeZip</a:t>
            </a:r>
            <a:r>
              <a:rPr lang="ru-RU" altLang="en-US" dirty="0"/>
              <a:t>, която преди малко инсталирахме.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943D71-668C-2BC2-07D7-82A501762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188138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72FEC-4514-A283-00A3-266DFE486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Деинсталиране на приложение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B7D2E-27B8-B418-4226-AF06E1162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Отваряме Apps. Неговият раздел Apps&amp;Features ни дава достъп до всички приложения налични на компютъра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E17731-38DD-EFB5-104E-DF99EA6855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17FA12-B6B9-6E93-FDCE-88F886DAF092}"/>
              </a:ext>
            </a:extLst>
          </p:cNvPr>
          <p:cNvGrpSpPr/>
          <p:nvPr/>
        </p:nvGrpSpPr>
        <p:grpSpPr>
          <a:xfrm>
            <a:off x="4359275" y="2587280"/>
            <a:ext cx="3587750" cy="3713508"/>
            <a:chOff x="0" y="0"/>
            <a:chExt cx="2755900" cy="282863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B36C29B-95F1-EE5E-0C9E-AFD7E77DE450}"/>
                </a:ext>
              </a:extLst>
            </p:cNvPr>
            <p:cNvGrpSpPr/>
            <p:nvPr/>
          </p:nvGrpSpPr>
          <p:grpSpPr>
            <a:xfrm>
              <a:off x="0" y="0"/>
              <a:ext cx="2755900" cy="2350135"/>
              <a:chOff x="0" y="0"/>
              <a:chExt cx="2755900" cy="235013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9E710F8F-3805-3BF8-A9D9-44596D5321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265"/>
              <a:stretch/>
            </p:blipFill>
            <p:spPr bwMode="auto">
              <a:xfrm>
                <a:off x="0" y="0"/>
                <a:ext cx="2755900" cy="235013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A0DF23D4-ED17-1EA9-7E7E-97C7DF222ADA}"/>
                  </a:ext>
                </a:extLst>
              </p:cNvPr>
              <p:cNvSpPr/>
              <p:nvPr/>
            </p:nvSpPr>
            <p:spPr>
              <a:xfrm>
                <a:off x="2368550" y="1739900"/>
                <a:ext cx="368300" cy="2159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1AC16B8-392C-FFC8-1248-D87DB6835620}"/>
                  </a:ext>
                </a:extLst>
              </p:cNvPr>
              <p:cNvSpPr/>
              <p:nvPr/>
            </p:nvSpPr>
            <p:spPr>
              <a:xfrm>
                <a:off x="12700" y="482600"/>
                <a:ext cx="368300" cy="2159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7" name="Text Box 60">
              <a:extLst>
                <a:ext uri="{FF2B5EF4-FFF2-40B4-BE49-F238E27FC236}">
                  <a16:creationId xmlns:a16="http://schemas.microsoft.com/office/drawing/2014/main" id="{2DC05E43-CD0B-83C7-2C48-F6AFD2BA85F9}"/>
                </a:ext>
              </a:extLst>
            </p:cNvPr>
            <p:cNvSpPr txBox="1"/>
            <p:nvPr/>
          </p:nvSpPr>
          <p:spPr>
            <a:xfrm>
              <a:off x="0" y="2406650"/>
              <a:ext cx="2755900" cy="421989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ea typeface="Cambria" panose="02040503050406030204" pitchFamily="18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ea typeface="Cambria" panose="02040503050406030204" pitchFamily="18" charset="0"/>
                  <a:cs typeface="Times New Roman" panose="02020603050405020304" pitchFamily="18" charset="0"/>
                </a:rPr>
                <a:t> 8</a:t>
              </a:r>
              <a:r>
                <a:rPr lang="bg-BG" i="1" dirty="0">
                  <a:effectLst/>
                  <a:ea typeface="Cambria" panose="02040503050406030204" pitchFamily="18" charset="0"/>
                  <a:cs typeface="Times New Roman" panose="02020603050405020304" pitchFamily="18" charset="0"/>
                </a:rPr>
                <a:t>. Списък с приложения в частта Apps&amp;Features на </a:t>
              </a:r>
              <a:r>
                <a:rPr lang="en-US" i="1" dirty="0">
                  <a:effectLst/>
                  <a:ea typeface="Cambria" panose="02040503050406030204" pitchFamily="18" charset="0"/>
                  <a:cs typeface="Times New Roman" panose="02020603050405020304" pitchFamily="18" charset="0"/>
                </a:rPr>
                <a:t>Apps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9289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72FEC-4514-A283-00A3-266DFE486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Деинсталиране на приложение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B7D2E-27B8-B418-4226-AF06E1162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Маркираме приложението BreeZip, при което се появява бутон Uninstall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E17731-38DD-EFB5-104E-DF99EA6855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17FA12-B6B9-6E93-FDCE-88F886DAF092}"/>
              </a:ext>
            </a:extLst>
          </p:cNvPr>
          <p:cNvGrpSpPr/>
          <p:nvPr/>
        </p:nvGrpSpPr>
        <p:grpSpPr>
          <a:xfrm>
            <a:off x="4359275" y="2587280"/>
            <a:ext cx="3587750" cy="3713508"/>
            <a:chOff x="0" y="0"/>
            <a:chExt cx="2755900" cy="282863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B36C29B-95F1-EE5E-0C9E-AFD7E77DE450}"/>
                </a:ext>
              </a:extLst>
            </p:cNvPr>
            <p:cNvGrpSpPr/>
            <p:nvPr/>
          </p:nvGrpSpPr>
          <p:grpSpPr>
            <a:xfrm>
              <a:off x="0" y="0"/>
              <a:ext cx="2755900" cy="2350135"/>
              <a:chOff x="0" y="0"/>
              <a:chExt cx="2755900" cy="235013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9E710F8F-3805-3BF8-A9D9-44596D5321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265"/>
              <a:stretch/>
            </p:blipFill>
            <p:spPr bwMode="auto">
              <a:xfrm>
                <a:off x="0" y="0"/>
                <a:ext cx="2755900" cy="235013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A0DF23D4-ED17-1EA9-7E7E-97C7DF222ADA}"/>
                  </a:ext>
                </a:extLst>
              </p:cNvPr>
              <p:cNvSpPr/>
              <p:nvPr/>
            </p:nvSpPr>
            <p:spPr>
              <a:xfrm>
                <a:off x="2368550" y="1739900"/>
                <a:ext cx="368300" cy="2159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1AC16B8-392C-FFC8-1248-D87DB6835620}"/>
                  </a:ext>
                </a:extLst>
              </p:cNvPr>
              <p:cNvSpPr/>
              <p:nvPr/>
            </p:nvSpPr>
            <p:spPr>
              <a:xfrm>
                <a:off x="12700" y="482600"/>
                <a:ext cx="368300" cy="2159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7" name="Text Box 60">
              <a:extLst>
                <a:ext uri="{FF2B5EF4-FFF2-40B4-BE49-F238E27FC236}">
                  <a16:creationId xmlns:a16="http://schemas.microsoft.com/office/drawing/2014/main" id="{2DC05E43-CD0B-83C7-2C48-F6AFD2BA85F9}"/>
                </a:ext>
              </a:extLst>
            </p:cNvPr>
            <p:cNvSpPr txBox="1"/>
            <p:nvPr/>
          </p:nvSpPr>
          <p:spPr>
            <a:xfrm>
              <a:off x="0" y="2406650"/>
              <a:ext cx="2755900" cy="421989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8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 Списък с приложения в раздела Apps&amp;Features на 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Apps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6080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72FEC-4514-A283-00A3-266DFE486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Деинсталиране на приложение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B7D2E-27B8-B418-4226-AF06E1162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Потвърждаваме, че искаме да деинсталираме програмата и изчакваме процесът да приключи. Когато това стане, приложението изчезва от списъка на Apps&amp;Features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E17731-38DD-EFB5-104E-DF99EA6855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17FA12-B6B9-6E93-FDCE-88F886DAF092}"/>
              </a:ext>
            </a:extLst>
          </p:cNvPr>
          <p:cNvGrpSpPr/>
          <p:nvPr/>
        </p:nvGrpSpPr>
        <p:grpSpPr>
          <a:xfrm>
            <a:off x="4359275" y="2587280"/>
            <a:ext cx="3587750" cy="3713508"/>
            <a:chOff x="0" y="0"/>
            <a:chExt cx="2755900" cy="282863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B36C29B-95F1-EE5E-0C9E-AFD7E77DE450}"/>
                </a:ext>
              </a:extLst>
            </p:cNvPr>
            <p:cNvGrpSpPr/>
            <p:nvPr/>
          </p:nvGrpSpPr>
          <p:grpSpPr>
            <a:xfrm>
              <a:off x="0" y="0"/>
              <a:ext cx="2755900" cy="2350135"/>
              <a:chOff x="0" y="0"/>
              <a:chExt cx="2755900" cy="235013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9E710F8F-3805-3BF8-A9D9-44596D5321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265"/>
              <a:stretch/>
            </p:blipFill>
            <p:spPr bwMode="auto">
              <a:xfrm>
                <a:off x="0" y="0"/>
                <a:ext cx="2755900" cy="235013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A0DF23D4-ED17-1EA9-7E7E-97C7DF222ADA}"/>
                  </a:ext>
                </a:extLst>
              </p:cNvPr>
              <p:cNvSpPr/>
              <p:nvPr/>
            </p:nvSpPr>
            <p:spPr>
              <a:xfrm>
                <a:off x="2368550" y="1739900"/>
                <a:ext cx="368300" cy="2159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1AC16B8-392C-FFC8-1248-D87DB6835620}"/>
                  </a:ext>
                </a:extLst>
              </p:cNvPr>
              <p:cNvSpPr/>
              <p:nvPr/>
            </p:nvSpPr>
            <p:spPr>
              <a:xfrm>
                <a:off x="12700" y="482600"/>
                <a:ext cx="368300" cy="2159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7" name="Text Box 60">
              <a:extLst>
                <a:ext uri="{FF2B5EF4-FFF2-40B4-BE49-F238E27FC236}">
                  <a16:creationId xmlns:a16="http://schemas.microsoft.com/office/drawing/2014/main" id="{2DC05E43-CD0B-83C7-2C48-F6AFD2BA85F9}"/>
                </a:ext>
              </a:extLst>
            </p:cNvPr>
            <p:cNvSpPr txBox="1"/>
            <p:nvPr/>
          </p:nvSpPr>
          <p:spPr>
            <a:xfrm>
              <a:off x="0" y="2406650"/>
              <a:ext cx="2755900" cy="421989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8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 Списък с приложения в частта Apps&amp;Features на 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Apps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9001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72FEC-4514-A283-00A3-266DFE486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Деинсталиране на приложение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B7D2E-27B8-B418-4226-AF06E1162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20838"/>
            <a:ext cx="5676900" cy="4679950"/>
          </a:xfrm>
        </p:spPr>
        <p:txBody>
          <a:bodyPr/>
          <a:lstStyle/>
          <a:p>
            <a:r>
              <a:rPr lang="ru-RU" dirty="0"/>
              <a:t> Друг начин за деинсталиране на приложение е като го намерим в менюто Start, маркираме го с десен бутон на мишката и от контекстното менню, което се отваря, изберем бутона Uninstall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E17731-38DD-EFB5-104E-DF99EA6855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506B8D4-FD77-852C-A5B2-999D2546D09D}"/>
              </a:ext>
            </a:extLst>
          </p:cNvPr>
          <p:cNvGrpSpPr/>
          <p:nvPr/>
        </p:nvGrpSpPr>
        <p:grpSpPr>
          <a:xfrm>
            <a:off x="6835893" y="1689413"/>
            <a:ext cx="3682764" cy="4531686"/>
            <a:chOff x="0" y="317"/>
            <a:chExt cx="2225931" cy="317218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04D8CF6-39D0-E264-9FBA-2AEEE82391C5}"/>
                </a:ext>
              </a:extLst>
            </p:cNvPr>
            <p:cNvGrpSpPr/>
            <p:nvPr/>
          </p:nvGrpSpPr>
          <p:grpSpPr>
            <a:xfrm>
              <a:off x="355093" y="317"/>
              <a:ext cx="1515745" cy="2534920"/>
              <a:chOff x="355093" y="317"/>
              <a:chExt cx="1515745" cy="2534920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E6A3693B-1FE2-4D36-5768-95E59584D7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5093" y="317"/>
                <a:ext cx="1515745" cy="2534920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3D23815-4323-10F0-CFA5-6CA8B2997031}"/>
                  </a:ext>
                </a:extLst>
              </p:cNvPr>
              <p:cNvSpPr/>
              <p:nvPr/>
            </p:nvSpPr>
            <p:spPr>
              <a:xfrm>
                <a:off x="527050" y="1003300"/>
                <a:ext cx="368300" cy="2159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5" name="Text Box 62">
              <a:extLst>
                <a:ext uri="{FF2B5EF4-FFF2-40B4-BE49-F238E27FC236}">
                  <a16:creationId xmlns:a16="http://schemas.microsoft.com/office/drawing/2014/main" id="{C304B136-38D5-F13E-06A1-34D19325E7B2}"/>
                </a:ext>
              </a:extLst>
            </p:cNvPr>
            <p:cNvSpPr txBox="1"/>
            <p:nvPr/>
          </p:nvSpPr>
          <p:spPr>
            <a:xfrm>
              <a:off x="0" y="2590800"/>
              <a:ext cx="2225931" cy="581698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just"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9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 Деинсталиране на програма от менюто 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Start, 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с десен бутон върху името на програмата</a:t>
              </a:r>
              <a:endParaRPr lang="en-US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263955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1522</TotalTime>
  <Words>319</Words>
  <Application>Microsoft Office PowerPoint</Application>
  <PresentationFormat>Widescreen</PresentationFormat>
  <Paragraphs>23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</vt:lpstr>
      <vt:lpstr>Retrospect</vt:lpstr>
      <vt:lpstr>5.1 Решаване на технически проблеми</vt:lpstr>
      <vt:lpstr>Деинсталиране на приложение</vt:lpstr>
      <vt:lpstr>Деинсталиране на приложение</vt:lpstr>
      <vt:lpstr>Деинсталиране на приложение</vt:lpstr>
      <vt:lpstr>Деинсталиране на приложение</vt:lpstr>
      <vt:lpstr>Деинсталиране на приложение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Mariana Mariana</cp:lastModifiedBy>
  <cp:revision>92</cp:revision>
  <dcterms:created xsi:type="dcterms:W3CDTF">2023-01-03T13:46:11Z</dcterms:created>
  <dcterms:modified xsi:type="dcterms:W3CDTF">2023-02-01T12:31:43Z</dcterms:modified>
</cp:coreProperties>
</file>