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8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6305C"/>
    <a:srgbClr val="E85781"/>
    <a:srgbClr val="256C8D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440" y="168"/>
      </p:cViewPr>
      <p:guideLst>
        <p:guide orient="horz" pos="2160"/>
        <p:guide pos="3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24929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506"/>
            <a:ext cx="8363516" cy="53271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 </a:t>
            </a:r>
            <a:br>
              <a:rPr lang="en-GB" dirty="0"/>
            </a:br>
            <a:r>
              <a:rPr lang="ru-RU" dirty="0"/>
              <a:t>дигитална 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9" name="table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8676" cy="712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"/>
            <a:ext cx="2321632" cy="51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2479784" y="225614"/>
            <a:ext cx="0" cy="274320"/>
          </a:xfrm>
          <a:prstGeom prst="line">
            <a:avLst/>
          </a:prstGeom>
          <a:ln w="190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38232"/>
            <a:ext cx="603504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38232"/>
            <a:ext cx="5974080" cy="736282"/>
          </a:xfrm>
          <a:solidFill>
            <a:srgbClr val="76305C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</a:t>
            </a:r>
            <a:br>
              <a:rPr lang="en-GB" dirty="0"/>
            </a:br>
            <a:r>
              <a:rPr lang="ru-RU" dirty="0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63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</a:t>
            </a:r>
            <a:r>
              <a:rPr lang="bg-BG" dirty="0"/>
              <a:t>5</a:t>
            </a:r>
            <a:r>
              <a:rPr lang="en-US"/>
              <a:t>. </a:t>
            </a:r>
            <a:r>
              <a:rPr lang="bg-BG" dirty="0"/>
              <a:t>Онлайн етикет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7D0D-15B7-B9AC-DCE6-1AA41945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718" y="268223"/>
            <a:ext cx="10083282" cy="1450975"/>
          </a:xfrm>
        </p:spPr>
        <p:txBody>
          <a:bodyPr>
            <a:normAutofit/>
          </a:bodyPr>
          <a:lstStyle/>
          <a:p>
            <a:r>
              <a:rPr lang="bg-BG" dirty="0"/>
              <a:t>Добри практики за общуване </a:t>
            </a:r>
            <a:br>
              <a:rPr lang="en-US" dirty="0"/>
            </a:br>
            <a:r>
              <a:rPr lang="bg-BG" dirty="0"/>
              <a:t>при изпращане на електронна поща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2E58E-7367-693D-C769-FBC5419C2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987420"/>
            <a:ext cx="11653936" cy="4313368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Избягвайте да използвате само главни букви: Избягвайте да използвате само главни букви, тъй като това може да се тълкува като викане и се счита за неучтиво.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Бъдете уважителни: Поддържайте уважителен тон в целия имейл.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Включете подходящи подробности: Предоставете цялата необходима информация и контекст, за да избегнете объркване.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Приключвайте по подходящ начин: Завършете с учтиво послание, като например „С най-добри пожелания“ или „Благодаря“, последвано от вашето име и информация за контакт.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Коригирайте преди изпращане: Винаги проверявайте имейла, преди да натиснете бутона за изпращане, за да гарантирате точност и яснота.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Следвайки тези практики, вашите имейли ще бъдат по-ефективни, уважителни и добре приети от получателите.</a:t>
            </a:r>
            <a:r>
              <a:rPr lang="en-BG" sz="1200" dirty="0">
                <a:effectLst/>
              </a:rPr>
              <a:t> 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7C26A-468E-2019-CADE-70B190646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96982-13F0-C823-DF84-33E81AA74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0"/>
            <a:ext cx="2192847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9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0D43-D73D-2158-2822-4A967728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Разнообразие на мнения и гледни точки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9FD0-9E8C-53C9-B725-007D4A78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Справянето с разнообразието от мнения и гледни точки в онлайн комуникацията изисква комбинация от непредубеденост, емпатия и ефективни комуникационни умения. Ето някои стратегии за общуване с уважение към различните мнения: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 слушане: Практикувайте активно слушане, за да разберете напълно гледните точки на другите. Избягвайте да прекъсвате и наистина се съсредоточете върху това, което казват.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Уважение и толерантност: Подхождайте към дискусиите с уважение и толерантност, като признавате, че различните гледни точки са естествени и ценни.</a:t>
            </a:r>
            <a:endParaRPr lang="en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Запазете спокойствие и избягвайте лични атаки: Запазете спокойствие и се въздържайте от прибягване до лични атаки или агресивен език, дори ако категорично не сте съгласни.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336CE-0748-500F-8D25-CBF962529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85488-33D7-2E29-BC94-F7E50C90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878" y="4766189"/>
            <a:ext cx="1980163" cy="14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5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0D43-D73D-2158-2822-4A967728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2" y="1"/>
            <a:ext cx="10792407" cy="1035698"/>
          </a:xfrm>
        </p:spPr>
        <p:txBody>
          <a:bodyPr/>
          <a:lstStyle/>
          <a:p>
            <a:r>
              <a:rPr lang="bg-BG" dirty="0"/>
              <a:t>Разнообразие на мнения и гледни точки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9FD0-9E8C-53C9-B725-007D4A78D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34" y="1315616"/>
            <a:ext cx="11187405" cy="500383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4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Задавайте изясняващи въпроси: Стремете се да изяснявате гледните точки на другите, като задавате въпроси, за да разберете по-добре техните разсъждения.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4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Фокусирайте се върху факти и доказателства: Базирайте аргументите си на факти и доказателства, а не на емоции или предположения.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4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Използвайте „Аз“ изявления: Изразявайте собственото си мнение, посочвайки ясно, че споделяте своята гледна точка и не я налагате на другите.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4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Намерете обща основа: Идентифицирайте области на съгласие или споделени интереси, върху които да надграждате и да насърчавате конструктивен диалог.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4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„Съгласен съм да не съм съгласен“: Приемете, че е добре да имате различни мнения и че не всички разногласия се нуждаят от разрешаване.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Избягвайте ненужните дебати: Разпознайте кога една дискусия става непродуктивна или враждебна и помислете дали да се отдръпнете от нея.</a:t>
            </a:r>
            <a:endParaRPr lang="en-BG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Дайте си почивка: Ако емоциите са нагорещени, направете почивка от разговора, за да съберете мислите си, преди да отговорите.</a:t>
            </a:r>
            <a:endParaRPr lang="en-BG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336CE-0748-500F-8D25-CBF962529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577AAE-5172-9476-24E1-A4E3F727F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2" y="97567"/>
            <a:ext cx="1297090" cy="121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2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0D43-D73D-2158-2822-4A967728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35698"/>
          </a:xfrm>
        </p:spPr>
        <p:txBody>
          <a:bodyPr/>
          <a:lstStyle/>
          <a:p>
            <a:r>
              <a:rPr lang="bg-BG" dirty="0"/>
              <a:t>Разнообразие на мнения и гледни точки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9FD0-9E8C-53C9-B725-007D4A78D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134" y="1315616"/>
            <a:ext cx="11187405" cy="500383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1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Създавайте безопасни пространства: Насърчавайте среда, в която хората се чувстват комфортно да споделят мненията си без страх от осъждане или обратна реакция.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1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Задайте основни правила: Установете основни правила за уважителна комуникация в групови дискусии или форуми, за да насочвате участниците.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1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Насърчавайте разнообразното участие: Активно приканвайте различни гледни точки и насърчавайте участието на всички членове в дискусии.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1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Фокус върху решенията: Преместете фокуса от разногласията към намирането на общи решения и области на сътрудничество.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1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Бъдете отворени за промяна: Бъдете отворени за възможността да промените гледната си точка въз основа на нова информация и прозрения.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забравяйте, че в онлайн комуникацията липсват невербални знаци, поради което е важно да внимавате за езика и тона си. Като възприемате разнообразието от мнения и участвате в уважителен, конструктивен диалог, можете да създадете положителна онлайн среда, която насърчава смислени дискусии и учене един от друг.</a:t>
            </a:r>
            <a:r>
              <a:rPr lang="en-BG" sz="1100" dirty="0">
                <a:effectLst/>
              </a:rPr>
              <a:t> </a:t>
            </a:r>
            <a:endParaRPr lang="en-BG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336CE-0748-500F-8D25-CBF9625290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396332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B540D-CCD6-25D3-C871-EC11CE71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Комуникационни стратегии </a:t>
            </a:r>
            <a:br>
              <a:rPr lang="en-US" dirty="0"/>
            </a:br>
            <a:r>
              <a:rPr lang="bg-BG" dirty="0"/>
              <a:t>спрямо аудиторията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C838D-8847-F100-CAD7-10DE7E23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60" y="1769025"/>
            <a:ext cx="8621486" cy="484981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Създаването на ефективни комуникационни стратегии спрямо аудиторията при общуване онлайн включва няколко ключови стъпки: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Определете вашата аудитория: Ясно идентифицирайте вашата целева аудитория, включително нейните демографски данни, интереси, нужди и предпочитания. Настройте комуникацията си така, че да резонира с тази конкретна група.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Поставете комуникационни цели: Определете целите на вашите комуникационни усилия. Целите ли да информирате, образовате, убеждавате или ангажирате аудиторията си?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Изберете правилните канали: Изберете най-подходящите онлайн комуникационни канали за достигане до вашата аудитория. Помислете за социални медийни платформи, имейл бюлетини, блогове, уеб семинари или форуми, в зависимост от това къде вашата аудитория е най-активна.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BG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3DCCB-FD7B-1651-0FE4-B9419F9DB0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C1E62-F6E9-2D3C-B201-92EB28721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48" y="2278391"/>
            <a:ext cx="2856162" cy="28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9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B540D-CCD6-25D3-C871-EC11CE71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Комуникационни стратегии </a:t>
            </a:r>
            <a:br>
              <a:rPr lang="en-US" dirty="0"/>
            </a:br>
            <a:r>
              <a:rPr lang="bg-BG" dirty="0"/>
              <a:t>спрямо аудиторията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C838D-8847-F100-CAD7-10DE7E23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1739" y="1609725"/>
            <a:ext cx="8621486" cy="484981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4"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Създайте ангажиращо съдържание: Разработете висококачествено, подходящо и ангажиращо съдържание, което отговаря на интересите и проблемите на вашата аудитория. Използвайте комбинация от текст, изображения, видеоклипове и интерактивни елементи, за да поддържате интереса на аудиторията си.</a:t>
            </a:r>
            <a:endParaRPr lang="en-BG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4"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Постоянство и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брандиране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Поддържайте последователност във вашия стил на комуникация и елементи на </a:t>
            </a:r>
            <a:r>
              <a:rPr lang="bg-BG" sz="14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брандиране</a:t>
            </a: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във всички канали. Това помага за изграждането на доверие и укрепва идентичността на вашата лична марка или организация, от името на която комуникирате.</a:t>
            </a:r>
            <a:endParaRPr lang="en-BG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4"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Използвайте персонализиран подход: Когато е възможно, персонализирайте комуникацията си, като се обръщате към аудиторията по име или приспособявате съдържание към техните специфични интереси.</a:t>
            </a:r>
            <a:endParaRPr lang="en-BG" sz="1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Насърчавайте взаимодействието: Насърчавайте двупосочната комуникация, като поканите аудиторията си да коментира, да споделя мнението си и да задава въпроси. Отговаряйте незабавно на техните запитвания и обратна връзка.</a:t>
            </a:r>
            <a:endParaRPr lang="en-BG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bg-BG" sz="14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Осигурете стойност: Предложете ценна информация, прозрения или решения за нуждите на вашата аудитория. Това ви утвърждава като авторитетен и полезен източник.</a:t>
            </a:r>
            <a:endParaRPr lang="en-BG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3DCCB-FD7B-1651-0FE4-B9419F9DB0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7A489-39D3-2ECA-B7EF-0CCADCB1C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6" y="1995455"/>
            <a:ext cx="3078403" cy="309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B540D-CCD6-25D3-C871-EC11CE71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Комуникационни стратегии </a:t>
            </a:r>
            <a:br>
              <a:rPr lang="en-US" dirty="0"/>
            </a:br>
            <a:r>
              <a:rPr lang="bg-BG" dirty="0"/>
              <a:t>спрямо аудиторията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C838D-8847-F100-CAD7-10DE7E23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1450975"/>
            <a:ext cx="8621486" cy="484981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9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Наблюдавайте и анализирайте ефективността: Редовно следете ефективността на вашите комуникационни стратегии. Анализирайте показатели като ангажираност, честота на кликване и процент на реализация, за да оцените ефективността на вашите усилия.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9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Коригирайте и оптимизирайте: Въз основа на данните и обратната връзка, прецизирайте комуникационните си стратегии, за да подобрите ефективността и да отговорите по-добре на нуждите на вашата аудитория.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9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Бъдете прозрачни и автентични: Бъдете открити, честни и прозрачни в комуникацията си. Избягвайте подвеждаща информация и поддържайте автентичността, за да изградите доверие с аудиторията си.</a:t>
            </a:r>
            <a:endParaRPr lang="en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9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Адаптирайте се към тенденциите и промените: Бъдете в течение с най-новите тенденции и промени в онлайн комуникацията. Адаптирайте стратегиите си, за да съответстват на променящото се поведение и предпочитания на аудиторията.</a:t>
            </a:r>
            <a:r>
              <a:rPr lang="en-BG" sz="1050" dirty="0">
                <a:effectLst/>
              </a:rPr>
              <a:t> </a:t>
            </a:r>
            <a:endParaRPr lang="en-BG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3DCCB-FD7B-1651-0FE4-B9419F9DB0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81CCC-40F2-1F9C-75CF-213E35307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10" y="2299996"/>
            <a:ext cx="2229783" cy="22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79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B540D-CCD6-25D3-C871-EC11CE71F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Комуникационни стратегии </a:t>
            </a:r>
            <a:br>
              <a:rPr lang="en-US" dirty="0"/>
            </a:br>
            <a:r>
              <a:rPr lang="bg-BG" dirty="0"/>
              <a:t>спрямо аудиторията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C838D-8847-F100-CAD7-10DE7E23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184" y="1792287"/>
            <a:ext cx="7893698" cy="4849813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Учете се от конкуренти и лидери в индустрията: Наблюдавайте как конкурентите и лидерите в индустрията комуникират онлайн. Учете се от техните успехи и грешки, за да подобрите собствените си стратегии.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3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Осигурете достъпност: Уверете се, че вашата комуникация е достъпна за всички, включително хора с увреждания. Използвайте алтернативен текст за изображения и вземете под внимание указанията за уеб достъпност.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 създаването на добре планирани и ориентирани към аудиторията комуникационни стратегии можете ефективно да ангажирате целевата си аудитория, да изградите значими връзки и да постигнете комуникационните си цели в онлайн средата.</a:t>
            </a:r>
            <a:r>
              <a:rPr lang="en-BG" sz="1200" dirty="0">
                <a:effectLst/>
              </a:rPr>
              <a:t> </a:t>
            </a:r>
            <a:endParaRPr lang="en-BG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3DCCB-FD7B-1651-0FE4-B9419F9DB0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26761-0954-AAB3-E046-68B8C5F91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120" y="942392"/>
            <a:ext cx="2486608" cy="49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5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тази тема ще научите: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108" y="1620838"/>
            <a:ext cx="11717519" cy="467995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разпознавате и спазвате добри практики за общуване в интернет в различни ситуации, например при директно търсене на работа при работодатели, при изпращане на електронна поща и др.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познавате, прилагате и обяснявате най-подходящи норми и правила на поведение в дигитална среда, съобразява се с аудиторията, проявявайки уважение към различията и разнообразието на мнения и гледни точки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прилагате утвърдени норми и правила за поведение, осмисляйки комуникационни стратегии спрямо аудиторията и съобразявайки се с различията и разнообразието на потребители в Интернет.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767C-1C41-F903-8C96-87F6BF21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1891-5FE2-B605-1FC1-C04A4F3A1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6" y="1620838"/>
            <a:ext cx="10897387" cy="46799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Добри практики за общуване в интернет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Добри практики за общуване в интернет при търсене на работа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Добри практики за общуване при изпращане на електронна поща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Разнообразие на мнения и гледни точки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Комуникационни стратегии спрямо аудиторията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07FE2-7229-FF1A-8807-92FBD053ED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43589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F79F-059D-F66C-6B73-43465915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Добри практики за общуване в интернет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4A231-4B04-088F-5BD7-A51FCFF68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4" y="2043404"/>
            <a:ext cx="11038114" cy="4257384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Най-добрите практики за комуникация в интернет включват: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Ясен и кратък изказ: Изразявайте се ясно и кратко, за да предадете вашето послание ефективно.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Уважителен тон: Поддържайте уважителен тон във всички комуникации, дори по време на разногласия.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Бъдете внимателни с личната информация: Избягвайте да споделяте чувствителна лична информация онлайн, за да защитите поверителността си.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Използвайте правилен етикет: Следвайте общия онлайн етикет, като например избягване на прекомерната употреба на главни букви (което може да се разглежда като викане) и въздържане от обиден език.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Помислете преди да публикувате: Преди да публикувате или изпращате съобщения, помислете за потенциалното въздействие и последствията от вашите думи.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Избягвайте дезинформация: Проверете информацията преди споделяне, за да предотвратите разпространението на невярно или подвеждащо съдържание.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55799-5914-0D86-03D7-D8FDE1D5A3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F7E492-1E27-ED6C-DF16-B7DF69BB5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68" y="1300308"/>
            <a:ext cx="2240728" cy="212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2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F79F-059D-F66C-6B73-43465915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131" y="0"/>
            <a:ext cx="10353868" cy="1450975"/>
          </a:xfrm>
        </p:spPr>
        <p:txBody>
          <a:bodyPr>
            <a:normAutofit/>
          </a:bodyPr>
          <a:lstStyle/>
          <a:p>
            <a:r>
              <a:rPr lang="bg-BG" sz="4400" dirty="0"/>
              <a:t>Добри практики за общуване в интернет</a:t>
            </a:r>
            <a:endParaRPr lang="en-BG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4A231-4B04-088F-5BD7-A51FCFF68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922105"/>
            <a:ext cx="11430001" cy="4373125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7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Използвайте защитени комуникационни канали: Когато обсъждате чувствителни въпроси, използвайте криптирани съобщения или защитени комуникационни платформи.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7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Внимавайте за времето: Спазвайте часовите зони и работното време, когато общувате с хора от различни региони.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7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Проверете за яснота: Уверете се, че вашите съобщения са ясни и могат да бъдат разбрани без объркване или двусмислие.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7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Бързи отговори: Стремете се да отговаряте на съобщения и имейли своевременно, демонстрирайки надеждност и отзивчивост.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7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Избягвайте свръхкомуникацията: Внимавайте да не затрупвате другите с прекомерни съобщения или имейли.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7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Коректура: Винаги проверявайте съобщенията си, преди да ги изпратите, за да избегнете правописни и граматически грешки.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Следването на тези най-добри практики може да насърчи положителна и ефективна комуникация в интернет, независимо дали в професионални или лични взаимодействия.</a:t>
            </a:r>
            <a:r>
              <a:rPr lang="en-BG" sz="1100" dirty="0">
                <a:effectLst/>
              </a:rPr>
              <a:t> 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55799-5914-0D86-03D7-D8FDE1D5A3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74609-8744-4705-61F0-98DEF5F2B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382"/>
            <a:ext cx="2036082" cy="13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FF98-E0E5-CFE6-06E7-E2943500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Добри практики за общуване в интернет </a:t>
            </a:r>
            <a:br>
              <a:rPr lang="en-US" dirty="0"/>
            </a:br>
            <a:r>
              <a:rPr lang="bg-BG" dirty="0"/>
              <a:t>при търсене на работа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0AC0D-8D9A-388C-1714-208EAB91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61" y="1520795"/>
            <a:ext cx="10478278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Най-добрите практики за онлайн комуникация при търсене на работа включват: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Стандартен имейл адрес: Използвайте максимално стандартен имейл адрес, който включва вашето име, като избягвате всякакви непрофесионални или странни адреси.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Учтив език: Поддържайте учтив и уважителен тон във всички комуникации, включително имейли, съобщения и коментари в платформи за работа.</a:t>
            </a:r>
            <a:endParaRPr lang="en-BG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Персонализирани съобщения: Пригодете съобщенията си към получателя, като се обръщате към него по име и изразявате истински интерес към възможността.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50878-DAE1-91A4-3738-08DE77FA9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BB0C8A-1B05-2109-AFE4-D5334A3D74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42" y="4273579"/>
            <a:ext cx="1903077" cy="192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3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FF98-E0E5-CFE6-06E7-E2943500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Добри практики за общуване в интернет </a:t>
            </a:r>
            <a:br>
              <a:rPr lang="en-US" dirty="0"/>
            </a:br>
            <a:r>
              <a:rPr lang="bg-BG" dirty="0"/>
              <a:t>при търсене на работа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0AC0D-8D9A-388C-1714-208EAB91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256" y="1450975"/>
            <a:ext cx="9319727" cy="467995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4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Яснота и сбитост: Ясно заявете сбито вашите намерения и съответните квалификации, като избягвате дълги или двусмислени съобщения.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4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Персонализиране на материалите за кандидатстване: Персонализирайте своята автобиография, мотивационно писмо и други материали за кандидатстване за всяка работа, подчертавайки специфични умения и опит, подходящи за позицията.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4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Професионално присъствие в социалните медии: Уверете се, че вашите профили в социалните медии представят професионален образ и съответстват на работата, която търсите.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4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Внимание към граматиката и правописа: Проверявайте за граматически и правописни грешки във всички писмени съобщения, за да демонстрирате внимание към детайла.</a:t>
            </a:r>
            <a:endParaRPr lang="en-BG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Проучете компанията: Покажете познания за ценностите и културата на компанията във вашите комуникации, за да демонстрирате истински интерес.</a:t>
            </a:r>
            <a:endParaRPr lang="en-BG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bg-BG" sz="16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Следвайте инструкциите за кандидатстване: Придържайте се към инструкциите за кандидатстване, предоставени от работодателите, като конкретни редове за тема или изисквания за именуване на файлове.</a:t>
            </a:r>
            <a:r>
              <a:rPr lang="en-BG" sz="1100" dirty="0">
                <a:effectLst/>
              </a:rPr>
              <a:t> </a:t>
            </a:r>
            <a:endParaRPr lang="en-BG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50878-DAE1-91A4-3738-08DE77FA9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CE19D0-4237-90A9-E60F-738EC12BD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4" y="4152124"/>
            <a:ext cx="2084995" cy="19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5FF98-E0E5-CFE6-06E7-E2943500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Добри практики за общуване в интернет </a:t>
            </a:r>
            <a:br>
              <a:rPr lang="en-US" dirty="0"/>
            </a:br>
            <a:r>
              <a:rPr lang="bg-BG" dirty="0"/>
              <a:t>при търсене на работа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0AC0D-8D9A-388C-1714-208EAB91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2" y="1450975"/>
            <a:ext cx="11223171" cy="467995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0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Бързи последващи действия: След подаване на кандидатури или интервюта изпратете учтиво кратко благодарствено съобщение, изразяващо признателност за възможността.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0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Спазвайте времето за отговор: Дайте време на работодателите да отговорят на вашата кандидатура и не бъдете прекалено настоятелни или нетърпеливи.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0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Мрежови и професионални платформи: Бъдете част от професионални мрежи на платформи като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участвайки в дискусии и свързвайки се със съответните професионалисти.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 startAt="10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Подгответе се за видео интервюта: Ако провеждате видео интервюта, осигурете професионална подготовка, облечете се подходящо и тествайте техниката предварително.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10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Управлявайте онлайн репутацията: Редовно наблюдавайте и управлявайте своята онлайн репутация, като гарантирате, че тя отразява вашия професионализъм и пригодност за потенциални работодатели.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Следвайки тези най-добри практики, можете да подобрите своята онлайн комуникация и да оставите положително впечатление у потенциалните работодатели по време на търсенето на работа.</a:t>
            </a:r>
            <a:r>
              <a:rPr lang="en-BG" sz="1200" dirty="0">
                <a:effectLst/>
              </a:rPr>
              <a:t> 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50878-DAE1-91A4-3738-08DE77FA9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3829339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E7D0D-15B7-B9AC-DCE6-1AA41945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43796" cy="1450975"/>
          </a:xfrm>
        </p:spPr>
        <p:txBody>
          <a:bodyPr>
            <a:normAutofit/>
          </a:bodyPr>
          <a:lstStyle/>
          <a:p>
            <a:r>
              <a:rPr lang="bg-BG" dirty="0"/>
              <a:t>Добри практики за общуване </a:t>
            </a:r>
            <a:br>
              <a:rPr lang="en-US" dirty="0"/>
            </a:br>
            <a:r>
              <a:rPr lang="bg-BG" dirty="0"/>
              <a:t>при изпращане на електронна поща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2E58E-7367-693D-C769-FBC5419C2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620838"/>
            <a:ext cx="11653936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Добрите комуникационни практики при изпращане на имейли включват: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Ясна и кратка тема: Използвайте ясна и конкретна тема, която отразява съдържанието на имейла.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Поздрав и персонализиране: Започнете с учтив поздрав и се обърнете към получателя по име, ако е възможно.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 и по същество: Поддържайте имейл съобщението стегнато и фокусирано, като стигнете бързо до основното.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Организиран формат: Използвайте абзаци и точки, за да разделите текста и да направите имейла лесен за четене.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Използвайте правилна граматика и правопис: Проверете отново за граматически и правописни грешки, преди да изпратите имейла.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7C26A-468E-2019-CADE-70B190646E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F26BE-6D25-BB2C-B6B7-265BFC4FE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277" y="457200"/>
            <a:ext cx="2729723" cy="153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58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1632</TotalTime>
  <Words>2463</Words>
  <Application>Microsoft Macintosh PowerPoint</Application>
  <PresentationFormat>Widescreen</PresentationFormat>
  <Paragraphs>122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Symbol</vt:lpstr>
      <vt:lpstr>Retrospect</vt:lpstr>
      <vt:lpstr>2.5. Онлайн етикет</vt:lpstr>
      <vt:lpstr>В тази тема ще научите:</vt:lpstr>
      <vt:lpstr>Съдържание</vt:lpstr>
      <vt:lpstr>Добри практики за общуване в интернет</vt:lpstr>
      <vt:lpstr>Добри практики за общуване в интернет</vt:lpstr>
      <vt:lpstr>Добри практики за общуване в интернет  при търсене на работа</vt:lpstr>
      <vt:lpstr>Добри практики за общуване в интернет  при търсене на работа</vt:lpstr>
      <vt:lpstr>Добри практики за общуване в интернет  при търсене на работа</vt:lpstr>
      <vt:lpstr>Добри практики за общуване  при изпращане на електронна поща</vt:lpstr>
      <vt:lpstr>Добри практики за общуване  при изпращане на електронна поща</vt:lpstr>
      <vt:lpstr>Разнообразие на мнения и гледни точки</vt:lpstr>
      <vt:lpstr>Разнообразие на мнения и гледни точки</vt:lpstr>
      <vt:lpstr>Разнообразие на мнения и гледни точки</vt:lpstr>
      <vt:lpstr>Комуникационни стратегии  спрямо аудиторията</vt:lpstr>
      <vt:lpstr>Комуникационни стратегии  спрямо аудиторията</vt:lpstr>
      <vt:lpstr>Комуникационни стратегии  спрямо аудиторията</vt:lpstr>
      <vt:lpstr>Комуникационни стратегии  спрямо аудиторията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228</cp:revision>
  <dcterms:created xsi:type="dcterms:W3CDTF">2023-01-03T13:46:11Z</dcterms:created>
  <dcterms:modified xsi:type="dcterms:W3CDTF">2023-07-21T12:07:27Z</dcterms:modified>
</cp:coreProperties>
</file>