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83" r:id="rId3"/>
    <p:sldId id="285" r:id="rId4"/>
    <p:sldId id="284" r:id="rId5"/>
    <p:sldId id="286" r:id="rId6"/>
    <p:sldId id="289" r:id="rId7"/>
    <p:sldId id="288" r:id="rId8"/>
    <p:sldId id="287" r:id="rId9"/>
    <p:sldId id="290" r:id="rId10"/>
    <p:sldId id="291" r:id="rId11"/>
    <p:sldId id="292" r:id="rId12"/>
    <p:sldId id="293" r:id="rId13"/>
    <p:sldId id="294" r:id="rId14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08" autoAdjust="0"/>
    <p:restoredTop sz="90897" autoAdjust="0"/>
  </p:normalViewPr>
  <p:slideViewPr>
    <p:cSldViewPr snapToGrid="0">
      <p:cViewPr varScale="1">
        <p:scale>
          <a:sx n="61" d="100"/>
          <a:sy n="61" d="100"/>
        </p:scale>
        <p:origin x="648" y="52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FB64C6-569E-4F70-BCB8-75324E9D6D2E}" type="datetimeFigureOut">
              <a:rPr lang="en-GB"/>
              <a:pPr>
                <a:defRPr/>
              </a:pPr>
              <a:t>28/01/2023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10276E-8453-45F0-86BE-38A31A1DEB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503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055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10276E-8453-45F0-86BE-38A31A1DEB8F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585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10276E-8453-45F0-86BE-38A31A1DEB8F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35558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10276E-8453-45F0-86BE-38A31A1DEB8F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6092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10276E-8453-45F0-86BE-38A31A1DEB8F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3844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10276E-8453-45F0-86BE-38A31A1DEB8F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0264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10276E-8453-45F0-86BE-38A31A1DEB8F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4037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10276E-8453-45F0-86BE-38A31A1DEB8F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7468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10276E-8453-45F0-86BE-38A31A1DEB8F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57711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10276E-8453-45F0-86BE-38A31A1DEB8F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28994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10276E-8453-45F0-86BE-38A31A1DEB8F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6353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10276E-8453-45F0-86BE-38A31A1DEB8F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53793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10276E-8453-45F0-86BE-38A31A1DEB8F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54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</a:t>
            </a:r>
            <a:br>
              <a:rPr lang="en-GB" dirty="0"/>
            </a:br>
            <a:r>
              <a:rPr lang="ru-RU" dirty="0"/>
              <a:t>дигитална</a:t>
            </a:r>
            <a:r>
              <a:rPr lang="en-GB" dirty="0"/>
              <a:t> </a:t>
            </a:r>
            <a:r>
              <a:rPr lang="ru-RU" dirty="0"/>
              <a:t>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3" y="318320"/>
            <a:ext cx="42862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5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56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7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0488" indent="-90488">
              <a:buFont typeface="Arial" panose="020B0604020202020204" pitchFamily="34" charset="0"/>
              <a:buChar char="•"/>
              <a:defRPr/>
            </a:lvl1pPr>
            <a:lvl2pPr marL="382588" indent="-182563">
              <a:buFont typeface="Arial" panose="020B0604020202020204" pitchFamily="34" charset="0"/>
              <a:buChar char="•"/>
              <a:defRPr/>
            </a:lvl2pPr>
            <a:lvl3pPr marL="566738" indent="-182563">
              <a:buFont typeface="Arial" panose="020B0604020202020204" pitchFamily="34" charset="0"/>
              <a:buChar char="•"/>
              <a:defRPr/>
            </a:lvl3pPr>
            <a:lvl4pPr marL="749300" indent="-182563">
              <a:buFont typeface="Arial" panose="020B0604020202020204" pitchFamily="34" charset="0"/>
              <a:buChar char="•"/>
              <a:defRPr/>
            </a:lvl4pPr>
            <a:lvl5pPr marL="931863" indent="-18256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9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89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63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50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0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9197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01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5" r:id="rId2"/>
    <p:sldLayoutId id="2147483720" r:id="rId3"/>
    <p:sldLayoutId id="2147483721" r:id="rId4"/>
    <p:sldLayoutId id="2147483716" r:id="rId5"/>
    <p:sldLayoutId id="2147483717" r:id="rId6"/>
    <p:sldLayoutId id="2147483722" r:id="rId7"/>
    <p:sldLayoutId id="2147483723" r:id="rId8"/>
    <p:sldLayoutId id="2147483724" r:id="rId9"/>
    <p:sldLayoutId id="2147483718" r:id="rId10"/>
    <p:sldLayoutId id="2147483725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848014"/>
            <a:ext cx="8362950" cy="364544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5.2 Идентифициране на нуждите и технологични решения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2F2154-529F-EC9A-25BC-31EF4B7945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050" y="5529590"/>
            <a:ext cx="6454775" cy="703318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bg-BG" dirty="0"/>
              <a:t>Интерактивна демонстрация</a:t>
            </a:r>
            <a:endParaRPr lang="en-GB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26489A2-8944-1AED-A85E-12F811204F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6390" y="3050087"/>
            <a:ext cx="4065761" cy="25969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3064FF-2A7E-1191-E8F2-D0453A03F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за самостоятелна работа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B39DF-F659-6FF4-5034-EEEA6541A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/>
              <a:t>Какв</a:t>
            </a:r>
            <a:r>
              <a:rPr lang="en-US" dirty="0"/>
              <a:t>o</a:t>
            </a:r>
            <a:r>
              <a:rPr lang="bg-BG" dirty="0"/>
              <a:t> обозначава маркираната в червено икона от областта за уведомяване?</a:t>
            </a:r>
          </a:p>
          <a:p>
            <a:r>
              <a:rPr lang="bg-BG" dirty="0"/>
              <a:t>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E26096-06B8-0527-3784-76F19FA9DC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4602E1E-C84F-84E5-5578-8B6CB0BDDFE2}"/>
              </a:ext>
            </a:extLst>
          </p:cNvPr>
          <p:cNvSpPr/>
          <p:nvPr/>
        </p:nvSpPr>
        <p:spPr>
          <a:xfrm>
            <a:off x="4855755" y="4335520"/>
            <a:ext cx="725237" cy="71995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2190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1D43F97-FA85-E5AB-96DD-7E9E83B626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636" y="3037031"/>
            <a:ext cx="4222728" cy="25969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3064FF-2A7E-1191-E8F2-D0453A03F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за самостоятелна работа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B39DF-F659-6FF4-5034-EEEA6541A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/>
              <a:t>Какв</a:t>
            </a:r>
            <a:r>
              <a:rPr lang="en-US" dirty="0"/>
              <a:t>o</a:t>
            </a:r>
            <a:r>
              <a:rPr lang="bg-BG" dirty="0"/>
              <a:t> обозначава маркираната в червено икона от областта за уведомяване?</a:t>
            </a:r>
          </a:p>
          <a:p>
            <a:r>
              <a:rPr lang="bg-BG" dirty="0"/>
              <a:t>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E26096-06B8-0527-3784-76F19FA9DC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4602E1E-C84F-84E5-5578-8B6CB0BDDFE2}"/>
              </a:ext>
            </a:extLst>
          </p:cNvPr>
          <p:cNvSpPr/>
          <p:nvPr/>
        </p:nvSpPr>
        <p:spPr>
          <a:xfrm>
            <a:off x="5251504" y="4335520"/>
            <a:ext cx="725237" cy="71995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014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ED3D9DA-87D6-30F2-2DF2-107223069F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412" y="3343384"/>
            <a:ext cx="6751176" cy="264001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3064FF-2A7E-1191-E8F2-D0453A03F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за самостоятелна работа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B39DF-F659-6FF4-5034-EEEA6541A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/>
              <a:t>Какв</a:t>
            </a:r>
            <a:r>
              <a:rPr lang="en-US" dirty="0"/>
              <a:t>o</a:t>
            </a:r>
            <a:r>
              <a:rPr lang="bg-BG" dirty="0"/>
              <a:t> обозначава маркираната в червено икона от областта за уведомяване?</a:t>
            </a:r>
          </a:p>
          <a:p>
            <a:r>
              <a:rPr lang="bg-BG" dirty="0"/>
              <a:t>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E26096-06B8-0527-3784-76F19FA9DC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4602E1E-C84F-84E5-5578-8B6CB0BDDFE2}"/>
              </a:ext>
            </a:extLst>
          </p:cNvPr>
          <p:cNvSpPr/>
          <p:nvPr/>
        </p:nvSpPr>
        <p:spPr>
          <a:xfrm>
            <a:off x="4042815" y="4135823"/>
            <a:ext cx="725237" cy="71995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874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ED3D9DA-87D6-30F2-2DF2-107223069F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412" y="3343384"/>
            <a:ext cx="6751176" cy="264001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3064FF-2A7E-1191-E8F2-D0453A03F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за самостоятелна работа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B39DF-F659-6FF4-5034-EEEA6541A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/>
              <a:t>Какв</a:t>
            </a:r>
            <a:r>
              <a:rPr lang="en-US" dirty="0"/>
              <a:t>o</a:t>
            </a:r>
            <a:r>
              <a:rPr lang="bg-BG" dirty="0"/>
              <a:t> обозначава маркираната в червено икона от областта за уведомяване?</a:t>
            </a:r>
          </a:p>
          <a:p>
            <a:r>
              <a:rPr lang="bg-BG" dirty="0"/>
              <a:t>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E26096-06B8-0527-3784-76F19FA9DC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4602E1E-C84F-84E5-5578-8B6CB0BDDFE2}"/>
              </a:ext>
            </a:extLst>
          </p:cNvPr>
          <p:cNvSpPr/>
          <p:nvPr/>
        </p:nvSpPr>
        <p:spPr>
          <a:xfrm>
            <a:off x="8846043" y="5342815"/>
            <a:ext cx="725237" cy="71995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623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3064FF-2A7E-1191-E8F2-D0453A03F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за самостоятелна работа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B39DF-F659-6FF4-5034-EEEA6541A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/>
              <a:t>Какъв проблем обозначава маркираната в червено икона от областта за уведомяване?</a:t>
            </a:r>
          </a:p>
          <a:p>
            <a:r>
              <a:rPr lang="bg-BG" dirty="0"/>
              <a:t>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E26096-06B8-0527-3784-76F19FA9DC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4B93D7-CF3C-1E15-DA09-C8651A755C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783" y="3559502"/>
            <a:ext cx="5470434" cy="1096579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84602E1E-C84F-84E5-5578-8B6CB0BDDFE2}"/>
              </a:ext>
            </a:extLst>
          </p:cNvPr>
          <p:cNvSpPr/>
          <p:nvPr/>
        </p:nvSpPr>
        <p:spPr>
          <a:xfrm>
            <a:off x="4960883" y="4020207"/>
            <a:ext cx="557048" cy="54653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125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DAB29E3-D455-FDD1-9E61-1E2D463539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189" y="3698944"/>
            <a:ext cx="5470435" cy="96239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3064FF-2A7E-1191-E8F2-D0453A03F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за самостоятелна работа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B39DF-F659-6FF4-5034-EEEA6541A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/>
              <a:t>Какъв проблем обозначава маркираната в червено икона от областта за уведомяване?</a:t>
            </a:r>
          </a:p>
          <a:p>
            <a:r>
              <a:rPr lang="bg-BG" dirty="0"/>
              <a:t>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E26096-06B8-0527-3784-76F19FA9DC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4602E1E-C84F-84E5-5578-8B6CB0BDDFE2}"/>
              </a:ext>
            </a:extLst>
          </p:cNvPr>
          <p:cNvSpPr/>
          <p:nvPr/>
        </p:nvSpPr>
        <p:spPr>
          <a:xfrm>
            <a:off x="4960883" y="4020207"/>
            <a:ext cx="557048" cy="54653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313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68A0B5F-6AA4-03B5-F784-14CA88663F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748" y="3853203"/>
            <a:ext cx="4066504" cy="91533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3064FF-2A7E-1191-E8F2-D0453A03F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за самостоятелна работа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B39DF-F659-6FF4-5034-EEEA6541A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/>
              <a:t>Какъв проблем обозначава маркираната в червено икона от областта за уведомяване?</a:t>
            </a:r>
          </a:p>
          <a:p>
            <a:r>
              <a:rPr lang="bg-BG" dirty="0"/>
              <a:t>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E26096-06B8-0527-3784-76F19FA9DC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4602E1E-C84F-84E5-5578-8B6CB0BDDFE2}"/>
              </a:ext>
            </a:extLst>
          </p:cNvPr>
          <p:cNvSpPr/>
          <p:nvPr/>
        </p:nvSpPr>
        <p:spPr>
          <a:xfrm>
            <a:off x="5139559" y="4051737"/>
            <a:ext cx="557048" cy="54653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582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2924414-E636-877F-E54C-FE1E55247B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607" y="3882148"/>
            <a:ext cx="4214786" cy="8857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3064FF-2A7E-1191-E8F2-D0453A03F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за самостоятелна работа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B39DF-F659-6FF4-5034-EEEA6541A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/>
              <a:t>Какъв проблем обозначава маркираната в червено икона от областта за уведомяване?</a:t>
            </a:r>
          </a:p>
          <a:p>
            <a:r>
              <a:rPr lang="bg-BG" dirty="0"/>
              <a:t>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E26096-06B8-0527-3784-76F19FA9DC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4602E1E-C84F-84E5-5578-8B6CB0BDDFE2}"/>
              </a:ext>
            </a:extLst>
          </p:cNvPr>
          <p:cNvSpPr/>
          <p:nvPr/>
        </p:nvSpPr>
        <p:spPr>
          <a:xfrm>
            <a:off x="6726608" y="4051737"/>
            <a:ext cx="557048" cy="54653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925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D9BA206-93BC-2737-8770-7BFE2260B2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799" y="3652453"/>
            <a:ext cx="3744402" cy="11928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3064FF-2A7E-1191-E8F2-D0453A03F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за самостоятелна работа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B39DF-F659-6FF4-5034-EEEA6541A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/>
              <a:t>Какъв проблем обозначава маркираната в червено икона от областта за уведомяване?</a:t>
            </a:r>
          </a:p>
          <a:p>
            <a:r>
              <a:rPr lang="bg-BG" dirty="0"/>
              <a:t>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E26096-06B8-0527-3784-76F19FA9DC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4602E1E-C84F-84E5-5578-8B6CB0BDDFE2}"/>
              </a:ext>
            </a:extLst>
          </p:cNvPr>
          <p:cNvSpPr/>
          <p:nvPr/>
        </p:nvSpPr>
        <p:spPr>
          <a:xfrm>
            <a:off x="5234139" y="4248860"/>
            <a:ext cx="557048" cy="54653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237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58DECD4-8AA8-ED43-6A5E-D204CB4A6F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538" y="3886949"/>
            <a:ext cx="3860927" cy="83933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3064FF-2A7E-1191-E8F2-D0453A03F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за самостоятелна работа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B39DF-F659-6FF4-5034-EEEA6541A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/>
              <a:t>Какв</a:t>
            </a:r>
            <a:r>
              <a:rPr lang="en-US" dirty="0"/>
              <a:t>o</a:t>
            </a:r>
            <a:r>
              <a:rPr lang="bg-BG" dirty="0"/>
              <a:t> обозначава маркираната в червено икона от областта за уведомяване?</a:t>
            </a:r>
          </a:p>
          <a:p>
            <a:r>
              <a:rPr lang="bg-BG" dirty="0"/>
              <a:t>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E26096-06B8-0527-3784-76F19FA9DC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58180F3-A7BF-B1FE-5C66-D89B146E9D66}"/>
              </a:ext>
            </a:extLst>
          </p:cNvPr>
          <p:cNvSpPr/>
          <p:nvPr/>
        </p:nvSpPr>
        <p:spPr>
          <a:xfrm>
            <a:off x="5665068" y="4051737"/>
            <a:ext cx="557048" cy="54653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967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B08666D-098C-9E5B-36BD-62DEA92032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538" y="3905339"/>
            <a:ext cx="3874923" cy="8393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3064FF-2A7E-1191-E8F2-D0453A03F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за самостоятелна работа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B39DF-F659-6FF4-5034-EEEA6541A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/>
              <a:t>Какв</a:t>
            </a:r>
            <a:r>
              <a:rPr lang="en-US" dirty="0"/>
              <a:t>o</a:t>
            </a:r>
            <a:r>
              <a:rPr lang="bg-BG" dirty="0"/>
              <a:t> обозначава маркираната в червено икона от областта за уведомяване?</a:t>
            </a:r>
          </a:p>
          <a:p>
            <a:r>
              <a:rPr lang="bg-BG" dirty="0"/>
              <a:t>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E26096-06B8-0527-3784-76F19FA9DC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4602E1E-C84F-84E5-5578-8B6CB0BDDFE2}"/>
              </a:ext>
            </a:extLst>
          </p:cNvPr>
          <p:cNvSpPr/>
          <p:nvPr/>
        </p:nvSpPr>
        <p:spPr>
          <a:xfrm>
            <a:off x="7199562" y="3936127"/>
            <a:ext cx="725237" cy="71995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556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DEF0AF3-1F22-4CF0-D205-254E6E123B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842" y="3960813"/>
            <a:ext cx="4040315" cy="10039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13064FF-2A7E-1191-E8F2-D0453A03F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Задача за самостоятелна работа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B39DF-F659-6FF4-5034-EEEA6541A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/>
              <a:t>Какъв проблем обозначава маркираната в червено икона от областта за уведомяване?</a:t>
            </a:r>
          </a:p>
          <a:p>
            <a:r>
              <a:rPr lang="bg-BG" dirty="0"/>
              <a:t>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E26096-06B8-0527-3784-76F19FA9DC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4602E1E-C84F-84E5-5578-8B6CB0BDDFE2}"/>
              </a:ext>
            </a:extLst>
          </p:cNvPr>
          <p:cNvSpPr/>
          <p:nvPr/>
        </p:nvSpPr>
        <p:spPr>
          <a:xfrm>
            <a:off x="4075842" y="4311922"/>
            <a:ext cx="557048" cy="54653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33992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4876</TotalTime>
  <Words>513</Words>
  <Application>Microsoft Office PowerPoint</Application>
  <PresentationFormat>Widescreen</PresentationFormat>
  <Paragraphs>64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</vt:lpstr>
      <vt:lpstr>Retrospect</vt:lpstr>
      <vt:lpstr>5.2 Идентифициране на нуждите и технологични решения</vt:lpstr>
      <vt:lpstr>Задача за самостоятелна работа</vt:lpstr>
      <vt:lpstr>Задача за самостоятелна работа</vt:lpstr>
      <vt:lpstr>Задача за самостоятелна работа</vt:lpstr>
      <vt:lpstr>Задача за самостоятелна работа</vt:lpstr>
      <vt:lpstr>Задача за самостоятелна работа</vt:lpstr>
      <vt:lpstr>Задача за самостоятелна работа</vt:lpstr>
      <vt:lpstr>Задача за самостоятелна работа</vt:lpstr>
      <vt:lpstr>Задача за самостоятелна работа</vt:lpstr>
      <vt:lpstr>Задача за самостоятелна работа</vt:lpstr>
      <vt:lpstr>Задача за самостоятелна работа</vt:lpstr>
      <vt:lpstr>Задача за самостоятелна работа</vt:lpstr>
      <vt:lpstr>Задача за самостоятелна работа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Mariana Mariana</cp:lastModifiedBy>
  <cp:revision>111</cp:revision>
  <dcterms:created xsi:type="dcterms:W3CDTF">2023-01-03T13:46:11Z</dcterms:created>
  <dcterms:modified xsi:type="dcterms:W3CDTF">2023-01-28T20:14:15Z</dcterms:modified>
</cp:coreProperties>
</file>