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1" r:id="rId3"/>
    <p:sldId id="262" r:id="rId4"/>
    <p:sldId id="263" r:id="rId5"/>
    <p:sldId id="264" r:id="rId6"/>
    <p:sldId id="258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5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76305C"/>
    <a:srgbClr val="E85781"/>
    <a:srgbClr val="256C8D"/>
    <a:srgbClr val="F08262"/>
    <a:srgbClr val="CAA873"/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8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320" y="168"/>
      </p:cViewPr>
      <p:guideLst>
        <p:guide orient="horz" pos="2160"/>
        <p:guide pos="3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5E30DE-4172-48E2-B3C3-BE9DA6CA7229}" type="datetimeFigureOut">
              <a:rPr lang="en-GB"/>
              <a:pPr>
                <a:defRPr/>
              </a:pPr>
              <a:t>20/07/2023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CCE80C-BC5F-4246-BF8B-2A3F9A3BA1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310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A5DE2C-CB0C-49AF-BB9A-E6691F717CA8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436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3524929"/>
          </a:xfrm>
          <a:noFill/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5294506"/>
            <a:ext cx="8363516" cy="53271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/>
              <a:t>Европейска Рамка на дигиталните компетентности с петте области на </a:t>
            </a:r>
            <a:br>
              <a:rPr lang="en-GB" dirty="0"/>
            </a:br>
            <a:r>
              <a:rPr lang="ru-RU" dirty="0"/>
              <a:t>дигитална компетентност</a:t>
            </a:r>
            <a:r>
              <a:rPr lang="en-GB" dirty="0"/>
              <a:t> </a:t>
            </a:r>
            <a:r>
              <a:rPr lang="ru-RU" dirty="0"/>
              <a:t>и 21 дигитални умения/ компетентности (DigComp 2.1)</a:t>
            </a:r>
          </a:p>
        </p:txBody>
      </p:sp>
      <p:pic>
        <p:nvPicPr>
          <p:cNvPr id="9" name="table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2400" y="114300"/>
            <a:ext cx="4728676" cy="7128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2321632" cy="51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 userDrawn="1"/>
        </p:nvCxnSpPr>
        <p:spPr>
          <a:xfrm>
            <a:off x="2479784" y="225614"/>
            <a:ext cx="0" cy="274320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509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" userDrawn="1">
          <p15:clr>
            <a:srgbClr val="FBAE40"/>
          </p15:clr>
        </p15:guide>
        <p15:guide id="2" pos="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172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334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11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17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7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58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99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51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</a:t>
            </a:r>
            <a:br>
              <a:rPr lang="en-GB" dirty="0"/>
            </a:br>
            <a:r>
              <a:rPr lang="ru-RU" dirty="0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58220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60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34" r:id="rId5"/>
    <p:sldLayoutId id="2147483735" r:id="rId6"/>
    <p:sldLayoutId id="2147483740" r:id="rId7"/>
    <p:sldLayoutId id="2147483741" r:id="rId8"/>
    <p:sldLayoutId id="2147483742" r:id="rId9"/>
    <p:sldLayoutId id="2147483736" r:id="rId10"/>
    <p:sldLayoutId id="2147483743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144000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</a:t>
            </a:r>
            <a:r>
              <a:rPr lang="bg-BG" dirty="0"/>
              <a:t>2</a:t>
            </a:r>
            <a:r>
              <a:rPr lang="en-US" dirty="0"/>
              <a:t>. </a:t>
            </a:r>
            <a:r>
              <a:rPr lang="bg-BG" dirty="0"/>
              <a:t>Споделяне чрез дигитални технологии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Интерактивна демонстрАЦИЯ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</a:t>
            </a:r>
            <a:br>
              <a:rPr lang="en-GB" dirty="0"/>
            </a:br>
            <a:r>
              <a:rPr lang="ru-RU" dirty="0"/>
              <a:t>и 21 дигитални умения/ компетентности (DigComp 2.1)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3CD86-D441-332F-BE3F-286EDEE1A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Софтуер за управление на файлове </a:t>
            </a:r>
            <a:br>
              <a:rPr lang="bg-BG" dirty="0"/>
            </a:br>
            <a:r>
              <a:rPr lang="bg-BG" dirty="0"/>
              <a:t>на отдалечени сървъри </a:t>
            </a:r>
            <a:r>
              <a:rPr lang="en-US" b="1" dirty="0"/>
              <a:t>FileZilla</a:t>
            </a:r>
            <a:endParaRPr lang="en-B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B98B4-B517-8D08-95F8-82BA94D3F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FileZilla </a:t>
            </a:r>
            <a:r>
              <a:rPr lang="bg-BG" dirty="0"/>
              <a:t>е безплатен софтуер с отворен код за междуплатформен </a:t>
            </a:r>
            <a:r>
              <a:rPr lang="en-GB" dirty="0"/>
              <a:t>FTP (File Transfer Protocol), </a:t>
            </a:r>
            <a:r>
              <a:rPr lang="bg-BG" dirty="0"/>
              <a:t>който позволява на потребителите да качват, изтеглят и управляват файлове на отдалечени сървъри. </a:t>
            </a:r>
            <a:endParaRPr lang="en-US" dirty="0"/>
          </a:p>
          <a:p>
            <a:r>
              <a:rPr lang="bg-BG" dirty="0"/>
              <a:t>Той се използва широко като </a:t>
            </a:r>
            <a:r>
              <a:rPr lang="en-GB" dirty="0"/>
              <a:t>FTP </a:t>
            </a:r>
            <a:r>
              <a:rPr lang="bg-BG" dirty="0"/>
              <a:t>клиент, което означава, че позволява на потребителите да се свързват с </a:t>
            </a:r>
            <a:r>
              <a:rPr lang="en-GB" dirty="0"/>
              <a:t>FTP </a:t>
            </a:r>
            <a:r>
              <a:rPr lang="bg-BG" dirty="0"/>
              <a:t>сървъри и да прехвърлят файлове между локалния си компютър и сървъра.</a:t>
            </a:r>
            <a:endParaRPr lang="en-B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08AA0-4F16-2222-8356-79C29D6BBF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AE5AF1-BCC6-5E6A-29D9-9B3FAD9721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819" y="4758932"/>
            <a:ext cx="7772400" cy="95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966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C4B71-C416-D40F-B9BD-7F0E32BD3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Основните характеристики </a:t>
            </a:r>
            <a:br>
              <a:rPr lang="en-US" dirty="0"/>
            </a:br>
            <a:r>
              <a:rPr lang="bg-BG" dirty="0"/>
              <a:t>на </a:t>
            </a:r>
            <a:r>
              <a:rPr lang="en-GB" b="1" dirty="0"/>
              <a:t>FileZilla</a:t>
            </a:r>
            <a:r>
              <a:rPr lang="en-GB" dirty="0"/>
              <a:t> </a:t>
            </a:r>
            <a:r>
              <a:rPr lang="bg-BG" dirty="0"/>
              <a:t>включват: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483C2-3C1E-298C-CDA9-B534EC339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1.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Графичен потребителски интерфейс (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GUI) : FileZilla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предоставя лесен за използване графичен интерфейс, който позволява на потребителите да взаимодействат с програмата чрез менюта, бутони и функции за плъзгане и пускане.</a:t>
            </a:r>
            <a:br>
              <a:rPr lang="bg-BG" sz="2000" dirty="0"/>
            </a:br>
            <a:br>
              <a:rPr lang="bg-BG" sz="2000" dirty="0"/>
            </a:b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2.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Поддръжка на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FTP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и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FTPS: FileZilla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поддържа протоколи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FTP (</a:t>
            </a:r>
            <a:r>
              <a:rPr lang="bg-BG" sz="20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некриптиран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) и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FTPS (FTP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по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SSL/TLS),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като предоставя възможности за сигурно предаване на данни.</a:t>
            </a:r>
            <a:br>
              <a:rPr lang="bg-BG" sz="2000" dirty="0"/>
            </a:br>
            <a:br>
              <a:rPr lang="bg-BG" sz="2000" dirty="0"/>
            </a:b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3. Съвместимост с различни платформи: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FileZilla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е налична за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Windows, macOS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и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Linux,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което я прави достъпна за потребители с различни операционни системи.</a:t>
            </a:r>
            <a:br>
              <a:rPr lang="bg-BG" sz="2000" dirty="0"/>
            </a:br>
            <a:br>
              <a:rPr lang="bg-BG" sz="2000" dirty="0"/>
            </a:b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4. Мениджър на сайтове: Потребителите могат да записват и управляват данните за връзка за няколко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FTP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сървъра в Мениджъра на сайтове, което оптимизира бъдещите връзки.</a:t>
            </a:r>
            <a:br>
              <a:rPr lang="bg-BG" sz="2000" dirty="0"/>
            </a:br>
            <a:br>
              <a:rPr lang="bg-BG" sz="2000" dirty="0"/>
            </a:b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5. Сравняване на директории: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FileZilla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може да сравнява структурата на директориите между локалния компютър и отдалечения сървър, което улеснява идентифицирането на разликите и синхронизирането на файловете.</a:t>
            </a:r>
            <a:endParaRPr lang="en-BG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0F3AD0-02E8-1F5B-D7CA-C1E0F312C2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055682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C4B71-C416-D40F-B9BD-7F0E32BD3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GB" b="1" dirty="0"/>
              <a:t>FileZilla</a:t>
            </a:r>
            <a:r>
              <a:rPr lang="en-GB" dirty="0"/>
              <a:t> </a:t>
            </a:r>
            <a:r>
              <a:rPr lang="en-US" dirty="0"/>
              <a:t>– o</a:t>
            </a:r>
            <a:r>
              <a:rPr lang="bg-BG" dirty="0" err="1"/>
              <a:t>сновните</a:t>
            </a:r>
            <a:r>
              <a:rPr lang="bg-BG" dirty="0"/>
              <a:t> характеристики 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483C2-3C1E-298C-CDA9-B534EC339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6. Възобновяване и опашка за прехвърляне: Ако трансферът на файлове е прекъснат,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FileZilla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позволява на потребителите да възобновят трансфера от мястото, където е спрян. Тя също така управлява опашка за прехвърляне, като </a:t>
            </a:r>
            <a:r>
              <a:rPr lang="bg-BG" sz="20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приоритизира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и подрежда файловете за ефективно прехвърляне.</a:t>
            </a:r>
            <a:br>
              <a:rPr lang="bg-BG" sz="2000" dirty="0"/>
            </a:br>
            <a:br>
              <a:rPr lang="bg-BG" sz="2000" dirty="0"/>
            </a:b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7. </a:t>
            </a:r>
            <a:r>
              <a:rPr lang="bg-BG" sz="2000" dirty="0">
                <a:solidFill>
                  <a:srgbClr val="000000"/>
                </a:solidFill>
                <a:latin typeface="-webkit-standard"/>
              </a:rPr>
              <a:t>Р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азрешения за файлове: Потребителите могат да задават разрешения за файловете на сървъра, което позволява контрол върху това кой може да чете, пише и изпълнява файлове.</a:t>
            </a:r>
            <a:br>
              <a:rPr lang="bg-BG" sz="2000" dirty="0"/>
            </a:br>
            <a:br>
              <a:rPr lang="bg-BG" sz="2000" dirty="0"/>
            </a:b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8. Ограничения на скоростта: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FileZilla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позволява на потребителите да задават ограничения на скоростта за прехвърляне на файлове, за да контролират въздействието върху пропускателната способност на мрежата.</a:t>
            </a:r>
            <a:br>
              <a:rPr lang="bg-BG" sz="2000" dirty="0"/>
            </a:br>
            <a:br>
              <a:rPr lang="bg-BG" sz="2000" dirty="0"/>
            </a:b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9. Редактиране на файлове: Потребителите могат да редактират отдалечени файлове директно от </a:t>
            </a: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FileZilla, </a:t>
            </a: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като използват текстовия редактор по подразбиране на локалния си компютър.</a:t>
            </a:r>
            <a:br>
              <a:rPr lang="bg-BG" sz="2000" dirty="0"/>
            </a:br>
            <a:br>
              <a:rPr lang="bg-BG" sz="2000" dirty="0"/>
            </a:br>
            <a:r>
              <a:rPr lang="bg-BG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10. Отметки: Потребителите могат да създават отметки за бърз достъп до често използвани папки на сървъра.</a:t>
            </a:r>
            <a:endParaRPr lang="en-BG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0F3AD0-02E8-1F5B-D7CA-C1E0F312C2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348255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5864A-7918-655D-2793-15AFFE4D7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FileZilla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7439B-ED17-54C5-13DD-BE2BF645F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GB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FileZilla </a:t>
            </a:r>
            <a:r>
              <a:rPr lang="bg-BG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обикновено се използва от уеб разработчици, администратори и физически лица, които трябва да управляват файлове на сървъри за уеб хостинг или други отдалечени системи. Тя предоставя прост интерфейс за сигурно и ефективно прехвърляне на файлове между локалната машина и отдалечените сървъри.</a:t>
            </a:r>
          </a:p>
          <a:p>
            <a:pPr marL="457200" indent="-457200"/>
            <a:r>
              <a:rPr lang="bg-BG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Както при всеки софтуер, важно е да поддържате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FileZilla </a:t>
            </a:r>
            <a:r>
              <a:rPr lang="bg-BG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в актуално състояние с най-новите версии, за да се възползвате от поправките на грешки, актуализациите на сигурността и новите функции. Потребителите трябва също така да гарантират, че използват сигурни протоколи, като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FTPS </a:t>
            </a:r>
            <a:r>
              <a:rPr lang="bg-BG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или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SFTP (FTP </a:t>
            </a:r>
            <a:r>
              <a:rPr lang="bg-BG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през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SSH), </a:t>
            </a:r>
            <a:r>
              <a:rPr lang="bg-BG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когато прехвърлят поверителни данни, за да ги предпазят от прихващане.</a:t>
            </a:r>
            <a:endParaRPr lang="en-B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B2D832-0AC5-5100-A4C7-4751942C88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 </a:t>
            </a:r>
            <a:r>
              <a:rPr lang="ru-RU" dirty="0" err="1"/>
              <a:t>Европейска</a:t>
            </a:r>
            <a:r>
              <a:rPr lang="ru-RU" dirty="0"/>
              <a:t> Рамка на </a:t>
            </a:r>
            <a:r>
              <a:rPr lang="ru-RU" dirty="0" err="1"/>
              <a:t>дигиталните</a:t>
            </a:r>
            <a:r>
              <a:rPr lang="ru-RU" dirty="0"/>
              <a:t> компетентности с </a:t>
            </a:r>
            <a:r>
              <a:rPr lang="ru-RU" dirty="0" err="1"/>
              <a:t>петте</a:t>
            </a:r>
            <a:r>
              <a:rPr lang="ru-RU" dirty="0"/>
              <a:t> области на </a:t>
            </a:r>
            <a:r>
              <a:rPr lang="ru-RU" dirty="0" err="1"/>
              <a:t>дигитална</a:t>
            </a:r>
            <a:r>
              <a:rPr lang="ru-RU" dirty="0"/>
              <a:t> </a:t>
            </a:r>
            <a:r>
              <a:rPr lang="ru-RU" dirty="0" err="1"/>
              <a:t>компетентност</a:t>
            </a:r>
            <a:r>
              <a:rPr lang="ru-RU" dirty="0"/>
              <a:t> и 21 </a:t>
            </a:r>
            <a:r>
              <a:rPr lang="ru-RU" dirty="0" err="1"/>
              <a:t>дигитални</a:t>
            </a:r>
            <a:r>
              <a:rPr lang="ru-RU" dirty="0"/>
              <a:t> умения/ компетентности (</a:t>
            </a:r>
            <a:r>
              <a:rPr lang="ru-RU" dirty="0" err="1"/>
              <a:t>DigComp</a:t>
            </a:r>
            <a:r>
              <a:rPr lang="ru-RU" dirty="0"/>
              <a:t> 2.1)</a:t>
            </a:r>
          </a:p>
        </p:txBody>
      </p:sp>
    </p:spTree>
    <p:extLst>
      <p:ext uri="{BB962C8B-B14F-4D97-AF65-F5344CB8AC3E}">
        <p14:creationId xmlns:p14="http://schemas.microsoft.com/office/powerpoint/2010/main" val="1544722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Благодаря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/>
              <a:t>За вашето внимание!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01376254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1406</TotalTime>
  <Words>672</Words>
  <Application>Microsoft Macintosh PowerPoint</Application>
  <PresentationFormat>Widescreen</PresentationFormat>
  <Paragraphs>21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-webkit-standard</vt:lpstr>
      <vt:lpstr>Arial</vt:lpstr>
      <vt:lpstr>Calibri</vt:lpstr>
      <vt:lpstr>Cambria</vt:lpstr>
      <vt:lpstr>Retrospect</vt:lpstr>
      <vt:lpstr>2.2. Споделяне чрез дигитални технологии</vt:lpstr>
      <vt:lpstr>Софтуер за управление на файлове  на отдалечени сървъри FileZilla</vt:lpstr>
      <vt:lpstr>Основните характеристики  на FileZilla включват:</vt:lpstr>
      <vt:lpstr> FileZilla – oсновните характеристики </vt:lpstr>
      <vt:lpstr>FileZilla</vt:lpstr>
      <vt:lpstr>Благодаря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Олег Димитров Константинов</cp:lastModifiedBy>
  <cp:revision>93</cp:revision>
  <dcterms:created xsi:type="dcterms:W3CDTF">2023-01-03T13:46:11Z</dcterms:created>
  <dcterms:modified xsi:type="dcterms:W3CDTF">2023-07-20T18:44:32Z</dcterms:modified>
</cp:coreProperties>
</file>