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png"/>
  <Override PartName="/ppt/media/image1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58" r:id="rId2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48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68" y="41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2.5 Онлайн етикет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84127-1722-4E38-9B1B-1A753EA1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Етично прилагане на Изкуствен интелект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37A49-9EC3-8747-2219-B5763770B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476" y="1621218"/>
            <a:ext cx="8398466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системите с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 ниво на автономност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могат да повдигнат въпроси относно отговорността и отчетността за техните действия. Етичното развитие на AI включва дефиниране на ясни граници на автономия и установяване на отчетност.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Гарантирането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безопасността и сигурността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AI системите е от съществено значение за предотвратяване на злонамерена употреба или непредвидени вредни последици. Етичният AI изисква стриктно тестване и предпазни мерки срещу потенциални рискове.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с ИИ, които влияят върху живота на хората, трябва да получат информирано съгласие и да зачитат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индивидуалната автономия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Етичното развитие на изкуствения интелект набляга на посредничеството на потребителите при вземането на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51DB39-259A-7DF2-B0EE-4B7EFEBB0F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D4E46B-CBC7-AF7D-4395-B7C2E1B1E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8" y="2079244"/>
            <a:ext cx="27051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79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84127-1722-4E38-9B1B-1A753EA19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5256"/>
          </a:xfrm>
        </p:spPr>
        <p:txBody>
          <a:bodyPr/>
          <a:lstStyle/>
          <a:p>
            <a:r>
              <a:rPr lang="bg-BG" dirty="0"/>
              <a:t>Етично прилагане на Изкуствен интелект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37A49-9EC3-8747-2219-B5763770B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905257"/>
            <a:ext cx="11417046" cy="5395911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Широкото приемане на AI може да доведе до големи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промени в пазара на труда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икономически сътресения. Етичните съображения включват подкрепа на засегнатите работници и насърчаване на справедлив преход. Отделно AI може да изостри съществуващите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социални неравенства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да създаде нови. Етичните съображения включват справяне с обществените въздействия и смекчаване на неравенството.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Изследванията на AI трябва да се придържат към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етиката на данните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изследователските принципи, за да се избегнат неетични практики за данни, плагиатство или експлоатация на уязвими групи от населението. AI технологиите могат да се използват както за полезни, така и за вредни цели. Етичното развитие на AI налага оценка на потенциалните последици от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двойна употреба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насърчаване на отговорна употреба.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51DB39-259A-7DF2-B0EE-4B7EFEBB0F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7F7E0-8008-B703-1A40-D8D746C34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544" y="3974207"/>
            <a:ext cx="4248912" cy="225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30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84127-1722-4E38-9B1B-1A753EA1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Етично прилагане на Изкуствен интелект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37A49-9EC3-8747-2219-B5763770B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096" y="1621218"/>
            <a:ext cx="7530846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Системите за изкуствен интелект трябва да бъдат разработени в съответствие с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човешките ценности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обществените норми. Етичният AI изисква отчитане на човешките предпочитания, културния контекст и етичните рамки. Етичното развитие на AI включва разглеждане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дългосрочните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социални, екологични и етични последици от AI технологиите.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Справянето с тези етични проблеми изисква сътрудничество между изследователи на AI, политици и обществото като цяло. Разработването на етични насоки, разпоредби и рамки може да помогне на разработчиците на AI да гарантират, че AI технологиите се използват в полза на човечеството, като надлежно се вземат предвид човешките права, социалното благосъстояние и етичните съображения.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51DB39-259A-7DF2-B0EE-4B7EFEBB0F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0A8FDF-0CB8-0098-D226-EF5926DE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8" y="2412492"/>
            <a:ext cx="3439681" cy="245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24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61A4C-B8AD-F3D2-BD94-BBB044C1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Неетично поведение в дигитална среда спрямо различна аудитория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DDBD-53BC-DE54-3AD8-37D9C8D41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620838"/>
            <a:ext cx="116311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Неетичното поведение в дигитална среда може да има неприятни последици за различни аудитории. Ето някои потенциални проблеми и последствия: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 отношение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отделните потребители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Нарушения на поверителността: Неетични практики като пробиви на данни, неоторизирано събиране на данни или споделяне на поверителна информация могат да компрометират поверителността на потребителите и да доведат до кражба на самоличност или измама.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Онлайн тормоз: Кибертормозът, „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троленето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или каквато и да е форма на тормоз може да създаде враждебна онлайн среда, водеща до емоционален стрес и проблеми с психичното здраве на отделните лица.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Подвеждащо съдържание: Разпространението на невярна информация, подвеждащи реклами или измамни твърдения за продукти могат да навредят на потребителите, които разчитат на точна информация, за да вземат информирани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96088-8CCE-028B-143B-D922E0701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99195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61A4C-B8AD-F3D2-BD94-BBB044C1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Неетично поведение в дигитална среда спрямо различна аудитория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DDBD-53BC-DE54-3AD8-37D9C8D41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620838"/>
            <a:ext cx="116311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 отношение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Увреждане на репутацията: Неетичните практики могат сериозно да навредят на репутацията на дадена компания, което води до загуба на доверие и надеждност сред клиенти, инвеститори и партньори.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Правни последици: Неетичното поведение може да доведе до правни последствия, глоби или съдебни дела, увреждайки финансовото здраве на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Отблъскване на клиенти: Ако даден бизнес използва неетични тактики, за да спечели предимство, това може да доведе до краткосрочен тласък, но в дългосрочен план може да отблъсне клиентите и да доведе до загуба на пазарен дял.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96088-8CCE-028B-143B-D922E0701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CDB01-FCB1-1534-1521-B636B3665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44" y="4509820"/>
            <a:ext cx="3075432" cy="170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17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61A4C-B8AD-F3D2-BD94-BBB044C1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Неетично поведение в дигитална среда спрямо различна аудитория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DDBD-53BC-DE54-3AD8-37D9C8D41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620838"/>
            <a:ext cx="116311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 отношение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служителите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компании: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Експлоатация: Неетичните трудови практики, като неплатен извънреден труд, лоши условия на труд или дискриминация, могат да навредят на благосъстоянието на служителите и да окажат отрицателно въздействие върху тяхното физическо и психическо здраве.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Липса на удовлетворение от работата: Токсичната работна среда, произтичаща от неетично поведение, може да доведе до намалено удовлетворение от работата, повишено текучество и трудности при привличането на нови служители.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96088-8CCE-028B-143B-D922E0701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25FDC-DB7E-BC36-B1DD-BA86CFF3C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0" y="4101839"/>
            <a:ext cx="3054096" cy="219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10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61A4C-B8AD-F3D2-BD94-BBB044C1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Неетично поведение в дигитална среда спрямо различна аудитория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DDBD-53BC-DE54-3AD8-37D9C8D41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620838"/>
            <a:ext cx="116311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 отношение на </a:t>
            </a:r>
            <a:r>
              <a:rPr lang="bg-BG" sz="12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обществото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като цяло: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Цифрово разделение: Неетичните практики могат да засилят цифровото разделение, оставяйки определени сегменти от населението в неравностойно положение и разширявайки съществуващите социални неравенства.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Фалшиви новини и дезинформация: Разпространението на фалшиви новини и дезинформация може да доведе до обществено объркване, недоверие в уважавани източници и поляризация в обществото.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Културни и социални последици: Неетичното цифрово поведение, като кибертормоз или реч на омразата, може да допринесе за налагането на вредните нагласи и поведения.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По отношение на </a:t>
            </a:r>
            <a:r>
              <a:rPr lang="bg-BG" sz="12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властите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политиката: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Регулаторни предизвикателства: Неетичните практики в дигиталната сфера могат да затруднят правителствата да регулират ефективно технологиите, което води до потенциални вратички и правни предизвикателства.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Срив на доверието в институциите: Ако правителствени агенции или държавни служители участват в неетично цифрово поведение, това може да подкопае общественото доверие в институциите и демократичния процес.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цяло, неетичното поведение в дигиталната среда може да доведе до срив на доверието, повишена уязвимост и отрицателни въздействия върху отделни лица, организации и обществото като цяло. От съществено значение е хората, фирмите и политиците да насърчават и поддържат етични стандарти, за да създадат по-безопасно и по-отговорно цифрово пространство.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96088-8CCE-028B-143B-D922E0701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110164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930B-7E11-720D-9D30-DB838718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Иновативни подходи за подобряване </a:t>
            </a:r>
            <a:br>
              <a:rPr lang="en-US" dirty="0"/>
            </a:br>
            <a:r>
              <a:rPr lang="bg-BG" dirty="0"/>
              <a:t>на плурализма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2C2E-E1A6-5D79-3565-59E8778F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2130552"/>
            <a:ext cx="11430000" cy="417023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Подобряването на плурализма, което се отнася до съвместното съществуване и зачитането на различни гледни точки, е от решаващо значение за насърчаването на приобщаващи и толерантни общества. Ето някои иновативни подходи за постигане на тази цел: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Дигитални платформи за граждански дискурс: Разработването и популяризирането на онлайн платформи улеснява конструктивни и уважителни дискусии по различни теми. Тези платформи могат да насърчат потребителите да се ангажират с различни гледни точки, като същевременно прилагат мерки за предотвратяване на реч на омразата, дезинформация и онлайн тормоз.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Разнообразно представяне в медиите: Когато се демонстрират различни гласове и гледни точки, това помага за разчупването на стереотипите, насърчава съпричастността и разбирателството между различните общности.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EF967-EE8B-063B-4A64-B5076DC33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74550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930B-7E11-720D-9D30-DB838718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Иновативни подходи за подобряване </a:t>
            </a:r>
            <a:br>
              <a:rPr lang="en-US" dirty="0"/>
            </a:br>
            <a:r>
              <a:rPr lang="bg-BG" dirty="0"/>
              <a:t>на плурализма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2C2E-E1A6-5D79-3565-59E8778F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82496"/>
            <a:ext cx="11430000" cy="461829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Интердисциплинарно образование: Интердисциплинарното образование в училищата и университетите дава на обучаемите широк набор от идеи и перспективи. Насърчаването на учениците да подхождат към проблемите от различни ъгли може да подобри критичното мислене и толерантността към различни гледни точки.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Програмите за междукултурен обмен улесняват междукултурния обмен и взаимодействие. Независимо дали чрез студентски обмен, културни фестивали или виртуално международно сътрудничество, тези инициативи насърчават разбирането, съпричастността и признателността към различните култури.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Приобщаващо вземане на решения: Органите за вземане на решения следва да представят различни гледни точки. Включването на хора с различен произход и опит може да доведе до по-приобщаващи политики и практики.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Инициативи за диалог в общността: Обществените дискусии, които обединяват хора от различен произход, за да обсъждат местни проблеми и да намират общ език., понякога улеснени от обучени медиатори, осигуряват уважителни и здрави взаимоотношения.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EF967-EE8B-063B-4A64-B5076DC33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83252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930B-7E11-720D-9D30-DB838718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Иновативни подходи за подобряване </a:t>
            </a:r>
            <a:br>
              <a:rPr lang="en-US" dirty="0"/>
            </a:br>
            <a:r>
              <a:rPr lang="bg-BG" dirty="0"/>
              <a:t>на плурализма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2C2E-E1A6-5D79-3565-59E8778F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82496"/>
            <a:ext cx="11430000" cy="461829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Технологии за езиков превод: Подобни технологии могат да разрушат езиковите бариери и да дадат възможност на хората с различен езиков произход да общуват и да се разбират по-добре.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Проекти за съвместно изкуство: Проектите за съвместно изкуство, които включват артисти от различен произход и култури, надхвърлят езиковите и културните бариери и насърчават чувството за споделена човечност.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Инициативи за корпоративна социална отговорност (КСО): Подкрепата на инициативи, които насърчават плурализма и социалното сближаване, може да има положително въздействие върху общностите и обществото.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EF967-EE8B-063B-4A64-B5076DC33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BB9960-D078-2442-16B1-5B2155A09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88" y="2408772"/>
            <a:ext cx="4655312" cy="176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8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974" y="1620838"/>
            <a:ext cx="12011025" cy="467995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тази тема ще научите: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проблемите, свързани с етичното разработване и използване на дигитални технологии и работа в електронна среда;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проблемите с етично прилагане на Изкуствен интелект;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потенциалните проблеми и последствия при неетично поведение в дигитална среда и спрямо различна аудитория;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потенциалните политики и решения за уважение на различията и разнообразието на мнения и гледни точки, вкл. иновативни подходи за подобряване на разнообразието и плурализма;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Примерни корпоративни правила за поведение в онлайн среда.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930B-7E11-720D-9D30-DB838718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Иновативни подходи за подобряване </a:t>
            </a:r>
            <a:br>
              <a:rPr lang="en-US" dirty="0"/>
            </a:br>
            <a:r>
              <a:rPr lang="bg-BG" dirty="0"/>
              <a:t>на плурализма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2C2E-E1A6-5D79-3565-59E8778F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2212848"/>
            <a:ext cx="11430000" cy="408794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Кампании за обществена осведоменост: Подобни кампании подчертават значението на плурализма и представят добри практики на различни общности, работещи заедно за общи цели.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Инициативи за социални медии: Социалните медийни платформи са добра среда за насърчаване на плурализма. Обикновено влиятелните лица и създателите на съдържание могат по-лесно да популяризират послания за приобщаване и уважение към многообразието.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Обучение за посредничество и разрешаване на конфликти: Тези подходи дават добра възможност за разрешаване по мирен начин на конфликти, произтичащи от културни или идеологически различия.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прилагането на тези новаторски подходи, обществата могат да насърчат среда, в която плурализмът процъфтява и води до повишено разбиране, съпричастност и сътрудничество между отделни лица и общности.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EF967-EE8B-063B-4A64-B5076DC33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78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2265116"/>
            <a:ext cx="6089904" cy="4035672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Корпоративните правила за поведение в онлайн среда, често пъти представени в „Кодекс за поведение“ или „Политика за социални медии“ на организацията, предоставят насоки за служителите как да се държат етично и професионално в дигиталните пространства. Тези правила имат за цел да защитят репутацията на компанията, да гарантират спазването на законовите изисквания и да поддържат уважително онлайн присъствие. Въпреки че специфичните правила могат да варират в зависимост от индустрията и културата на компанията, ето някои общи елементи, които обикновено се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4BAF4D-9F8B-12BB-94F2-9DA7237EC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126" y="1819656"/>
            <a:ext cx="4887193" cy="38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90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2265116"/>
            <a:ext cx="11439144" cy="4035672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Уважителна комуникация: Служителите следва да използват професионален език и тон, когато представляват компанията онлайн. Те трябва да се въздържат от участие в лични нападки, обиден език или дискриминационни забележки.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Поверителност и сигурност на данните: Служителите не трябва да разкриват чувствителна фирмена информация или клиентски данни на публични платформи. Те трябва да следват протоколите за сигурност на данните и да избягват обсъждането на поверителни въпроси онлайн.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Деклариране на принадлежност: Ако служителите обсъждат или рекламират продуктите, услугите или инициативите на компанията в социални медии или други онлайн платформи, те трябва ясно да разкрият своята принадлежност към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48009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1450975"/>
            <a:ext cx="11439144" cy="4849813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Отговорно използване на социални медии: Служителите трябва да внимават какво споделят в личните си акаунти в социалните медии, тъй като тяхното поведение може да рефлектира върху компанията. Насърчаването на положително съдържание и избягването на противоречиви или обидни теми е от съществено значение.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Интелектуална собственост и авторско право: Служителите трябва да зачитат авторските права, търговските марки и правата върху интелектуалната собственост. Те не трябва да използват защитени с авторски права материали без надлежно разрешение или да претендират за чужда работа като своя собствена.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8A145-A4D8-3145-B4C6-1E163B70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460" y="2497328"/>
            <a:ext cx="4064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48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2167128"/>
            <a:ext cx="11439144" cy="413366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Спазване на законите и разпоредбите: Служителите трябва да се придържат към всички съответни закони, разпоредби и индустриални указания, когато извършват бизнес онлайн, включително тези, свързани с поверителността на данните, рекламата и онлайн маркетинга.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Избягване на конфликти на интереси: Служителите трябва да избягват да участват в онлайн дейности, които могат да създадат конфликт на интереси с интересите на компанията или да опетнят нейната репутация.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Докладване на неправомерно поведение: Създайте процес за служителите да докладват за всяко неправомерно поведение онлайн или потенциални нарушения на правилата за поведение на компанията и осигурете защита на подателите на сигнали.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5151992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2167128"/>
            <a:ext cx="11439144" cy="4133660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и правоприлагане: Пояснете, че компанията може да наблюдава онлайн дейностите на служителите, свързани с работата, и че нарушенията на правилата могат да доведат до дисциплинарни действия.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и информираност: Осигурете на служителите редовно обучение за онлайн поведение, сигурност на данните и поверителност, за да ги държите информирани за най-добрите практики и развиващите се заплахи.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Разделение на лични и професионални акаунти: Насърчавайте служителите да поддържат отделни лични и професионални акаунти, за да избегнат объркване между техните лични мнения и позицията на компанията.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Редовна актуализация: Редовно преглеждайте и актуализирайте корпоративните правила за поведение, за да се адаптирате към променящите се онлайн тенденции, технологии и потенциални рискове.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44868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578C-D225-F269-F317-9BC8D833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Корпоративни правила за поведение в онлайн 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1F1A-CC0B-D00B-AB7F-44AE3D8A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0564" y="2761488"/>
            <a:ext cx="4818888" cy="354844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имат добре дефинирани корпоративни правила за поведение в онлайн средата, компаниите могат да насърчат положително и отговорно дигитално присъствие, като същевременно защитават репутацията на своята марка и гарантират спазването на законите.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244E1-0EAE-9C54-1329-8840D3E94C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AA746A-AA92-A498-95AE-04EFC79E1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1" y="1273612"/>
            <a:ext cx="5291945" cy="453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9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D238-173D-4E73-9A92-D41BBB2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41CED-3789-BEB0-2C8C-19DC50FFE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620838"/>
            <a:ext cx="11715751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sz="2400" dirty="0"/>
              <a:t>Етично разработване и използване на дигитални технологии в електронна среда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Етично прилагане на Изкуствен интелект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Неетично поведение в дигитална среда спрямо различна аудитория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Иновативни подходи за подобряване на плурализма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Корпоративни правила за поведение в онлайн среда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7AADE-3835-C89C-B333-67F0F4B4CB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1223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20FE-0BD6-5756-FD9D-67B9E0D40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Етично разработване и използване на дигитални технологии в електронна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9C199-53A3-A414-B8EC-B64CCDE8F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50975"/>
            <a:ext cx="11228832" cy="4849813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Развитието и използването на цифрови технологии в електронна среда повдига различни етични въпроси, които трябва да бъдат внимателно разгледани.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първо място следва да имаме предвид събирането, съхранението и използването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лични данни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цифровите технологии, което може да породи опасения за поверителността. Гарантирането, че данните на отделните лица са защитени и използвани отговорно, е от решаващо значение за поддържане на доверието и предотвратяване на злоупотреба с данни.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Цифровите технологии са податливи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кибератаки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пробиви на данни. Етичното развитие включва прилагане на стабилни мерки за сигурност за защита на чувствителна информация от неоторизиран достъп.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579E9-0568-71E9-913B-47BF7CF6C5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E57BAF-A1D7-54BC-930D-FA095525D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64" y="3895916"/>
            <a:ext cx="4809744" cy="24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1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20FE-0BD6-5756-FD9D-67B9E0D40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Етично разработване и използване на дигитални технологии в електронна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9C199-53A3-A414-B8EC-B64CCDE8F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0552"/>
            <a:ext cx="6428232" cy="4170236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 проблем са личните пристрастия, които могат да бъдат въведени умишлено или по невнимание в цифровите технологии чрез данните, използвани за обучение на алгоритми за машинно обучение. Това може да доведе до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дискриминационни резултати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засягащи непропорционално индивиди и общности</a:t>
            </a:r>
            <a:r>
              <a:rPr lang="en-US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Тъй като изкуственият интелект (AI –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Аrtificial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Intelligence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алгоритмите за машинно обучение стават все по-сложни, има нужда от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прозрачност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разяснителна политика. Потребителите трябва да разбират как се вземат решения и да имат представа за основните алгоритми.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579E9-0568-71E9-913B-47BF7CF6C5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CB8415-BEA9-B17E-61F5-655F1896E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06" y="2130552"/>
            <a:ext cx="4811686" cy="319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60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20FE-0BD6-5756-FD9D-67B9E0D40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Етично разработване и използване на дигитални технологии в електронна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9C199-53A3-A414-B8EC-B64CCDE8F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2976" y="2112264"/>
            <a:ext cx="6428232" cy="4170236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Етични проблеми възникват, когато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автономни системи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например самоуправляващи се автомобили или работещи с AI роботи, вземат решения, които могат да имат последствия в реалния свят. Определянето на отговорността става предизвикателство.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Отделно автоматизацията и AI могат да повлияят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пазара на труда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правата на работниците. Етичното развитие трябва да отчита социалните последици и да подкрепя правата на работниците по време на технологични преходи.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579E9-0568-71E9-913B-47BF7CF6C5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87C6B-D148-D9B1-ACE6-2841F9EBB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8" y="2257806"/>
            <a:ext cx="4645806" cy="261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4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20FE-0BD6-5756-FD9D-67B9E0D40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Етично разработване и използване на дигитални технологии в електронна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9C199-53A3-A414-B8EC-B64CCDE8F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2224"/>
            <a:ext cx="11494008" cy="4490276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Цифровите технологии могат да изострят съществуващите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социални неравенства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да създадат нови. Етичното развитие трябва да отчита по-широкото въздействие върху обществото и да се стреми към справяне с неравенствата. Неравният достъп до цифрови технологии може да доведе до цифрово разделение, ограничавайки възможностите и достъпа до информация за маргинализирани общности. Етичните съображения включват насърчаване на цифровото включване и преодоляване на това разделение.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Дизайнът на цифровите технологии, особено социалните медии и платформите за игри, може да доведе до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пристрастяване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да повлияе негативно на психичното здраве. Етичното развитие трябва да дава приоритет на благосъстоянието на потребителите.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Бързият растеж на цифровите технологии може да има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последици за околната среда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повишено потребление на енергия и електронни отпадъци. Етичните съображения включват практики за устойчиво развитие.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579E9-0568-71E9-913B-47BF7CF6C5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5512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20FE-0BD6-5756-FD9D-67B9E0D40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Етично разработване и използване на дигитални технологии в електронна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9C199-53A3-A414-B8EC-B64CCDE8F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46704"/>
            <a:ext cx="11494008" cy="2935796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Цифровите технологии могат да улеснят разпространението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дезинформация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фалшиви новини, засягайки обществения дискурс и вземането на решения. Етичната употреба включва насърчаване на точна информация и борба с дезинформацията. Етичното използване на цифрови технологии включва зачитане на правата на интелектуална собственост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законите за авторското право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избягване на плагиатство и неразрешено използване на защитено с авторски права съдържание.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Справянето с тези етични проблеми изисква сътрудничество между разработчиците на технологии, политиците, изследователите и обществото като цяло. Етичните насоки, стандарти и разпоредби играят решаваща роля в насочването на отговорното развитие и използване на цифрови технологии, за да се гарантира, че те са от полза за отделните лица и обществото като цяло.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579E9-0568-71E9-913B-47BF7CF6C5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830EC6-0960-3C41-5BD4-91037E6B8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660" y="1398639"/>
            <a:ext cx="3334004" cy="20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48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84127-1722-4E38-9B1B-1A753EA1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Етично прилагане на Изкуствен интелект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37A49-9EC3-8747-2219-B5763770B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" y="1620838"/>
            <a:ext cx="8398466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Етичното приложение на изкуствения интелект (AI) включва справяне с няколко сложни въпроса, за да се гарантира, че системите с изкуствен интелект се разработват и използват отговорно и в съответствие с обществените ценности.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системите могат да наследят отклонения от данните, върху които се обучават, което води до несправедливи или дискриминационни резултати. Етичното развитие на AI изисква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справяне с пристрастията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стремеж към справедливост в алгоритмите на AI.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модели, на които липсва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прозрачност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могат да бъдат предизвикателство за разбиране и обяснение. Етичният AI изисква прозрачност, особено в процесите на вземане на критични решения, за да се избегнат нежелани последствия.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системите често разчитат на огромни количества данни, което може да породи опасения за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поверителността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ако не се управлява правилно. Етичните съображения включват защита на поверителността на хората и гарантиране, че данните се използват отговорно.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51DB39-259A-7DF2-B0EE-4B7EFEBB0F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A9FE5-2C42-2132-35AB-B5FFF53D4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490" y="1710500"/>
            <a:ext cx="3601510" cy="459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865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1647</TotalTime>
  <Words>3527</Words>
  <Application>Microsoft Macintosh PowerPoint</Application>
  <PresentationFormat>Widescreen</PresentationFormat>
  <Paragraphs>146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Cambria</vt:lpstr>
      <vt:lpstr>Symbol</vt:lpstr>
      <vt:lpstr>Retrospect</vt:lpstr>
      <vt:lpstr>2.5 Онлайн етикет</vt:lpstr>
      <vt:lpstr>В тази тема ще научите:</vt:lpstr>
      <vt:lpstr>Съдържание</vt:lpstr>
      <vt:lpstr>Етично разработване и използване на дигитални технологии в електронна среда</vt:lpstr>
      <vt:lpstr>Етично разработване и използване на дигитални технологии в електронна среда</vt:lpstr>
      <vt:lpstr>Етично разработване и използване на дигитални технологии в електронна среда</vt:lpstr>
      <vt:lpstr>Етично разработване и използване на дигитални технологии в електронна среда</vt:lpstr>
      <vt:lpstr>Етично разработване и използване на дигитални технологии в електронна среда</vt:lpstr>
      <vt:lpstr>Етично прилагане на Изкуствен интелект</vt:lpstr>
      <vt:lpstr>Етично прилагане на Изкуствен интелект</vt:lpstr>
      <vt:lpstr>Етично прилагане на Изкуствен интелект</vt:lpstr>
      <vt:lpstr>Етично прилагане на Изкуствен интелект</vt:lpstr>
      <vt:lpstr>Неетично поведение в дигитална среда спрямо различна аудитория</vt:lpstr>
      <vt:lpstr>Неетично поведение в дигитална среда спрямо различна аудитория</vt:lpstr>
      <vt:lpstr>Неетично поведение в дигитална среда спрямо различна аудитория</vt:lpstr>
      <vt:lpstr>Неетично поведение в дигитална среда спрямо различна аудитория</vt:lpstr>
      <vt:lpstr>Иновативни подходи за подобряване  на плурализма</vt:lpstr>
      <vt:lpstr>Иновативни подходи за подобряване  на плурализма</vt:lpstr>
      <vt:lpstr>Иновативни подходи за подобряване  на плурализма</vt:lpstr>
      <vt:lpstr>Иновативни подходи за подобряване  на плурализма</vt:lpstr>
      <vt:lpstr>Корпоративни правила за поведение в онлайн среда</vt:lpstr>
      <vt:lpstr>Корпоративни правила за поведение в онлайн среда</vt:lpstr>
      <vt:lpstr>Корпоративни правила за поведение в онлайн среда</vt:lpstr>
      <vt:lpstr>Корпоративни правила за поведение в онлайн среда</vt:lpstr>
      <vt:lpstr>Корпоративни правила за поведение в онлайн среда</vt:lpstr>
      <vt:lpstr>Корпоративни правила за поведение в онлайн среда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153</cp:revision>
  <dcterms:created xsi:type="dcterms:W3CDTF">2023-01-03T13:46:11Z</dcterms:created>
  <dcterms:modified xsi:type="dcterms:W3CDTF">2023-07-26T17:15:35Z</dcterms:modified>
</cp:coreProperties>
</file>