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media/image13.jpg" ContentType="image/png"/>
  <Override PartName="/ppt/media/image19.jpg" ContentType="image/png"/>
  <Override PartName="/ppt/media/image24.jpg" ContentType="image/png"/>
  <Override PartName="/ppt/media/image25.jpg" ContentType="image/png"/>
  <Override PartName="/ppt/media/image3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58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79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208" y="360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23/07/2023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le.com/final-cut-pro/" TargetMode="External"/><Relationship Id="rId2" Type="http://schemas.openxmlformats.org/officeDocument/2006/relationships/hyperlink" Target="https://www.adobe.com/products/premier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le.com/imovie/" TargetMode="External"/><Relationship Id="rId2" Type="http://schemas.openxmlformats.org/officeDocument/2006/relationships/hyperlink" Target="https://www.blackmagicdesign.com/products/davinciresolv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xhome.com/product/hitfilm" TargetMode="External"/><Relationship Id="rId2" Type="http://schemas.openxmlformats.org/officeDocument/2006/relationships/hyperlink" Target="https://www.vegascreativesoftware.com/us/vegas-pro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obe.com/products/aftereffects.html" TargetMode="External"/><Relationship Id="rId2" Type="http://schemas.openxmlformats.org/officeDocument/2006/relationships/hyperlink" Target="https://filmora.wondershar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tcut.org/" TargetMode="External"/><Relationship Id="rId2" Type="http://schemas.openxmlformats.org/officeDocument/2006/relationships/hyperlink" Target="https://www.techsmith.com/video-editor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obe.com/products/audition.html" TargetMode="External"/><Relationship Id="rId2" Type="http://schemas.openxmlformats.org/officeDocument/2006/relationships/hyperlink" Target="https://www.ableton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le.com/logic-pro/" TargetMode="External"/><Relationship Id="rId2" Type="http://schemas.openxmlformats.org/officeDocument/2006/relationships/hyperlink" Target="https://www.avid.com/pro-tool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le.com/mac/garageband/" TargetMode="External"/><Relationship Id="rId2" Type="http://schemas.openxmlformats.org/officeDocument/2006/relationships/hyperlink" Target="https://www.image-line.com/fl-studio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aper.fm/" TargetMode="External"/><Relationship Id="rId2" Type="http://schemas.openxmlformats.org/officeDocument/2006/relationships/hyperlink" Target="https://www.audacityteam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gix.com/us/music-editing/sound-forge/" TargetMode="External"/><Relationship Id="rId2" Type="http://schemas.openxmlformats.org/officeDocument/2006/relationships/hyperlink" Target="https://www.steinberg.net/cubas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g-BG" sz="6000" dirty="0"/>
              <a:t>3</a:t>
            </a:r>
            <a:r>
              <a:rPr lang="en-US" sz="6000" dirty="0"/>
              <a:t>.</a:t>
            </a:r>
            <a:r>
              <a:rPr lang="bg-BG" sz="6000" dirty="0"/>
              <a:t>1.3</a:t>
            </a:r>
            <a:r>
              <a:rPr lang="en-US" sz="6000" dirty="0"/>
              <a:t>. </a:t>
            </a:r>
            <a:r>
              <a:rPr lang="bg-BG" sz="6000" dirty="0"/>
              <a:t>Разработване на дигитално съдържание – </a:t>
            </a:r>
            <a:br>
              <a:rPr lang="bg-BG" sz="6000" dirty="0"/>
            </a:br>
            <a:r>
              <a:rPr lang="bg-BG" sz="6000" dirty="0"/>
              <a:t>работа с аудио и видео съдържание</a:t>
            </a:r>
            <a:endParaRPr lang="en-US" sz="6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B74A2-85C7-F969-731B-FFF3D1C4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Приложения за създаване </a:t>
            </a:r>
            <a:br>
              <a:rPr lang="bg-BG" dirty="0"/>
            </a:br>
            <a:r>
              <a:rPr lang="bg-BG" dirty="0"/>
              <a:t>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F801F-E3F1-1A71-E7FB-6250CC9F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6" y="1620838"/>
            <a:ext cx="11555507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приложения се грижат за различни задачи, свързани с аудио, като записване и редактиране на музика, създаване на звукови ефекти за видеоклипове, създаване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мастериране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аудиозаписи и др.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Изборът на приложение зависи от специфичните нужди на потребителя, нивото на експертиза и бюджета.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2CA92-DBDE-E631-6DB4-D4873421B6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E404FC-F6BA-03A7-3FD4-4D6620CDD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165" y="3109033"/>
            <a:ext cx="4876800" cy="274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13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6F40C-54EA-E97C-72D8-B1D025EB0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0941"/>
          </a:xfrm>
        </p:spPr>
        <p:txBody>
          <a:bodyPr/>
          <a:lstStyle/>
          <a:p>
            <a:r>
              <a:rPr lang="en-GB" dirty="0"/>
              <a:t>Audacity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1403B-3720-38B8-DD3E-CCC906505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030941"/>
            <a:ext cx="11447930" cy="526984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безплатен, с отворен код и междуплатформен софтуер за редактиране на аудио, който предлага широк набор от функции за запис, редактиране и манипулиране на аудио файлове. Той е популярен избор за музиканти,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подкастери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звукови дизайнери и аудио ентусиасти поради своята достъпност, гъвкавост и лекота на използване. В интернет (и в частност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са налични неимоверно голям брой учебни видеоматериали за всяка функционалност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Естеството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отворен код означава, че се възползва от голяма общност от разработчици и сътрудници, непрекъснато подобрявайки софтуера и добавяйки нови функции. Неговият лесен интерфейс, мощни възможности за редактиране и обширна документация го правят отличен избор за потребители с всички нива на умения, които търсят надеждно и богато на функции решение за редактиране на аудио.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D6041C-7686-C9B6-AC5C-DBF9EF9A37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C56A95-2150-F93F-5A38-87F5E7282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41" y="4265612"/>
            <a:ext cx="77724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19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5C83-3AFA-777F-9CCD-C7C430FA4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Приложения за създаване </a:t>
            </a:r>
            <a:br>
              <a:rPr lang="en-US" dirty="0"/>
            </a:br>
            <a:r>
              <a:rPr lang="bg-BG" dirty="0"/>
              <a:t>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1E74B-31C7-7F2A-2A75-B1C7192C8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06" y="1620838"/>
            <a:ext cx="11573435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създаване и редактиране на видео съдържание са софтуерни инструменти, предназначени за заснемане, редактиране и създаване на видео проекти.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приложения се грижат за широк кръг потребители, включително видеооператори, създатели на съдържание, създатели на филми, видео редактори и влиятелни лица в социалните медии.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 предлагат различни функции за подобряване на качеството на видеото, прилагане на ефекти, добавяне на анимации и експортиране на висококачествени видео файлове.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 някои популярни приложения за създаване и редактиране на видео съдържание: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FF46E-BFBE-164A-AAD5-D2A995049E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EF7298-4FB6-8B23-925B-6520D89A2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952" y="3542935"/>
            <a:ext cx="4648574" cy="222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70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0112-7CA3-2681-336B-6678288A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Популярни приложения за създаване </a:t>
            </a:r>
            <a:br>
              <a:rPr lang="en-US" dirty="0"/>
            </a:br>
            <a:r>
              <a:rPr lang="bg-BG" dirty="0"/>
              <a:t>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489E2-3E0E-7BA2-E487-89FE99FF5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620838"/>
            <a:ext cx="11528611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е професионален софтуер за редактиране на видео, широко използван във филмовата и телевизионната индустрия. Той предлага разширени възможности за редактиране на видео, визуализации в реално време и безпроблемна интеграция с други приложения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Cloud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https://www.adobe.com/products/premiere.html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е ексклузивен софтуер за видео редактиране на Apple, известен със своите мощни функции и интуитивен потребителски интерфейс. Той е популярен сред професионалните видео редактори и режисьори.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https://www.apple.com/final-cut-pro/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A4595-6EDB-5F53-4092-D41EC86434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EB212-2E4A-FFA7-9844-7517E46BD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316" y="2660500"/>
            <a:ext cx="1418033" cy="1382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634754-8D03-FFE5-7A2C-DF72F7AC20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43" y="4765022"/>
            <a:ext cx="1471706" cy="147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72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0112-7CA3-2681-336B-6678288A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Популярни приложения за създаване </a:t>
            </a:r>
            <a:br>
              <a:rPr lang="en-US" dirty="0"/>
            </a:br>
            <a:r>
              <a:rPr lang="bg-BG" dirty="0"/>
              <a:t>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489E2-3E0E-7BA2-E487-89FE99FF5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620838"/>
            <a:ext cx="11528611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мощен софтуер за редактиране на видео и цвят, използван в постпродукцията за филми и телевизия. Той предлага усъвършенствани инструменти за корекция на цветовете и висококачествени визуални ефекти.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https://www.blackmagicdesign.com/products/davinciresolve/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iMovie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iMovie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лесен за използване софтуер за редактиране на видео за потребители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Той предоставя основни инструменти за редактиране и е идеален за начинаещи създатели на видео.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https://www.apple.com/imovie/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A4595-6EDB-5F53-4092-D41EC86434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EB212-2E4A-FFA7-9844-7517E46BD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7057" y="2572674"/>
            <a:ext cx="1382582" cy="1382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634754-8D03-FFE5-7A2C-DF72F7AC20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3201" y="4803065"/>
            <a:ext cx="1915784" cy="127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73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0112-7CA3-2681-336B-6678288A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Популярни приложения за създаване </a:t>
            </a:r>
            <a:br>
              <a:rPr lang="en-US" dirty="0"/>
            </a:br>
            <a:r>
              <a:rPr lang="bg-BG" dirty="0"/>
              <a:t>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489E2-3E0E-7BA2-E487-89FE99FF5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620838"/>
            <a:ext cx="11528611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Vegas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Vegas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е цялостен софтуер за редактиране на видео, известен със своя ефективен работен процес и възможности за многоканално редактиране в реално време.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https://www.vegascreativesoftware.com/us/vegas-pro/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HitFilm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HitFilm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безплатен софтуер за редактиране на видео и визуални ефекти, който предлага набор от разширени функции за създаване на професионално изглеждащи видеоклипове.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https://fxhome.com/product/hitfilm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A4595-6EDB-5F53-4092-D41EC86434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EB212-2E4A-FFA7-9844-7517E46BD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7057" y="2572674"/>
            <a:ext cx="1382582" cy="1382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634754-8D03-FFE5-7A2C-DF72F7AC20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4820" y="4907092"/>
            <a:ext cx="2627056" cy="13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916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0112-7CA3-2681-336B-6678288A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Популярни приложения за създаване </a:t>
            </a:r>
            <a:br>
              <a:rPr lang="en-US" dirty="0"/>
            </a:br>
            <a:r>
              <a:rPr lang="bg-BG" dirty="0"/>
              <a:t>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489E2-3E0E-7BA2-E487-89FE99FF5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620838"/>
            <a:ext cx="11528611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Filmora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Filmora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удобен за потребителя софтуер за редактиране на видео, подходящ за начинаещи и любители видеооператори. Той предлага разнообразие от ефекти, преходи и лесни за използване инструменти.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https://filmora.wondershare.com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мощен софтуер за графична редакция и визуални ефекти, използван за добавяне на анимации и специални ефекти към видео проекти.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https://www.adobe.com/products/aftereffects.html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A4595-6EDB-5F53-4092-D41EC86434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EB212-2E4A-FFA7-9844-7517E46BD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4839" y="2469170"/>
            <a:ext cx="1840306" cy="1352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634754-8D03-FFE5-7A2C-DF72F7AC20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1745" y="4862268"/>
            <a:ext cx="1386493" cy="13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92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0112-7CA3-2681-336B-6678288A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Популярни приложения за създаване </a:t>
            </a:r>
            <a:br>
              <a:rPr lang="en-US" dirty="0"/>
            </a:br>
            <a:r>
              <a:rPr lang="bg-BG" dirty="0"/>
              <a:t>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489E2-3E0E-7BA2-E487-89FE99FF5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620838"/>
            <a:ext cx="11528611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Camtasia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Camtasia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софтуер за запис на екран и видео редактиране, използван за създаване на уроци, презентации и онлайн курсове.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https://www.techsmith.com/video-editor.html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Shotcut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Shotcut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безплатен софтуер за редактиране на видео с отворен код, достъпен за Windows,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Linux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Той предлага основни функции за редактиране и поддържа широка гама от видео формати.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https://www.shotcut.org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A4595-6EDB-5F53-4092-D41EC86434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EB212-2E4A-FFA7-9844-7517E46BD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8911" y="2307936"/>
            <a:ext cx="1513395" cy="15133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634754-8D03-FFE5-7A2C-DF72F7AC20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39" y="5127813"/>
            <a:ext cx="2874258" cy="69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9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1B905-595D-4D01-2128-774E053AA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Приложения за създаване </a:t>
            </a:r>
            <a:br>
              <a:rPr lang="en-US" dirty="0"/>
            </a:br>
            <a:r>
              <a:rPr lang="bg-BG" dirty="0"/>
              <a:t>и редактиране на видео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D5751-BC18-D274-70D2-56D5C8CC3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0" y="1620838"/>
            <a:ext cx="11752731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приложения могат да се използват с различни нива на опит относно редактиране на видео, позволявайки на потребителите да създават и редактират видео съдържание за различни цели, като игрални филми, документални филми, блогове, уроци, маркетингови видеоклипове и съдържание в социалните медии.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Изборът на приложение зависи от специфичните нужди на потребителя, сложността на проекта и желаното качество на резултата.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2DC9D-59F4-1A14-F050-827563447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EA5F55-5BCA-40CA-3100-B9175BB3F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740" y="3201184"/>
            <a:ext cx="5342965" cy="309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41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62742-DA09-9701-4CD1-F75CB24AC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41294"/>
          </a:xfrm>
        </p:spPr>
        <p:txBody>
          <a:bodyPr/>
          <a:lstStyle/>
          <a:p>
            <a:r>
              <a:rPr lang="en-GB" dirty="0"/>
              <a:t>Adobe Premiere Pro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DBFE2-31AF-6017-9E6C-41E8D5479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82" y="941295"/>
            <a:ext cx="11618259" cy="535949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е професионален софтуер за редактиране на видео, разработен от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Той е част от пакета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Cloud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се използва широко във филмовата, телевизионната и видео индустрията.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предоставя изчерпателен набор от инструменти и функции за редактиране на видео, корекция на цветовете, аудио редактиране и визуални ефекти.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е широко признат със своите възможности за редактиране от професионален клас и безпроблемна интеграция с други приложения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Cloud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Той продължава да бъде най-добрият избор за видео професионалисти поради своята гъвкавост, ефективност и обширен набор от инструменти за творческо видео редактиране и постпродукция.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AC7B98-4262-1AF0-22FB-B7AF2BFE86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AA836A-2F68-CEBC-D549-8E7A58F17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41" y="3648121"/>
            <a:ext cx="3856318" cy="264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1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108" y="1620838"/>
            <a:ext cx="11717519" cy="467995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 са по-утвърдените приложения за създаване и редактиране на професионално дигитално съдържание (в частност аудио и видео материали) и какви са техните основни характеристики.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B39FB9-C71D-9EFF-19A0-441C1995E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741" y="2371164"/>
            <a:ext cx="3500718" cy="350071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B05F-6354-8991-773E-7F77C2762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9576"/>
          </a:xfrm>
        </p:spPr>
        <p:txBody>
          <a:bodyPr/>
          <a:lstStyle/>
          <a:p>
            <a:r>
              <a:rPr lang="en-GB" dirty="0"/>
              <a:t>DaVinci Resolve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2BF5D-9CCE-0D75-EDDF-3A03EEE38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1" y="869577"/>
            <a:ext cx="11510684" cy="5431211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мощен и всеобхватен софтуер за редактиране на видео, цветово градиране и постпродукция, разработен от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Blackmagic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Използва се от професионални режисьори, видео редактори, колористи и създатели на съдържание за широка гама от видео проекти, включително филми, телевизионни предавания, реклами и онлайн съдържание.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цялостно решение, комбиниращо усъвършенствано редактиране, корекция на цветовете, визуални ефекти и възможности за аудио постпродукция.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Комбинацията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DaVinci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усъвършенствано редактиране, градиране на цветовете, визуални ефекти и инструменти за аудио постпродукция го прави предпочитан избор за професионалисти, търсещи цялостно решение за видео и филмови проекти. Неговият обширен набор от функции, възможности за сътрудничество и постоянни актуализации от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Blackmagic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продължават да го правят популярен избор в индустрията за постпродукция.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10AE2-5E2A-D431-4D37-2C441105B5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708466-4456-B404-43C8-456BC9CC0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47" y="4234248"/>
            <a:ext cx="3797673" cy="20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0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767C-1C41-F903-8C96-87F6BF21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1891-5FE2-B605-1FC1-C04A4F3A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6" y="2084832"/>
            <a:ext cx="10897387" cy="42159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 за създаване и редактиране на 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аудио съдържание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1563" indent="-487363"/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udacity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Приложения за създаване и редактиране на видео съдържание</a:t>
            </a:r>
            <a:endParaRPr lang="en-US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1071563" indent="-487363"/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Adobe Premiere Pro</a:t>
            </a:r>
          </a:p>
          <a:p>
            <a:pPr marL="1071563" indent="-487363"/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DaVinci Resolve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07FE2-7229-FF1A-8807-92FBD053ED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3589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AD8A0-6C0A-90FF-DA88-458390542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Приложения за създаване и редактиране </a:t>
            </a:r>
            <a:br>
              <a:rPr lang="en-US" dirty="0"/>
            </a:br>
            <a:r>
              <a:rPr lang="bg-BG" dirty="0"/>
              <a:t>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74B5A-8DB7-2D02-C3FA-C4838271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2" y="1308847"/>
            <a:ext cx="11976847" cy="4991941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създаване и редактиране на аудио съдържание са софтуерни инструменти, предназначени за запис, редактиране и създаване на аудио файлове.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приложения се използват от широк кръг потребители, включително музиканти, създатели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звукови дизайнери, аудио инженери и други създатели на аудио съдържание.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 предлагат различни функции като манипулиране на аудио, смесване на песни, прилагане на ефекти и експортиране на висококачествени аудио файлове.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 някои популярни приложения за създаване и редактиране на аудио съдържание: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75263F-81FA-09ED-4734-ADF63F1718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9842AD-6F42-8EC5-DA61-C8E46C20D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24" y="3210463"/>
            <a:ext cx="4781176" cy="265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76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B74A2-85C7-F969-731B-FFF3D1C4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приложения за създаване </a:t>
            </a:r>
            <a:br>
              <a:rPr lang="bg-BG" dirty="0"/>
            </a:br>
            <a:r>
              <a:rPr lang="bg-BG" dirty="0"/>
              <a:t>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F801F-E3F1-1A71-E7FB-6250CC9F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012" y="1620838"/>
            <a:ext cx="11681012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Ableton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Ableton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мощна цифрова аудио работна станция (DAW –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workstation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широко използвана от музиканти, продуценти и диджеи за изпълнения на живо и студийни записи. Той предлага изглед на сесия за изпълнение на живо и изглед на подреждане за традиционно линейно редактиране.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https://www.ableton.com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професионален софтуер за редактиране на аудио, който предоставя цялостни възможности за редактиране, смесване и възстановяване на аудио. Той се използва широко в постпродукция,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подкастинг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аудио редактиране за видео проекти.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https://www.adobe.com/products/audition.html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2CA92-DBDE-E631-6DB4-D4873421B6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29762D-CE5E-95EF-4AB6-505533868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3" y="2537012"/>
            <a:ext cx="2377888" cy="1531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4C17C9-6AB6-9C0B-EA37-5A2466570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319" y="4718345"/>
            <a:ext cx="1520355" cy="14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296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B74A2-85C7-F969-731B-FFF3D1C4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приложения за създаване </a:t>
            </a:r>
            <a:br>
              <a:rPr lang="bg-BG" dirty="0"/>
            </a:br>
            <a:r>
              <a:rPr lang="bg-BG" dirty="0"/>
              <a:t>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F801F-E3F1-1A71-E7FB-6250CC9F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6" y="1620838"/>
            <a:ext cx="11555507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Pro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индустриален DAW, използван в професионалната музика и аудио продукция. Той предлага разширени функции за редактиране, широка гама от ефекти и безпроблемна интеграция с хардуер и софтуер.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https://www.avid.com/pro-tools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е ексклузивен DAW на Apple, известен със своите мощни виртуални инструменти. Той се използва широко в музикалната продукция, записването и звуковия дизайн за филми и медии.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https://www.apple.com/logic-pro/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2CA92-DBDE-E631-6DB4-D4873421B6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29762D-CE5E-95EF-4AB6-505533868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166" y="2321860"/>
            <a:ext cx="1747014" cy="17470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4C17C9-6AB6-9C0B-EA37-5A2466570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0356" y="4921623"/>
            <a:ext cx="4035479" cy="11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41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B74A2-85C7-F969-731B-FFF3D1C4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приложения за създаване </a:t>
            </a:r>
            <a:br>
              <a:rPr lang="bg-BG" dirty="0"/>
            </a:br>
            <a:r>
              <a:rPr lang="bg-BG" dirty="0"/>
              <a:t>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F801F-E3F1-1A71-E7FB-6250CC9F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6" y="1620838"/>
            <a:ext cx="11555507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FL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FL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FruityLoops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е популярна DAW сред продуцентите на електронна музика. Той предлага удобен за потребителя интерфейс, широк набор от виртуални инструменти и обширни ефекти.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https://www.image-line.com/fl-studio/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GarageBand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GarageBand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DAW от начално ниво за потребители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Той предлага интуитивен интерфейс и е подходящ за начинаещи музиканти и автори на музика.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https://www.apple.com/mac/garageband/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2CA92-DBDE-E631-6DB4-D4873421B6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29762D-CE5E-95EF-4AB6-505533868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882" y="2366681"/>
            <a:ext cx="3085533" cy="1851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4C17C9-6AB6-9C0B-EA37-5A2466570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8066" y="4605530"/>
            <a:ext cx="1645534" cy="164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54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B74A2-85C7-F969-731B-FFF3D1C4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приложения за създаване </a:t>
            </a:r>
            <a:br>
              <a:rPr lang="bg-BG" dirty="0"/>
            </a:br>
            <a:r>
              <a:rPr lang="bg-BG" dirty="0"/>
              <a:t>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F801F-E3F1-1A71-E7FB-6250CC9F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6" y="1620838"/>
            <a:ext cx="11555507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Audacity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безплатен софтуер за редактиране на аудио с отворен код, достъпен за Windows,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Linux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Той предоставя основни функции за редактиране на аудио и е идеален за стандартни аудио задачи.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https://www.audacityteam.org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Reaper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Reaper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рентабилна DAW, известна със своята ефективност и гъвкавост. Той е популярен сред независими музиканти,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подкастери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звукови дизайнери.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https://www.reaper.fm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2CA92-DBDE-E631-6DB4-D4873421B6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29762D-CE5E-95EF-4AB6-505533868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5105" y="2636792"/>
            <a:ext cx="4177299" cy="12269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4C17C9-6AB6-9C0B-EA37-5A2466570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637" y="4605530"/>
            <a:ext cx="1446392" cy="164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20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B74A2-85C7-F969-731B-FFF3D1C4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приложения за създаване </a:t>
            </a:r>
            <a:br>
              <a:rPr lang="bg-BG" dirty="0"/>
            </a:br>
            <a:r>
              <a:rPr lang="bg-BG" dirty="0"/>
              <a:t>и редактиране на аудио 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F801F-E3F1-1A71-E7FB-6250CC9F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46" y="1620838"/>
            <a:ext cx="11555507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Cubase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Cubase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цялостна DAW, използвана в професионална музикална продукция, запис и аудио постпродукция. Той предлага разширено редактиране на MIDI и разнообразие от виртуални инструменти.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https://www.steinberg.net/cubase/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Forge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Forge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специализиран софтуер за редактиране на аудио, който се фокусира върху възстановяването на звука,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мастерирането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прецизното редактиране.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https://www.magix.com/us/music-editing/sound-forge/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2CA92-DBDE-E631-6DB4-D4873421B6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29762D-CE5E-95EF-4AB6-505533868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5105" y="2655024"/>
            <a:ext cx="4177299" cy="11905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4C17C9-6AB6-9C0B-EA37-5A2466570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637" y="4700176"/>
            <a:ext cx="1446392" cy="145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2308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2937</TotalTime>
  <Words>2298</Words>
  <Application>Microsoft Macintosh PowerPoint</Application>
  <PresentationFormat>Widescreen</PresentationFormat>
  <Paragraphs>144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</vt:lpstr>
      <vt:lpstr>Symbol</vt:lpstr>
      <vt:lpstr>Retrospect</vt:lpstr>
      <vt:lpstr>3.1.3. Разработване на дигитално съдържание –  работа с аудио и видео съдържание</vt:lpstr>
      <vt:lpstr>В тази тема ще научите:</vt:lpstr>
      <vt:lpstr>Съдържание</vt:lpstr>
      <vt:lpstr>Приложения за създаване и редактиране  на аудио съдържание</vt:lpstr>
      <vt:lpstr>Популярни приложения за създаване  и редактиране на аудио съдържание</vt:lpstr>
      <vt:lpstr>Популярни приложения за създаване  и редактиране на аудио съдържание</vt:lpstr>
      <vt:lpstr>Популярни приложения за създаване  и редактиране на аудио съдържание</vt:lpstr>
      <vt:lpstr>Популярни приложения за създаване  и редактиране на аудио съдържание</vt:lpstr>
      <vt:lpstr>Популярни приложения за създаване  и редактиране на аудио съдържание</vt:lpstr>
      <vt:lpstr>Приложения за създаване  и редактиране на аудио съдържание</vt:lpstr>
      <vt:lpstr>Audacity</vt:lpstr>
      <vt:lpstr>Приложения за създаване  и редактиране на видео съдържание</vt:lpstr>
      <vt:lpstr>Популярни приложения за създаване  и редактиране на видео съдържание</vt:lpstr>
      <vt:lpstr>Популярни приложения за създаване  и редактиране на видео съдържание</vt:lpstr>
      <vt:lpstr>Популярни приложения за създаване  и редактиране на видео съдържание</vt:lpstr>
      <vt:lpstr>Популярни приложения за създаване  и редактиране на видео съдържание</vt:lpstr>
      <vt:lpstr>Популярни приложения за създаване  и редактиране на видео съдържание</vt:lpstr>
      <vt:lpstr>Приложения за създаване  и редактиране на видео съдържание</vt:lpstr>
      <vt:lpstr>Adobe Premiere Pro</vt:lpstr>
      <vt:lpstr>DaVinci Resolve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313</cp:revision>
  <dcterms:created xsi:type="dcterms:W3CDTF">2023-01-03T13:46:11Z</dcterms:created>
  <dcterms:modified xsi:type="dcterms:W3CDTF">2023-07-23T18:44:38Z</dcterms:modified>
</cp:coreProperties>
</file>