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6.jpg" ContentType="image/png"/>
  <Override PartName="/ppt/media/image13.jpg" ContentType="image/png"/>
  <Override PartName="/ppt/media/image19.jpg" ContentType="image/png"/>
  <Override PartName="/ppt/media/image24.jpg" ContentType="image/png"/>
  <Override PartName="/ppt/media/image25.jpg" ContentType="image/png"/>
  <Override PartName="/ppt/media/image31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58" r:id="rId2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5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76305C"/>
    <a:srgbClr val="E85781"/>
    <a:srgbClr val="256C8D"/>
    <a:srgbClr val="F08262"/>
    <a:srgbClr val="CAA873"/>
    <a:srgbClr val="E0CB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79" autoAdjust="0"/>
    <p:restoredTop sz="94660"/>
  </p:normalViewPr>
  <p:slideViewPr>
    <p:cSldViewPr snapToGrid="0">
      <p:cViewPr varScale="1">
        <p:scale>
          <a:sx n="143" d="100"/>
          <a:sy n="143" d="100"/>
        </p:scale>
        <p:origin x="208" y="360"/>
      </p:cViewPr>
      <p:guideLst>
        <p:guide orient="horz" pos="2160"/>
        <p:guide pos="35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C5E30DE-4172-48E2-B3C3-BE9DA6CA7229}" type="datetimeFigureOut">
              <a:rPr lang="en-GB"/>
              <a:pPr>
                <a:defRPr/>
              </a:pPr>
              <a:t>23/07/2023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FCCE80C-BC5F-4246-BF8B-2A3F9A3BA1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3109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4A5DE2C-CB0C-49AF-BB9A-E6691F717CA8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436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473" y="1567928"/>
            <a:ext cx="8363516" cy="3524929"/>
          </a:xfrm>
          <a:noFill/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473" y="5294506"/>
            <a:ext cx="8363516" cy="532715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8BA972B-9114-4DFD-A101-1E7C3900122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6050" y="6269038"/>
            <a:ext cx="8362950" cy="577850"/>
          </a:xfr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 dirty="0"/>
              <a:t>Европейска Рамка на дигиталните компетентности с петте области на </a:t>
            </a:r>
            <a:br>
              <a:rPr lang="en-GB" dirty="0"/>
            </a:br>
            <a:r>
              <a:rPr lang="ru-RU" dirty="0"/>
              <a:t>дигитална компетентност</a:t>
            </a:r>
            <a:r>
              <a:rPr lang="en-GB" dirty="0"/>
              <a:t> </a:t>
            </a:r>
            <a:r>
              <a:rPr lang="ru-RU" dirty="0"/>
              <a:t>и 21 дигитални умения/ компетентности (DigComp 2.1)</a:t>
            </a:r>
          </a:p>
        </p:txBody>
      </p:sp>
      <p:pic>
        <p:nvPicPr>
          <p:cNvPr id="9" name="table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2400" y="114300"/>
            <a:ext cx="4728676" cy="7128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"/>
            <a:ext cx="2321632" cy="51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 userDrawn="1"/>
        </p:nvCxnSpPr>
        <p:spPr>
          <a:xfrm>
            <a:off x="2479784" y="225614"/>
            <a:ext cx="0" cy="274320"/>
          </a:xfrm>
          <a:prstGeom prst="line">
            <a:avLst/>
          </a:prstGeom>
          <a:ln w="1905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1509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" userDrawn="1">
          <p15:clr>
            <a:srgbClr val="FBAE40"/>
          </p15:clr>
        </p15:guide>
        <p15:guide id="2" pos="9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B6D5A-FD99-45B9-8F92-AA3556DC841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1726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76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dirty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0505851-F816-4066-9C2F-C484256778D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3341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D0D6E-C96A-4D0D-B632-A3E513AD158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7115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5875" y="6400800"/>
            <a:ext cx="12188825" cy="457200"/>
          </a:xfrm>
          <a:prstGeom prst="rect">
            <a:avLst/>
          </a:prstGeom>
          <a:solidFill>
            <a:srgbClr val="76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dirty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614963E-56B1-4CF9-A4B2-C3D1F4E4573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1172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76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 userDrawn="1"/>
        </p:nvSpPr>
        <p:spPr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21226"/>
            <a:ext cx="6035039" cy="46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621226"/>
            <a:ext cx="5974080" cy="46800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dirty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89175F5-876B-4C76-886E-FC91E159C58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3674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638232"/>
            <a:ext cx="6035040" cy="736282"/>
          </a:xfrm>
          <a:solidFill>
            <a:srgbClr val="76305C"/>
          </a:solidFill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2391520"/>
            <a:ext cx="6035040" cy="39097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638232"/>
            <a:ext cx="5974080" cy="736282"/>
          </a:xfrm>
          <a:solidFill>
            <a:srgbClr val="76305C"/>
          </a:solidFill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391520"/>
            <a:ext cx="5974080" cy="39097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A1CA5-5825-49F4-BE01-F37C492DFB0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3583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C77A9-B014-4641-96CC-178D8B23B2B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7990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76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2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dirty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E24A3BB-6B2B-4F1D-987A-25B3D744AAF3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8516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4051300" cy="6858000"/>
          </a:xfrm>
          <a:prstGeom prst="rect">
            <a:avLst/>
          </a:prstGeom>
          <a:solidFill>
            <a:srgbClr val="76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4040188" y="0"/>
            <a:ext cx="63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209" y="594359"/>
            <a:ext cx="3605646" cy="1812015"/>
          </a:xfrm>
        </p:spPr>
        <p:txBody>
          <a:bodyPr anchor="ctr" anchorCtr="0"/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295" y="594359"/>
            <a:ext cx="7577296" cy="571084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8209" y="2406374"/>
            <a:ext cx="3605646" cy="389883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B4C072F-CBA2-45F6-95CB-89F7CA44F4B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05550"/>
            <a:ext cx="4103688" cy="519113"/>
          </a:xfrm>
        </p:spPr>
        <p:txBody>
          <a:bodyPr/>
          <a:lstStyle>
            <a:lvl1pPr algn="ctr">
              <a:defRPr sz="1000" cap="all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dirty="0"/>
              <a:t> Европейска Рамка на дигиталните компетентности</a:t>
            </a:r>
            <a:br>
              <a:rPr lang="en-GB" dirty="0"/>
            </a:br>
            <a:r>
              <a:rPr lang="ru-RU" dirty="0"/>
              <a:t>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2582209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76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0" y="4914900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dirty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E4BD8AB-2F22-4CB9-94B9-3B725188821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8606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76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0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620838"/>
            <a:ext cx="121920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59538"/>
            <a:ext cx="10671175" cy="3651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 dirty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66438" y="6459538"/>
            <a:ext cx="1312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9BE8E2A1-9E2A-44C8-B01C-B7C500DBAB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3" r:id="rId2"/>
    <p:sldLayoutId id="2147483738" r:id="rId3"/>
    <p:sldLayoutId id="2147483739" r:id="rId4"/>
    <p:sldLayoutId id="2147483734" r:id="rId5"/>
    <p:sldLayoutId id="2147483735" r:id="rId6"/>
    <p:sldLayoutId id="2147483740" r:id="rId7"/>
    <p:sldLayoutId id="2147483741" r:id="rId8"/>
    <p:sldLayoutId id="2147483742" r:id="rId9"/>
    <p:sldLayoutId id="2147483736" r:id="rId10"/>
    <p:sldLayoutId id="2147483743" r:id="rId11"/>
  </p:sldLayoutIdLst>
  <p:hf sldNum="0" hd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90488" indent="-144000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pple.com/final-cut-pro/" TargetMode="External"/><Relationship Id="rId2" Type="http://schemas.openxmlformats.org/officeDocument/2006/relationships/hyperlink" Target="https://www.adobe.com/products/premiere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pple.com/imovie/" TargetMode="External"/><Relationship Id="rId2" Type="http://schemas.openxmlformats.org/officeDocument/2006/relationships/hyperlink" Target="https://www.blackmagicdesign.com/products/davinciresolve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fxhome.com/product/hitfilm" TargetMode="External"/><Relationship Id="rId2" Type="http://schemas.openxmlformats.org/officeDocument/2006/relationships/hyperlink" Target="https://www.vegascreativesoftware.com/us/vegas-pro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obe.com/products/aftereffects.html" TargetMode="External"/><Relationship Id="rId2" Type="http://schemas.openxmlformats.org/officeDocument/2006/relationships/hyperlink" Target="https://filmora.wondershare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otcut.org/" TargetMode="External"/><Relationship Id="rId2" Type="http://schemas.openxmlformats.org/officeDocument/2006/relationships/hyperlink" Target="https://www.techsmith.com/video-editor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obe.com/products/audition.html" TargetMode="External"/><Relationship Id="rId2" Type="http://schemas.openxmlformats.org/officeDocument/2006/relationships/hyperlink" Target="https://www.ableton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pple.com/logic-pro/" TargetMode="External"/><Relationship Id="rId2" Type="http://schemas.openxmlformats.org/officeDocument/2006/relationships/hyperlink" Target="https://www.avid.com/pro-tool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pple.com/mac/garageband/" TargetMode="External"/><Relationship Id="rId2" Type="http://schemas.openxmlformats.org/officeDocument/2006/relationships/hyperlink" Target="https://www.image-line.com/fl-studio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aper.fm/" TargetMode="External"/><Relationship Id="rId2" Type="http://schemas.openxmlformats.org/officeDocument/2006/relationships/hyperlink" Target="https://www.audacityteam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gix.com/us/music-editing/sound-forge/" TargetMode="External"/><Relationship Id="rId2" Type="http://schemas.openxmlformats.org/officeDocument/2006/relationships/hyperlink" Target="https://www.steinberg.net/cubase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bg-BG" sz="6000" dirty="0"/>
              <a:t>3</a:t>
            </a:r>
            <a:r>
              <a:rPr lang="en-US" sz="6000" dirty="0"/>
              <a:t>.</a:t>
            </a:r>
            <a:r>
              <a:rPr lang="bg-BG" sz="6000" dirty="0"/>
              <a:t>1.3</a:t>
            </a:r>
            <a:r>
              <a:rPr lang="en-US" sz="6000" dirty="0"/>
              <a:t>. </a:t>
            </a:r>
            <a:r>
              <a:rPr lang="bg-BG" sz="6000" dirty="0"/>
              <a:t>Разработване на дигитално съдържание – </a:t>
            </a:r>
            <a:br>
              <a:rPr lang="bg-BG" sz="6000" dirty="0"/>
            </a:br>
            <a:r>
              <a:rPr lang="bg-BG" sz="6000" dirty="0"/>
              <a:t>работа с аудио и видео съдържание</a:t>
            </a:r>
            <a:endParaRPr lang="en-US" sz="60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g-BG" dirty="0"/>
              <a:t>МУЛТИМЕДИЙНА ПРЕЗЕНТАЦИЯ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 Европейска Рамка на дигиталните компетентности с петте области на дигитална компетентност</a:t>
            </a:r>
            <a:br>
              <a:rPr lang="en-GB" dirty="0"/>
            </a:br>
            <a:r>
              <a:rPr lang="ru-RU" dirty="0"/>
              <a:t>и 21 дигитални умения/ компетентности (DigComp 2.1)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B74A2-85C7-F969-731B-FFF3D1C41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Приложения за създаване </a:t>
            </a:r>
            <a:br>
              <a:rPr lang="bg-BG" dirty="0"/>
            </a:br>
            <a:r>
              <a:rPr lang="bg-BG" dirty="0"/>
              <a:t>и редактиране на аудио съдържание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F801F-E3F1-1A71-E7FB-6250CC9FA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046" y="1620838"/>
            <a:ext cx="11555507" cy="4679950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Тези приложения се грижат за различни задачи, свързани с аудио, като записване и редактиране на музика, създаване на звукови ефекти за видеоклипове, създаване на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подкасти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мастериране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аудиозаписи и др.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Изборът на приложение зависи от специфичните нужди на потребителя, нивото на експертиза и бюджета.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72CA92-DBDE-E631-6DB4-D4873421B6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E404FC-F6BA-03A7-3FD4-4D6620CDD1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165" y="3109033"/>
            <a:ext cx="4876800" cy="274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313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6F40C-54EA-E97C-72D8-B1D025EB0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30941"/>
          </a:xfrm>
        </p:spPr>
        <p:txBody>
          <a:bodyPr/>
          <a:lstStyle/>
          <a:p>
            <a:r>
              <a:rPr lang="en-GB" dirty="0"/>
              <a:t>Audacity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1403B-3720-38B8-DD3E-CCC906505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376" y="1030941"/>
            <a:ext cx="11447930" cy="5269847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Audacity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е безплатен, с отворен код и междуплатформен софтуер за редактиране на аудио, който предлага широк набор от функции за запис, редактиране и манипулиране на аудио файлове. Той е популярен избор за музиканти,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подкастери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звукови дизайнери и аудио ентусиасти поради своята достъпност, гъвкавост и лекота на използване. В интернет (и в частност в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YouTube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са налични неимоверно голям брой учебни видеоматериали за всяка функционалност в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Audacity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Естеството на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Audacity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отворен код означава, че се възползва от голяма общност от разработчици и сътрудници, непрекъснато подобрявайки софтуера и добавяйки нови функции. Неговият лесен интерфейс, мощни възможности за редактиране и обширна документация го правят отличен избор за потребители с всички нива на умения, които търсят надеждно и богато на функции решение за редактиране на аудио.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D6041C-7686-C9B6-AC5C-DBF9EF9A37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C56A95-2150-F93F-5A38-87F5E7282A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141" y="4265612"/>
            <a:ext cx="77724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019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F5C83-3AFA-777F-9CCD-C7C430FA4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Приложения за създаване </a:t>
            </a:r>
            <a:br>
              <a:rPr lang="en-US" dirty="0"/>
            </a:br>
            <a:r>
              <a:rPr lang="bg-BG" dirty="0"/>
              <a:t>и редактиране на видео съдържание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1E74B-31C7-7F2A-2A75-B1C7192C8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906" y="1620838"/>
            <a:ext cx="11573435" cy="4679950"/>
          </a:xfrm>
        </p:spPr>
        <p:txBody>
          <a:bodyPr/>
          <a:lstStyle/>
          <a:p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Приложенията за създаване и редактиране на видео съдържание са софтуерни инструменти, предназначени за заснемане, редактиране и създаване на видео проекти. </a:t>
            </a:r>
            <a:endParaRPr lang="en-US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Тези приложения се грижат за широк кръг потребители, включително видеооператори, създатели на съдържание, създатели на филми, видео редактори и влиятелни лица в социалните медии. </a:t>
            </a:r>
            <a:endParaRPr lang="en-US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 предлагат различни функции за подобряване на качеството на видеото, прилагане на ефекти, добавяне на анимации и експортиране на висококачествени видео файлове. </a:t>
            </a:r>
            <a:endParaRPr lang="en-US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Ето някои популярни приложения за създаване и редактиране на видео съдържание: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CFF46E-BFBE-164A-AAD5-D2A995049E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EF7298-4FB6-8B23-925B-6520D89A23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952" y="3542935"/>
            <a:ext cx="4648574" cy="222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970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D0112-7CA3-2681-336B-6678288AF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Популярни приложения за създаване </a:t>
            </a:r>
            <a:br>
              <a:rPr lang="en-US" dirty="0"/>
            </a:br>
            <a:r>
              <a:rPr lang="bg-BG" dirty="0"/>
              <a:t>и редактиране на видео съдържание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489E2-3E0E-7BA2-E487-89FE99FF5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624" y="1620838"/>
            <a:ext cx="11528611" cy="4679950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Adobe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Premiere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Pro: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Adobe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Premiere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 е професионален софтуер за редактиране на видео, широко използван във филмовата и телевизионната индустрия. Той предлага разширени възможности за редактиране на видео, визуализации в реално време и безпроблемна интеграция с други приложения на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Adobe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Creative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Cloud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800" u="sng" dirty="0">
                <a:solidFill>
                  <a:srgbClr val="0563C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https://www.adobe.com/products/premiere.html</a:t>
            </a:r>
            <a:r>
              <a:rPr lang="en-GB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g-BG" dirty="0"/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Final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Cut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Pro: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Final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Cut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 е ексклузивен софтуер за видео редактиране на Apple, известен със своите мощни функции и интуитивен потребителски интерфейс. Той е популярен сред професионалните видео редактори и режисьори.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800" u="sng" dirty="0">
                <a:solidFill>
                  <a:srgbClr val="0563C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https://www.apple.com/final-cut-pro/</a:t>
            </a:r>
            <a:r>
              <a:rPr lang="en-GB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6A4595-6EDB-5F53-4092-D41EC86434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8EB212-2E4A-FFA7-9844-7517E46BDD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316" y="2660500"/>
            <a:ext cx="1418033" cy="13825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634754-8D03-FFE5-7A2C-DF72F7AC20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643" y="4765022"/>
            <a:ext cx="1471706" cy="147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172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D0112-7CA3-2681-336B-6678288AF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Популярни приложения за създаване </a:t>
            </a:r>
            <a:br>
              <a:rPr lang="en-US" dirty="0"/>
            </a:br>
            <a:r>
              <a:rPr lang="bg-BG" dirty="0"/>
              <a:t>и редактиране на видео съдържание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489E2-3E0E-7BA2-E487-89FE99FF5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624" y="1620838"/>
            <a:ext cx="11528611" cy="4679950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DaVinci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Resolve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DaVinci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Resolve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е мощен софтуер за редактиране на видео и цвят, използван в постпродукцията за филми и телевизия. Той предлага усъвършенствани инструменти за корекция на цветовете и висококачествени визуални ефекти.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800" u="sng" dirty="0">
                <a:solidFill>
                  <a:srgbClr val="0563C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https://www.blackmagicdesign.com/products/davinciresolve/</a:t>
            </a:r>
            <a:r>
              <a:rPr lang="en-GB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g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g-BG" sz="18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g-BG" sz="18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iMovie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iMovie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е лесен за използване софтуер за редактиране на видео за потребители на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macOS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iOS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Той предоставя основни инструменти за редактиране и е идеален за начинаещи създатели на видео.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800" u="sng" dirty="0">
                <a:solidFill>
                  <a:srgbClr val="0563C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https://www.apple.com/imovie/</a:t>
            </a:r>
            <a:r>
              <a:rPr lang="en-GB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6A4595-6EDB-5F53-4092-D41EC86434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8EB212-2E4A-FFA7-9844-7517E46BDD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87057" y="2572674"/>
            <a:ext cx="1382582" cy="13825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634754-8D03-FFE5-7A2C-DF72F7AC20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63201" y="4803065"/>
            <a:ext cx="1915784" cy="127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273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D0112-7CA3-2681-336B-6678288AF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Популярни приложения за създаване </a:t>
            </a:r>
            <a:br>
              <a:rPr lang="en-US" dirty="0"/>
            </a:br>
            <a:r>
              <a:rPr lang="bg-BG" dirty="0"/>
              <a:t>и редактиране на видео съдържание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489E2-3E0E-7BA2-E487-89FE99FF5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624" y="1620838"/>
            <a:ext cx="11528611" cy="4679950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Vegas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Pro: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Vegas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 е цялостен софтуер за редактиране на видео, известен със своя ефективен работен процес и възможности за многоканално редактиране в реално време.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800" u="sng" dirty="0">
                <a:solidFill>
                  <a:srgbClr val="0563C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https://www.vegascreativesoftware.com/us/vegas-pro/</a:t>
            </a:r>
            <a:r>
              <a:rPr lang="en-GB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g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g-BG" sz="18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g-BG" sz="18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g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HitFilm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HitFilm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е безплатен софтуер за редактиране на видео и визуални ефекти, който предлага набор от разширени функции за създаване на професионално изглеждащи видеоклипове.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800" u="sng" dirty="0">
                <a:solidFill>
                  <a:srgbClr val="0563C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https://fxhome.com/product/hitfilm</a:t>
            </a:r>
            <a:r>
              <a:rPr lang="en-GB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6A4595-6EDB-5F53-4092-D41EC86434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8EB212-2E4A-FFA7-9844-7517E46BDD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87057" y="2572674"/>
            <a:ext cx="1382582" cy="13825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634754-8D03-FFE5-7A2C-DF72F7AC20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4820" y="4907092"/>
            <a:ext cx="2627056" cy="135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916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D0112-7CA3-2681-336B-6678288AF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Популярни приложения за създаване </a:t>
            </a:r>
            <a:br>
              <a:rPr lang="en-US" dirty="0"/>
            </a:br>
            <a:r>
              <a:rPr lang="bg-BG" dirty="0"/>
              <a:t>и редактиране на видео съдържание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489E2-3E0E-7BA2-E487-89FE99FF5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624" y="1620838"/>
            <a:ext cx="11528611" cy="4679950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Filmora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Filmora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е удобен за потребителя софтуер за редактиране на видео, подходящ за начинаещи и любители видеооператори. Той предлага разнообразие от ефекти, преходи и лесни за използване инструменти.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800" u="sng" dirty="0">
                <a:solidFill>
                  <a:srgbClr val="0563C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https://filmora.wondershare.com</a:t>
            </a:r>
            <a:r>
              <a:rPr lang="en-GB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g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g-BG" sz="18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g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Adobe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Effects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Adobe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Effects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е мощен софтуер за графична редакция и визуални ефекти, използван за добавяне на анимации и специални ефекти към видео проекти.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800" u="sng" dirty="0">
                <a:solidFill>
                  <a:srgbClr val="0563C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https://www.adobe.com/products/aftereffects.html</a:t>
            </a:r>
            <a:r>
              <a:rPr lang="en-GB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6A4595-6EDB-5F53-4092-D41EC86434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8EB212-2E4A-FFA7-9844-7517E46BDD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4839" y="2469170"/>
            <a:ext cx="1840306" cy="13521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634754-8D03-FFE5-7A2C-DF72F7AC20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81745" y="4862268"/>
            <a:ext cx="1386493" cy="135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2928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D0112-7CA3-2681-336B-6678288AF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Популярни приложения за създаване </a:t>
            </a:r>
            <a:br>
              <a:rPr lang="en-US" dirty="0"/>
            </a:br>
            <a:r>
              <a:rPr lang="bg-BG" dirty="0"/>
              <a:t>и редактиране на видео съдържание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489E2-3E0E-7BA2-E487-89FE99FF5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624" y="1620838"/>
            <a:ext cx="11528611" cy="4679950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Camtasia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Camtasia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Studio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е софтуер за запис на екран и видео редактиране, използван за създаване на уроци, презентации и онлайн курсове.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800" u="sng" dirty="0">
                <a:solidFill>
                  <a:srgbClr val="0563C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https://www.techsmith.com/video-editor.html</a:t>
            </a:r>
            <a:r>
              <a:rPr lang="en-GB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g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g-BG" sz="18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g-BG" sz="18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g-BG" sz="18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Shotcut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Shotcut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е безплатен софтуер за редактиране на видео с отворен код, достъпен за Windows,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macOS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Linux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Той предлага основни функции за редактиране и поддържа широка гама от видео формати.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800" u="sng" dirty="0">
                <a:solidFill>
                  <a:srgbClr val="0563C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https://www.shotcut.org</a:t>
            </a:r>
            <a:r>
              <a:rPr lang="en-GB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6A4595-6EDB-5F53-4092-D41EC86434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8EB212-2E4A-FFA7-9844-7517E46BDD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98911" y="2307936"/>
            <a:ext cx="1513395" cy="15133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634754-8D03-FFE5-7A2C-DF72F7AC20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99039" y="5127813"/>
            <a:ext cx="2874258" cy="69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1955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1B905-595D-4D01-2128-774E053AA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Приложения за създаване </a:t>
            </a:r>
            <a:br>
              <a:rPr lang="en-US" dirty="0"/>
            </a:br>
            <a:r>
              <a:rPr lang="bg-BG" dirty="0"/>
              <a:t>и редактиране на видео съдържание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D5751-BC18-D274-70D2-56D5C8CC3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940" y="1620838"/>
            <a:ext cx="11752731" cy="4679950"/>
          </a:xfrm>
        </p:spPr>
        <p:txBody>
          <a:bodyPr/>
          <a:lstStyle/>
          <a:p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Тези приложения могат да се използват с различни нива на опит относно редактиране на видео, позволявайки на потребителите да създават и редактират видео съдържание за различни цели, като игрални филми, документални филми, блогове, уроци, маркетингови видеоклипове и съдържание в социалните медии. </a:t>
            </a:r>
          </a:p>
          <a:p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Изборът на приложение зависи от специфичните нужди на потребителя, сложността на проекта и желаното качество на резултата.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42DC9D-59F4-1A14-F050-827563447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EA5F55-5BCA-40CA-3100-B9175BB3F1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740" y="3201184"/>
            <a:ext cx="5342965" cy="309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2415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62742-DA09-9701-4CD1-F75CB24AC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41294"/>
          </a:xfrm>
        </p:spPr>
        <p:txBody>
          <a:bodyPr/>
          <a:lstStyle/>
          <a:p>
            <a:r>
              <a:rPr lang="en-GB" dirty="0"/>
              <a:t>Adobe Premiere Pro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DBFE2-31AF-6017-9E6C-41E8D5479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082" y="941295"/>
            <a:ext cx="11618259" cy="5359493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Adobe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Premiere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 е професионален софтуер за редактиране на видео, разработен от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Adobe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Той е част от пакета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Adobe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Creative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Cloud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се използва широко във филмовата, телевизионната и видео индустрията.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Premiere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 предоставя изчерпателен набор от инструменти и функции за редактиране на видео, корекция на цветовете, аудио редактиране и визуални ефекти. 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Adobe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Premiere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 е широко признат със своите възможности за редактиране от професионален клас и безпроблемна интеграция с други приложения на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Adobe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Creative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Cloud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като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Effects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Photoshop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Audition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Той продължава да бъде най-добрият избор за видео професионалисти поради своята гъвкавост, ефективност и обширен набор от инструменти за творческо видео редактиране и постпродукция.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AC7B98-4262-1AF0-22FB-B7AF2BFE86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AA836A-2F68-CEBC-D549-8E7A58F177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841" y="3648121"/>
            <a:ext cx="3856318" cy="264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916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 тази тема ще научите: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9108" y="1620838"/>
            <a:ext cx="11717519" cy="4679950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bg-BG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Кои са по-утвърдените приложения за създаване и редактиране на професионално дигитално съдържание (в частност аудио и видео материали) и какви са техните основни характеристики. 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B39FB9-C71D-9EFF-19A0-441C1995E6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741" y="2371164"/>
            <a:ext cx="3500718" cy="350071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BB05F-6354-8991-773E-7F77C2762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69576"/>
          </a:xfrm>
        </p:spPr>
        <p:txBody>
          <a:bodyPr/>
          <a:lstStyle/>
          <a:p>
            <a:r>
              <a:rPr lang="en-GB" dirty="0"/>
              <a:t>DaVinci Resolve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2BF5D-9CCE-0D75-EDDF-3A03EEE38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941" y="869577"/>
            <a:ext cx="11510684" cy="5431211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DaVinci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Resolve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е мощен и всеобхватен софтуер за редактиране на видео, цветово градиране и постпродукция, разработен от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Blackmagic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Design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Използва се от професионални режисьори, видео редактори, колористи и създатели на съдържание за широка гама от видео проекти, включително филми, телевизионни предавания, реклами и онлайн съдържание.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DaVinci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Resolve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предлага цялостно решение, комбиниращо усъвършенствано редактиране, корекция на цветовете, визуални ефекти и възможности за аудио постпродукция. 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Комбинацията на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DaVinci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Resolve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от усъвършенствано редактиране, градиране на цветовете, визуални ефекти и инструменти за аудио постпродукция го прави предпочитан избор за професионалисти, търсещи цялостно решение за видео и филмови проекти. Неговият обширен набор от функции, възможности за сътрудничество и постоянни актуализации от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Blackmagic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Design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продължават да го правят популярен избор в индустрията за постпродукция.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110AE2-5E2A-D431-4D37-2C441105B5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708466-4456-B404-43C8-456BC9CC0F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447" y="4234248"/>
            <a:ext cx="3797673" cy="206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704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Благодаря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g-BG" dirty="0"/>
              <a:t>За вашето внимание!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</a:t>
            </a:r>
            <a:br>
              <a:rPr lang="en-GB"/>
            </a:br>
            <a:r>
              <a:rPr lang="ru-RU"/>
              <a:t>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1013762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1767C-1C41-F903-8C96-87F6BF214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Съдържание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F1891-5FE2-B605-1FC1-C04A4F3A1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766" y="2084832"/>
            <a:ext cx="10897387" cy="421595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Приложения за създаване и редактиране на </a:t>
            </a:r>
            <a:r>
              <a:rPr lang="bg-BG" sz="18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аудио съдържание</a:t>
            </a:r>
            <a:endParaRPr lang="bg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1563" indent="-487363"/>
            <a:r>
              <a:rPr lang="en-GB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800" dirty="0" err="1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udacity</a:t>
            </a:r>
            <a:endParaRPr lang="en-GB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 startAt="2"/>
            </a:pPr>
            <a:r>
              <a:rPr lang="bg-BG" sz="1800" dirty="0">
                <a:latin typeface="Cambria" panose="02040503050406030204" pitchFamily="18" charset="0"/>
                <a:cs typeface="Times New Roman" panose="02020603050405020304" pitchFamily="18" charset="0"/>
              </a:rPr>
              <a:t>Приложения за създаване и редактиране на видео съдържание</a:t>
            </a:r>
            <a:endParaRPr lang="en-US" sz="1800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1071563" indent="-487363"/>
            <a:r>
              <a:rPr lang="en-GB" sz="1800" dirty="0">
                <a:latin typeface="Cambria" panose="02040503050406030204" pitchFamily="18" charset="0"/>
                <a:cs typeface="Times New Roman" panose="02020603050405020304" pitchFamily="18" charset="0"/>
              </a:rPr>
              <a:t>Adobe Premiere Pro</a:t>
            </a:r>
          </a:p>
          <a:p>
            <a:pPr marL="1071563" indent="-487363"/>
            <a:r>
              <a:rPr lang="en-GB" sz="1800" dirty="0">
                <a:latin typeface="Cambria" panose="02040503050406030204" pitchFamily="18" charset="0"/>
                <a:cs typeface="Times New Roman" panose="02020603050405020304" pitchFamily="18" charset="0"/>
              </a:rPr>
              <a:t>DaVinci Resolve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B07FE2-7229-FF1A-8807-92FBD053ED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435894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AD8A0-6C0A-90FF-DA88-458390542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Приложения за създаване и редактиране </a:t>
            </a:r>
            <a:br>
              <a:rPr lang="en-US" dirty="0"/>
            </a:br>
            <a:r>
              <a:rPr lang="bg-BG" dirty="0"/>
              <a:t>на аудио съдържание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74B5A-8DB7-2D02-C3FA-C48382715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152" y="1308847"/>
            <a:ext cx="11976847" cy="4991941"/>
          </a:xfrm>
        </p:spPr>
        <p:txBody>
          <a:bodyPr/>
          <a:lstStyle/>
          <a:p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Приложенията за създаване и редактиране на аудио съдържание са софтуерни инструменти, предназначени за запис, редактиране и създаване на аудио файлове. </a:t>
            </a:r>
            <a:endParaRPr lang="en-US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Тези приложения се използват от широк кръг потребители, включително музиканти, създатели на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подкасти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звукови дизайнери, аудио инженери и други създатели на аудио съдържание. </a:t>
            </a:r>
            <a:endParaRPr lang="en-US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 предлагат различни функции като манипулиране на аудио, смесване на песни, прилагане на ефекти и експортиране на висококачествени аудио файлове. </a:t>
            </a:r>
            <a:endParaRPr lang="en-US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Ето някои популярни приложения за създаване и редактиране на аудио съдържание: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BG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75263F-81FA-09ED-4734-ADF63F1718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9842AD-6F42-8EC5-DA61-C8E46C20D4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424" y="3210463"/>
            <a:ext cx="4781176" cy="265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976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B74A2-85C7-F969-731B-FFF3D1C41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Популярни приложения за създаване </a:t>
            </a:r>
            <a:br>
              <a:rPr lang="bg-BG" dirty="0"/>
            </a:br>
            <a:r>
              <a:rPr lang="bg-BG" dirty="0"/>
              <a:t>и редактиране на аудио съдържание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F801F-E3F1-1A71-E7FB-6250CC9FA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012" y="1620838"/>
            <a:ext cx="11681012" cy="4679950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Ableton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Live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Ableton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Live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е мощна цифрова аудио работна станция (DAW –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Digital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audio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workstation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широко използвана от музиканти, продуценти и диджеи за изпълнения на живо и студийни записи. Той предлага изглед на сесия за изпълнение на живо и изглед на подреждане за традиционно линейно редактиране.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800" u="sng" dirty="0">
                <a:solidFill>
                  <a:srgbClr val="0563C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https://www.ableton.com</a:t>
            </a:r>
            <a:r>
              <a:rPr lang="en-GB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g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g-BG" sz="18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Adobe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Audition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Adobe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Audition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е професионален софтуер за редактиране на аудио, който предоставя цялостни възможности за редактиране, смесване и възстановяване на аудио. Той се използва широко в постпродукция,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подкастинг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аудио редактиране за видео проекти.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800" u="sng" dirty="0">
                <a:solidFill>
                  <a:srgbClr val="0563C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https://www.adobe.com/products/audition.html</a:t>
            </a:r>
            <a:r>
              <a:rPr lang="en-GB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BG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72CA92-DBDE-E631-6DB4-D4873421B6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29762D-CE5E-95EF-4AB6-505533868B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153" y="2537012"/>
            <a:ext cx="2377888" cy="15318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4C17C9-6AB6-9C0B-EA37-5A2466570B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319" y="4718345"/>
            <a:ext cx="1520355" cy="148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296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B74A2-85C7-F969-731B-FFF3D1C41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Популярни приложения за създаване </a:t>
            </a:r>
            <a:br>
              <a:rPr lang="bg-BG" dirty="0"/>
            </a:br>
            <a:r>
              <a:rPr lang="bg-BG" dirty="0"/>
              <a:t>и редактиране на аудио съдържание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F801F-E3F1-1A71-E7FB-6250CC9FA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046" y="1620838"/>
            <a:ext cx="11555507" cy="4679950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Pro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Tools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Pro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Tools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е индустриален DAW, използван в професионалната музика и аудио продукция. Той предлага разширени функции за редактиране, широка гама от ефекти и безпроблемна интеграция с хардуер и софтуер.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800" u="sng" dirty="0">
                <a:solidFill>
                  <a:srgbClr val="0563C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https://www.avid.com/pro-tools</a:t>
            </a:r>
            <a:r>
              <a:rPr lang="en-GB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g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g-BG" sz="18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g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Logic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Pro: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Logic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 е ексклузивен DAW на Apple, известен със своите мощни виртуални инструменти. Той се използва широко в музикалната продукция, записването и звуковия дизайн за филми и медии.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800" u="sng" dirty="0">
                <a:solidFill>
                  <a:srgbClr val="0563C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https://www.apple.com/logic-pro/</a:t>
            </a:r>
            <a:r>
              <a:rPr lang="en-GB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72CA92-DBDE-E631-6DB4-D4873421B6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29762D-CE5E-95EF-4AB6-505533868B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72166" y="2321860"/>
            <a:ext cx="1747014" cy="17470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4C17C9-6AB6-9C0B-EA37-5A2466570B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0356" y="4921623"/>
            <a:ext cx="4035479" cy="115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441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B74A2-85C7-F969-731B-FFF3D1C41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Популярни приложения за създаване </a:t>
            </a:r>
            <a:br>
              <a:rPr lang="bg-BG" dirty="0"/>
            </a:br>
            <a:r>
              <a:rPr lang="bg-BG" dirty="0"/>
              <a:t>и редактиране на аудио съдържание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F801F-E3F1-1A71-E7FB-6250CC9FA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046" y="1620838"/>
            <a:ext cx="11555507" cy="4679950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FL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Studio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FL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Studio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FruityLoops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е популярна DAW сред продуцентите на електронна музика. Той предлага удобен за потребителя интерфейс, широк набор от виртуални инструменти и обширни ефекти.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800" u="sng" dirty="0">
                <a:solidFill>
                  <a:srgbClr val="0563C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https://www.image-line.com/fl-studio/</a:t>
            </a:r>
            <a:r>
              <a:rPr lang="en-GB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g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g-BG" sz="18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g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g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GarageBand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GarageBand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е DAW от начално ниво за потребители на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macOS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iOS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Той предлага интуитивен интерфейс и е подходящ за начинаещи музиканти и автори на музика.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800" u="sng" dirty="0">
                <a:solidFill>
                  <a:srgbClr val="0563C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https://www.apple.com/mac/garageband/</a:t>
            </a:r>
            <a:r>
              <a:rPr lang="en-GB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72CA92-DBDE-E631-6DB4-D4873421B6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29762D-CE5E-95EF-4AB6-505533868B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09882" y="2366681"/>
            <a:ext cx="3085533" cy="18513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4C17C9-6AB6-9C0B-EA37-5A2466570B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08066" y="4605530"/>
            <a:ext cx="1645534" cy="164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954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B74A2-85C7-F969-731B-FFF3D1C41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Популярни приложения за създаване </a:t>
            </a:r>
            <a:br>
              <a:rPr lang="bg-BG" dirty="0"/>
            </a:br>
            <a:r>
              <a:rPr lang="bg-BG" dirty="0"/>
              <a:t>и редактиране на аудио съдържание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F801F-E3F1-1A71-E7FB-6250CC9FA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046" y="1620838"/>
            <a:ext cx="11555507" cy="4679950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Audacity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Audacity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е безплатен софтуер за редактиране на аудио с отворен код, достъпен за Windows,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macOS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Linux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Той предоставя основни функции за редактиране на аудио и е идеален за стандартни аудио задачи.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800" u="sng" dirty="0">
                <a:solidFill>
                  <a:srgbClr val="0563C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https://www.audacityteam.org</a:t>
            </a:r>
            <a:r>
              <a:rPr lang="en-GB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g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g-BG" sz="18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g-BG" sz="18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g-BG" sz="18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Reaper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Reaper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е рентабилна DAW, известна със своята ефективност и гъвкавост. Той е популярен сред независими музиканти,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подкастери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звукови дизайнери.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800" u="sng" dirty="0">
                <a:solidFill>
                  <a:srgbClr val="0563C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https://www.reaper.fm</a:t>
            </a:r>
            <a:r>
              <a:rPr lang="en-GB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72CA92-DBDE-E631-6DB4-D4873421B6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29762D-CE5E-95EF-4AB6-505533868B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5105" y="2636792"/>
            <a:ext cx="4177299" cy="12269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4C17C9-6AB6-9C0B-EA37-5A2466570B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07637" y="4605530"/>
            <a:ext cx="1446392" cy="164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620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B74A2-85C7-F969-731B-FFF3D1C41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Популярни приложения за създаване </a:t>
            </a:r>
            <a:br>
              <a:rPr lang="bg-BG" dirty="0"/>
            </a:br>
            <a:r>
              <a:rPr lang="bg-BG" dirty="0"/>
              <a:t>и редактиране на аудио съдържание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F801F-E3F1-1A71-E7FB-6250CC9FA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046" y="1620838"/>
            <a:ext cx="11555507" cy="4679950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Cubase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Cubase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е цялостна DAW, използвана в професионална музикална продукция, запис и аудио постпродукция. Той предлага разширено редактиране на MIDI и разнообразие от виртуални инструменти.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800" u="sng" dirty="0">
                <a:solidFill>
                  <a:srgbClr val="0563C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https://www.steinberg.net/cubase/</a:t>
            </a:r>
            <a:r>
              <a:rPr lang="en-GB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g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g-BG" sz="18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g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g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Sound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Forge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Sound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Forge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е специализиран софтуер за редактиране на аудио, който се фокусира върху възстановяването на звука,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мастерирането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прецизното редактиране.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800" u="sng" dirty="0">
                <a:solidFill>
                  <a:srgbClr val="0563C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https://www.magix.com/us/music-editing/sound-forge/</a:t>
            </a:r>
            <a:r>
              <a:rPr lang="en-GB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72CA92-DBDE-E631-6DB4-D4873421B6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29762D-CE5E-95EF-4AB6-505533868B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5105" y="2655024"/>
            <a:ext cx="4177299" cy="11905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4C17C9-6AB6-9C0B-EA37-5A2466570B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07637" y="4700176"/>
            <a:ext cx="1446392" cy="145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92308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Calibri-Cambria">
      <a:majorFont>
        <a:latin typeface="Calibri" panose="020F0502020204030204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2937</TotalTime>
  <Words>2298</Words>
  <Application>Microsoft Macintosh PowerPoint</Application>
  <PresentationFormat>Widescreen</PresentationFormat>
  <Paragraphs>144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Cambria</vt:lpstr>
      <vt:lpstr>Symbol</vt:lpstr>
      <vt:lpstr>Retrospect</vt:lpstr>
      <vt:lpstr>3.1.3. Разработване на дигитално съдържание –  работа с аудио и видео съдържание</vt:lpstr>
      <vt:lpstr>В тази тема ще научите:</vt:lpstr>
      <vt:lpstr>Съдържание</vt:lpstr>
      <vt:lpstr>Приложения за създаване и редактиране  на аудио съдържание</vt:lpstr>
      <vt:lpstr>Популярни приложения за създаване  и редактиране на аудио съдържание</vt:lpstr>
      <vt:lpstr>Популярни приложения за създаване  и редактиране на аудио съдържание</vt:lpstr>
      <vt:lpstr>Популярни приложения за създаване  и редактиране на аудио съдържание</vt:lpstr>
      <vt:lpstr>Популярни приложения за създаване  и редактиране на аудио съдържание</vt:lpstr>
      <vt:lpstr>Популярни приложения за създаване  и редактиране на аудио съдържание</vt:lpstr>
      <vt:lpstr>Приложения за създаване  и редактиране на аудио съдържание</vt:lpstr>
      <vt:lpstr>Audacity</vt:lpstr>
      <vt:lpstr>Приложения за създаване  и редактиране на видео съдържание</vt:lpstr>
      <vt:lpstr>Популярни приложения за създаване  и редактиране на видео съдържание</vt:lpstr>
      <vt:lpstr>Популярни приложения за създаване  и редактиране на видео съдържание</vt:lpstr>
      <vt:lpstr>Популярни приложения за създаване  и редактиране на видео съдържание</vt:lpstr>
      <vt:lpstr>Популярни приложения за създаване  и редактиране на видео съдържание</vt:lpstr>
      <vt:lpstr>Популярни приложения за създаване  и редактиране на видео съдържание</vt:lpstr>
      <vt:lpstr>Приложения за създаване  и редактиране на видео съдържание</vt:lpstr>
      <vt:lpstr>Adobe Premiere Pro</vt:lpstr>
      <vt:lpstr>DaVinci Resolve</vt:lpstr>
      <vt:lpstr>Благодаря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Irena Avdjieva</dc:creator>
  <cp:lastModifiedBy>Олег Димитров Константинов</cp:lastModifiedBy>
  <cp:revision>313</cp:revision>
  <dcterms:created xsi:type="dcterms:W3CDTF">2023-01-03T13:46:11Z</dcterms:created>
  <dcterms:modified xsi:type="dcterms:W3CDTF">2023-07-23T18:44:38Z</dcterms:modified>
</cp:coreProperties>
</file>