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ppt/media/image13.jpg" ContentType="image/png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8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C8D"/>
    <a:srgbClr val="76305C"/>
    <a:srgbClr val="E85781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16" y="5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36087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046"/>
            <a:ext cx="8363516" cy="53317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4809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92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9050" y="1638232"/>
            <a:ext cx="6035040" cy="736282"/>
          </a:xfr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870" y="1638232"/>
            <a:ext cx="5974080" cy="736282"/>
          </a:xfr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50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2.1 Взаимодействие чрез дигитални технологии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2381-E74E-3662-B8CA-598EDBF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Стратегии и модели за подобряване на съвместната работа в една организация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1CBB-26C4-12A6-985E-BD282EE7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450975"/>
            <a:ext cx="11151909" cy="484981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Инициативи за споделяне на знания: Насърчаването на споделянето на знания чрез семинари, обучителни сесии, менторски програми или вътрешни бази знания подобрява колективното учене и сътрудничество.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Отворена и приобщаваща култура: Култивирането на отворена и приобщаваща работна култура, при която всички служители се насърчават да допринасят с идеи и да споделят своите перспективи, насърчава средата за сътрудничество в организацията.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Дейности за изграждане на екип (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-Building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Организирането на дейности за поощряване и сплотяване на екипа, социални събития и подобни инициативи, помага за изграждане на доверие, укрепване на взаимоотношенията и подобряване на работата в екип.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D93C2-EB34-6F02-FA3E-1B1C33E65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54DB48-185A-FB40-74FB-32AEE258A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027" y="4664075"/>
            <a:ext cx="3009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7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2381-E74E-3662-B8CA-598EDBF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Стратегии и модели за подобряване на съвместната работа в една организация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1CBB-26C4-12A6-985E-BD282EE7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450975"/>
            <a:ext cx="11151909" cy="484981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Дизайн мислене: Прилагането на принципите на дизайн мисленето насърчава съвместно решаване на проблеми, съпричастност и ориентирани към потребителя решения.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D93C2-EB34-6F02-FA3E-1B1C33E65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E0CA0-50B1-1F8B-493F-28739758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94" y="2219227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7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2381-E74E-3662-B8CA-598EDBF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Стратегии и модели за подобряване на съвместната работа в една организация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1CBB-26C4-12A6-985E-BD282EE7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743959"/>
            <a:ext cx="11151909" cy="455682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Общности по интереси (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Създаването на общности по интереси, в които служителите с общи интереси или опит споделят знания и най-добри практики, подобрява сътрудничеството и развитието на експертиза в организацията.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Виртуални пространства за сътрудничество: Създаването на виртуални пространства за сътрудничество, като онлайн форуми или платформи за социални мрежи, позволява на служителите да се ангажират повече и да си сътрудничат отвъд строго служебните граници.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Стимули за сътрудничество: Признаването и възнаграждаването на сътрудничеството чрез оценки на представянето или стимули насърчава служителите да участват активно в усилията за сътрудничество.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Стратегии за разрешаване на конфликти: Прилагането на стратегии за разрешаване на конфликти и насърчаването на конструктивна критика помагат за справяне с разногласията и поддържат атмосфера на сътрудничество.</a:t>
            </a:r>
            <a:r>
              <a:rPr lang="en-BG" sz="1200" dirty="0">
                <a:effectLst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D93C2-EB34-6F02-FA3E-1B1C33E65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67186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2381-E74E-3662-B8CA-598EDBF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Стратегии и модели за подобряване на съвместната работа в една организация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1CBB-26C4-12A6-985E-BD282EE7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743959"/>
            <a:ext cx="11151909" cy="455682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Непрекъснато учене: Насърчаването на култура на непрекъснато учене и предоставянето на възможности за професионално развитие подобрява уменията на служителите, позволявайки по-ефективно сътрудничество.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Насърчаване на лидерство: Силната подкрепа към индивидуална инициативност и култивиране на лидерски качества е от решаващо значение за насърчаване на култура на сътрудничество и осигуряване на ресурси за улесняване на инициативи за сътрудничество.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Комбинирането на тези стратегии и модели може да създаде съвместна и приобщаваща работна среда, насърчавайки иновациите, ефективността и удовлетворението на служителите в рамките на организацията.</a:t>
            </a:r>
            <a:r>
              <a:rPr lang="en-BG" sz="1200" dirty="0">
                <a:effectLst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D93C2-EB34-6F02-FA3E-1B1C33E65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53AA6-ECBD-D53D-9FA0-E77719AA3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68" y="4586288"/>
            <a:ext cx="3035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2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058D-0892-C4DD-D636-FBB5839B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Съвременните техники и методи за анализ </a:t>
            </a:r>
            <a:br>
              <a:rPr lang="en-US" dirty="0"/>
            </a:br>
            <a:r>
              <a:rPr lang="bg-BG" dirty="0"/>
              <a:t>на комуникационни модели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4E6A-52FA-0123-83D9-EDB0BC5D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4" y="1620838"/>
            <a:ext cx="11557263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Съвременните техники и методи за анализиране на комуникационни модели се развиха с напредъка в науката за данните, машинното обучение и мрежовия анализ. Някои от ключовите подходи включват: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Анализ на социалните мрежи (SNA –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SNA изследва моделите на комуникация в рамките на мрежата, картографирайки връзките и взаимодействията между лица или организации. Той измерва показатели като централно място, свързаност и структура на общността, за да идентифицира ключови влиятелни лица и комуникационни пътища.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5D92C-4048-90FC-478C-0AB3F1807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70804-7388-947E-1FCC-CF3F4F050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29" y="3856543"/>
            <a:ext cx="4004852" cy="23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8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058D-0892-C4DD-D636-FBB5839B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Съвременните техники и методи за анализ </a:t>
            </a:r>
            <a:br>
              <a:rPr lang="en-US" dirty="0"/>
            </a:br>
            <a:r>
              <a:rPr lang="bg-BG" dirty="0"/>
              <a:t>на комуникационни модели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4E6A-52FA-0123-83D9-EDB0BC5D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4" y="1620838"/>
            <a:ext cx="11557263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Обработка на естествен език (NLP –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Техниките на NLP анализират текстови данни от различни източници, като имейли, чат журнали или социални медии, за да извлекат прозрения за комуникационни модели, анализ на настроения и моделиране на теми.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Алгоритми за машинно обучение: Алгоритмите за контролирано и неконтролирано машинно обучение могат да се прилагат за анализиране на комуникационни модели и откриване на аномалии, тенденции в настроенията или конкретни комуникационни теми.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5D92C-4048-90FC-478C-0AB3F1807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C475C-BEC4-1E45-CBE6-870ED1A18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35" y="3875264"/>
            <a:ext cx="5142778" cy="24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3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058D-0892-C4DD-D636-FBB5839B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Съвременните техники и методи за анализ </a:t>
            </a:r>
            <a:br>
              <a:rPr lang="en-US" dirty="0"/>
            </a:br>
            <a:r>
              <a:rPr lang="bg-BG" dirty="0"/>
              <a:t>на комуникационни модели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4E6A-52FA-0123-83D9-EDB0BC5D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4" y="1620838"/>
            <a:ext cx="11557263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Анализ на настроението: Анализът на настроението определя емоционалния тон на комуникацията, като класифицира текста като положителен, отрицателен или неутрален, предоставяйки представа за цялостното настроение на разговор или канал за комуникация.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Моделиране на теми: Моделирането на теми идентифицира повтарящи се теми в комуникационните данни, като позволява категоризирането на съобщения или разговори въз основа на основните им теми.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5D92C-4048-90FC-478C-0AB3F1807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E979D-D55B-183E-C776-DFB5C6CD6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68" y="3429000"/>
            <a:ext cx="5654511" cy="27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9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058D-0892-C4DD-D636-FBB5839B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Съвременните техники и методи за анализ </a:t>
            </a:r>
            <a:br>
              <a:rPr lang="en-US" dirty="0"/>
            </a:br>
            <a:r>
              <a:rPr lang="bg-BG" dirty="0"/>
              <a:t>на комуникационни модели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4E6A-52FA-0123-83D9-EDB0BC5D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4" y="1620838"/>
            <a:ext cx="11557263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Теория на графите: Теорията на графиките се използва в комуникационния анализ за представяне на комуникационни мрежи, идентифициране на ключови участници и изследване на модели на информационния поток в организацията.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Времеви анализ: Времевият анализ взема предвид времето и честотата на комуникационните събития, за да идентифицира комуникационните тенденции, пиковите периоди на активност и възможните затруднения в комуникацията.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5D92C-4048-90FC-478C-0AB3F1807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E764B-8169-C665-5787-EE8CCF433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22" y="3429000"/>
            <a:ext cx="4348850" cy="27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6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058D-0892-C4DD-D636-FBB5839B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Съвременните техники и методи за анализ </a:t>
            </a:r>
            <a:br>
              <a:rPr lang="en-US" dirty="0"/>
            </a:br>
            <a:r>
              <a:rPr lang="bg-BG" dirty="0"/>
              <a:t>на комуникационни модели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4E6A-52FA-0123-83D9-EDB0BC5D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4" y="1620838"/>
            <a:ext cx="11557263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Разпознаване на образи: Техниките за разпознаване на образи се използват за откриване на повтарящи се модели, като пикове в комуникацията или внезапни промени в обема на комуникацията.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Визуализация на данни: Усъвършенствани инструменти и техники за визуализация на данни помагат за представянето на сложни комуникационни модели по визуално разбираем начин, подпомагайки тълкуването на резултатите.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5D92C-4048-90FC-478C-0AB3F1807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A97212-E99B-8C7E-1554-D6AA769DE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63" y="3121758"/>
            <a:ext cx="4932050" cy="29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68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058D-0892-C4DD-D636-FBB5839B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Съвременните техники и методи за анализ </a:t>
            </a:r>
            <a:br>
              <a:rPr lang="en-US" dirty="0"/>
            </a:br>
            <a:r>
              <a:rPr lang="bg-BG" dirty="0"/>
              <a:t>на комуникационни модели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4E6A-52FA-0123-83D9-EDB0BC5D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4" y="1620838"/>
            <a:ext cx="11557263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Задълбочено обучение (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Алгоритмите за задълбочено обучение, като повтарящи се невронни мрежи (RNN -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Recurrent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Neural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могат да анализират последователни данни, като чат журнали или преписи на обаждания, за да идентифицират модели в комуникацията.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Прогностичен анализ: Моделите за прогнозен анализ използват исторически данни за комуникация, за да прогнозират бъдещи комуникационни модели, позволявайки проактивно планиране и разпределяне на ресурси.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5D92C-4048-90FC-478C-0AB3F1807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54DBB-3FE3-3385-C230-6E2F82B9D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64" y="3555318"/>
            <a:ext cx="5773917" cy="25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5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тази тема ще научите: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974" y="1620838"/>
            <a:ext cx="12011025" cy="46799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тази тема ще научите: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проблемите, различните подходи и решения при избор на дигитални технологии за комуникация с различни заинтересовани страни в организацията;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с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тратегиите, концептуалните решения и модели за анализ на основните технологични и нетехнологични решения за подобряване на съвместната работа (вкл. при хибридна работа, работа от дома и други);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възможните проблеми при 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управлението на комуникацията в организационен контекст;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съвременните техники и методи за анализ на комуникационни модели.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 понятия: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62D687-9F86-8F19-968D-E6804B588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1138"/>
              </p:ext>
            </p:extLst>
          </p:nvPr>
        </p:nvGraphicFramePr>
        <p:xfrm>
          <a:off x="3266122" y="5072540"/>
          <a:ext cx="5659755" cy="1019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0715">
                  <a:extLst>
                    <a:ext uri="{9D8B030D-6E8A-4147-A177-3AD203B41FA5}">
                      <a16:colId xmlns:a16="http://schemas.microsoft.com/office/drawing/2014/main" val="2916983859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912343110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Понятие</a:t>
                      </a:r>
                      <a:endParaRPr lang="en-BG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Описание</a:t>
                      </a:r>
                      <a:endParaRPr lang="en-BG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2850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000">
                          <a:effectLst/>
                        </a:rPr>
                        <a:t>Social Network Analysis</a:t>
                      </a:r>
                      <a:endParaRPr lang="en-BG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000" dirty="0" err="1">
                          <a:effectLst/>
                        </a:rPr>
                        <a:t>Mетод</a:t>
                      </a:r>
                      <a:r>
                        <a:rPr lang="bg-BG" sz="1000" dirty="0">
                          <a:effectLst/>
                        </a:rPr>
                        <a:t> за изучаване и визуализиране на връзките и взаимодействията между отделни индивиди, групи или други субекти (напр. организации) чрез използването на мрежи и теория на графите, което позволява изследването на информационния поток, влиянието и социалните структури.</a:t>
                      </a:r>
                      <a:endParaRPr lang="en-BG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6347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058D-0892-C4DD-D636-FBB5839B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Съвременните техники и методи за анализ </a:t>
            </a:r>
            <a:br>
              <a:rPr lang="en-US" dirty="0"/>
            </a:br>
            <a:r>
              <a:rPr lang="bg-BG" dirty="0"/>
              <a:t>на комуникационни модели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4E6A-52FA-0123-83D9-EDB0BC5D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4" y="1894788"/>
            <a:ext cx="11557263" cy="440600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Социални медийни анализи: Инструментите за анализ на социалните медии проследяват моделите на комуникация в социалните медийни платформи, предоставяйки информация за ангажираността на аудиторията, настроенията и въздействието на съобщенията.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Поведенчески анализ: Поведенческият анализ анализира поведението на потребителите, като времена за реакция или комуникационни модели, за да разбере как индивидите или групите взаимодействат и си сътрудничат.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 модерни техники и методи предоставят на организациите ценна информация за техните комуникационни модели, което им позволява да оптимизират комуникационните стратегии, да идентифицират възможности за подобрение и да подобрят сътрудничеството и процесите на вземане на решения.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5D92C-4048-90FC-478C-0AB3F1807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330501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2950-5167-59D5-3B72-960340A4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Network Analysis (SNA)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7A44-F441-4B4D-558E-C30157719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1620838"/>
            <a:ext cx="11453568" cy="4679950"/>
          </a:xfrm>
        </p:spPr>
        <p:txBody>
          <a:bodyPr/>
          <a:lstStyle/>
          <a:p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Анализът на социалните мрежи (SNA) е методологичен подход, използван за изучаване и анализиране на социалните взаимоотношения и взаимодействия в група от лица, организации или други неформални групи. Това включва картографиране и изследване на връзките между различни възли (представляващи лица или организации) в мрежа, за да се получи представа за структурата, моделите и динамиката на социалните взаимодействия.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B4938-AB41-9FDB-E315-DC8423CFA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E9805-E421-7262-C85B-4D63086EE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95" y="287178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4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2950-5167-59D5-3B72-960340A4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Ключови концепции на анализа </a:t>
            </a:r>
            <a:br>
              <a:rPr lang="en-US" dirty="0"/>
            </a:br>
            <a:r>
              <a:rPr lang="bg-BG" dirty="0"/>
              <a:t>на социалните мрежи: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7A44-F441-4B4D-558E-C30157719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1620838"/>
            <a:ext cx="11453568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Възли (</a:t>
            </a:r>
            <a:r>
              <a:rPr lang="bg-BG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Възлите представляват отделни участници, субекти или организации в социалната мрежа. Всеки възел е уникален член на мрежата и може да има различни атрибути или характеристики.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Ръбове (</a:t>
            </a:r>
            <a:r>
              <a:rPr lang="bg-BG" sz="1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Edges</a:t>
            </a: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връзки): Ръбовете представляват връзките или отношенията между възлите. Те могат да бъдат ненасочени (двупосочни) или насочени (еднопосочни), в зависимост от характера на връзката.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Степени: Степента на даден възел се отнася до броя на връзките, които има с други възли. Възел с много връзки се счита за силно свързан и може да има висока степен.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Централност: Централността измерва важността или влиянието на даден възел в мрежата. Възлите с висока централност са от решаващо значение за поддържането на комуникацията и информационния поток.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Клъстери и общности: Клъстери или общности са групи от възли, които имат по-висока плътност на връзки вътре в себе си в сравнение с връзките с възли извън групата.</a:t>
            </a:r>
            <a:endParaRPr lang="en-US" sz="16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Дължина на пътя: Дължината на пътя се отнася до броя на ръбовете, необходими за преминаване между два възела в мрежата. Късите дължини на пътя означават по-свързана мрежа.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B4938-AB41-9FDB-E315-DC8423CFA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2094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2950-5167-59D5-3B72-960340A4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Методи и техники в анализа </a:t>
            </a:r>
            <a:b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социалните мрежи:</a:t>
            </a:r>
            <a:endParaRPr lang="en-B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7A44-F441-4B4D-558E-C30157719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1620838"/>
            <a:ext cx="11453568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Мрежова визуализация: Графиките и визуализациите се използват за представяне на социалната мрежа, което улеснява разбирането на структурата и връзките между възлите.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Мерки за централност: Различни мерки за централност помагат да се идентифицират най-важните възли в мрежата.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Откриване на общността: Алгоритми като модулна оптимизация и йерархично групиране се използват за идентифициране на сплотени клъстери или общности в мрежата.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Плътност на мрежата: Плътността на мрежата измерва съотношението на действителните връзки спрямо общия брой възможни връзки в мрежата, отразявайки колко взаимосвързани са възлите.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Феноменът на малкия свят: Феноменът на малкия свят е свойство на социалните мрежи, където повечето възли могат да бъдат достигнати от всеки друг възел чрез сравнително малък брой посредници или стъпки.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Социално влияние и разпространение: Анализът на социалните мрежи изследва как информацията, поведението или иновациите се разпространяват в мрежата, засягайки поведението на индивидите.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B4938-AB41-9FDB-E315-DC8423CFA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519981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2950-5167-59D5-3B72-960340A4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за анализ на социални мрежи:</a:t>
            </a:r>
            <a:endParaRPr lang="en-B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7A44-F441-4B4D-558E-C30157719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1620838"/>
            <a:ext cx="11453568" cy="467995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Проучване на организационни комуникационни модели и идентифициране на ключови лидери.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Анализиране на мрежите на социалните медии за разбиране на информационния поток и потребителските взаимодействия.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Идентифициране на модели на сътрудничество в екипи по проекти или общности от практики.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на структурата и ефективността на мрежите за споделяне на знания.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Анализиране на предаването на болести и разпространението на информация в епидемиологията.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Анализът на социалните мрежи предоставя ценна информация за социалните структури и динамика, като помага на изследователите и организациите да разберат моделите на комуникация, влиянието на потока от информация, за да вземат информирани решения и да подобрят сътрудничеството и социалните взаимодействия.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B4938-AB41-9FDB-E315-DC8423CFA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90687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D238-173D-4E73-9A92-D41BBB22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1CED-3789-BEB0-2C8C-19DC50FF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4" y="1620838"/>
            <a:ext cx="11715751" cy="4679950"/>
          </a:xfrm>
        </p:spPr>
        <p:txBody>
          <a:bodyPr/>
          <a:lstStyle/>
          <a:p>
            <a:pPr marL="460838" indent="-514350">
              <a:buFont typeface="+mj-lt"/>
              <a:buAutoNum type="arabicPeriod"/>
            </a:pPr>
            <a:r>
              <a:rPr lang="bg-BG" sz="2400" dirty="0"/>
              <a:t>Възможни проблеми при управление на комуникацията в организационен контекст</a:t>
            </a:r>
          </a:p>
          <a:p>
            <a:pPr marL="460838" indent="-514350">
              <a:buFont typeface="+mj-lt"/>
              <a:buAutoNum type="arabicPeriod"/>
            </a:pPr>
            <a:r>
              <a:rPr lang="bg-BG" sz="2400" dirty="0"/>
              <a:t>Стратегии и модели за подобряване на съвместната работа в една организация</a:t>
            </a:r>
          </a:p>
          <a:p>
            <a:pPr marL="460838" indent="-514350">
              <a:buFont typeface="+mj-lt"/>
              <a:buAutoNum type="arabicPeriod"/>
            </a:pPr>
            <a:r>
              <a:rPr lang="bg-BG" sz="2400" dirty="0"/>
              <a:t>Съвременните техники и методи за анализ на комуникационни модели</a:t>
            </a:r>
          </a:p>
          <a:p>
            <a:pPr marL="460838" indent="-514350">
              <a:buFont typeface="+mj-lt"/>
              <a:buAutoNum type="arabicPeriod"/>
            </a:pPr>
            <a:r>
              <a:rPr lang="en-GB" sz="2400" dirty="0"/>
              <a:t>Social Network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7AADE-3835-C89C-B333-67F0F4B4CB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81223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8EBC-02C4-5B5A-5353-9C7C7AA9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Възможни проблеми при управление на комуникацията в организационен контекст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9555-7B96-5472-77F7-08955EEC7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615281"/>
            <a:ext cx="11814928" cy="467995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Управлението на комуникацията в организационен контекст може да представлява предизвикателства от най-различен характер. Например служителите могат да бъдат затрупани с прекомерно голям брой съобщения, имейли или нотификации, което води до намалена продуктивност и пропускане на критична информация. Други проблеми могат да бъдат продиктувани от неразбиране – лошо предадени съобщения, неясни инструкции или езикови бариери могат да доведат до недоразумения, грешки и конфликти между членовете на екипа.  Ако комуникацията от ръководството е непоследователна или противоречива, това може да доведе до объркване и намалено доверие сред служителите.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2DCD2-6FD2-E32E-9E3A-8B016149D1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67186-9B60-1734-3E82-33B5A59B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45" y="3595865"/>
            <a:ext cx="7772400" cy="26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F585-962F-689D-88D7-383B74B2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Възможни проблеми при управление на комуникацията в организационен контекст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C73E-E863-1672-E7F7-2519389F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" y="1620838"/>
            <a:ext cx="11755225" cy="467995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Балансирането на прозрачността с необходимостта от поверителност може да бъде предизвикателство, особено при поверителна информация.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Неадекватните механизми за обратна връзка могат да попречат на ефективната комуникация. Служителите следва да се чувстват насърчени да предоставят информация или да изразяват притеснения.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Отделите или екипите, работещи изолирано, могат да доведат до ограничено сътрудничество и споделяне на информация в цялата организация. Йерархичните структури, географската разпръснатост и културните различия могат да създадат бариери пред ефективната комуникация.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99110-30BF-E751-B463-BBADE085E7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5324B3-B17C-02C6-E0AC-5E74B6B91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29" y="4290228"/>
            <a:ext cx="4310930" cy="20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5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F585-962F-689D-88D7-383B74B2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Възможни проблеми при управление на комуникацията в организационен контекст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C73E-E863-1672-E7F7-2519389F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" y="2121030"/>
            <a:ext cx="11755225" cy="4179757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Често явление е и съпротивата срещу промени. Служителите могат да се противопоставят на приемането на нови комуникационни технологии или стратегии, възпрепятствайки прогреса и иновациите. Техническите проблеми, системни повреди или несъвместими комуникационни инструменти могат да нарушат комуникационните потоци.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Емоционалните фактори също не са за пренебрегване. Емоции, като страх, недоверие или прекомерно изразено его, могат да повлияят доста негативно на комуникацията.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Справянето с тези проблеми изисква прилагане на ефективни комуникационни стратегии, насърчаване на прозрачност, осигуряване на адекватно обучение, насърчаване на положителна комуникационна култура и използване на подходящи комуникационни технологии за улесняване на сътрудничеството и ефективността в рамките на организацията.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99110-30BF-E751-B463-BBADE085E7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6970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2381-E74E-3662-B8CA-598EDBF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Стратегии и модели за подобряване на съвместната работа в една организация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1CBB-26C4-12A6-985E-BD282EE7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450975"/>
            <a:ext cx="11151909" cy="484981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Подобряването на сътрудничеството в една организация включва прилагане на различни стратегии и модели, които насърчават работата в екип, комуникацията и споделянето на знания. Ето някои ефективни стратегии и модели: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Смесени екипи: Създаването на многофункционални екипи, съставени от лица от различни отдели или области на експертиза, насърчава споделянето на различни гледни точки и като цяло сътрудничеството в цялата организация.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Ясни комуникационни канали: Установяването на ясни комуникационни канали, както официални (напр. срещи, имейли), така и неформални (напр. платформи за чат), гарантира безпроблемен информационен поток и подобрява сътрудничеството.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D93C2-EB34-6F02-FA3E-1B1C33E65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581B2-7683-255A-7BC8-5C70C2C79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77" y="4512033"/>
            <a:ext cx="2514601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7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2381-E74E-3662-B8CA-598EDBF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Стратегии и модели за подобряване на съвместната работа в една организация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1CBB-26C4-12A6-985E-BD282EE7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450975"/>
            <a:ext cx="11151909" cy="484981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Инструменти и технологии за сътрудничество: Приемането на инструменти за сътрудничество като софтуер за управление на проекти, платформи за виртуални срещи и споделени хранилища на документи улеснява ефективното екипно сътрудничество, дори в географски разпръснати екипи.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D93C2-EB34-6F02-FA3E-1B1C33E65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5022D-D00E-5A6B-6171-63A27ABAD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92" y="2525293"/>
            <a:ext cx="6277466" cy="3686276"/>
          </a:xfrm>
          <a:prstGeom prst="rect">
            <a:avLst/>
          </a:prstGeom>
          <a:ln>
            <a:solidFill>
              <a:schemeClr val="accent1">
                <a:alpha val="98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19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2381-E74E-3662-B8CA-598EDBF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Стратегии и модели за подобряване на съвместната работа в една организация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1CBB-26C4-12A6-985E-BD282EE7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450975"/>
            <a:ext cx="11151909" cy="484981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методологии: Внедряването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подходи насърчава итеративното развитие, редовните екипни взаимодействия и съвместния подход за решаване на проблеми.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D93C2-EB34-6F02-FA3E-1B1C33E65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C9B87-682F-09EE-9CFF-86781AD4B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28" y="2276770"/>
            <a:ext cx="5651112" cy="39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23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1520</TotalTime>
  <Words>2860</Words>
  <Application>Microsoft Macintosh PowerPoint</Application>
  <PresentationFormat>Widescreen</PresentationFormat>
  <Paragraphs>124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Symbol</vt:lpstr>
      <vt:lpstr>Retrospect</vt:lpstr>
      <vt:lpstr>2.1 Взаимодействие чрез дигитални технологии</vt:lpstr>
      <vt:lpstr>В тази тема ще научите:</vt:lpstr>
      <vt:lpstr>Съдържание</vt:lpstr>
      <vt:lpstr>Възможни проблеми при управление на комуникацията в организационен контекст</vt:lpstr>
      <vt:lpstr>Възможни проблеми при управление на комуникацията в организационен контекст</vt:lpstr>
      <vt:lpstr>Възможни проблеми при управление на комуникацията в организационен контекст</vt:lpstr>
      <vt:lpstr>Стратегии и модели за подобряване на съвместната работа в една организация</vt:lpstr>
      <vt:lpstr>Стратегии и модели за подобряване на съвместната работа в една организация</vt:lpstr>
      <vt:lpstr>Стратегии и модели за подобряване на съвместната работа в една организация</vt:lpstr>
      <vt:lpstr>Стратегии и модели за подобряване на съвместната работа в една организация</vt:lpstr>
      <vt:lpstr>Стратегии и модели за подобряване на съвместната работа в една организация</vt:lpstr>
      <vt:lpstr>Стратегии и модели за подобряване на съвместната работа в една организация</vt:lpstr>
      <vt:lpstr>Стратегии и модели за подобряване на съвместната работа в една организация</vt:lpstr>
      <vt:lpstr>Съвременните техники и методи за анализ  на комуникационни модели</vt:lpstr>
      <vt:lpstr>Съвременните техники и методи за анализ  на комуникационни модели</vt:lpstr>
      <vt:lpstr>Съвременните техники и методи за анализ  на комуникационни модели</vt:lpstr>
      <vt:lpstr>Съвременните техники и методи за анализ  на комуникационни модели</vt:lpstr>
      <vt:lpstr>Съвременните техники и методи за анализ  на комуникационни модели</vt:lpstr>
      <vt:lpstr>Съвременните техники и методи за анализ  на комуникационни модели</vt:lpstr>
      <vt:lpstr>Съвременните техники и методи за анализ  на комуникационни модели</vt:lpstr>
      <vt:lpstr>Social Network Analysis (SNA)</vt:lpstr>
      <vt:lpstr>Ключови концепции на анализа  на социалните мрежи:</vt:lpstr>
      <vt:lpstr>Методи и техники в анализа  на социалните мрежи:</vt:lpstr>
      <vt:lpstr>Приложения за анализ на социални мрежи: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117</cp:revision>
  <dcterms:created xsi:type="dcterms:W3CDTF">2023-01-03T13:46:11Z</dcterms:created>
  <dcterms:modified xsi:type="dcterms:W3CDTF">2023-07-25T13:16:34Z</dcterms:modified>
</cp:coreProperties>
</file>