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5.jpg" ContentType="image/png"/>
  <Override PartName="/ppt/media/image13.jpg" ContentType="image/png"/>
  <Override PartName="/ppt/media/image17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58" r:id="rId26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6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6C8D"/>
    <a:srgbClr val="76305C"/>
    <a:srgbClr val="E85781"/>
    <a:srgbClr val="F08262"/>
    <a:srgbClr val="CAA873"/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30" autoAdjust="0"/>
    <p:restoredTop sz="94660"/>
  </p:normalViewPr>
  <p:slideViewPr>
    <p:cSldViewPr snapToGrid="0">
      <p:cViewPr varScale="1">
        <p:scale>
          <a:sx n="136" d="100"/>
          <a:sy n="136" d="100"/>
        </p:scale>
        <p:origin x="216" y="504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C5E30DE-4172-48E2-B3C3-BE9DA6CA7229}" type="datetimeFigureOut">
              <a:rPr lang="en-GB"/>
              <a:pPr>
                <a:defRPr/>
              </a:pPr>
              <a:t>25/07/2023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FCCE80C-BC5F-4246-BF8B-2A3F9A3BA18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3109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4A5DE2C-CB0C-49AF-BB9A-E6691F717CA8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436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3536087"/>
          </a:xfrm>
          <a:noFill/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5294046"/>
            <a:ext cx="8363516" cy="533175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8BA972B-9114-4DFD-A101-1E7C3900122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/>
              <a:t>Европейска Рамка на дигиталните компетентности с петте области на </a:t>
            </a:r>
            <a:br>
              <a:rPr lang="en-GB" dirty="0"/>
            </a:br>
            <a:r>
              <a:rPr lang="ru-RU" dirty="0"/>
              <a:t>дигитална компетентност</a:t>
            </a:r>
            <a:r>
              <a:rPr lang="en-GB" dirty="0"/>
              <a:t> </a:t>
            </a:r>
            <a:r>
              <a:rPr lang="ru-RU" dirty="0"/>
              <a:t>и 21 дигитални умения/ компетентности (DigComp 2.1)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" y="114300"/>
            <a:ext cx="4724809" cy="71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509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2" userDrawn="1">
          <p15:clr>
            <a:srgbClr val="FBAE40"/>
          </p15:clr>
        </p15:guide>
        <p15:guide id="2" pos="9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B6D5A-FD99-45B9-8F92-AA3556DC841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1726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0505851-F816-4066-9C2F-C484256778D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3341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D0D6E-C96A-4D0D-B632-A3E513AD158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115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34925" y="6400800"/>
            <a:ext cx="12188825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614963E-56B1-4CF9-A4B2-C3D1F4E4573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1172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89175F5-876B-4C76-886E-FC91E159C58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3674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-19050" y="1638232"/>
            <a:ext cx="6035040" cy="736282"/>
          </a:xfrm>
          <a:solidFill>
            <a:srgbClr val="256C8D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8870" y="1638232"/>
            <a:ext cx="5974080" cy="736282"/>
          </a:xfrm>
          <a:solidFill>
            <a:srgbClr val="256C8D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A1CA5-5825-49F4-BE01-F37C492DFB0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3583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C77A9-B014-4641-96CC-178D8B23B2B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990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6350" y="6400800"/>
            <a:ext cx="12188825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E24A3BB-6B2B-4F1D-987A-25B3D744AAF3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8516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B4C072F-CBA2-45F6-95CB-89F7CA44F4B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</a:t>
            </a:r>
            <a:br>
              <a:rPr lang="en-GB" dirty="0"/>
            </a:br>
            <a:r>
              <a:rPr lang="ru-RU" dirty="0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582209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E4BD8AB-2F22-4CB9-94B9-3B725188821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8606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9BE8E2A1-9E2A-44C8-B01C-B7C500DBAB3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3" r:id="rId2"/>
    <p:sldLayoutId id="2147483738" r:id="rId3"/>
    <p:sldLayoutId id="2147483739" r:id="rId4"/>
    <p:sldLayoutId id="2147483734" r:id="rId5"/>
    <p:sldLayoutId id="2147483735" r:id="rId6"/>
    <p:sldLayoutId id="2147483740" r:id="rId7"/>
    <p:sldLayoutId id="2147483741" r:id="rId8"/>
    <p:sldLayoutId id="2147483742" r:id="rId9"/>
    <p:sldLayoutId id="2147483736" r:id="rId10"/>
    <p:sldLayoutId id="2147483743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144000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2.1 Взаимодействие чрез дигитални технологии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g-BG"/>
              <a:t>Мултимедийна презентация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</a:t>
            </a:r>
            <a:br>
              <a:rPr lang="en-GB" dirty="0"/>
            </a:br>
            <a:r>
              <a:rPr lang="ru-RU" dirty="0"/>
              <a:t>и 21 дигитални умения/ компетентности (DigComp 2.1)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D2381-E74E-3662-B8CA-598EDBF50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Стратегии и модели за подобряване на съвместната работа в една организация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8F1CBB-26C4-12A6-985E-BD282EE76B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340" y="1450975"/>
            <a:ext cx="11151909" cy="4849813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Инициативи за споделяне на знания: Насърчаването на споделянето на знания чрез семинари, обучителни сесии, менторски програми или вътрешни бази знания подобрява колективното учене и сътрудничество.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Отворена и приобщаваща култура: Култивирането на отворена и приобщаваща работна култура, при която всички служители се насърчават да допринасят с идеи и да споделят своите перспективи, насърчава средата за сътрудничество в организацията.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Дейности за изграждане на екип (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Team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-Building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Activities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): Организирането на дейности за поощряване и сплотяване на екипа, социални събития и подобни инициативи, помага за изграждане на доверие, укрепване на взаимоотношенията и подобряване на работата в екип.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AD93C2-EB34-6F02-FA3E-1B1C33E65BD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954DB48-185A-FB40-74FB-32AEE258A7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027" y="4664075"/>
            <a:ext cx="3009900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9739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D2381-E74E-3662-B8CA-598EDBF50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Стратегии и модели за подобряване на съвместната работа в една организация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8F1CBB-26C4-12A6-985E-BD282EE76B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340" y="1450975"/>
            <a:ext cx="11151909" cy="4849813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 Дизайн мислене: Прилагането на принципите на дизайн мисленето насърчава съвместно решаване на проблеми, съпричастност и ориентирани към потребителя решения.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AD93C2-EB34-6F02-FA3E-1B1C33E65BD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32E0CA0-50B1-1F8B-493F-2873975824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094" y="2219227"/>
            <a:ext cx="77724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0770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D2381-E74E-3662-B8CA-598EDBF50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Стратегии и модели за подобряване на съвместната работа в една организация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8F1CBB-26C4-12A6-985E-BD282EE76B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340" y="1743959"/>
            <a:ext cx="11151909" cy="4556829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9. Общности по интереси (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Community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Practice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CoP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): Създаването на общности по интереси, в които служителите с общи интереси или опит споделят знания и най-добри практики, подобрява сътрудничеството и развитието на експертиза в организацията.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10. Виртуални пространства за сътрудничество: Създаването на виртуални пространства за сътрудничество, като онлайн форуми или платформи за социални мрежи, позволява на служителите да се ангажират повече и да си сътрудничат отвъд строго служебните граници.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11. Стимули за сътрудничество: Признаването и възнаграждаването на сътрудничеството чрез оценки на представянето или стимули насърчава служителите да участват активно в усилията за сътрудничество.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12. Стратегии за разрешаване на конфликти: Прилагането на стратегии за разрешаване на конфликти и насърчаването на конструктивна критика помагат за справяне с разногласията и поддържат атмосфера на сътрудничество.</a:t>
            </a:r>
            <a:r>
              <a:rPr lang="en-BG" sz="1200" dirty="0">
                <a:effectLst/>
              </a:rPr>
              <a:t>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AD93C2-EB34-6F02-FA3E-1B1C33E65BD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6718634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D2381-E74E-3662-B8CA-598EDBF50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Стратегии и модели за подобряване на съвместната работа в една организация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8F1CBB-26C4-12A6-985E-BD282EE76B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340" y="1743959"/>
            <a:ext cx="11151909" cy="4556829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13. Непрекъснато учене: Насърчаването на култура на непрекъснато учене и предоставянето на възможности за професионално развитие подобрява уменията на служителите, позволявайки по-ефективно сътрудничество.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14. Насърчаване на лидерство: Силната подкрепа към индивидуална инициативност и култивиране на лидерски качества е от решаващо значение за насърчаване на култура на сътрудничество и осигуряване на ресурси за улесняване на инициативи за сътрудничество.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Комбинирането на тези стратегии и модели може да създаде съвместна и приобщаваща работна среда, насърчавайки иновациите, ефективността и удовлетворението на служителите в рамките на организацията.</a:t>
            </a:r>
            <a:r>
              <a:rPr lang="en-BG" sz="1200" dirty="0">
                <a:effectLst/>
              </a:rPr>
              <a:t>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AD93C2-EB34-6F02-FA3E-1B1C33E65BD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B753AA6-ECBD-D53D-9FA0-E77719AA35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668" y="4586288"/>
            <a:ext cx="30353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9269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8058D-0892-C4DD-D636-FBB5839B7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Съвременните техники и методи за анализ </a:t>
            </a:r>
            <a:br>
              <a:rPr lang="en-US" dirty="0"/>
            </a:br>
            <a:r>
              <a:rPr lang="bg-BG" dirty="0"/>
              <a:t>на комуникационни модели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7D4E6A-52FA-0123-83D9-EDB0BC5D3D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364" y="1620838"/>
            <a:ext cx="11557263" cy="467995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Съвременните техники и методи за анализиране на комуникационни модели се развиха с напредъка в науката за данните, машинното обучение и мрежовия анализ. Някои от ключовите подходи включват: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Анализ на социалните мрежи (SNA – </a:t>
            </a:r>
            <a:r>
              <a:rPr lang="bg-BG" sz="180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Network</a:t>
            </a: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): SNA изследва моделите на комуникация в рамките на мрежата, картографирайки връзките и взаимодействията между лица или организации. Той измерва показатели като централно място, свързаност и структура на общността, за да идентифицира ключови влиятелни лица и комуникационни пътища.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35D92C-4048-90FC-478C-0AB3F18075C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C70804-7388-947E-1FCC-CF3F4F0507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4929" y="3856543"/>
            <a:ext cx="4004852" cy="236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4874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8058D-0892-C4DD-D636-FBB5839B7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Съвременните техники и методи за анализ </a:t>
            </a:r>
            <a:br>
              <a:rPr lang="en-US" dirty="0"/>
            </a:br>
            <a:r>
              <a:rPr lang="bg-BG" dirty="0"/>
              <a:t>на комуникационни модели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7D4E6A-52FA-0123-83D9-EDB0BC5D3D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364" y="1620838"/>
            <a:ext cx="11557263" cy="467995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Обработка на естествен език (NLP – </a:t>
            </a:r>
            <a:r>
              <a:rPr lang="bg-BG" sz="180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Natural</a:t>
            </a: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Processing</a:t>
            </a: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): Техниките на NLP анализират текстови данни от различни източници, като имейли, чат журнали или социални медии, за да извлекат прозрения за комуникационни модели, анализ на настроения и моделиране на теми.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Алгоритми за машинно обучение: Алгоритмите за контролирано и неконтролирано машинно обучение могат да се прилагат за анализиране на комуникационни модели и откриване на аномалии, тенденции в настроенията или конкретни комуникационни теми.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35D92C-4048-90FC-478C-0AB3F18075C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6C475C-BEC4-1E45-CBE6-870ED1A186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2635" y="3875264"/>
            <a:ext cx="5142778" cy="2425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4369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8058D-0892-C4DD-D636-FBB5839B7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Съвременните техники и методи за анализ </a:t>
            </a:r>
            <a:br>
              <a:rPr lang="en-US" dirty="0"/>
            </a:br>
            <a:r>
              <a:rPr lang="bg-BG" dirty="0"/>
              <a:t>на комуникационни модели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7D4E6A-52FA-0123-83D9-EDB0BC5D3D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364" y="1620838"/>
            <a:ext cx="11557263" cy="467995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Анализ на настроението: Анализът на настроението определя емоционалния тон на комуникацията, като класифицира текста като положителен, отрицателен или неутрален, предоставяйки представа за цялостното настроение на разговор или канал за комуникация.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Моделиране на теми: Моделирането на теми идентифицира повтарящи се теми в комуникационните данни, като позволява категоризирането на съобщения или разговори въз основа на основните им теми.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35D92C-4048-90FC-478C-0AB3F18075C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FE979D-D55B-183E-C776-DFB5C6CD66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5368" y="3429000"/>
            <a:ext cx="5654511" cy="278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6903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8058D-0892-C4DD-D636-FBB5839B7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Съвременните техники и методи за анализ </a:t>
            </a:r>
            <a:br>
              <a:rPr lang="en-US" dirty="0"/>
            </a:br>
            <a:r>
              <a:rPr lang="bg-BG" dirty="0"/>
              <a:t>на комуникационни модели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7D4E6A-52FA-0123-83D9-EDB0BC5D3D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364" y="1620838"/>
            <a:ext cx="11557263" cy="467995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Теория на графите: Теорията на графиките се използва в комуникационния анализ за представяне на комуникационни мрежи, идентифициране на ключови участници и изследване на модели на информационния поток в организацията.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Времеви анализ: Времевият анализ взема предвид времето и честотата на комуникационните събития, за да идентифицира комуникационните тенденции, пиковите периоди на активност и възможните затруднения в комуникацията.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35D92C-4048-90FC-478C-0AB3F18075C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B0E764B-8169-C665-5787-EE8CCF4337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5122" y="3429000"/>
            <a:ext cx="4348850" cy="2783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0621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8058D-0892-C4DD-D636-FBB5839B7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Съвременните техники и методи за анализ </a:t>
            </a:r>
            <a:br>
              <a:rPr lang="en-US" dirty="0"/>
            </a:br>
            <a:r>
              <a:rPr lang="bg-BG" dirty="0"/>
              <a:t>на комуникационни модели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7D4E6A-52FA-0123-83D9-EDB0BC5D3D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364" y="1620838"/>
            <a:ext cx="11557263" cy="467995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 Разпознаване на образи: Техниките за разпознаване на образи се използват за откриване на повтарящи се модели, като пикове в комуникацията или внезапни промени в обема на комуникацията.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9. Визуализация на данни: Усъвършенствани инструменти и техники за визуализация на данни помагат за представянето на сложни комуникационни модели по визуално разбираем начин, подпомагайки тълкуването на резултатите.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35D92C-4048-90FC-478C-0AB3F18075C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AA97212-E99B-8C7E-1554-D6AA769DE3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563" y="3121758"/>
            <a:ext cx="4932050" cy="2960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3684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8058D-0892-C4DD-D636-FBB5839B7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Съвременните техники и методи за анализ </a:t>
            </a:r>
            <a:br>
              <a:rPr lang="en-US" dirty="0"/>
            </a:br>
            <a:r>
              <a:rPr lang="bg-BG" dirty="0"/>
              <a:t>на комуникационни модели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7D4E6A-52FA-0123-83D9-EDB0BC5D3D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364" y="1620838"/>
            <a:ext cx="11557263" cy="467995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10. Задълбочено обучение (</a:t>
            </a:r>
            <a:r>
              <a:rPr lang="bg-BG" sz="180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Deep</a:t>
            </a: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Learning</a:t>
            </a: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): Алгоритмите за задълбочено обучение, като повтарящи се невронни мрежи (RNN - </a:t>
            </a:r>
            <a:r>
              <a:rPr lang="bg-BG" sz="180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Recurrent</a:t>
            </a: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Neural</a:t>
            </a: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Networks</a:t>
            </a: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могат да анализират последователни данни, като чат журнали или преписи на обаждания, за да идентифицират модели в комуникацията.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11. Прогностичен анализ: Моделите за прогнозен анализ използват исторически данни за комуникация, за да прогнозират бъдещи комуникационни модели, позволявайки проактивно планиране и разпределяне на ресурси.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35D92C-4048-90FC-478C-0AB3F18075C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B254DBB-3FE3-3385-C230-6E2F82B9D1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564" y="3555318"/>
            <a:ext cx="5773917" cy="259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459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 тази тема ще научите: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0974" y="1620838"/>
            <a:ext cx="12011025" cy="4679950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тази тема ще научите: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Какви са проблемите, различните подходи и решения при избор на дигитални технологии за комуникация с различни заинтересовани страни в организацията;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Какви са с</a:t>
            </a: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тратегиите, концептуалните решения и модели за анализ на основните технологични и нетехнологични решения за подобряване на съвместната работа (вкл. при хибридна работа, работа от дома и други);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Какви са възможните проблеми при </a:t>
            </a: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управлението на комуникацията в организационен контекст;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Какви са съвременните техники и методи за анализ на комуникационни модели.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Нови понятия: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E62D687-9F86-8F19-968D-E6804B5887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651138"/>
              </p:ext>
            </p:extLst>
          </p:nvPr>
        </p:nvGraphicFramePr>
        <p:xfrm>
          <a:off x="3266122" y="5072540"/>
          <a:ext cx="5659755" cy="10193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10715">
                  <a:extLst>
                    <a:ext uri="{9D8B030D-6E8A-4147-A177-3AD203B41FA5}">
                      <a16:colId xmlns:a16="http://schemas.microsoft.com/office/drawing/2014/main" val="2916983859"/>
                    </a:ext>
                  </a:extLst>
                </a:gridCol>
                <a:gridCol w="3749040">
                  <a:extLst>
                    <a:ext uri="{9D8B030D-6E8A-4147-A177-3AD203B41FA5}">
                      <a16:colId xmlns:a16="http://schemas.microsoft.com/office/drawing/2014/main" val="912343110"/>
                    </a:ext>
                  </a:extLst>
                </a:gridCol>
              </a:tblGrid>
              <a:tr h="2159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bg-BG" sz="1200">
                          <a:effectLst/>
                        </a:rPr>
                        <a:t>Понятие</a:t>
                      </a:r>
                      <a:endParaRPr lang="en-BG" sz="11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bg-BG" sz="1200">
                          <a:effectLst/>
                        </a:rPr>
                        <a:t>Описание</a:t>
                      </a:r>
                      <a:endParaRPr lang="en-BG" sz="11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828506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bg-BG" sz="1000">
                          <a:effectLst/>
                        </a:rPr>
                        <a:t>Social Network Analysis</a:t>
                      </a:r>
                      <a:endParaRPr lang="en-BG" sz="11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bg-BG" sz="1000" dirty="0" err="1">
                          <a:effectLst/>
                        </a:rPr>
                        <a:t>Mетод</a:t>
                      </a:r>
                      <a:r>
                        <a:rPr lang="bg-BG" sz="1000" dirty="0">
                          <a:effectLst/>
                        </a:rPr>
                        <a:t> за изучаване и визуализиране на връзките и взаимодействията между отделни индивиди, групи или други субекти (напр. организации) чрез използването на мрежи и теория на графите, което позволява изследването на информационния поток, влиянието и социалните структури.</a:t>
                      </a:r>
                      <a:endParaRPr lang="en-BG" sz="11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7163473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8058D-0892-C4DD-D636-FBB5839B7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Съвременните техники и методи за анализ </a:t>
            </a:r>
            <a:br>
              <a:rPr lang="en-US" dirty="0"/>
            </a:br>
            <a:r>
              <a:rPr lang="bg-BG" dirty="0"/>
              <a:t>на комуникационни модели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7D4E6A-52FA-0123-83D9-EDB0BC5D3D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364" y="1894788"/>
            <a:ext cx="11557263" cy="440600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12. Социални медийни анализи: Инструментите за анализ на социалните медии проследяват моделите на комуникация в социалните медийни платформи, предоставяйки информация за ангажираността на аудиторията, настроенията и въздействието на съобщенията.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13. Поведенчески анализ: Поведенческият анализ анализира поведението на потребителите, като времена за реакция или комуникационни модели, за да разбере как индивидите или групите взаимодействат и си сътрудничат.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Тези модерни техники и методи предоставят на организациите ценна информация за техните комуникационни модели, което им позволява да оптимизират комуникационните стратегии, да идентифицират възможности за подобрение и да подобрят сътрудничеството и процесите на вземане на решения.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35D92C-4048-90FC-478C-0AB3F18075C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3305017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02950-5167-59D5-3B72-960340A4B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Social Network Analysis (SNA)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EB7A44-F441-4B4D-558E-C301577196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499" y="1620838"/>
            <a:ext cx="11453568" cy="4679950"/>
          </a:xfrm>
        </p:spPr>
        <p:txBody>
          <a:bodyPr/>
          <a:lstStyle/>
          <a:p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Анализът на социалните мрежи (SNA) е методологичен подход, използван за изучаване и анализиране на социалните взаимоотношения и взаимодействия в група от лица, организации или други неформални групи. Това включва картографиране и изследване на връзките между различни възли (представляващи лица или организации) в мрежа, за да се получи представа за структурата, моделите и динамиката на социалните взаимодействия.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0B4938-AB41-9FDB-E315-DC8423CFA57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A6E9805-E421-7262-C85B-4D63086EE8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695" y="2871788"/>
            <a:ext cx="4572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1542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02950-5167-59D5-3B72-960340A4B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Ключови концепции на анализа </a:t>
            </a:r>
            <a:br>
              <a:rPr lang="en-US" dirty="0"/>
            </a:br>
            <a:r>
              <a:rPr lang="bg-BG" dirty="0"/>
              <a:t>на социалните мрежи: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EB7A44-F441-4B4D-558E-C301577196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499" y="1620838"/>
            <a:ext cx="11453568" cy="467995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6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Възли (</a:t>
            </a:r>
            <a:r>
              <a:rPr lang="bg-BG" sz="160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Nodes</a:t>
            </a:r>
            <a:r>
              <a:rPr lang="bg-BG" sz="16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): Възлите представляват отделни участници, субекти или организации в социалната мрежа. Всеки възел е уникален член на мрежата и може да има различни атрибути или характеристики.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6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Ръбове (</a:t>
            </a:r>
            <a:r>
              <a:rPr lang="bg-BG" sz="160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Edges</a:t>
            </a:r>
            <a:r>
              <a:rPr lang="bg-BG" sz="16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връзки): Ръбовете представляват връзките или отношенията между възлите. Те могат да бъдат ненасочени (двупосочни) или насочени (еднопосочни), в зависимост от характера на връзката.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6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Степени: Степента на даден възел се отнася до броя на връзките, които има с други възли. Възел с много връзки се счита за силно свързан и може да има висока степен.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6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Централност: Централността измерва важността или влиянието на даден възел в мрежата. Възлите с висока централност са от решаващо значение за поддържането на комуникацията и информационния поток.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6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Клъстери и общности: Клъстери или общности са групи от възли, които имат по-висока плътност на връзки вътре в себе си в сравнение с връзките с възли извън групата.</a:t>
            </a:r>
            <a:endParaRPr lang="en-US" sz="1600" dirty="0">
              <a:solidFill>
                <a:srgbClr val="000000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6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Дължина на пътя: Дължината на пътя се отнася до броя на ръбовете, необходими за преминаване между два възела в мрежата. Късите дължини на пътя означават по-свързана мрежа.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0B4938-AB41-9FDB-E315-DC8423CFA57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020948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02950-5167-59D5-3B72-960340A4B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Методи и техники в анализа </a:t>
            </a:r>
            <a:br>
              <a:rPr lang="en-US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 социалните мрежи:</a:t>
            </a:r>
            <a:endParaRPr lang="en-BG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EB7A44-F441-4B4D-558E-C301577196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499" y="1620838"/>
            <a:ext cx="11453568" cy="467995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6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Мрежова визуализация: Графиките и визуализациите се използват за представяне на социалната мрежа, което улеснява разбирането на структурата и връзките между възлите.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6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Мерки за централност: Различни мерки за централност помагат да се идентифицират най-важните възли в мрежата.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6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Откриване на общността: Алгоритми като модулна оптимизация и йерархично групиране се използват за идентифициране на сплотени клъстери или общности в мрежата.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6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Плътност на мрежата: Плътността на мрежата измерва съотношението на действителните връзки спрямо общия брой възможни връзки в мрежата, отразявайки колко взаимосвързани са възлите.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6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Феноменът на малкия свят: Феноменът на малкия свят е свойство на социалните мрежи, където повечето възли могат да бъдат достигнати от всеки друг възел чрез сравнително малък брой посредници или стъпки.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16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Социално влияние и разпространение: Анализът на социалните мрежи изследва как информацията, поведението или иновациите се разпространяват в мрежата, засягайки поведението на индивидите.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0B4938-AB41-9FDB-E315-DC8423CFA57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5199818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02950-5167-59D5-3B72-960340A4B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Приложения за анализ на социални мрежи:</a:t>
            </a:r>
            <a:endParaRPr lang="en-BG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EB7A44-F441-4B4D-558E-C301577196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499" y="1620838"/>
            <a:ext cx="11453568" cy="4679950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Проучване на организационни комуникационни модели и идентифициране на ключови лидери.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Анализиране на мрежите на социалните медии за разбиране на информационния поток и потребителските взаимодействия.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Идентифициране на модели на сътрудничество в екипи по проекти или общности от практики.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Оценка на структурата и ефективността на мрежите за споделяне на знания.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Анализиране на предаването на болести и разпространението на информация в епидемиологията.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18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Анализът на социалните мрежи предоставя ценна информация за социалните структури и динамика, като помага на изследователите и организациите да разберат моделите на комуникация, влиянието на потока от информация, за да вземат информирани решения и да подобрят сътрудничеството и социалните взаимодействия.</a:t>
            </a:r>
            <a:endParaRPr lang="en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0B4938-AB41-9FDB-E315-DC8423CFA57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9068712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Благодаря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/>
              <a:t>За вашето внимание!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013762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BD238-173D-4E73-9A92-D41BBB22D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Съдържание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41CED-3789-BEB0-2C8C-19DC50FFEA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174" y="1620838"/>
            <a:ext cx="11715751" cy="4679950"/>
          </a:xfrm>
        </p:spPr>
        <p:txBody>
          <a:bodyPr/>
          <a:lstStyle/>
          <a:p>
            <a:pPr marL="460838" indent="-514350">
              <a:buFont typeface="+mj-lt"/>
              <a:buAutoNum type="arabicPeriod"/>
            </a:pPr>
            <a:r>
              <a:rPr lang="bg-BG" sz="2400" dirty="0"/>
              <a:t>Възможни проблеми при управление на комуникацията в организационен контекст</a:t>
            </a:r>
          </a:p>
          <a:p>
            <a:pPr marL="460838" indent="-514350">
              <a:buFont typeface="+mj-lt"/>
              <a:buAutoNum type="arabicPeriod"/>
            </a:pPr>
            <a:r>
              <a:rPr lang="bg-BG" sz="2400" dirty="0"/>
              <a:t>Стратегии и модели за подобряване на съвместната работа в една организация</a:t>
            </a:r>
          </a:p>
          <a:p>
            <a:pPr marL="460838" indent="-514350">
              <a:buFont typeface="+mj-lt"/>
              <a:buAutoNum type="arabicPeriod"/>
            </a:pPr>
            <a:r>
              <a:rPr lang="bg-BG" sz="2400" dirty="0"/>
              <a:t>Съвременните техники и методи за анализ на комуникационни модели</a:t>
            </a:r>
          </a:p>
          <a:p>
            <a:pPr marL="460838" indent="-514350">
              <a:buFont typeface="+mj-lt"/>
              <a:buAutoNum type="arabicPeriod"/>
            </a:pPr>
            <a:r>
              <a:rPr lang="en-GB" sz="2400" dirty="0"/>
              <a:t>Social Network Analysis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67AADE-3835-C89C-B333-67F0F4B4CB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812235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68EBC-02C4-5B5A-5353-9C7C7AA91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Възможни проблеми при управление на комуникацията в организационен контекст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8B9555-7B96-5472-77F7-08955EEC78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536" y="1615281"/>
            <a:ext cx="11814928" cy="4679950"/>
          </a:xfrm>
        </p:spPr>
        <p:txBody>
          <a:bodyPr/>
          <a:lstStyle/>
          <a:p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Управлението на комуникацията в организационен контекст може да представлява предизвикателства от най-различен характер. Например служителите могат да бъдат затрупани с прекомерно голям брой съобщения, имейли или нотификации, което води до намалена продуктивност и пропускане на критична информация. Други проблеми могат да бъдат продиктувани от неразбиране – лошо предадени съобщения, неясни инструкции или езикови бариери могат да доведат до недоразумения, грешки и конфликти между членовете на екипа.  Ако комуникацията от ръководството е непоследователна или противоречива, това може да доведе до объркване и намалено доверие сред служителите.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A2DCD2-6FD2-E32E-9E3A-8B016149D11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567186-9B60-1734-3E82-33B5A59BD0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2945" y="3595865"/>
            <a:ext cx="7772400" cy="2699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1282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DF585-962F-689D-88D7-383B74B2FE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Възможни проблеми при управление на комуникацията в организационен контекст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32C73E-E863-1672-E7F7-2519389F88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682" y="1620838"/>
            <a:ext cx="11755225" cy="4679950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Балансирането на прозрачността с необходимостта от поверителност може да бъде предизвикателство, особено при поверителна информация.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Неадекватните механизми за обратна връзка могат да попречат на ефективната комуникация. Служителите следва да се чувстват насърчени да предоставят информация или да изразяват притеснения.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Отделите или екипите, работещи изолирано, могат да доведат до ограничено сътрудничество и споделяне на информация в цялата организация. Йерархичните структури, географската разпръснатост и културните различия могат да създадат бариери пред ефективната комуникация.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A99110-30BF-E751-B463-BBADE085E7C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5324B3-B17C-02C6-E0AC-5E74B6B916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829" y="4290228"/>
            <a:ext cx="4310930" cy="201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955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DF585-962F-689D-88D7-383B74B2FE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Възможни проблеми при управление на комуникацията в организационен контекст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32C73E-E863-1672-E7F7-2519389F88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682" y="2121030"/>
            <a:ext cx="11755225" cy="4179757"/>
          </a:xfrm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Често явление е и съпротивата срещу промени. Служителите могат да се противопоставят на приемането на нови комуникационни технологии или стратегии, възпрепятствайки прогреса и иновациите. Техническите проблеми, системни повреди или несъвместими комуникационни инструменти могат да нарушат комуникационните потоци.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Емоционалните фактори също не са за пренебрегване. Емоции, като страх, недоверие или прекомерно изразено его, могат да повлияят доста негативно на комуникацията.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Справянето с тези проблеми изисква прилагане на ефективни комуникационни стратегии, насърчаване на прозрачност, осигуряване на адекватно обучение, насърчаване на положителна комуникационна култура и използване на подходящи комуникационни технологии за улесняване на сътрудничеството и ефективността в рамките на организацията.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A99110-30BF-E751-B463-BBADE085E7C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69700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D2381-E74E-3662-B8CA-598EDBF50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Стратегии и модели за подобряване на съвместната работа в една организация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8F1CBB-26C4-12A6-985E-BD282EE76B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340" y="1450975"/>
            <a:ext cx="11151909" cy="4849813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Подобряването на сътрудничеството в една организация включва прилагане на различни стратегии и модели, които насърчават работата в екип, комуникацията и споделянето на знания. Ето някои ефективни стратегии и модели: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Смесени екипи: Създаването на многофункционални екипи, съставени от лица от различни отдели или области на експертиза, насърчава споделянето на различни гледни точки и като цяло сътрудничеството в цялата организация.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Ясни комуникационни канали: Установяването на ясни комуникационни канали, както официални (напр. срещи, имейли), така и неформални (напр. платформи за чат), гарантира безпроблемен информационен поток и подобрява сътрудничеството.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AD93C2-EB34-6F02-FA3E-1B1C33E65BD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86581B2-7683-255A-7BC8-5C70C2C796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0877" y="4512033"/>
            <a:ext cx="2514601" cy="167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6741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D2381-E74E-3662-B8CA-598EDBF50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Стратегии и модели за подобряване на съвместната работа в една организация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8F1CBB-26C4-12A6-985E-BD282EE76B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340" y="1450975"/>
            <a:ext cx="11151909" cy="4849813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Инструменти и технологии за сътрудничество: Приемането на инструменти за сътрудничество като софтуер за управление на проекти, платформи за виртуални срещи и споделени хранилища на документи улеснява ефективното екипно сътрудничество, дори в географски разпръснати екипи.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AD93C2-EB34-6F02-FA3E-1B1C33E65BD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EE5022D-D00E-5A6B-6171-63A27ABAD3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1992" y="2525293"/>
            <a:ext cx="6277466" cy="3686276"/>
          </a:xfrm>
          <a:prstGeom prst="rect">
            <a:avLst/>
          </a:prstGeom>
          <a:ln>
            <a:solidFill>
              <a:schemeClr val="accent1">
                <a:alpha val="98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761913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D2381-E74E-3662-B8CA-598EDBF50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/>
              <a:t>Стратегии и модели за подобряване на съвместната работа в една организация</a:t>
            </a:r>
            <a:endParaRPr lang="en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8F1CBB-26C4-12A6-985E-BD282EE76B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340" y="1450975"/>
            <a:ext cx="11151909" cy="4849813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Agile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Scrum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методологии: Внедряването на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Agile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Scrum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подходи насърчава итеративното развитие, редовните екипни взаимодействия и съвместния подход за решаване на проблеми.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AD93C2-EB34-6F02-FA3E-1B1C33E65BD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16C9B87-682F-09EE-9CFF-86781AD4B3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8928" y="2276770"/>
            <a:ext cx="5651112" cy="3907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40238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1520</TotalTime>
  <Words>2860</Words>
  <Application>Microsoft Macintosh PowerPoint</Application>
  <PresentationFormat>Widescreen</PresentationFormat>
  <Paragraphs>124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Cambria</vt:lpstr>
      <vt:lpstr>Symbol</vt:lpstr>
      <vt:lpstr>Retrospect</vt:lpstr>
      <vt:lpstr>2.1 Взаимодействие чрез дигитални технологии</vt:lpstr>
      <vt:lpstr>В тази тема ще научите:</vt:lpstr>
      <vt:lpstr>Съдържание</vt:lpstr>
      <vt:lpstr>Възможни проблеми при управление на комуникацията в организационен контекст</vt:lpstr>
      <vt:lpstr>Възможни проблеми при управление на комуникацията в организационен контекст</vt:lpstr>
      <vt:lpstr>Възможни проблеми при управление на комуникацията в организационен контекст</vt:lpstr>
      <vt:lpstr>Стратегии и модели за подобряване на съвместната работа в една организация</vt:lpstr>
      <vt:lpstr>Стратегии и модели за подобряване на съвместната работа в една организация</vt:lpstr>
      <vt:lpstr>Стратегии и модели за подобряване на съвместната работа в една организация</vt:lpstr>
      <vt:lpstr>Стратегии и модели за подобряване на съвместната работа в една организация</vt:lpstr>
      <vt:lpstr>Стратегии и модели за подобряване на съвместната работа в една организация</vt:lpstr>
      <vt:lpstr>Стратегии и модели за подобряване на съвместната работа в една организация</vt:lpstr>
      <vt:lpstr>Стратегии и модели за подобряване на съвместната работа в една организация</vt:lpstr>
      <vt:lpstr>Съвременните техники и методи за анализ  на комуникационни модели</vt:lpstr>
      <vt:lpstr>Съвременните техники и методи за анализ  на комуникационни модели</vt:lpstr>
      <vt:lpstr>Съвременните техники и методи за анализ  на комуникационни модели</vt:lpstr>
      <vt:lpstr>Съвременните техники и методи за анализ  на комуникационни модели</vt:lpstr>
      <vt:lpstr>Съвременните техники и методи за анализ  на комуникационни модели</vt:lpstr>
      <vt:lpstr>Съвременните техники и методи за анализ  на комуникационни модели</vt:lpstr>
      <vt:lpstr>Съвременните техники и методи за анализ  на комуникационни модели</vt:lpstr>
      <vt:lpstr>Social Network Analysis (SNA)</vt:lpstr>
      <vt:lpstr>Ключови концепции на анализа  на социалните мрежи:</vt:lpstr>
      <vt:lpstr>Методи и техники в анализа  на социалните мрежи:</vt:lpstr>
      <vt:lpstr>Приложения за анализ на социални мрежи:</vt:lpstr>
      <vt:lpstr>Благодаря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Олег Димитров Константинов</cp:lastModifiedBy>
  <cp:revision>117</cp:revision>
  <dcterms:created xsi:type="dcterms:W3CDTF">2023-01-03T13:46:11Z</dcterms:created>
  <dcterms:modified xsi:type="dcterms:W3CDTF">2023-07-25T13:16:34Z</dcterms:modified>
</cp:coreProperties>
</file>