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6305C"/>
    <a:srgbClr val="E85781"/>
    <a:srgbClr val="256C8D"/>
    <a:srgbClr val="F08262"/>
    <a:srgbClr val="CAA873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5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208" y="536"/>
      </p:cViewPr>
      <p:guideLst>
        <p:guide orient="horz" pos="2160"/>
        <p:guide pos="3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5E30DE-4172-48E2-B3C3-BE9DA6CA7229}" type="datetimeFigureOut">
              <a:rPr lang="en-GB"/>
              <a:pPr>
                <a:defRPr/>
              </a:pPr>
              <a:t>16/07/2023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CCE80C-BC5F-4246-BF8B-2A3F9A3BA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10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5DE2C-CB0C-49AF-BB9A-E6691F717CA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3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3524929"/>
          </a:xfrm>
          <a:noFill/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5294506"/>
            <a:ext cx="8363516" cy="53271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A972B-9114-4DFD-A101-1E7C390012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 </a:t>
            </a:r>
            <a:br>
              <a:rPr lang="en-GB" dirty="0"/>
            </a:br>
            <a:r>
              <a:rPr lang="ru-RU" dirty="0"/>
              <a:t>дигитална 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tabl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114300"/>
            <a:ext cx="4728676" cy="712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321632" cy="5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2479784" y="225614"/>
            <a:ext cx="0" cy="27432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509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" userDrawn="1">
          <p15:clr>
            <a:srgbClr val="FBAE40"/>
          </p15:clr>
        </p15:guide>
        <p15:guide id="2" pos="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6D5A-FD99-45B9-8F92-AA3556DC84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505851-F816-4066-9C2F-C484256778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0D6E-C96A-4D0D-B632-A3E513AD15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14963E-56B1-4CF9-A4B2-C3D1F4E457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9175F5-876B-4C76-886E-FC91E159C5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1CA5-5825-49F4-BE01-F37C492DFB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58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77A9-B014-4641-96CC-178D8B23B2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24A3BB-6B2B-4F1D-987A-25B3D744AAF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1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4C072F-CBA2-45F6-95CB-89F7CA44F4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</a:t>
            </a:r>
            <a:br>
              <a:rPr lang="en-GB" dirty="0"/>
            </a:br>
            <a:r>
              <a:rPr lang="ru-RU" dirty="0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58220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BD8AB-2F22-4CB9-94B9-3B725188821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0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BE8E2A1-9E2A-44C8-B01C-B7C500DBAB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34" r:id="rId5"/>
    <p:sldLayoutId id="2147483735" r:id="rId6"/>
    <p:sldLayoutId id="2147483740" r:id="rId7"/>
    <p:sldLayoutId id="2147483741" r:id="rId8"/>
    <p:sldLayoutId id="2147483742" r:id="rId9"/>
    <p:sldLayoutId id="2147483736" r:id="rId10"/>
    <p:sldLayoutId id="2147483743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144000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eet.jit.s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2.1. </a:t>
            </a:r>
            <a:r>
              <a:rPr lang="bg-BG" dirty="0"/>
              <a:t>Взаимодействие чрез дигитални технологии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Интерактивна демонстрАЦИЯ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</a:t>
            </a:r>
            <a:br>
              <a:rPr lang="en-GB" dirty="0"/>
            </a:br>
            <a:r>
              <a:rPr lang="ru-RU" dirty="0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Работа с безплатната платформа 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 видеовръзка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Jitsi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Meet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20838"/>
            <a:ext cx="10290175" cy="4679950"/>
          </a:xfrm>
        </p:spPr>
        <p:txBody>
          <a:bodyPr/>
          <a:lstStyle/>
          <a:p>
            <a:r>
              <a:rPr lang="en-GB" dirty="0" err="1"/>
              <a:t>Jitsi</a:t>
            </a:r>
            <a:r>
              <a:rPr lang="en-GB" dirty="0"/>
              <a:t> Meet </a:t>
            </a:r>
            <a:r>
              <a:rPr lang="bg-BG" dirty="0"/>
              <a:t>е </a:t>
            </a:r>
            <a:r>
              <a:rPr lang="en-GB" dirty="0"/>
              <a:t>JavaScript WebRTC </a:t>
            </a:r>
            <a:r>
              <a:rPr lang="bg-BG" dirty="0"/>
              <a:t>приложение с отворен код, което се използва предимно за видеоконференции. </a:t>
            </a:r>
            <a:endParaRPr lang="en-US" dirty="0"/>
          </a:p>
          <a:p>
            <a:r>
              <a:rPr lang="bg-BG" dirty="0"/>
              <a:t>Освен аудио и видео, налично е и споделяне на екрана, а нови членове могат да бъдат поканени чрез генерирана връзка. </a:t>
            </a:r>
            <a:endParaRPr lang="en-US" dirty="0"/>
          </a:p>
          <a:p>
            <a:r>
              <a:rPr lang="bg-BG" dirty="0"/>
              <a:t>Интерфейсът е достъпен чрез уеб браузър или с мобилно приложение. Сървърният софтуер на </a:t>
            </a:r>
            <a:r>
              <a:rPr lang="en-GB" dirty="0" err="1"/>
              <a:t>Jitsi</a:t>
            </a:r>
            <a:r>
              <a:rPr lang="en-GB" dirty="0"/>
              <a:t> Meet </a:t>
            </a:r>
            <a:r>
              <a:rPr lang="bg-BG" dirty="0"/>
              <a:t>може да бъде изтеглен и инсталиран на компютри, базирани на </a:t>
            </a:r>
            <a:r>
              <a:rPr lang="en-GB" dirty="0"/>
              <a:t>Linux. </a:t>
            </a:r>
          </a:p>
          <a:p>
            <a:r>
              <a:rPr lang="bg-BG" dirty="0"/>
              <a:t>Компанията „</a:t>
            </a:r>
            <a:r>
              <a:rPr lang="en-GB" dirty="0"/>
              <a:t>8x8</a:t>
            </a:r>
            <a:r>
              <a:rPr lang="bg-BG" dirty="0"/>
              <a:t>“</a:t>
            </a:r>
            <a:r>
              <a:rPr lang="en-GB" dirty="0"/>
              <a:t>, </a:t>
            </a:r>
            <a:r>
              <a:rPr lang="bg-BG" dirty="0"/>
              <a:t>собственик на </a:t>
            </a:r>
            <a:r>
              <a:rPr lang="en-GB" dirty="0" err="1"/>
              <a:t>Jitsi</a:t>
            </a:r>
            <a:r>
              <a:rPr lang="en-GB" dirty="0"/>
              <a:t>, </a:t>
            </a:r>
            <a:r>
              <a:rPr lang="bg-BG" dirty="0"/>
              <a:t>поддържа безплатен сървър за публично ползване за до 100 участници на адрес </a:t>
            </a:r>
            <a:r>
              <a:rPr lang="en-GB" dirty="0">
                <a:hlinkClick r:id="rId2"/>
              </a:rPr>
              <a:t>https://meet.jit.si</a:t>
            </a:r>
            <a:r>
              <a:rPr lang="bg-BG" dirty="0"/>
              <a:t>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D375FE-7EEA-8BA3-DDEC-7409F2DAF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475" y="552450"/>
            <a:ext cx="2114550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1185-40D6-D17F-5707-5865A83A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6775"/>
          </a:xfrm>
        </p:spPr>
        <p:txBody>
          <a:bodyPr/>
          <a:lstStyle/>
          <a:p>
            <a:r>
              <a:rPr lang="bg-BG" dirty="0"/>
              <a:t>Основни характеристики на </a:t>
            </a:r>
            <a:r>
              <a:rPr lang="en-GB" dirty="0" err="1"/>
              <a:t>Jitsi</a:t>
            </a:r>
            <a:r>
              <a:rPr lang="en-GB" dirty="0"/>
              <a:t> Meet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1F9E8-BE84-4A12-736F-5187AD4E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4" y="933450"/>
            <a:ext cx="11125201" cy="5367338"/>
          </a:xfrm>
        </p:spPr>
        <p:txBody>
          <a:bodyPr/>
          <a:lstStyle/>
          <a:p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Jitsi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bg-BG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предлага възможност за записване на срещи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</a:t>
            </a:r>
          </a:p>
          <a:p>
            <a:r>
              <a:rPr lang="bg-BG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Самостоятелно инсталираните внедрявания на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Jitsi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Meet </a:t>
            </a:r>
            <a:r>
              <a:rPr lang="bg-BG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трябва да инсталират и настроят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Jibri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bg-BG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за да поддържат тази възможност. </a:t>
            </a:r>
            <a:endParaRPr lang="en-US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US" dirty="0">
                <a:solidFill>
                  <a:srgbClr val="000000"/>
                </a:solidFill>
                <a:latin typeface="-webkit-standard"/>
              </a:rPr>
              <a:t>K</a:t>
            </a:r>
            <a:r>
              <a:rPr lang="bg-BG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лиентът</a:t>
            </a:r>
            <a:r>
              <a:rPr lang="bg-BG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също така има възможност да записва локален запис.</a:t>
            </a:r>
            <a:endParaRPr lang="en-US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bg-BG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Като се използва само съвместим със стандартите уеб браузър за стартиране на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Jitsi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Meet</a:t>
            </a:r>
            <a:r>
              <a:rPr lang="bg-BG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не е необходим допълнителен клиентски софтуер освен браузъра, за да се присъедините към среща на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Jitsi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2057D-7876-A2D3-13F8-AA6ABBD8D8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711798-211E-F0CF-981B-448EA5C1D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4251117"/>
            <a:ext cx="7772400" cy="20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9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1185-40D6-D17F-5707-5865A83A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0100"/>
          </a:xfrm>
        </p:spPr>
        <p:txBody>
          <a:bodyPr/>
          <a:lstStyle/>
          <a:p>
            <a:r>
              <a:rPr lang="bg-BG" dirty="0"/>
              <a:t>Ограничения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1F9E8-BE84-4A12-736F-5187AD4E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942975"/>
            <a:ext cx="11391901" cy="5357813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 err="1"/>
              <a:t>Jitsi</a:t>
            </a:r>
            <a:r>
              <a:rPr lang="en-GB" sz="1600" dirty="0"/>
              <a:t> </a:t>
            </a:r>
            <a:r>
              <a:rPr lang="bg-BG" sz="1600" dirty="0"/>
              <a:t>има някои ограничения, които трябва да се имат предвид:</a:t>
            </a:r>
          </a:p>
          <a:p>
            <a:r>
              <a:rPr lang="bg-BG" sz="1600" b="1" dirty="0"/>
              <a:t>Свързаност с интернет</a:t>
            </a:r>
            <a:r>
              <a:rPr lang="bg-BG" sz="1600" dirty="0"/>
              <a:t>: Лошата интернет връзка може да доведе до закъснения, прекъсване на разговорите и лошо качество на видеото, което е ограничение на всеки софтуер за видеоконференции.</a:t>
            </a:r>
          </a:p>
          <a:p>
            <a:r>
              <a:rPr lang="bg-BG" sz="1600" b="1" dirty="0"/>
              <a:t>Сигурност</a:t>
            </a:r>
            <a:r>
              <a:rPr lang="bg-BG" sz="1600" dirty="0"/>
              <a:t>: </a:t>
            </a:r>
            <a:r>
              <a:rPr lang="en-GB" sz="1600" dirty="0" err="1"/>
              <a:t>Jitsi</a:t>
            </a:r>
            <a:r>
              <a:rPr lang="en-GB" sz="1600" dirty="0"/>
              <a:t> </a:t>
            </a:r>
            <a:r>
              <a:rPr lang="bg-BG" sz="1600" dirty="0"/>
              <a:t>предлага криптиране от край до край, което е чудесно за защита на личните данни и сигурността. Важно е обаче да поддържате клиентския софтуер в актуално състояние, за да сведете до минимум рисковете за сигурността.</a:t>
            </a:r>
          </a:p>
          <a:p>
            <a:r>
              <a:rPr lang="bg-BG" sz="1600" b="1" dirty="0"/>
              <a:t>Ограничен брой участници</a:t>
            </a:r>
            <a:r>
              <a:rPr lang="bg-BG" sz="1600" dirty="0"/>
              <a:t>: </a:t>
            </a:r>
            <a:r>
              <a:rPr lang="en-GB" sz="1600" dirty="0" err="1"/>
              <a:t>Jitsi</a:t>
            </a:r>
            <a:r>
              <a:rPr lang="en-GB" sz="1600" dirty="0"/>
              <a:t> </a:t>
            </a:r>
            <a:r>
              <a:rPr lang="bg-BG" sz="1600" dirty="0"/>
              <a:t>позволява до </a:t>
            </a:r>
            <a:r>
              <a:rPr lang="bg-BG" sz="1600" u="sng" dirty="0"/>
              <a:t>100 участника </a:t>
            </a:r>
            <a:r>
              <a:rPr lang="bg-BG" sz="1600" dirty="0"/>
              <a:t>в един разговор, което е подходящо за повечето малки и средни предприятия, но по-големите предприятия може да се наложи да потърсят други опции.</a:t>
            </a:r>
          </a:p>
          <a:p>
            <a:r>
              <a:rPr lang="bg-BG" sz="1600" b="1" dirty="0"/>
              <a:t>Ограничени функции</a:t>
            </a:r>
            <a:r>
              <a:rPr lang="bg-BG" sz="1600" dirty="0"/>
              <a:t>: </a:t>
            </a:r>
            <a:r>
              <a:rPr lang="en-GB" sz="1600" dirty="0" err="1"/>
              <a:t>Jitsi</a:t>
            </a:r>
            <a:r>
              <a:rPr lang="en-GB" sz="1600" dirty="0"/>
              <a:t> </a:t>
            </a:r>
            <a:r>
              <a:rPr lang="bg-BG" sz="1600" dirty="0"/>
              <a:t>е сравнително прост софтуер за видеоконференции и въпреки че предлага всички основни функции, необходими за повечето срещи, той може да няма някои от разширените функции, от които може да се нуждаят по-големите предприятия.</a:t>
            </a:r>
          </a:p>
          <a:p>
            <a:r>
              <a:rPr lang="bg-BG" sz="1600" b="1" dirty="0"/>
              <a:t>Съвместимост с платформи</a:t>
            </a:r>
            <a:r>
              <a:rPr lang="bg-BG" sz="1600" dirty="0"/>
              <a:t>: </a:t>
            </a:r>
            <a:r>
              <a:rPr lang="en-GB" sz="1600" dirty="0" err="1"/>
              <a:t>Jitsi</a:t>
            </a:r>
            <a:r>
              <a:rPr lang="en-GB" sz="1600" dirty="0"/>
              <a:t> </a:t>
            </a:r>
            <a:r>
              <a:rPr lang="bg-BG" sz="1600" dirty="0"/>
              <a:t>работи на множество платформи, включително </a:t>
            </a:r>
            <a:r>
              <a:rPr lang="en-GB" sz="1600" dirty="0"/>
              <a:t>Windows, Mac, Linux </a:t>
            </a:r>
            <a:r>
              <a:rPr lang="bg-BG" sz="1600" dirty="0"/>
              <a:t>и </a:t>
            </a:r>
            <a:r>
              <a:rPr lang="en-GB" sz="1600" dirty="0"/>
              <a:t>Android, </a:t>
            </a:r>
            <a:r>
              <a:rPr lang="bg-BG" sz="1600" dirty="0"/>
              <a:t>но може да не работи на всички устройства или браузъри. Важно е да проверите съвместимостта на вашето устройство и браузър, преди да използвате </a:t>
            </a:r>
            <a:r>
              <a:rPr lang="en-GB" sz="1600" dirty="0" err="1"/>
              <a:t>Jitsi</a:t>
            </a:r>
            <a:r>
              <a:rPr lang="en-GB" sz="1600" dirty="0"/>
              <a:t>.</a:t>
            </a:r>
          </a:p>
          <a:p>
            <a:pPr marL="0" indent="0">
              <a:buNone/>
            </a:pPr>
            <a:r>
              <a:rPr lang="bg-BG" sz="1600" dirty="0"/>
              <a:t>Въпреки тези ограничения </a:t>
            </a:r>
            <a:r>
              <a:rPr lang="en-GB" sz="1600" dirty="0" err="1"/>
              <a:t>Jitsi</a:t>
            </a:r>
            <a:r>
              <a:rPr lang="en-GB" sz="1600" dirty="0"/>
              <a:t> </a:t>
            </a:r>
            <a:r>
              <a:rPr lang="bg-BG" sz="1600" dirty="0"/>
              <a:t>остава жизнеспособна опция за видеоконферентна връзка, особено за малки и средни организации. </a:t>
            </a:r>
            <a:r>
              <a:rPr lang="bg-BG" sz="1600" u="sng" dirty="0"/>
              <a:t>Изходният код е безплатен, с отворен код</a:t>
            </a:r>
            <a:r>
              <a:rPr lang="bg-BG" sz="1600" dirty="0"/>
              <a:t>, лесен за използване и предлага криптиране от край до край за по-голяма сигурност и поверителност.</a:t>
            </a:r>
            <a:endParaRPr lang="en-BG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2057D-7876-A2D3-13F8-AA6ABBD8D8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63777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Благодаря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/>
              <a:t>За вашето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0137625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1394</TotalTime>
  <Words>558</Words>
  <Application>Microsoft Macintosh PowerPoint</Application>
  <PresentationFormat>Widescreen</PresentationFormat>
  <Paragraphs>28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-webkit-standard</vt:lpstr>
      <vt:lpstr>Arial</vt:lpstr>
      <vt:lpstr>Calibri</vt:lpstr>
      <vt:lpstr>Cambria</vt:lpstr>
      <vt:lpstr>Retrospect</vt:lpstr>
      <vt:lpstr>2.1. Взаимодействие чрез дигитални технологии</vt:lpstr>
      <vt:lpstr>Работа с безплатната платформа  за видеовръзка Jitsi Meet</vt:lpstr>
      <vt:lpstr>Основни характеристики на Jitsi Meet</vt:lpstr>
      <vt:lpstr>Ограничения</vt:lpstr>
      <vt:lpstr>Благодаря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Олег Димитров Константинов</cp:lastModifiedBy>
  <cp:revision>88</cp:revision>
  <dcterms:created xsi:type="dcterms:W3CDTF">2023-01-03T13:46:11Z</dcterms:created>
  <dcterms:modified xsi:type="dcterms:W3CDTF">2023-07-16T09:45:13Z</dcterms:modified>
</cp:coreProperties>
</file>