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5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208" y="536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16/07/2023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meet.jit.s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2.1. </a:t>
            </a:r>
            <a:r>
              <a:rPr lang="bg-BG" dirty="0"/>
              <a:t>Взаимодействие чрез дигитални технологии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Интерактивна демонстрАЦИЯ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Работа с безплатната платформа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 видеовръзка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Jitsi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Meet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620838"/>
            <a:ext cx="10290175" cy="4679950"/>
          </a:xfrm>
        </p:spPr>
        <p:txBody>
          <a:bodyPr/>
          <a:lstStyle/>
          <a:p>
            <a:r>
              <a:rPr lang="en-GB" dirty="0" err="1"/>
              <a:t>Jitsi</a:t>
            </a:r>
            <a:r>
              <a:rPr lang="en-GB" dirty="0"/>
              <a:t> Meet </a:t>
            </a:r>
            <a:r>
              <a:rPr lang="bg-BG" dirty="0"/>
              <a:t>е </a:t>
            </a:r>
            <a:r>
              <a:rPr lang="en-GB" dirty="0"/>
              <a:t>JavaScript WebRTC </a:t>
            </a:r>
            <a:r>
              <a:rPr lang="bg-BG" dirty="0"/>
              <a:t>приложение с отворен код, което се използва предимно за видеоконференции. </a:t>
            </a:r>
            <a:endParaRPr lang="en-US" dirty="0"/>
          </a:p>
          <a:p>
            <a:r>
              <a:rPr lang="bg-BG" dirty="0"/>
              <a:t>Освен аудио и видео, налично е и споделяне на екрана, а нови членове могат да бъдат поканени чрез генерирана връзка. </a:t>
            </a:r>
            <a:endParaRPr lang="en-US" dirty="0"/>
          </a:p>
          <a:p>
            <a:r>
              <a:rPr lang="bg-BG" dirty="0"/>
              <a:t>Интерфейсът е достъпен чрез уеб браузър или с мобилно приложение. Сървърният софтуер на </a:t>
            </a:r>
            <a:r>
              <a:rPr lang="en-GB" dirty="0" err="1"/>
              <a:t>Jitsi</a:t>
            </a:r>
            <a:r>
              <a:rPr lang="en-GB" dirty="0"/>
              <a:t> Meet </a:t>
            </a:r>
            <a:r>
              <a:rPr lang="bg-BG" dirty="0"/>
              <a:t>може да бъде изтеглен и инсталиран на компютри, базирани на </a:t>
            </a:r>
            <a:r>
              <a:rPr lang="en-GB" dirty="0"/>
              <a:t>Linux. </a:t>
            </a:r>
          </a:p>
          <a:p>
            <a:r>
              <a:rPr lang="bg-BG" dirty="0"/>
              <a:t>Компанията „</a:t>
            </a:r>
            <a:r>
              <a:rPr lang="en-GB" dirty="0"/>
              <a:t>8x8</a:t>
            </a:r>
            <a:r>
              <a:rPr lang="bg-BG" dirty="0"/>
              <a:t>“</a:t>
            </a:r>
            <a:r>
              <a:rPr lang="en-GB" dirty="0"/>
              <a:t>, </a:t>
            </a:r>
            <a:r>
              <a:rPr lang="bg-BG" dirty="0"/>
              <a:t>собственик на </a:t>
            </a:r>
            <a:r>
              <a:rPr lang="en-GB" dirty="0" err="1"/>
              <a:t>Jitsi</a:t>
            </a:r>
            <a:r>
              <a:rPr lang="en-GB" dirty="0"/>
              <a:t>, </a:t>
            </a:r>
            <a:r>
              <a:rPr lang="bg-BG" dirty="0"/>
              <a:t>поддържа безплатен сървър за публично ползване за до 100 участници на адрес </a:t>
            </a:r>
            <a:r>
              <a:rPr lang="en-GB" dirty="0">
                <a:hlinkClick r:id="rId2"/>
              </a:rPr>
              <a:t>https://meet.jit.si</a:t>
            </a:r>
            <a:r>
              <a:rPr lang="bg-BG" dirty="0"/>
              <a:t> 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D375FE-7EEA-8BA3-DDEC-7409F2DAF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475" y="552450"/>
            <a:ext cx="2114550" cy="2114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C1185-40D6-D17F-5707-5865A83A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6775"/>
          </a:xfrm>
        </p:spPr>
        <p:txBody>
          <a:bodyPr/>
          <a:lstStyle/>
          <a:p>
            <a:r>
              <a:rPr lang="bg-BG" dirty="0"/>
              <a:t>Основни характеристики на </a:t>
            </a:r>
            <a:r>
              <a:rPr lang="en-GB" dirty="0" err="1"/>
              <a:t>Jitsi</a:t>
            </a:r>
            <a:r>
              <a:rPr lang="en-GB" dirty="0"/>
              <a:t> Meet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1F9E8-BE84-4A12-736F-5187AD4E5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4" y="933450"/>
            <a:ext cx="11125201" cy="5367338"/>
          </a:xfrm>
        </p:spPr>
        <p:txBody>
          <a:bodyPr/>
          <a:lstStyle/>
          <a:p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Jitsi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предлага възможност за записване на срещи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 </a:t>
            </a:r>
          </a:p>
          <a:p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Самостоятелно инсталираните внедрявания на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Jitsi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Meet 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трябва да инсталират и настроят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Jibri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за да поддържат тази възможност. </a:t>
            </a:r>
            <a:endParaRPr lang="en-US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r>
              <a:rPr lang="en-US" dirty="0">
                <a:solidFill>
                  <a:srgbClr val="000000"/>
                </a:solidFill>
                <a:latin typeface="-webkit-standard"/>
              </a:rPr>
              <a:t>K</a:t>
            </a:r>
            <a:r>
              <a:rPr lang="bg-BG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лиентът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също така има възможност да записва локален запис.</a:t>
            </a:r>
            <a:endParaRPr lang="en-US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Като се използва само съвместим със стандартите уеб браузър за стартиране на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Jitsi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Meet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не е необходим допълнителен клиентски софтуер освен браузъра, за да се присъедините към среща на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Jitsi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F2057D-7876-A2D3-13F8-AA6ABBD8D8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711798-211E-F0CF-981B-448EA5C1D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825" y="4251117"/>
            <a:ext cx="7772400" cy="204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9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C1185-40D6-D17F-5707-5865A83A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00100"/>
          </a:xfrm>
        </p:spPr>
        <p:txBody>
          <a:bodyPr/>
          <a:lstStyle/>
          <a:p>
            <a:r>
              <a:rPr lang="bg-BG" dirty="0"/>
              <a:t>Ограничения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1F9E8-BE84-4A12-736F-5187AD4E5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4" y="942975"/>
            <a:ext cx="11391901" cy="5357813"/>
          </a:xfrm>
        </p:spPr>
        <p:txBody>
          <a:bodyPr/>
          <a:lstStyle/>
          <a:p>
            <a:pPr marL="0" indent="0">
              <a:buNone/>
            </a:pPr>
            <a:r>
              <a:rPr lang="en-GB" sz="1600" dirty="0" err="1"/>
              <a:t>Jitsi</a:t>
            </a:r>
            <a:r>
              <a:rPr lang="en-GB" sz="1600" dirty="0"/>
              <a:t> </a:t>
            </a:r>
            <a:r>
              <a:rPr lang="bg-BG" sz="1600" dirty="0"/>
              <a:t>има някои ограничения, които трябва да се имат предвид:</a:t>
            </a:r>
          </a:p>
          <a:p>
            <a:r>
              <a:rPr lang="bg-BG" sz="1600" b="1" dirty="0"/>
              <a:t>Свързаност с интернет</a:t>
            </a:r>
            <a:r>
              <a:rPr lang="bg-BG" sz="1600" dirty="0"/>
              <a:t>: Лошата интернет връзка може да доведе до закъснения, прекъсване на разговорите и лошо качество на видеото, което е ограничение на всеки софтуер за видеоконференции.</a:t>
            </a:r>
          </a:p>
          <a:p>
            <a:r>
              <a:rPr lang="bg-BG" sz="1600" b="1" dirty="0"/>
              <a:t>Сигурност</a:t>
            </a:r>
            <a:r>
              <a:rPr lang="bg-BG" sz="1600" dirty="0"/>
              <a:t>: </a:t>
            </a:r>
            <a:r>
              <a:rPr lang="en-GB" sz="1600" dirty="0" err="1"/>
              <a:t>Jitsi</a:t>
            </a:r>
            <a:r>
              <a:rPr lang="en-GB" sz="1600" dirty="0"/>
              <a:t> </a:t>
            </a:r>
            <a:r>
              <a:rPr lang="bg-BG" sz="1600" dirty="0"/>
              <a:t>предлага криптиране от край до край, което е чудесно за защита на личните данни и сигурността. Важно е обаче да поддържате клиентския софтуер в актуално състояние, за да сведете до минимум рисковете за сигурността.</a:t>
            </a:r>
          </a:p>
          <a:p>
            <a:r>
              <a:rPr lang="bg-BG" sz="1600" b="1" dirty="0"/>
              <a:t>Ограничен брой участници</a:t>
            </a:r>
            <a:r>
              <a:rPr lang="bg-BG" sz="1600" dirty="0"/>
              <a:t>: </a:t>
            </a:r>
            <a:r>
              <a:rPr lang="en-GB" sz="1600" dirty="0" err="1"/>
              <a:t>Jitsi</a:t>
            </a:r>
            <a:r>
              <a:rPr lang="en-GB" sz="1600" dirty="0"/>
              <a:t> </a:t>
            </a:r>
            <a:r>
              <a:rPr lang="bg-BG" sz="1600" dirty="0"/>
              <a:t>позволява до </a:t>
            </a:r>
            <a:r>
              <a:rPr lang="bg-BG" sz="1600" u="sng" dirty="0"/>
              <a:t>100 участника </a:t>
            </a:r>
            <a:r>
              <a:rPr lang="bg-BG" sz="1600" dirty="0"/>
              <a:t>в един разговор, което е подходящо за повечето малки и средни предприятия, но по-големите предприятия може да се наложи да потърсят други опции.</a:t>
            </a:r>
          </a:p>
          <a:p>
            <a:r>
              <a:rPr lang="bg-BG" sz="1600" b="1" dirty="0"/>
              <a:t>Ограничени функции</a:t>
            </a:r>
            <a:r>
              <a:rPr lang="bg-BG" sz="1600" dirty="0"/>
              <a:t>: </a:t>
            </a:r>
            <a:r>
              <a:rPr lang="en-GB" sz="1600" dirty="0" err="1"/>
              <a:t>Jitsi</a:t>
            </a:r>
            <a:r>
              <a:rPr lang="en-GB" sz="1600" dirty="0"/>
              <a:t> </a:t>
            </a:r>
            <a:r>
              <a:rPr lang="bg-BG" sz="1600" dirty="0"/>
              <a:t>е сравнително прост софтуер за видеоконференции и въпреки че предлага всички основни функции, необходими за повечето срещи, той може да няма някои от разширените функции, от които може да се нуждаят по-големите предприятия.</a:t>
            </a:r>
          </a:p>
          <a:p>
            <a:r>
              <a:rPr lang="bg-BG" sz="1600" b="1" dirty="0"/>
              <a:t>Съвместимост с платформи</a:t>
            </a:r>
            <a:r>
              <a:rPr lang="bg-BG" sz="1600" dirty="0"/>
              <a:t>: </a:t>
            </a:r>
            <a:r>
              <a:rPr lang="en-GB" sz="1600" dirty="0" err="1"/>
              <a:t>Jitsi</a:t>
            </a:r>
            <a:r>
              <a:rPr lang="en-GB" sz="1600" dirty="0"/>
              <a:t> </a:t>
            </a:r>
            <a:r>
              <a:rPr lang="bg-BG" sz="1600" dirty="0"/>
              <a:t>работи на множество платформи, включително </a:t>
            </a:r>
            <a:r>
              <a:rPr lang="en-GB" sz="1600" dirty="0"/>
              <a:t>Windows, Mac, Linux </a:t>
            </a:r>
            <a:r>
              <a:rPr lang="bg-BG" sz="1600" dirty="0"/>
              <a:t>и </a:t>
            </a:r>
            <a:r>
              <a:rPr lang="en-GB" sz="1600" dirty="0"/>
              <a:t>Android, </a:t>
            </a:r>
            <a:r>
              <a:rPr lang="bg-BG" sz="1600" dirty="0"/>
              <a:t>но може да не работи на всички устройства или браузъри. Важно е да проверите съвместимостта на вашето устройство и браузър, преди да използвате </a:t>
            </a:r>
            <a:r>
              <a:rPr lang="en-GB" sz="1600" dirty="0" err="1"/>
              <a:t>Jitsi</a:t>
            </a:r>
            <a:r>
              <a:rPr lang="en-GB" sz="1600" dirty="0"/>
              <a:t>.</a:t>
            </a:r>
          </a:p>
          <a:p>
            <a:pPr marL="0" indent="0">
              <a:buNone/>
            </a:pPr>
            <a:r>
              <a:rPr lang="bg-BG" sz="1600" dirty="0"/>
              <a:t>Въпреки тези ограничения </a:t>
            </a:r>
            <a:r>
              <a:rPr lang="en-GB" sz="1600" dirty="0" err="1"/>
              <a:t>Jitsi</a:t>
            </a:r>
            <a:r>
              <a:rPr lang="en-GB" sz="1600" dirty="0"/>
              <a:t> </a:t>
            </a:r>
            <a:r>
              <a:rPr lang="bg-BG" sz="1600" dirty="0"/>
              <a:t>остава жизнеспособна опция за видеоконферентна връзка, особено за малки и средни организации. </a:t>
            </a:r>
            <a:r>
              <a:rPr lang="bg-BG" sz="1600" u="sng" dirty="0"/>
              <a:t>Изходният код е безплатен, с отворен код</a:t>
            </a:r>
            <a:r>
              <a:rPr lang="bg-BG" sz="1600" dirty="0"/>
              <a:t>, лесен за използване и предлага криптиране от край до край за по-голяма сигурност и поверителност.</a:t>
            </a:r>
            <a:endParaRPr lang="en-BG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F2057D-7876-A2D3-13F8-AA6ABBD8D8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637772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1394</TotalTime>
  <Words>558</Words>
  <Application>Microsoft Macintosh PowerPoint</Application>
  <PresentationFormat>Widescreen</PresentationFormat>
  <Paragraphs>28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-webkit-standard</vt:lpstr>
      <vt:lpstr>Arial</vt:lpstr>
      <vt:lpstr>Calibri</vt:lpstr>
      <vt:lpstr>Cambria</vt:lpstr>
      <vt:lpstr>Retrospect</vt:lpstr>
      <vt:lpstr>2.1. Взаимодействие чрез дигитални технологии</vt:lpstr>
      <vt:lpstr>Работа с безплатната платформа  за видеовръзка Jitsi Meet</vt:lpstr>
      <vt:lpstr>Основни характеристики на Jitsi Meet</vt:lpstr>
      <vt:lpstr>Ограничения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88</cp:revision>
  <dcterms:created xsi:type="dcterms:W3CDTF">2023-01-03T13:46:11Z</dcterms:created>
  <dcterms:modified xsi:type="dcterms:W3CDTF">2023-07-16T09:45:13Z</dcterms:modified>
</cp:coreProperties>
</file>