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9" r:id="rId4"/>
    <p:sldId id="281" r:id="rId5"/>
    <p:sldId id="260" r:id="rId6"/>
    <p:sldId id="261" r:id="rId7"/>
    <p:sldId id="262" r:id="rId8"/>
    <p:sldId id="265" r:id="rId9"/>
    <p:sldId id="266" r:id="rId10"/>
    <p:sldId id="282" r:id="rId11"/>
    <p:sldId id="283" r:id="rId12"/>
    <p:sldId id="270" r:id="rId13"/>
    <p:sldId id="284" r:id="rId14"/>
    <p:sldId id="285" r:id="rId15"/>
    <p:sldId id="275" r:id="rId16"/>
    <p:sldId id="276" r:id="rId17"/>
    <p:sldId id="286" r:id="rId18"/>
    <p:sldId id="287" r:id="rId19"/>
    <p:sldId id="279" r:id="rId20"/>
    <p:sldId id="280" r:id="rId21"/>
    <p:sldId id="258" r:id="rId2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305C"/>
    <a:srgbClr val="003399"/>
    <a:srgbClr val="E85781"/>
    <a:srgbClr val="256C8D"/>
    <a:srgbClr val="F08262"/>
    <a:srgbClr val="CAA873"/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88" y="192"/>
      </p:cViewPr>
      <p:guideLst>
        <p:guide orient="horz" pos="2160"/>
        <p:guide pos="3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20.xml.rels><?xml version="1.0" encoding="UTF-8" standalone="yes"?>
<Relationships xmlns="http://schemas.openxmlformats.org/package/2006/relationships"><Relationship Id="rId1" Type="http://schemas.openxmlformats.org/officeDocument/2006/relationships/hyperlink" Target="https://motherhouse.ru/bg/prodazha-kvartir/kak-podobrat-optimalnuyu-konfiguraciyu-kompyutera-kak-podobrat/" TargetMode="External"/></Relationships>
</file>

<file path=ppt/diagrams/_rels/drawing20.xml.rels><?xml version="1.0" encoding="UTF-8" standalone="yes"?>
<Relationships xmlns="http://schemas.openxmlformats.org/package/2006/relationships"><Relationship Id="rId1" Type="http://schemas.openxmlformats.org/officeDocument/2006/relationships/hyperlink" Target="https://motherhouse.ru/bg/prodazha-kvartir/kak-podobrat-optimalnuyu-konfiguraciyu-kompyutera-kak-podobrat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CE624A-2506-4931-8414-993CD09FE231}" type="doc">
      <dgm:prSet loTypeId="urn:microsoft.com/office/officeart/2005/8/layout/vList2" loCatId="process" qsTypeId="urn:microsoft.com/office/officeart/2005/8/quickstyle/simple4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0EAF82B6-E510-4B9F-AFB4-9A65718F2B75}">
      <dgm:prSet/>
      <dgm:spPr/>
      <dgm:t>
        <a:bodyPr/>
        <a:lstStyle/>
        <a:p>
          <a:r>
            <a:rPr lang="en-GB"/>
            <a:t>В тази тема ще научите:</a:t>
          </a:r>
          <a:endParaRPr lang="en-US"/>
        </a:p>
      </dgm:t>
    </dgm:pt>
    <dgm:pt modelId="{07992BEC-63E5-4B64-A748-05B00D1F65A9}" type="parTrans" cxnId="{3D79B364-5F15-47DE-99BD-3BC337046F2D}">
      <dgm:prSet/>
      <dgm:spPr/>
      <dgm:t>
        <a:bodyPr/>
        <a:lstStyle/>
        <a:p>
          <a:endParaRPr lang="en-US"/>
        </a:p>
      </dgm:t>
    </dgm:pt>
    <dgm:pt modelId="{1003AF94-D6AC-4DB2-BF62-3B15AEE034EC}" type="sibTrans" cxnId="{3D79B364-5F15-47DE-99BD-3BC337046F2D}">
      <dgm:prSet/>
      <dgm:spPr/>
      <dgm:t>
        <a:bodyPr/>
        <a:lstStyle/>
        <a:p>
          <a:endParaRPr lang="en-US"/>
        </a:p>
      </dgm:t>
    </dgm:pt>
    <dgm:pt modelId="{52EE3E3A-332F-4056-B422-59B53BE441AA}">
      <dgm:prSet/>
      <dgm:spPr/>
      <dgm:t>
        <a:bodyPr/>
        <a:lstStyle/>
        <a:p>
          <a:r>
            <a:rPr lang="bg-BG" dirty="0"/>
            <a:t>Как да изберете най-подходящите компютърни технологии и устройства (PC, мобилен компютър, умен телефон, таблет), които да съответстват на целите Ви.</a:t>
          </a:r>
          <a:endParaRPr lang="en-US" dirty="0"/>
        </a:p>
      </dgm:t>
    </dgm:pt>
    <dgm:pt modelId="{D8628D79-6817-4E51-805B-BBF6E45FA988}" type="parTrans" cxnId="{B0124E81-3E96-4638-8E23-AC30A73567A4}">
      <dgm:prSet/>
      <dgm:spPr/>
      <dgm:t>
        <a:bodyPr/>
        <a:lstStyle/>
        <a:p>
          <a:endParaRPr lang="en-US"/>
        </a:p>
      </dgm:t>
    </dgm:pt>
    <dgm:pt modelId="{6A82272F-B0EF-4FC8-9D25-A763137AD804}" type="sibTrans" cxnId="{B0124E81-3E96-4638-8E23-AC30A73567A4}">
      <dgm:prSet/>
      <dgm:spPr/>
      <dgm:t>
        <a:bodyPr/>
        <a:lstStyle/>
        <a:p>
          <a:endParaRPr lang="en-US"/>
        </a:p>
      </dgm:t>
    </dgm:pt>
    <dgm:pt modelId="{12FCCD18-CC51-4798-9DA9-E04D49490FC3}">
      <dgm:prSet/>
      <dgm:spPr/>
      <dgm:t>
        <a:bodyPr/>
        <a:lstStyle/>
        <a:p>
          <a:r>
            <a:rPr lang="bg-BG" dirty="0"/>
            <a:t>Как да използвате различни подходи за персонализиране и адаптиране на различни дигитални среди и програми спрямо собствените Ви нужди.  </a:t>
          </a:r>
          <a:endParaRPr lang="en-US" dirty="0"/>
        </a:p>
      </dgm:t>
    </dgm:pt>
    <dgm:pt modelId="{19C5898F-CA3B-45A2-9524-F7BAF20B3CB8}" type="parTrans" cxnId="{9B6E6BC8-758B-4F46-9242-7B483F00F15B}">
      <dgm:prSet/>
      <dgm:spPr/>
      <dgm:t>
        <a:bodyPr/>
        <a:lstStyle/>
        <a:p>
          <a:endParaRPr lang="en-US"/>
        </a:p>
      </dgm:t>
    </dgm:pt>
    <dgm:pt modelId="{B5021DE9-FF95-4E3D-AB1F-4547837CC08A}" type="sibTrans" cxnId="{9B6E6BC8-758B-4F46-9242-7B483F00F15B}">
      <dgm:prSet/>
      <dgm:spPr/>
      <dgm:t>
        <a:bodyPr/>
        <a:lstStyle/>
        <a:p>
          <a:endParaRPr lang="en-US"/>
        </a:p>
      </dgm:t>
    </dgm:pt>
    <dgm:pt modelId="{C0485917-F0D0-7C44-822F-8925AA3DBB17}" type="pres">
      <dgm:prSet presAssocID="{F1CE624A-2506-4931-8414-993CD09FE231}" presName="linear" presStyleCnt="0">
        <dgm:presLayoutVars>
          <dgm:animLvl val="lvl"/>
          <dgm:resizeHandles val="exact"/>
        </dgm:presLayoutVars>
      </dgm:prSet>
      <dgm:spPr/>
    </dgm:pt>
    <dgm:pt modelId="{064D552B-4800-5D4C-9058-82327E5E85CF}" type="pres">
      <dgm:prSet presAssocID="{0EAF82B6-E510-4B9F-AFB4-9A65718F2B7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48DA073-5975-E242-9EF9-0475F82FC2EE}" type="pres">
      <dgm:prSet presAssocID="{0EAF82B6-E510-4B9F-AFB4-9A65718F2B7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E261A48-4BBD-0948-AF02-3CE3A4FD93D2}" type="presOf" srcId="{52EE3E3A-332F-4056-B422-59B53BE441AA}" destId="{448DA073-5975-E242-9EF9-0475F82FC2EE}" srcOrd="0" destOrd="0" presId="urn:microsoft.com/office/officeart/2005/8/layout/vList2"/>
    <dgm:cxn modelId="{C756FA58-5DB9-734C-9B54-6A0F443530F0}" type="presOf" srcId="{F1CE624A-2506-4931-8414-993CD09FE231}" destId="{C0485917-F0D0-7C44-822F-8925AA3DBB17}" srcOrd="0" destOrd="0" presId="urn:microsoft.com/office/officeart/2005/8/layout/vList2"/>
    <dgm:cxn modelId="{3D79B364-5F15-47DE-99BD-3BC337046F2D}" srcId="{F1CE624A-2506-4931-8414-993CD09FE231}" destId="{0EAF82B6-E510-4B9F-AFB4-9A65718F2B75}" srcOrd="0" destOrd="0" parTransId="{07992BEC-63E5-4B64-A748-05B00D1F65A9}" sibTransId="{1003AF94-D6AC-4DB2-BF62-3B15AEE034EC}"/>
    <dgm:cxn modelId="{B0124E81-3E96-4638-8E23-AC30A73567A4}" srcId="{0EAF82B6-E510-4B9F-AFB4-9A65718F2B75}" destId="{52EE3E3A-332F-4056-B422-59B53BE441AA}" srcOrd="0" destOrd="0" parTransId="{D8628D79-6817-4E51-805B-BBF6E45FA988}" sibTransId="{6A82272F-B0EF-4FC8-9D25-A763137AD804}"/>
    <dgm:cxn modelId="{AE581F87-554A-F347-B24D-D633364B7A26}" type="presOf" srcId="{12FCCD18-CC51-4798-9DA9-E04D49490FC3}" destId="{448DA073-5975-E242-9EF9-0475F82FC2EE}" srcOrd="0" destOrd="1" presId="urn:microsoft.com/office/officeart/2005/8/layout/vList2"/>
    <dgm:cxn modelId="{9B6E6BC8-758B-4F46-9242-7B483F00F15B}" srcId="{0EAF82B6-E510-4B9F-AFB4-9A65718F2B75}" destId="{12FCCD18-CC51-4798-9DA9-E04D49490FC3}" srcOrd="1" destOrd="0" parTransId="{19C5898F-CA3B-45A2-9524-F7BAF20B3CB8}" sibTransId="{B5021DE9-FF95-4E3D-AB1F-4547837CC08A}"/>
    <dgm:cxn modelId="{F4626DDC-01B5-D145-AAF9-97C46E9D8C0C}" type="presOf" srcId="{0EAF82B6-E510-4B9F-AFB4-9A65718F2B75}" destId="{064D552B-4800-5D4C-9058-82327E5E85CF}" srcOrd="0" destOrd="0" presId="urn:microsoft.com/office/officeart/2005/8/layout/vList2"/>
    <dgm:cxn modelId="{F9B2A9DB-A396-194C-B6FB-81E733E928B9}" type="presParOf" srcId="{C0485917-F0D0-7C44-822F-8925AA3DBB17}" destId="{064D552B-4800-5D4C-9058-82327E5E85CF}" srcOrd="0" destOrd="0" presId="urn:microsoft.com/office/officeart/2005/8/layout/vList2"/>
    <dgm:cxn modelId="{3E3695E0-B68A-ED43-9214-4AC5D1484F6D}" type="presParOf" srcId="{C0485917-F0D0-7C44-822F-8925AA3DBB17}" destId="{448DA073-5975-E242-9EF9-0475F82FC2E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83671BA-C081-FE43-825A-06B4C0733FE5}" type="doc">
      <dgm:prSet loTypeId="urn:microsoft.com/office/officeart/2005/8/layout/venn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D4C95706-690B-0C4D-B693-2E72E7F5C971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err="1"/>
            <a:t>Конфигурация</a:t>
          </a:r>
          <a:r>
            <a:rPr lang="en-GB" dirty="0"/>
            <a:t> № 1: </a:t>
          </a:r>
          <a:r>
            <a:rPr lang="bg-BG" dirty="0"/>
            <a:t>подсигуряване на работа в офис</a:t>
          </a:r>
          <a:endParaRPr lang="en-BG" dirty="0"/>
        </a:p>
      </dgm:t>
    </dgm:pt>
    <dgm:pt modelId="{FDDD1A06-CEA7-1040-8C18-E40773E30E7E}" type="parTrans" cxnId="{600DB60C-8CD0-AC40-B05E-C861DC42063D}">
      <dgm:prSet/>
      <dgm:spPr/>
      <dgm:t>
        <a:bodyPr/>
        <a:lstStyle/>
        <a:p>
          <a:endParaRPr lang="en-GB"/>
        </a:p>
      </dgm:t>
    </dgm:pt>
    <dgm:pt modelId="{4C59B22F-E68B-6440-9142-94D9FA7F7571}" type="sibTrans" cxnId="{600DB60C-8CD0-AC40-B05E-C861DC42063D}">
      <dgm:prSet/>
      <dgm:spPr/>
      <dgm:t>
        <a:bodyPr/>
        <a:lstStyle/>
        <a:p>
          <a:endParaRPr lang="en-GB"/>
        </a:p>
      </dgm:t>
    </dgm:pt>
    <dgm:pt modelId="{690C774C-9232-A84E-A42E-6DF9316BAE29}" type="pres">
      <dgm:prSet presAssocID="{B83671BA-C081-FE43-825A-06B4C0733FE5}" presName="compositeShape" presStyleCnt="0">
        <dgm:presLayoutVars>
          <dgm:chMax val="7"/>
          <dgm:dir/>
          <dgm:resizeHandles val="exact"/>
        </dgm:presLayoutVars>
      </dgm:prSet>
      <dgm:spPr/>
    </dgm:pt>
    <dgm:pt modelId="{AD6A0352-38AF-4140-9A38-BD928BAC704E}" type="pres">
      <dgm:prSet presAssocID="{D4C95706-690B-0C4D-B693-2E72E7F5C971}" presName="circ1TxSh" presStyleLbl="vennNode1" presStyleIdx="0" presStyleCnt="1"/>
      <dgm:spPr/>
    </dgm:pt>
  </dgm:ptLst>
  <dgm:cxnLst>
    <dgm:cxn modelId="{600DB60C-8CD0-AC40-B05E-C861DC42063D}" srcId="{B83671BA-C081-FE43-825A-06B4C0733FE5}" destId="{D4C95706-690B-0C4D-B693-2E72E7F5C971}" srcOrd="0" destOrd="0" parTransId="{FDDD1A06-CEA7-1040-8C18-E40773E30E7E}" sibTransId="{4C59B22F-E68B-6440-9142-94D9FA7F7571}"/>
    <dgm:cxn modelId="{6B64BB87-D100-1A44-9FB0-BC545F4F22C9}" type="presOf" srcId="{D4C95706-690B-0C4D-B693-2E72E7F5C971}" destId="{AD6A0352-38AF-4140-9A38-BD928BAC704E}" srcOrd="0" destOrd="0" presId="urn:microsoft.com/office/officeart/2005/8/layout/venn1"/>
    <dgm:cxn modelId="{995D9AD6-2E1D-1B41-A80B-D0556ACBDA6B}" type="presOf" srcId="{B83671BA-C081-FE43-825A-06B4C0733FE5}" destId="{690C774C-9232-A84E-A42E-6DF9316BAE29}" srcOrd="0" destOrd="0" presId="urn:microsoft.com/office/officeart/2005/8/layout/venn1"/>
    <dgm:cxn modelId="{8AEBF597-2DAB-9C47-9FAD-449FE8B38091}" type="presParOf" srcId="{690C774C-9232-A84E-A42E-6DF9316BAE29}" destId="{AD6A0352-38AF-4140-9A38-BD928BAC704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1B2C2A5-8121-224B-BDD7-B1D39D00DBA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6B6F11F-F986-4949-B6C1-D89E0D1B3A67}">
      <dgm:prSet/>
      <dgm:spPr/>
      <dgm:t>
        <a:bodyPr/>
        <a:lstStyle/>
        <a:p>
          <a:r>
            <a:rPr lang="bg-BG" i="1"/>
            <a:t>Хардуерни компоненти</a:t>
          </a:r>
          <a:endParaRPr lang="en-BG"/>
        </a:p>
      </dgm:t>
    </dgm:pt>
    <dgm:pt modelId="{C9B79023-6844-2F41-9DAD-6863E68C69F0}" type="parTrans" cxnId="{7CCD0F2F-70B4-C044-9746-335B1E9EA19F}">
      <dgm:prSet/>
      <dgm:spPr/>
      <dgm:t>
        <a:bodyPr/>
        <a:lstStyle/>
        <a:p>
          <a:endParaRPr lang="en-GB"/>
        </a:p>
      </dgm:t>
    </dgm:pt>
    <dgm:pt modelId="{017424AF-4246-9C46-850C-BE7546AEF3E4}" type="sibTrans" cxnId="{7CCD0F2F-70B4-C044-9746-335B1E9EA19F}">
      <dgm:prSet/>
      <dgm:spPr/>
      <dgm:t>
        <a:bodyPr/>
        <a:lstStyle/>
        <a:p>
          <a:endParaRPr lang="en-GB"/>
        </a:p>
      </dgm:t>
    </dgm:pt>
    <dgm:pt modelId="{E818D135-D34F-104E-A706-2F08B59EE44D}">
      <dgm:prSet/>
      <dgm:spPr/>
      <dgm:t>
        <a:bodyPr/>
        <a:lstStyle/>
        <a:p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Под високоспециализирани бизнес дейности имаме предвид работа със специализиран софтуер (например софтуер за икономически анализи, обработка на счетоводни дейности, системи за вътрешнофирмена документация и други) </a:t>
          </a:r>
          <a:r>
            <a:rPr lang="en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чрез който</a:t>
          </a:r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се обработва средно голям обем данни, като бързината на обработка и </a:t>
          </a:r>
          <a:r>
            <a:rPr lang="bg-BG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надеж</a:t>
          </a:r>
          <a:r>
            <a:rPr lang="en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</a:t>
          </a:r>
          <a:r>
            <a:rPr lang="bg-BG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ността</a:t>
          </a:r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(рискове от срив на системата) са недопустими. </a:t>
          </a:r>
          <a:endParaRPr lang="en-BG" dirty="0"/>
        </a:p>
      </dgm:t>
    </dgm:pt>
    <dgm:pt modelId="{63E3818A-19B7-EA47-978C-BDF794DCCD29}" type="parTrans" cxnId="{806F9FCB-6165-4845-A67F-C05EDF2EF84F}">
      <dgm:prSet/>
      <dgm:spPr/>
      <dgm:t>
        <a:bodyPr/>
        <a:lstStyle/>
        <a:p>
          <a:endParaRPr lang="en-GB"/>
        </a:p>
      </dgm:t>
    </dgm:pt>
    <dgm:pt modelId="{102EE558-0E16-A94A-A3CE-42A9E7D1250A}" type="sibTrans" cxnId="{806F9FCB-6165-4845-A67F-C05EDF2EF84F}">
      <dgm:prSet/>
      <dgm:spPr/>
      <dgm:t>
        <a:bodyPr/>
        <a:lstStyle/>
        <a:p>
          <a:endParaRPr lang="en-GB"/>
        </a:p>
      </dgm:t>
    </dgm:pt>
    <dgm:pt modelId="{04FE5E7F-E227-D74E-8414-71D13671595B}">
      <dgm:prSet/>
      <dgm:spPr/>
      <dgm:t>
        <a:bodyPr/>
        <a:lstStyle/>
        <a:p>
          <a:r>
            <a:rPr lang="bg-BG" i="1"/>
            <a:t>Софтуерни компоненти</a:t>
          </a:r>
          <a:endParaRPr lang="en-BG"/>
        </a:p>
      </dgm:t>
    </dgm:pt>
    <dgm:pt modelId="{06AD19AF-076B-E244-A0BE-B5C0671E2618}" type="parTrans" cxnId="{7A0E9722-BBC9-8641-A393-DD40226F6752}">
      <dgm:prSet/>
      <dgm:spPr/>
      <dgm:t>
        <a:bodyPr/>
        <a:lstStyle/>
        <a:p>
          <a:endParaRPr lang="en-GB"/>
        </a:p>
      </dgm:t>
    </dgm:pt>
    <dgm:pt modelId="{00DCE811-B36D-9145-AD13-4AA976A4709C}" type="sibTrans" cxnId="{7A0E9722-BBC9-8641-A393-DD40226F6752}">
      <dgm:prSet/>
      <dgm:spPr/>
      <dgm:t>
        <a:bodyPr/>
        <a:lstStyle/>
        <a:p>
          <a:endParaRPr lang="en-GB"/>
        </a:p>
      </dgm:t>
    </dgm:pt>
    <dgm:pt modelId="{D1684BE7-C6D0-8642-9AE6-D46E50B6DD83}">
      <dgm:prSet/>
      <dgm:spPr/>
      <dgm:t>
        <a:bodyPr/>
        <a:lstStyle/>
        <a:p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Този въпрос трябва да бъде добре прецизиран по отношение на избора на безплатни софтуерни решения. Ограничения по отношение на безплатни възможности съществуват при тясно</a:t>
          </a:r>
          <a:r>
            <a:rPr lang="en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специализирания софтуер за бизнес дейности.</a:t>
          </a:r>
          <a:endParaRPr lang="en-BG" dirty="0"/>
        </a:p>
      </dgm:t>
    </dgm:pt>
    <dgm:pt modelId="{BE3258C3-BB45-6948-9272-FC57BC7D8718}" type="parTrans" cxnId="{7DB0B8FD-0AFE-9540-8CD8-560B5919DB79}">
      <dgm:prSet/>
      <dgm:spPr/>
      <dgm:t>
        <a:bodyPr/>
        <a:lstStyle/>
        <a:p>
          <a:endParaRPr lang="en-GB"/>
        </a:p>
      </dgm:t>
    </dgm:pt>
    <dgm:pt modelId="{05CC3FB9-1479-C548-90AB-ACA59EA36274}" type="sibTrans" cxnId="{7DB0B8FD-0AFE-9540-8CD8-560B5919DB79}">
      <dgm:prSet/>
      <dgm:spPr/>
      <dgm:t>
        <a:bodyPr/>
        <a:lstStyle/>
        <a:p>
          <a:endParaRPr lang="en-GB"/>
        </a:p>
      </dgm:t>
    </dgm:pt>
    <dgm:pt modelId="{F0307D0D-F282-244D-A5FF-2D20396F0C66}">
      <dgm:prSet/>
      <dgm:spPr/>
      <dgm:t>
        <a:bodyPr/>
        <a:lstStyle/>
        <a:p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Употребата на цифрово устройство в домашни условия много често включва освен дейностите типични за високотехнологичен офис и възможности за забавления</a:t>
          </a:r>
          <a:r>
            <a:rPr lang="en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възпроизвеждане на музика и видео, дейности от тип „домашно кино“ и игри. Такъв тип конфигурация изисква среден до висок клас хардуер, който има възможност да поддържа системните изисквания на специализирания софтуер с който ще бъде натоварен. Това от своя страна обуславя и влизането в следващия ценови диапазон от среден до висок в зависимост от индивидуалните предпочитания на потребителя.</a:t>
          </a:r>
          <a:endParaRPr lang="en-BG" dirty="0"/>
        </a:p>
      </dgm:t>
    </dgm:pt>
    <dgm:pt modelId="{EB81B19A-6E37-4C44-9085-168E844ED865}" type="parTrans" cxnId="{23270AA1-5368-514B-AC75-CE8CF7AE2F80}">
      <dgm:prSet/>
      <dgm:spPr/>
    </dgm:pt>
    <dgm:pt modelId="{70FD4F3C-331D-9640-9886-B8DF5D724277}" type="sibTrans" cxnId="{23270AA1-5368-514B-AC75-CE8CF7AE2F80}">
      <dgm:prSet/>
      <dgm:spPr/>
    </dgm:pt>
    <dgm:pt modelId="{35776643-0E03-4546-A7E8-027511666BEB}" type="pres">
      <dgm:prSet presAssocID="{D1B2C2A5-8121-224B-BDD7-B1D39D00DBA4}" presName="linear" presStyleCnt="0">
        <dgm:presLayoutVars>
          <dgm:animLvl val="lvl"/>
          <dgm:resizeHandles val="exact"/>
        </dgm:presLayoutVars>
      </dgm:prSet>
      <dgm:spPr/>
    </dgm:pt>
    <dgm:pt modelId="{849A1158-8F5B-524D-935C-71BB66FB2B51}" type="pres">
      <dgm:prSet presAssocID="{06B6F11F-F986-4949-B6C1-D89E0D1B3A6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65E2E28-E053-7444-AE32-BA1C3006CABE}" type="pres">
      <dgm:prSet presAssocID="{06B6F11F-F986-4949-B6C1-D89E0D1B3A67}" presName="childText" presStyleLbl="revTx" presStyleIdx="0" presStyleCnt="2">
        <dgm:presLayoutVars>
          <dgm:bulletEnabled val="1"/>
        </dgm:presLayoutVars>
      </dgm:prSet>
      <dgm:spPr/>
    </dgm:pt>
    <dgm:pt modelId="{81C4E2C8-A962-824D-AF84-5DD5623799B1}" type="pres">
      <dgm:prSet presAssocID="{04FE5E7F-E227-D74E-8414-71D13671595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6AF9973-BB3C-184D-B024-E4B8B6F210A7}" type="pres">
      <dgm:prSet presAssocID="{04FE5E7F-E227-D74E-8414-71D13671595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620CAB05-6A91-4A43-8CDB-77C91D40028A}" type="presOf" srcId="{F0307D0D-F282-244D-A5FF-2D20396F0C66}" destId="{065E2E28-E053-7444-AE32-BA1C3006CABE}" srcOrd="0" destOrd="1" presId="urn:microsoft.com/office/officeart/2005/8/layout/vList2"/>
    <dgm:cxn modelId="{EC4D3B06-4226-BB4C-ACD1-08928D19DFA9}" type="presOf" srcId="{D1684BE7-C6D0-8642-9AE6-D46E50B6DD83}" destId="{66AF9973-BB3C-184D-B024-E4B8B6F210A7}" srcOrd="0" destOrd="0" presId="urn:microsoft.com/office/officeart/2005/8/layout/vList2"/>
    <dgm:cxn modelId="{CC10BB1C-D8B0-9248-8159-242F42971D49}" type="presOf" srcId="{06B6F11F-F986-4949-B6C1-D89E0D1B3A67}" destId="{849A1158-8F5B-524D-935C-71BB66FB2B51}" srcOrd="0" destOrd="0" presId="urn:microsoft.com/office/officeart/2005/8/layout/vList2"/>
    <dgm:cxn modelId="{7A0E9722-BBC9-8641-A393-DD40226F6752}" srcId="{D1B2C2A5-8121-224B-BDD7-B1D39D00DBA4}" destId="{04FE5E7F-E227-D74E-8414-71D13671595B}" srcOrd="1" destOrd="0" parTransId="{06AD19AF-076B-E244-A0BE-B5C0671E2618}" sibTransId="{00DCE811-B36D-9145-AD13-4AA976A4709C}"/>
    <dgm:cxn modelId="{3D7EB324-345B-7E49-9C0E-597B64685306}" type="presOf" srcId="{E818D135-D34F-104E-A706-2F08B59EE44D}" destId="{065E2E28-E053-7444-AE32-BA1C3006CABE}" srcOrd="0" destOrd="0" presId="urn:microsoft.com/office/officeart/2005/8/layout/vList2"/>
    <dgm:cxn modelId="{7CCD0F2F-70B4-C044-9746-335B1E9EA19F}" srcId="{D1B2C2A5-8121-224B-BDD7-B1D39D00DBA4}" destId="{06B6F11F-F986-4949-B6C1-D89E0D1B3A67}" srcOrd="0" destOrd="0" parTransId="{C9B79023-6844-2F41-9DAD-6863E68C69F0}" sibTransId="{017424AF-4246-9C46-850C-BE7546AEF3E4}"/>
    <dgm:cxn modelId="{A0E9A595-74AB-6246-86AC-412FBEFD81B7}" type="presOf" srcId="{04FE5E7F-E227-D74E-8414-71D13671595B}" destId="{81C4E2C8-A962-824D-AF84-5DD5623799B1}" srcOrd="0" destOrd="0" presId="urn:microsoft.com/office/officeart/2005/8/layout/vList2"/>
    <dgm:cxn modelId="{C145329D-C12F-A94D-97F4-0EDD88FA411F}" type="presOf" srcId="{D1B2C2A5-8121-224B-BDD7-B1D39D00DBA4}" destId="{35776643-0E03-4546-A7E8-027511666BEB}" srcOrd="0" destOrd="0" presId="urn:microsoft.com/office/officeart/2005/8/layout/vList2"/>
    <dgm:cxn modelId="{23270AA1-5368-514B-AC75-CE8CF7AE2F80}" srcId="{06B6F11F-F986-4949-B6C1-D89E0D1B3A67}" destId="{F0307D0D-F282-244D-A5FF-2D20396F0C66}" srcOrd="1" destOrd="0" parTransId="{EB81B19A-6E37-4C44-9085-168E844ED865}" sibTransId="{70FD4F3C-331D-9640-9886-B8DF5D724277}"/>
    <dgm:cxn modelId="{806F9FCB-6165-4845-A67F-C05EDF2EF84F}" srcId="{06B6F11F-F986-4949-B6C1-D89E0D1B3A67}" destId="{E818D135-D34F-104E-A706-2F08B59EE44D}" srcOrd="0" destOrd="0" parTransId="{63E3818A-19B7-EA47-978C-BDF794DCCD29}" sibTransId="{102EE558-0E16-A94A-A3CE-42A9E7D1250A}"/>
    <dgm:cxn modelId="{7DB0B8FD-0AFE-9540-8CD8-560B5919DB79}" srcId="{04FE5E7F-E227-D74E-8414-71D13671595B}" destId="{D1684BE7-C6D0-8642-9AE6-D46E50B6DD83}" srcOrd="0" destOrd="0" parTransId="{BE3258C3-BB45-6948-9272-FC57BC7D8718}" sibTransId="{05CC3FB9-1479-C548-90AB-ACA59EA36274}"/>
    <dgm:cxn modelId="{EF90313C-0D30-3B4C-9AA5-CDC4F634DB51}" type="presParOf" srcId="{35776643-0E03-4546-A7E8-027511666BEB}" destId="{849A1158-8F5B-524D-935C-71BB66FB2B51}" srcOrd="0" destOrd="0" presId="urn:microsoft.com/office/officeart/2005/8/layout/vList2"/>
    <dgm:cxn modelId="{1330D1D5-55A6-F74A-BE1A-F59914C63C3D}" type="presParOf" srcId="{35776643-0E03-4546-A7E8-027511666BEB}" destId="{065E2E28-E053-7444-AE32-BA1C3006CABE}" srcOrd="1" destOrd="0" presId="urn:microsoft.com/office/officeart/2005/8/layout/vList2"/>
    <dgm:cxn modelId="{B9404F6E-24D4-5A4B-A183-256C89FEC94B}" type="presParOf" srcId="{35776643-0E03-4546-A7E8-027511666BEB}" destId="{81C4E2C8-A962-824D-AF84-5DD5623799B1}" srcOrd="2" destOrd="0" presId="urn:microsoft.com/office/officeart/2005/8/layout/vList2"/>
    <dgm:cxn modelId="{4BDBC23C-7BA5-484C-85EE-97C5B7330300}" type="presParOf" srcId="{35776643-0E03-4546-A7E8-027511666BEB}" destId="{66AF9973-BB3C-184D-B024-E4B8B6F210A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83671BA-C081-FE43-825A-06B4C0733FE5}" type="doc">
      <dgm:prSet loTypeId="urn:microsoft.com/office/officeart/2005/8/layout/venn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D4C95706-690B-0C4D-B693-2E72E7F5C971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err="1"/>
            <a:t>Конфигурация</a:t>
          </a:r>
          <a:r>
            <a:rPr lang="en-GB" dirty="0"/>
            <a:t> № 2: </a:t>
          </a:r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Високоспециализирани бизнес дейности или употреба в домашни условия</a:t>
          </a:r>
          <a:endParaRPr lang="en-BG" dirty="0"/>
        </a:p>
      </dgm:t>
    </dgm:pt>
    <dgm:pt modelId="{FDDD1A06-CEA7-1040-8C18-E40773E30E7E}" type="parTrans" cxnId="{600DB60C-8CD0-AC40-B05E-C861DC42063D}">
      <dgm:prSet/>
      <dgm:spPr/>
      <dgm:t>
        <a:bodyPr/>
        <a:lstStyle/>
        <a:p>
          <a:endParaRPr lang="en-GB"/>
        </a:p>
      </dgm:t>
    </dgm:pt>
    <dgm:pt modelId="{4C59B22F-E68B-6440-9142-94D9FA7F7571}" type="sibTrans" cxnId="{600DB60C-8CD0-AC40-B05E-C861DC42063D}">
      <dgm:prSet/>
      <dgm:spPr/>
      <dgm:t>
        <a:bodyPr/>
        <a:lstStyle/>
        <a:p>
          <a:endParaRPr lang="en-GB"/>
        </a:p>
      </dgm:t>
    </dgm:pt>
    <dgm:pt modelId="{690C774C-9232-A84E-A42E-6DF9316BAE29}" type="pres">
      <dgm:prSet presAssocID="{B83671BA-C081-FE43-825A-06B4C0733FE5}" presName="compositeShape" presStyleCnt="0">
        <dgm:presLayoutVars>
          <dgm:chMax val="7"/>
          <dgm:dir/>
          <dgm:resizeHandles val="exact"/>
        </dgm:presLayoutVars>
      </dgm:prSet>
      <dgm:spPr/>
    </dgm:pt>
    <dgm:pt modelId="{AD6A0352-38AF-4140-9A38-BD928BAC704E}" type="pres">
      <dgm:prSet presAssocID="{D4C95706-690B-0C4D-B693-2E72E7F5C971}" presName="circ1TxSh" presStyleLbl="vennNode1" presStyleIdx="0" presStyleCnt="1"/>
      <dgm:spPr/>
    </dgm:pt>
  </dgm:ptLst>
  <dgm:cxnLst>
    <dgm:cxn modelId="{600DB60C-8CD0-AC40-B05E-C861DC42063D}" srcId="{B83671BA-C081-FE43-825A-06B4C0733FE5}" destId="{D4C95706-690B-0C4D-B693-2E72E7F5C971}" srcOrd="0" destOrd="0" parTransId="{FDDD1A06-CEA7-1040-8C18-E40773E30E7E}" sibTransId="{4C59B22F-E68B-6440-9142-94D9FA7F7571}"/>
    <dgm:cxn modelId="{6B64BB87-D100-1A44-9FB0-BC545F4F22C9}" type="presOf" srcId="{D4C95706-690B-0C4D-B693-2E72E7F5C971}" destId="{AD6A0352-38AF-4140-9A38-BD928BAC704E}" srcOrd="0" destOrd="0" presId="urn:microsoft.com/office/officeart/2005/8/layout/venn1"/>
    <dgm:cxn modelId="{995D9AD6-2E1D-1B41-A80B-D0556ACBDA6B}" type="presOf" srcId="{B83671BA-C081-FE43-825A-06B4C0733FE5}" destId="{690C774C-9232-A84E-A42E-6DF9316BAE29}" srcOrd="0" destOrd="0" presId="urn:microsoft.com/office/officeart/2005/8/layout/venn1"/>
    <dgm:cxn modelId="{8AEBF597-2DAB-9C47-9FAD-449FE8B38091}" type="presParOf" srcId="{690C774C-9232-A84E-A42E-6DF9316BAE29}" destId="{AD6A0352-38AF-4140-9A38-BD928BAC704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1B2C2A5-8121-224B-BDD7-B1D39D00DBA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6B6F11F-F986-4949-B6C1-D89E0D1B3A67}">
      <dgm:prSet/>
      <dgm:spPr/>
      <dgm:t>
        <a:bodyPr/>
        <a:lstStyle/>
        <a:p>
          <a:r>
            <a:rPr lang="bg-BG" i="1" dirty="0"/>
            <a:t>Хардуерни компоненти</a:t>
          </a:r>
          <a:endParaRPr lang="en-BG" dirty="0"/>
        </a:p>
      </dgm:t>
    </dgm:pt>
    <dgm:pt modelId="{C9B79023-6844-2F41-9DAD-6863E68C69F0}" type="parTrans" cxnId="{7CCD0F2F-70B4-C044-9746-335B1E9EA19F}">
      <dgm:prSet/>
      <dgm:spPr/>
      <dgm:t>
        <a:bodyPr/>
        <a:lstStyle/>
        <a:p>
          <a:endParaRPr lang="en-GB"/>
        </a:p>
      </dgm:t>
    </dgm:pt>
    <dgm:pt modelId="{017424AF-4246-9C46-850C-BE7546AEF3E4}" type="sibTrans" cxnId="{7CCD0F2F-70B4-C044-9746-335B1E9EA19F}">
      <dgm:prSet/>
      <dgm:spPr/>
      <dgm:t>
        <a:bodyPr/>
        <a:lstStyle/>
        <a:p>
          <a:endParaRPr lang="en-GB"/>
        </a:p>
      </dgm:t>
    </dgm:pt>
    <dgm:pt modelId="{E818D135-D34F-104E-A706-2F08B59EE44D}">
      <dgm:prSet/>
      <dgm:spPr/>
      <dgm:t>
        <a:bodyPr/>
        <a:lstStyle/>
        <a:p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Всички хардуерни компоненти са висок или професионален клас оборудване, което кореспондира пряко с висока цена.</a:t>
          </a:r>
          <a:endParaRPr lang="en-BG" dirty="0"/>
        </a:p>
      </dgm:t>
    </dgm:pt>
    <dgm:pt modelId="{63E3818A-19B7-EA47-978C-BDF794DCCD29}" type="parTrans" cxnId="{806F9FCB-6165-4845-A67F-C05EDF2EF84F}">
      <dgm:prSet/>
      <dgm:spPr/>
      <dgm:t>
        <a:bodyPr/>
        <a:lstStyle/>
        <a:p>
          <a:endParaRPr lang="en-GB"/>
        </a:p>
      </dgm:t>
    </dgm:pt>
    <dgm:pt modelId="{102EE558-0E16-A94A-A3CE-42A9E7D1250A}" type="sibTrans" cxnId="{806F9FCB-6165-4845-A67F-C05EDF2EF84F}">
      <dgm:prSet/>
      <dgm:spPr/>
      <dgm:t>
        <a:bodyPr/>
        <a:lstStyle/>
        <a:p>
          <a:endParaRPr lang="en-GB"/>
        </a:p>
      </dgm:t>
    </dgm:pt>
    <dgm:pt modelId="{04FE5E7F-E227-D74E-8414-71D13671595B}">
      <dgm:prSet/>
      <dgm:spPr/>
      <dgm:t>
        <a:bodyPr/>
        <a:lstStyle/>
        <a:p>
          <a:r>
            <a:rPr lang="bg-BG" i="1"/>
            <a:t>Софтуерни компоненти</a:t>
          </a:r>
          <a:endParaRPr lang="en-BG"/>
        </a:p>
      </dgm:t>
    </dgm:pt>
    <dgm:pt modelId="{06AD19AF-076B-E244-A0BE-B5C0671E2618}" type="parTrans" cxnId="{7A0E9722-BBC9-8641-A393-DD40226F6752}">
      <dgm:prSet/>
      <dgm:spPr/>
      <dgm:t>
        <a:bodyPr/>
        <a:lstStyle/>
        <a:p>
          <a:endParaRPr lang="en-GB"/>
        </a:p>
      </dgm:t>
    </dgm:pt>
    <dgm:pt modelId="{00DCE811-B36D-9145-AD13-4AA976A4709C}" type="sibTrans" cxnId="{7A0E9722-BBC9-8641-A393-DD40226F6752}">
      <dgm:prSet/>
      <dgm:spPr/>
      <dgm:t>
        <a:bodyPr/>
        <a:lstStyle/>
        <a:p>
          <a:endParaRPr lang="en-GB"/>
        </a:p>
      </dgm:t>
    </dgm:pt>
    <dgm:pt modelId="{D1684BE7-C6D0-8642-9AE6-D46E50B6DD83}">
      <dgm:prSet/>
      <dgm:spPr/>
      <dgm:t>
        <a:bodyPr/>
        <a:lstStyle/>
        <a:p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 целите на работния процес</a:t>
          </a:r>
          <a:r>
            <a:rPr lang="en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за който се изисква този тип конфигурация всички софтуерни приложения са платени. Има изключения, но те предполагат компромис във всички или част от възможностите за работа със софтуера. </a:t>
          </a:r>
          <a:endParaRPr lang="en-BG" dirty="0"/>
        </a:p>
      </dgm:t>
    </dgm:pt>
    <dgm:pt modelId="{BE3258C3-BB45-6948-9272-FC57BC7D8718}" type="parTrans" cxnId="{7DB0B8FD-0AFE-9540-8CD8-560B5919DB79}">
      <dgm:prSet/>
      <dgm:spPr/>
      <dgm:t>
        <a:bodyPr/>
        <a:lstStyle/>
        <a:p>
          <a:endParaRPr lang="en-GB"/>
        </a:p>
      </dgm:t>
    </dgm:pt>
    <dgm:pt modelId="{05CC3FB9-1479-C548-90AB-ACA59EA36274}" type="sibTrans" cxnId="{7DB0B8FD-0AFE-9540-8CD8-560B5919DB79}">
      <dgm:prSet/>
      <dgm:spPr/>
      <dgm:t>
        <a:bodyPr/>
        <a:lstStyle/>
        <a:p>
          <a:endParaRPr lang="en-GB"/>
        </a:p>
      </dgm:t>
    </dgm:pt>
    <dgm:pt modelId="{13C2013D-FD22-0F4A-9E55-7B18546948F3}">
      <dgm:prSet/>
      <dgm:spPr/>
      <dgm:t>
        <a:bodyPr/>
        <a:lstStyle/>
        <a:p>
          <a:r>
            <a:rPr lang="en-GB" dirty="0" err="1"/>
            <a:t>Особености</a:t>
          </a:r>
          <a:endParaRPr lang="en-GB" dirty="0"/>
        </a:p>
      </dgm:t>
    </dgm:pt>
    <dgm:pt modelId="{DB040BD6-D170-BF4E-8364-88077767AB36}" type="parTrans" cxnId="{0DC77CD2-9D37-AD49-AC8B-D09B43F75707}">
      <dgm:prSet/>
      <dgm:spPr/>
    </dgm:pt>
    <dgm:pt modelId="{1532ED20-BCEE-3445-8086-B5467D43F201}" type="sibTrans" cxnId="{0DC77CD2-9D37-AD49-AC8B-D09B43F75707}">
      <dgm:prSet/>
      <dgm:spPr/>
    </dgm:pt>
    <dgm:pt modelId="{AF3C3EEC-8734-9D49-B716-6846315AFB5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Този тип конфигурация е приложима при дейности като </a:t>
          </a:r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програмиране, графичен и уеб дизайн, създаване на мултимедийни продукти- анимация, видео, филмова индустрия, архитектурни и интериорни 2Д и 3Д визуализации и други високотехнологични дейности.</a:t>
          </a:r>
          <a:endParaRPr lang="en-GB" dirty="0"/>
        </a:p>
      </dgm:t>
    </dgm:pt>
    <dgm:pt modelId="{C8F3F73D-D744-A947-B0DC-3B03F993EA8B}" type="parTrans" cxnId="{4E949C4F-9210-CE4D-ABB2-9651205C3D26}">
      <dgm:prSet/>
      <dgm:spPr/>
    </dgm:pt>
    <dgm:pt modelId="{A867ACA9-5A25-6241-A458-F8877E75963C}" type="sibTrans" cxnId="{4E949C4F-9210-CE4D-ABB2-9651205C3D26}">
      <dgm:prSet/>
      <dgm:spPr/>
    </dgm:pt>
    <dgm:pt modelId="{3FCE4407-6753-5140-9B68-033CF505C3F7}">
      <dgm:prSet/>
      <dgm:spPr/>
      <dgm:t>
        <a:bodyPr/>
        <a:lstStyle/>
        <a:p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Предназначението на такъв тип високопрофесионален софтуер е във високотехнологични дейности, които генерират сериозен финансов ресурс и възвращаемостта на вложения паричен капитал е в пъти по-голяма. </a:t>
          </a:r>
          <a:endParaRPr lang="en-BG" dirty="0"/>
        </a:p>
      </dgm:t>
    </dgm:pt>
    <dgm:pt modelId="{0F53FD28-9452-6A46-AB0A-568F69BDF028}" type="parTrans" cxnId="{62B33D1A-A0A9-F542-B6BB-D1A72244252D}">
      <dgm:prSet/>
      <dgm:spPr/>
    </dgm:pt>
    <dgm:pt modelId="{E0B49404-8425-124A-BAAF-17D450207A90}" type="sibTrans" cxnId="{62B33D1A-A0A9-F542-B6BB-D1A72244252D}">
      <dgm:prSet/>
      <dgm:spPr/>
    </dgm:pt>
    <dgm:pt modelId="{35776643-0E03-4546-A7E8-027511666BEB}" type="pres">
      <dgm:prSet presAssocID="{D1B2C2A5-8121-224B-BDD7-B1D39D00DBA4}" presName="linear" presStyleCnt="0">
        <dgm:presLayoutVars>
          <dgm:animLvl val="lvl"/>
          <dgm:resizeHandles val="exact"/>
        </dgm:presLayoutVars>
      </dgm:prSet>
      <dgm:spPr/>
    </dgm:pt>
    <dgm:pt modelId="{EFD50FBC-41B8-FC42-9E70-15A1223A8E1F}" type="pres">
      <dgm:prSet presAssocID="{13C2013D-FD22-0F4A-9E55-7B18546948F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7856654-8425-6149-B5C2-FA7A3B042776}" type="pres">
      <dgm:prSet presAssocID="{13C2013D-FD22-0F4A-9E55-7B18546948F3}" presName="childText" presStyleLbl="revTx" presStyleIdx="0" presStyleCnt="3">
        <dgm:presLayoutVars>
          <dgm:bulletEnabled val="1"/>
        </dgm:presLayoutVars>
      </dgm:prSet>
      <dgm:spPr/>
    </dgm:pt>
    <dgm:pt modelId="{849A1158-8F5B-524D-935C-71BB66FB2B51}" type="pres">
      <dgm:prSet presAssocID="{06B6F11F-F986-4949-B6C1-D89E0D1B3A6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65E2E28-E053-7444-AE32-BA1C3006CABE}" type="pres">
      <dgm:prSet presAssocID="{06B6F11F-F986-4949-B6C1-D89E0D1B3A67}" presName="childText" presStyleLbl="revTx" presStyleIdx="1" presStyleCnt="3">
        <dgm:presLayoutVars>
          <dgm:bulletEnabled val="1"/>
        </dgm:presLayoutVars>
      </dgm:prSet>
      <dgm:spPr/>
    </dgm:pt>
    <dgm:pt modelId="{81C4E2C8-A962-824D-AF84-5DD5623799B1}" type="pres">
      <dgm:prSet presAssocID="{04FE5E7F-E227-D74E-8414-71D13671595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6AF9973-BB3C-184D-B024-E4B8B6F210A7}" type="pres">
      <dgm:prSet presAssocID="{04FE5E7F-E227-D74E-8414-71D13671595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62B33D1A-A0A9-F542-B6BB-D1A72244252D}" srcId="{04FE5E7F-E227-D74E-8414-71D13671595B}" destId="{3FCE4407-6753-5140-9B68-033CF505C3F7}" srcOrd="1" destOrd="0" parTransId="{0F53FD28-9452-6A46-AB0A-568F69BDF028}" sibTransId="{E0B49404-8425-124A-BAAF-17D450207A90}"/>
    <dgm:cxn modelId="{C5888222-69C3-5D40-A295-A50FAA40BF4A}" type="presOf" srcId="{3FCE4407-6753-5140-9B68-033CF505C3F7}" destId="{66AF9973-BB3C-184D-B024-E4B8B6F210A7}" srcOrd="0" destOrd="1" presId="urn:microsoft.com/office/officeart/2005/8/layout/vList2"/>
    <dgm:cxn modelId="{7A0E9722-BBC9-8641-A393-DD40226F6752}" srcId="{D1B2C2A5-8121-224B-BDD7-B1D39D00DBA4}" destId="{04FE5E7F-E227-D74E-8414-71D13671595B}" srcOrd="2" destOrd="0" parTransId="{06AD19AF-076B-E244-A0BE-B5C0671E2618}" sibTransId="{00DCE811-B36D-9145-AD13-4AA976A4709C}"/>
    <dgm:cxn modelId="{7CCD0F2F-70B4-C044-9746-335B1E9EA19F}" srcId="{D1B2C2A5-8121-224B-BDD7-B1D39D00DBA4}" destId="{06B6F11F-F986-4949-B6C1-D89E0D1B3A67}" srcOrd="1" destOrd="0" parTransId="{C9B79023-6844-2F41-9DAD-6863E68C69F0}" sibTransId="{017424AF-4246-9C46-850C-BE7546AEF3E4}"/>
    <dgm:cxn modelId="{4E949C4F-9210-CE4D-ABB2-9651205C3D26}" srcId="{13C2013D-FD22-0F4A-9E55-7B18546948F3}" destId="{AF3C3EEC-8734-9D49-B716-6846315AFB5A}" srcOrd="0" destOrd="0" parTransId="{C8F3F73D-D744-A947-B0DC-3B03F993EA8B}" sibTransId="{A867ACA9-5A25-6241-A458-F8877E75963C}"/>
    <dgm:cxn modelId="{4FB52272-83AF-064E-A1C6-4A607E638655}" type="presOf" srcId="{13C2013D-FD22-0F4A-9E55-7B18546948F3}" destId="{EFD50FBC-41B8-FC42-9E70-15A1223A8E1F}" srcOrd="0" destOrd="0" presId="urn:microsoft.com/office/officeart/2005/8/layout/vList2"/>
    <dgm:cxn modelId="{83C6ED79-8070-4340-A511-E34DCA8FDB85}" type="presOf" srcId="{06B6F11F-F986-4949-B6C1-D89E0D1B3A67}" destId="{849A1158-8F5B-524D-935C-71BB66FB2B51}" srcOrd="0" destOrd="0" presId="urn:microsoft.com/office/officeart/2005/8/layout/vList2"/>
    <dgm:cxn modelId="{2531727B-046B-1942-8B70-80C6AB4AAE3C}" type="presOf" srcId="{D1684BE7-C6D0-8642-9AE6-D46E50B6DD83}" destId="{66AF9973-BB3C-184D-B024-E4B8B6F210A7}" srcOrd="0" destOrd="0" presId="urn:microsoft.com/office/officeart/2005/8/layout/vList2"/>
    <dgm:cxn modelId="{C145329D-C12F-A94D-97F4-0EDD88FA411F}" type="presOf" srcId="{D1B2C2A5-8121-224B-BDD7-B1D39D00DBA4}" destId="{35776643-0E03-4546-A7E8-027511666BEB}" srcOrd="0" destOrd="0" presId="urn:microsoft.com/office/officeart/2005/8/layout/vList2"/>
    <dgm:cxn modelId="{0DA2F5A3-2BE2-E744-BDD8-0CCDF7903D02}" type="presOf" srcId="{04FE5E7F-E227-D74E-8414-71D13671595B}" destId="{81C4E2C8-A962-824D-AF84-5DD5623799B1}" srcOrd="0" destOrd="0" presId="urn:microsoft.com/office/officeart/2005/8/layout/vList2"/>
    <dgm:cxn modelId="{A00A2CAA-CBB8-2F45-98ED-539E9D4C7AB6}" type="presOf" srcId="{AF3C3EEC-8734-9D49-B716-6846315AFB5A}" destId="{37856654-8425-6149-B5C2-FA7A3B042776}" srcOrd="0" destOrd="0" presId="urn:microsoft.com/office/officeart/2005/8/layout/vList2"/>
    <dgm:cxn modelId="{090079C0-A6D5-FF46-8A99-75973D30B29A}" type="presOf" srcId="{E818D135-D34F-104E-A706-2F08B59EE44D}" destId="{065E2E28-E053-7444-AE32-BA1C3006CABE}" srcOrd="0" destOrd="0" presId="urn:microsoft.com/office/officeart/2005/8/layout/vList2"/>
    <dgm:cxn modelId="{806F9FCB-6165-4845-A67F-C05EDF2EF84F}" srcId="{06B6F11F-F986-4949-B6C1-D89E0D1B3A67}" destId="{E818D135-D34F-104E-A706-2F08B59EE44D}" srcOrd="0" destOrd="0" parTransId="{63E3818A-19B7-EA47-978C-BDF794DCCD29}" sibTransId="{102EE558-0E16-A94A-A3CE-42A9E7D1250A}"/>
    <dgm:cxn modelId="{0DC77CD2-9D37-AD49-AC8B-D09B43F75707}" srcId="{D1B2C2A5-8121-224B-BDD7-B1D39D00DBA4}" destId="{13C2013D-FD22-0F4A-9E55-7B18546948F3}" srcOrd="0" destOrd="0" parTransId="{DB040BD6-D170-BF4E-8364-88077767AB36}" sibTransId="{1532ED20-BCEE-3445-8086-B5467D43F201}"/>
    <dgm:cxn modelId="{7DB0B8FD-0AFE-9540-8CD8-560B5919DB79}" srcId="{04FE5E7F-E227-D74E-8414-71D13671595B}" destId="{D1684BE7-C6D0-8642-9AE6-D46E50B6DD83}" srcOrd="0" destOrd="0" parTransId="{BE3258C3-BB45-6948-9272-FC57BC7D8718}" sibTransId="{05CC3FB9-1479-C548-90AB-ACA59EA36274}"/>
    <dgm:cxn modelId="{CF1328C9-E33C-1048-BA09-7D0522BB96C4}" type="presParOf" srcId="{35776643-0E03-4546-A7E8-027511666BEB}" destId="{EFD50FBC-41B8-FC42-9E70-15A1223A8E1F}" srcOrd="0" destOrd="0" presId="urn:microsoft.com/office/officeart/2005/8/layout/vList2"/>
    <dgm:cxn modelId="{96C2C411-48A3-564A-A309-8B0E665EC2CB}" type="presParOf" srcId="{35776643-0E03-4546-A7E8-027511666BEB}" destId="{37856654-8425-6149-B5C2-FA7A3B042776}" srcOrd="1" destOrd="0" presId="urn:microsoft.com/office/officeart/2005/8/layout/vList2"/>
    <dgm:cxn modelId="{2BBC3DB3-DE77-4D4D-A613-FA0C532B9B7C}" type="presParOf" srcId="{35776643-0E03-4546-A7E8-027511666BEB}" destId="{849A1158-8F5B-524D-935C-71BB66FB2B51}" srcOrd="2" destOrd="0" presId="urn:microsoft.com/office/officeart/2005/8/layout/vList2"/>
    <dgm:cxn modelId="{6A9788FC-9438-6E42-BCC0-925368E86177}" type="presParOf" srcId="{35776643-0E03-4546-A7E8-027511666BEB}" destId="{065E2E28-E053-7444-AE32-BA1C3006CABE}" srcOrd="3" destOrd="0" presId="urn:microsoft.com/office/officeart/2005/8/layout/vList2"/>
    <dgm:cxn modelId="{C8C2A02F-5C2D-794B-B306-EBF6F3455F3B}" type="presParOf" srcId="{35776643-0E03-4546-A7E8-027511666BEB}" destId="{81C4E2C8-A962-824D-AF84-5DD5623799B1}" srcOrd="4" destOrd="0" presId="urn:microsoft.com/office/officeart/2005/8/layout/vList2"/>
    <dgm:cxn modelId="{88188547-2372-C84C-A265-B5E74DA06843}" type="presParOf" srcId="{35776643-0E03-4546-A7E8-027511666BEB}" destId="{66AF9973-BB3C-184D-B024-E4B8B6F210A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83671BA-C081-FE43-825A-06B4C0733FE5}" type="doc">
      <dgm:prSet loTypeId="urn:microsoft.com/office/officeart/2005/8/layout/venn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D4C95706-690B-0C4D-B693-2E72E7F5C971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err="1"/>
            <a:t>Конфигурация</a:t>
          </a:r>
          <a:r>
            <a:rPr lang="en-GB" dirty="0"/>
            <a:t> № </a:t>
          </a:r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bg-BG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Висико</a:t>
          </a:r>
          <a:r>
            <a:rPr lang="en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специализирани бизнес дейности</a:t>
          </a:r>
          <a:endParaRPr lang="en-BG" dirty="0"/>
        </a:p>
      </dgm:t>
    </dgm:pt>
    <dgm:pt modelId="{FDDD1A06-CEA7-1040-8C18-E40773E30E7E}" type="parTrans" cxnId="{600DB60C-8CD0-AC40-B05E-C861DC42063D}">
      <dgm:prSet/>
      <dgm:spPr/>
      <dgm:t>
        <a:bodyPr/>
        <a:lstStyle/>
        <a:p>
          <a:endParaRPr lang="en-GB"/>
        </a:p>
      </dgm:t>
    </dgm:pt>
    <dgm:pt modelId="{4C59B22F-E68B-6440-9142-94D9FA7F7571}" type="sibTrans" cxnId="{600DB60C-8CD0-AC40-B05E-C861DC42063D}">
      <dgm:prSet/>
      <dgm:spPr/>
      <dgm:t>
        <a:bodyPr/>
        <a:lstStyle/>
        <a:p>
          <a:endParaRPr lang="en-GB"/>
        </a:p>
      </dgm:t>
    </dgm:pt>
    <dgm:pt modelId="{690C774C-9232-A84E-A42E-6DF9316BAE29}" type="pres">
      <dgm:prSet presAssocID="{B83671BA-C081-FE43-825A-06B4C0733FE5}" presName="compositeShape" presStyleCnt="0">
        <dgm:presLayoutVars>
          <dgm:chMax val="7"/>
          <dgm:dir/>
          <dgm:resizeHandles val="exact"/>
        </dgm:presLayoutVars>
      </dgm:prSet>
      <dgm:spPr/>
    </dgm:pt>
    <dgm:pt modelId="{AD6A0352-38AF-4140-9A38-BD928BAC704E}" type="pres">
      <dgm:prSet presAssocID="{D4C95706-690B-0C4D-B693-2E72E7F5C971}" presName="circ1TxSh" presStyleLbl="vennNode1" presStyleIdx="0" presStyleCnt="1"/>
      <dgm:spPr/>
    </dgm:pt>
  </dgm:ptLst>
  <dgm:cxnLst>
    <dgm:cxn modelId="{600DB60C-8CD0-AC40-B05E-C861DC42063D}" srcId="{B83671BA-C081-FE43-825A-06B4C0733FE5}" destId="{D4C95706-690B-0C4D-B693-2E72E7F5C971}" srcOrd="0" destOrd="0" parTransId="{FDDD1A06-CEA7-1040-8C18-E40773E30E7E}" sibTransId="{4C59B22F-E68B-6440-9142-94D9FA7F7571}"/>
    <dgm:cxn modelId="{6B64BB87-D100-1A44-9FB0-BC545F4F22C9}" type="presOf" srcId="{D4C95706-690B-0C4D-B693-2E72E7F5C971}" destId="{AD6A0352-38AF-4140-9A38-BD928BAC704E}" srcOrd="0" destOrd="0" presId="urn:microsoft.com/office/officeart/2005/8/layout/venn1"/>
    <dgm:cxn modelId="{995D9AD6-2E1D-1B41-A80B-D0556ACBDA6B}" type="presOf" srcId="{B83671BA-C081-FE43-825A-06B4C0733FE5}" destId="{690C774C-9232-A84E-A42E-6DF9316BAE29}" srcOrd="0" destOrd="0" presId="urn:microsoft.com/office/officeart/2005/8/layout/venn1"/>
    <dgm:cxn modelId="{8AEBF597-2DAB-9C47-9FAD-449FE8B38091}" type="presParOf" srcId="{690C774C-9232-A84E-A42E-6DF9316BAE29}" destId="{AD6A0352-38AF-4140-9A38-BD928BAC704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64C5C2F-8429-854B-9C89-87262697D260}" type="doc">
      <dgm:prSet loTypeId="urn:microsoft.com/office/officeart/2008/layout/HalfCircleOrganizationChart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3531FA65-7EDF-B74A-98AA-DA70F76D7F8E}">
      <dgm:prSet/>
      <dgm:spPr/>
      <dgm:t>
        <a:bodyPr/>
        <a:lstStyle/>
        <a:p>
          <a:r>
            <a:rPr lang="en-BG"/>
            <a:t>О</a:t>
          </a:r>
          <a:r>
            <a:rPr lang="bg-BG"/>
            <a:t>пределящите фактор</a:t>
          </a:r>
          <a:r>
            <a:rPr lang="en-BG"/>
            <a:t>и</a:t>
          </a:r>
        </a:p>
      </dgm:t>
    </dgm:pt>
    <dgm:pt modelId="{7F62F48E-C26F-1F40-8766-0E9F26015275}" type="parTrans" cxnId="{01ED7770-0ED1-6147-8704-C42569675BB8}">
      <dgm:prSet/>
      <dgm:spPr/>
      <dgm:t>
        <a:bodyPr/>
        <a:lstStyle/>
        <a:p>
          <a:endParaRPr lang="en-GB"/>
        </a:p>
      </dgm:t>
    </dgm:pt>
    <dgm:pt modelId="{61AA6674-5E6A-494F-825D-E43ECCB77BF6}" type="sibTrans" cxnId="{01ED7770-0ED1-6147-8704-C42569675BB8}">
      <dgm:prSet/>
      <dgm:spPr/>
      <dgm:t>
        <a:bodyPr/>
        <a:lstStyle/>
        <a:p>
          <a:endParaRPr lang="en-GB"/>
        </a:p>
      </dgm:t>
    </dgm:pt>
    <dgm:pt modelId="{614D1EE8-5F84-154C-9AA9-CADF8B17CA5D}">
      <dgm:prSet/>
      <dgm:spPr/>
      <dgm:t>
        <a:bodyPr/>
        <a:lstStyle/>
        <a:p>
          <a:r>
            <a:rPr lang="bg-BG"/>
            <a:t>Необходимост от поддръжка и изпозлванне на мощен хардуер (дизайн или архитектурно студио, маркетинг агенции, рекламни агенции, студия за печат и др.);</a:t>
          </a:r>
          <a:endParaRPr lang="en-BG"/>
        </a:p>
      </dgm:t>
    </dgm:pt>
    <dgm:pt modelId="{BE9C39EE-2450-2C4A-A79C-FDD309342C58}" type="parTrans" cxnId="{C5A360CC-1D7C-2F4E-AB5C-D4D54594AC53}">
      <dgm:prSet/>
      <dgm:spPr/>
      <dgm:t>
        <a:bodyPr/>
        <a:lstStyle/>
        <a:p>
          <a:endParaRPr lang="en-GB"/>
        </a:p>
      </dgm:t>
    </dgm:pt>
    <dgm:pt modelId="{84EE12C8-CA22-F24A-B5EC-53292D00CEB4}" type="sibTrans" cxnId="{C5A360CC-1D7C-2F4E-AB5C-D4D54594AC53}">
      <dgm:prSet/>
      <dgm:spPr/>
      <dgm:t>
        <a:bodyPr/>
        <a:lstStyle/>
        <a:p>
          <a:endParaRPr lang="en-GB"/>
        </a:p>
      </dgm:t>
    </dgm:pt>
    <dgm:pt modelId="{B8B64C64-6E0B-C940-A174-03AE39B5F0C6}">
      <dgm:prSet/>
      <dgm:spPr/>
      <dgm:t>
        <a:bodyPr/>
        <a:lstStyle/>
        <a:p>
          <a:r>
            <a:rPr lang="bg-BG"/>
            <a:t>Необходимост от осигуряване на мобилност на устойството за изпълнение на дейностите за които е предназначено (офис асистенти, банкови служители или хора, обслужващи клиенти);</a:t>
          </a:r>
          <a:endParaRPr lang="en-BG"/>
        </a:p>
      </dgm:t>
    </dgm:pt>
    <dgm:pt modelId="{F19826AF-DFAB-DD44-AAB2-C83470129CF5}" type="parTrans" cxnId="{AD96336B-6BDB-994F-B71E-9B86B3A457A4}">
      <dgm:prSet/>
      <dgm:spPr/>
      <dgm:t>
        <a:bodyPr/>
        <a:lstStyle/>
        <a:p>
          <a:endParaRPr lang="en-GB"/>
        </a:p>
      </dgm:t>
    </dgm:pt>
    <dgm:pt modelId="{069B8F21-CBBC-E940-A2AF-B4133986AC7F}" type="sibTrans" cxnId="{AD96336B-6BDB-994F-B71E-9B86B3A457A4}">
      <dgm:prSet/>
      <dgm:spPr/>
      <dgm:t>
        <a:bodyPr/>
        <a:lstStyle/>
        <a:p>
          <a:endParaRPr lang="en-GB"/>
        </a:p>
      </dgm:t>
    </dgm:pt>
    <dgm:pt modelId="{27AE1BE6-0686-F548-B7FB-F04494E178ED}" type="pres">
      <dgm:prSet presAssocID="{B64C5C2F-8429-854B-9C89-87262697D260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1C2F816-4C95-5E48-AE3B-190B6E047150}" type="pres">
      <dgm:prSet presAssocID="{3531FA65-7EDF-B74A-98AA-DA70F76D7F8E}" presName="hierRoot1" presStyleCnt="0">
        <dgm:presLayoutVars>
          <dgm:hierBranch val="init"/>
        </dgm:presLayoutVars>
      </dgm:prSet>
      <dgm:spPr/>
    </dgm:pt>
    <dgm:pt modelId="{2513F670-BCFE-7243-A9B9-B46A417ACFF4}" type="pres">
      <dgm:prSet presAssocID="{3531FA65-7EDF-B74A-98AA-DA70F76D7F8E}" presName="rootComposite1" presStyleCnt="0"/>
      <dgm:spPr/>
    </dgm:pt>
    <dgm:pt modelId="{58DA9577-5032-7140-8913-03D1AD29C57B}" type="pres">
      <dgm:prSet presAssocID="{3531FA65-7EDF-B74A-98AA-DA70F76D7F8E}" presName="rootText1" presStyleLbl="alignAcc1" presStyleIdx="0" presStyleCnt="0">
        <dgm:presLayoutVars>
          <dgm:chPref val="3"/>
        </dgm:presLayoutVars>
      </dgm:prSet>
      <dgm:spPr/>
    </dgm:pt>
    <dgm:pt modelId="{599B5D9A-1627-7E47-B4BC-8D1090674AE7}" type="pres">
      <dgm:prSet presAssocID="{3531FA65-7EDF-B74A-98AA-DA70F76D7F8E}" presName="topArc1" presStyleLbl="parChTrans1D1" presStyleIdx="0" presStyleCnt="6"/>
      <dgm:spPr/>
    </dgm:pt>
    <dgm:pt modelId="{85FF35DD-497C-AB4A-9F5F-95DAF275901D}" type="pres">
      <dgm:prSet presAssocID="{3531FA65-7EDF-B74A-98AA-DA70F76D7F8E}" presName="bottomArc1" presStyleLbl="parChTrans1D1" presStyleIdx="1" presStyleCnt="6"/>
      <dgm:spPr/>
    </dgm:pt>
    <dgm:pt modelId="{098D96D7-2849-3C46-8A0A-4C3FD877A103}" type="pres">
      <dgm:prSet presAssocID="{3531FA65-7EDF-B74A-98AA-DA70F76D7F8E}" presName="topConnNode1" presStyleLbl="node1" presStyleIdx="0" presStyleCnt="0"/>
      <dgm:spPr/>
    </dgm:pt>
    <dgm:pt modelId="{2EE0EEE5-E21D-7D4E-902A-91EF14B96627}" type="pres">
      <dgm:prSet presAssocID="{3531FA65-7EDF-B74A-98AA-DA70F76D7F8E}" presName="hierChild2" presStyleCnt="0"/>
      <dgm:spPr/>
    </dgm:pt>
    <dgm:pt modelId="{C32BB298-E6A9-714A-BF19-7133E878C092}" type="pres">
      <dgm:prSet presAssocID="{BE9C39EE-2450-2C4A-A79C-FDD309342C58}" presName="Name28" presStyleLbl="parChTrans1D2" presStyleIdx="0" presStyleCnt="2"/>
      <dgm:spPr/>
    </dgm:pt>
    <dgm:pt modelId="{D9510DB7-4366-D24B-B401-E440C5975EAA}" type="pres">
      <dgm:prSet presAssocID="{614D1EE8-5F84-154C-9AA9-CADF8B17CA5D}" presName="hierRoot2" presStyleCnt="0">
        <dgm:presLayoutVars>
          <dgm:hierBranch val="init"/>
        </dgm:presLayoutVars>
      </dgm:prSet>
      <dgm:spPr/>
    </dgm:pt>
    <dgm:pt modelId="{C2495640-AF1B-A94C-9E97-647EBD6C20D2}" type="pres">
      <dgm:prSet presAssocID="{614D1EE8-5F84-154C-9AA9-CADF8B17CA5D}" presName="rootComposite2" presStyleCnt="0"/>
      <dgm:spPr/>
    </dgm:pt>
    <dgm:pt modelId="{6764971C-A64F-9F4F-919F-C4C3727EFE4F}" type="pres">
      <dgm:prSet presAssocID="{614D1EE8-5F84-154C-9AA9-CADF8B17CA5D}" presName="rootText2" presStyleLbl="alignAcc1" presStyleIdx="0" presStyleCnt="0">
        <dgm:presLayoutVars>
          <dgm:chPref val="3"/>
        </dgm:presLayoutVars>
      </dgm:prSet>
      <dgm:spPr/>
    </dgm:pt>
    <dgm:pt modelId="{A4175F1E-DCE5-6F4B-A4B3-FBD944F1A41B}" type="pres">
      <dgm:prSet presAssocID="{614D1EE8-5F84-154C-9AA9-CADF8B17CA5D}" presName="topArc2" presStyleLbl="parChTrans1D1" presStyleIdx="2" presStyleCnt="6"/>
      <dgm:spPr/>
    </dgm:pt>
    <dgm:pt modelId="{93D17983-7BBC-1F4F-A4B8-A92D617A7581}" type="pres">
      <dgm:prSet presAssocID="{614D1EE8-5F84-154C-9AA9-CADF8B17CA5D}" presName="bottomArc2" presStyleLbl="parChTrans1D1" presStyleIdx="3" presStyleCnt="6"/>
      <dgm:spPr/>
    </dgm:pt>
    <dgm:pt modelId="{673379C2-4A00-3647-92FA-FB31A661943F}" type="pres">
      <dgm:prSet presAssocID="{614D1EE8-5F84-154C-9AA9-CADF8B17CA5D}" presName="topConnNode2" presStyleLbl="node2" presStyleIdx="0" presStyleCnt="0"/>
      <dgm:spPr/>
    </dgm:pt>
    <dgm:pt modelId="{530B8E01-E188-6C47-8A7C-D1C64D668F1C}" type="pres">
      <dgm:prSet presAssocID="{614D1EE8-5F84-154C-9AA9-CADF8B17CA5D}" presName="hierChild4" presStyleCnt="0"/>
      <dgm:spPr/>
    </dgm:pt>
    <dgm:pt modelId="{BFAA104D-7D1E-1847-9149-380E99D683B6}" type="pres">
      <dgm:prSet presAssocID="{614D1EE8-5F84-154C-9AA9-CADF8B17CA5D}" presName="hierChild5" presStyleCnt="0"/>
      <dgm:spPr/>
    </dgm:pt>
    <dgm:pt modelId="{917D8474-D884-7449-9D5E-D96B085A3D78}" type="pres">
      <dgm:prSet presAssocID="{F19826AF-DFAB-DD44-AAB2-C83470129CF5}" presName="Name28" presStyleLbl="parChTrans1D2" presStyleIdx="1" presStyleCnt="2"/>
      <dgm:spPr/>
    </dgm:pt>
    <dgm:pt modelId="{485B313A-8482-3948-8515-CA1036402403}" type="pres">
      <dgm:prSet presAssocID="{B8B64C64-6E0B-C940-A174-03AE39B5F0C6}" presName="hierRoot2" presStyleCnt="0">
        <dgm:presLayoutVars>
          <dgm:hierBranch val="init"/>
        </dgm:presLayoutVars>
      </dgm:prSet>
      <dgm:spPr/>
    </dgm:pt>
    <dgm:pt modelId="{798729C2-6AFB-8345-8B3A-4C5CED7DAAF4}" type="pres">
      <dgm:prSet presAssocID="{B8B64C64-6E0B-C940-A174-03AE39B5F0C6}" presName="rootComposite2" presStyleCnt="0"/>
      <dgm:spPr/>
    </dgm:pt>
    <dgm:pt modelId="{27A6A094-BBC5-D54F-8E9D-DBD4BC77B224}" type="pres">
      <dgm:prSet presAssocID="{B8B64C64-6E0B-C940-A174-03AE39B5F0C6}" presName="rootText2" presStyleLbl="alignAcc1" presStyleIdx="0" presStyleCnt="0">
        <dgm:presLayoutVars>
          <dgm:chPref val="3"/>
        </dgm:presLayoutVars>
      </dgm:prSet>
      <dgm:spPr/>
    </dgm:pt>
    <dgm:pt modelId="{0BA3AFBB-916C-CF4E-978B-1D18ECF62243}" type="pres">
      <dgm:prSet presAssocID="{B8B64C64-6E0B-C940-A174-03AE39B5F0C6}" presName="topArc2" presStyleLbl="parChTrans1D1" presStyleIdx="4" presStyleCnt="6"/>
      <dgm:spPr/>
    </dgm:pt>
    <dgm:pt modelId="{8D251755-E778-1A42-BE3A-334C3ADDAED1}" type="pres">
      <dgm:prSet presAssocID="{B8B64C64-6E0B-C940-A174-03AE39B5F0C6}" presName="bottomArc2" presStyleLbl="parChTrans1D1" presStyleIdx="5" presStyleCnt="6"/>
      <dgm:spPr/>
    </dgm:pt>
    <dgm:pt modelId="{911AAC28-A4F2-6846-82A2-C0D7E0EBCD6B}" type="pres">
      <dgm:prSet presAssocID="{B8B64C64-6E0B-C940-A174-03AE39B5F0C6}" presName="topConnNode2" presStyleLbl="node2" presStyleIdx="0" presStyleCnt="0"/>
      <dgm:spPr/>
    </dgm:pt>
    <dgm:pt modelId="{2B580A93-47D3-AB4D-970F-768056500B9C}" type="pres">
      <dgm:prSet presAssocID="{B8B64C64-6E0B-C940-A174-03AE39B5F0C6}" presName="hierChild4" presStyleCnt="0"/>
      <dgm:spPr/>
    </dgm:pt>
    <dgm:pt modelId="{E6821C06-3115-A64B-AD17-5D27A29B72BC}" type="pres">
      <dgm:prSet presAssocID="{B8B64C64-6E0B-C940-A174-03AE39B5F0C6}" presName="hierChild5" presStyleCnt="0"/>
      <dgm:spPr/>
    </dgm:pt>
    <dgm:pt modelId="{57106E05-6B72-3E43-B36B-F3B685E5756E}" type="pres">
      <dgm:prSet presAssocID="{3531FA65-7EDF-B74A-98AA-DA70F76D7F8E}" presName="hierChild3" presStyleCnt="0"/>
      <dgm:spPr/>
    </dgm:pt>
  </dgm:ptLst>
  <dgm:cxnLst>
    <dgm:cxn modelId="{BD53990D-EB40-B94B-AF38-413B5BB5C934}" type="presOf" srcId="{3531FA65-7EDF-B74A-98AA-DA70F76D7F8E}" destId="{098D96D7-2849-3C46-8A0A-4C3FD877A103}" srcOrd="1" destOrd="0" presId="urn:microsoft.com/office/officeart/2008/layout/HalfCircleOrganizationChart"/>
    <dgm:cxn modelId="{856E8B1F-6B96-744A-9805-21A1F44DF600}" type="presOf" srcId="{614D1EE8-5F84-154C-9AA9-CADF8B17CA5D}" destId="{673379C2-4A00-3647-92FA-FB31A661943F}" srcOrd="1" destOrd="0" presId="urn:microsoft.com/office/officeart/2008/layout/HalfCircleOrganizationChart"/>
    <dgm:cxn modelId="{F6DFC11F-7BE6-3A43-8E6B-B0E59A087021}" type="presOf" srcId="{F19826AF-DFAB-DD44-AAB2-C83470129CF5}" destId="{917D8474-D884-7449-9D5E-D96B085A3D78}" srcOrd="0" destOrd="0" presId="urn:microsoft.com/office/officeart/2008/layout/HalfCircleOrganizationChart"/>
    <dgm:cxn modelId="{1250102E-4B8E-3242-AE66-D8A847880508}" type="presOf" srcId="{B8B64C64-6E0B-C940-A174-03AE39B5F0C6}" destId="{911AAC28-A4F2-6846-82A2-C0D7E0EBCD6B}" srcOrd="1" destOrd="0" presId="urn:microsoft.com/office/officeart/2008/layout/HalfCircleOrganizationChart"/>
    <dgm:cxn modelId="{3FC76839-28D5-404E-ABA7-D4A798422237}" type="presOf" srcId="{B64C5C2F-8429-854B-9C89-87262697D260}" destId="{27AE1BE6-0686-F548-B7FB-F04494E178ED}" srcOrd="0" destOrd="0" presId="urn:microsoft.com/office/officeart/2008/layout/HalfCircleOrganizationChart"/>
    <dgm:cxn modelId="{473C634C-AE8F-274E-8E17-6A924F2060DA}" type="presOf" srcId="{B8B64C64-6E0B-C940-A174-03AE39B5F0C6}" destId="{27A6A094-BBC5-D54F-8E9D-DBD4BC77B224}" srcOrd="0" destOrd="0" presId="urn:microsoft.com/office/officeart/2008/layout/HalfCircleOrganizationChart"/>
    <dgm:cxn modelId="{2E471D5A-A6FF-304B-BFC2-5B9E89976688}" type="presOf" srcId="{614D1EE8-5F84-154C-9AA9-CADF8B17CA5D}" destId="{6764971C-A64F-9F4F-919F-C4C3727EFE4F}" srcOrd="0" destOrd="0" presId="urn:microsoft.com/office/officeart/2008/layout/HalfCircleOrganizationChart"/>
    <dgm:cxn modelId="{AD96336B-6BDB-994F-B71E-9B86B3A457A4}" srcId="{3531FA65-7EDF-B74A-98AA-DA70F76D7F8E}" destId="{B8B64C64-6E0B-C940-A174-03AE39B5F0C6}" srcOrd="1" destOrd="0" parTransId="{F19826AF-DFAB-DD44-AAB2-C83470129CF5}" sibTransId="{069B8F21-CBBC-E940-A2AF-B4133986AC7F}"/>
    <dgm:cxn modelId="{01ED7770-0ED1-6147-8704-C42569675BB8}" srcId="{B64C5C2F-8429-854B-9C89-87262697D260}" destId="{3531FA65-7EDF-B74A-98AA-DA70F76D7F8E}" srcOrd="0" destOrd="0" parTransId="{7F62F48E-C26F-1F40-8766-0E9F26015275}" sibTransId="{61AA6674-5E6A-494F-825D-E43ECCB77BF6}"/>
    <dgm:cxn modelId="{7076C985-8451-6E45-848C-899E64E94DCD}" type="presOf" srcId="{BE9C39EE-2450-2C4A-A79C-FDD309342C58}" destId="{C32BB298-E6A9-714A-BF19-7133E878C092}" srcOrd="0" destOrd="0" presId="urn:microsoft.com/office/officeart/2008/layout/HalfCircleOrganizationChart"/>
    <dgm:cxn modelId="{2E6A87A4-E17D-1347-B30E-639FC6BBF4B6}" type="presOf" srcId="{3531FA65-7EDF-B74A-98AA-DA70F76D7F8E}" destId="{58DA9577-5032-7140-8913-03D1AD29C57B}" srcOrd="0" destOrd="0" presId="urn:microsoft.com/office/officeart/2008/layout/HalfCircleOrganizationChart"/>
    <dgm:cxn modelId="{C5A360CC-1D7C-2F4E-AB5C-D4D54594AC53}" srcId="{3531FA65-7EDF-B74A-98AA-DA70F76D7F8E}" destId="{614D1EE8-5F84-154C-9AA9-CADF8B17CA5D}" srcOrd="0" destOrd="0" parTransId="{BE9C39EE-2450-2C4A-A79C-FDD309342C58}" sibTransId="{84EE12C8-CA22-F24A-B5EC-53292D00CEB4}"/>
    <dgm:cxn modelId="{0F630AE6-EF98-734B-8A05-D7A02D49E70F}" type="presParOf" srcId="{27AE1BE6-0686-F548-B7FB-F04494E178ED}" destId="{61C2F816-4C95-5E48-AE3B-190B6E047150}" srcOrd="0" destOrd="0" presId="urn:microsoft.com/office/officeart/2008/layout/HalfCircleOrganizationChart"/>
    <dgm:cxn modelId="{5940D94A-942E-8B45-ACCF-5ED7ED08608F}" type="presParOf" srcId="{61C2F816-4C95-5E48-AE3B-190B6E047150}" destId="{2513F670-BCFE-7243-A9B9-B46A417ACFF4}" srcOrd="0" destOrd="0" presId="urn:microsoft.com/office/officeart/2008/layout/HalfCircleOrganizationChart"/>
    <dgm:cxn modelId="{A5159FAD-ADD7-E04F-A7FB-6E5AC9CCDA05}" type="presParOf" srcId="{2513F670-BCFE-7243-A9B9-B46A417ACFF4}" destId="{58DA9577-5032-7140-8913-03D1AD29C57B}" srcOrd="0" destOrd="0" presId="urn:microsoft.com/office/officeart/2008/layout/HalfCircleOrganizationChart"/>
    <dgm:cxn modelId="{C7DA82EB-CEB7-AD4A-B4D1-1464A331DFFB}" type="presParOf" srcId="{2513F670-BCFE-7243-A9B9-B46A417ACFF4}" destId="{599B5D9A-1627-7E47-B4BC-8D1090674AE7}" srcOrd="1" destOrd="0" presId="urn:microsoft.com/office/officeart/2008/layout/HalfCircleOrganizationChart"/>
    <dgm:cxn modelId="{C61598D9-797E-DD46-A104-974575167AB1}" type="presParOf" srcId="{2513F670-BCFE-7243-A9B9-B46A417ACFF4}" destId="{85FF35DD-497C-AB4A-9F5F-95DAF275901D}" srcOrd="2" destOrd="0" presId="urn:microsoft.com/office/officeart/2008/layout/HalfCircleOrganizationChart"/>
    <dgm:cxn modelId="{69600508-031A-F74A-9639-6D363684F5E8}" type="presParOf" srcId="{2513F670-BCFE-7243-A9B9-B46A417ACFF4}" destId="{098D96D7-2849-3C46-8A0A-4C3FD877A103}" srcOrd="3" destOrd="0" presId="urn:microsoft.com/office/officeart/2008/layout/HalfCircleOrganizationChart"/>
    <dgm:cxn modelId="{C86B1BD2-50BA-B640-AC9D-BD71A1C73C0F}" type="presParOf" srcId="{61C2F816-4C95-5E48-AE3B-190B6E047150}" destId="{2EE0EEE5-E21D-7D4E-902A-91EF14B96627}" srcOrd="1" destOrd="0" presId="urn:microsoft.com/office/officeart/2008/layout/HalfCircleOrganizationChart"/>
    <dgm:cxn modelId="{D1F83780-56B1-9747-BDFF-CEEA2DA4E191}" type="presParOf" srcId="{2EE0EEE5-E21D-7D4E-902A-91EF14B96627}" destId="{C32BB298-E6A9-714A-BF19-7133E878C092}" srcOrd="0" destOrd="0" presId="urn:microsoft.com/office/officeart/2008/layout/HalfCircleOrganizationChart"/>
    <dgm:cxn modelId="{E9529353-1F83-7848-901D-95AAA1C37D35}" type="presParOf" srcId="{2EE0EEE5-E21D-7D4E-902A-91EF14B96627}" destId="{D9510DB7-4366-D24B-B401-E440C5975EAA}" srcOrd="1" destOrd="0" presId="urn:microsoft.com/office/officeart/2008/layout/HalfCircleOrganizationChart"/>
    <dgm:cxn modelId="{C26F80F7-5A1E-B246-8639-8057DB43B84E}" type="presParOf" srcId="{D9510DB7-4366-D24B-B401-E440C5975EAA}" destId="{C2495640-AF1B-A94C-9E97-647EBD6C20D2}" srcOrd="0" destOrd="0" presId="urn:microsoft.com/office/officeart/2008/layout/HalfCircleOrganizationChart"/>
    <dgm:cxn modelId="{7311D10D-196F-5D4A-B29C-55BBA4018126}" type="presParOf" srcId="{C2495640-AF1B-A94C-9E97-647EBD6C20D2}" destId="{6764971C-A64F-9F4F-919F-C4C3727EFE4F}" srcOrd="0" destOrd="0" presId="urn:microsoft.com/office/officeart/2008/layout/HalfCircleOrganizationChart"/>
    <dgm:cxn modelId="{6696C909-CBB3-7549-ACE7-21FB4025AFD8}" type="presParOf" srcId="{C2495640-AF1B-A94C-9E97-647EBD6C20D2}" destId="{A4175F1E-DCE5-6F4B-A4B3-FBD944F1A41B}" srcOrd="1" destOrd="0" presId="urn:microsoft.com/office/officeart/2008/layout/HalfCircleOrganizationChart"/>
    <dgm:cxn modelId="{6DE8B971-64B3-EB4D-95A2-BE33C28A80DB}" type="presParOf" srcId="{C2495640-AF1B-A94C-9E97-647EBD6C20D2}" destId="{93D17983-7BBC-1F4F-A4B8-A92D617A7581}" srcOrd="2" destOrd="0" presId="urn:microsoft.com/office/officeart/2008/layout/HalfCircleOrganizationChart"/>
    <dgm:cxn modelId="{42E5F2CB-CA77-B349-B4DD-E828A7060427}" type="presParOf" srcId="{C2495640-AF1B-A94C-9E97-647EBD6C20D2}" destId="{673379C2-4A00-3647-92FA-FB31A661943F}" srcOrd="3" destOrd="0" presId="urn:microsoft.com/office/officeart/2008/layout/HalfCircleOrganizationChart"/>
    <dgm:cxn modelId="{4E398522-BD18-044E-A92B-3C58DC4107BC}" type="presParOf" srcId="{D9510DB7-4366-D24B-B401-E440C5975EAA}" destId="{530B8E01-E188-6C47-8A7C-D1C64D668F1C}" srcOrd="1" destOrd="0" presId="urn:microsoft.com/office/officeart/2008/layout/HalfCircleOrganizationChart"/>
    <dgm:cxn modelId="{B6AA2661-D27F-9E43-8520-1B96CD7DAAF6}" type="presParOf" srcId="{D9510DB7-4366-D24B-B401-E440C5975EAA}" destId="{BFAA104D-7D1E-1847-9149-380E99D683B6}" srcOrd="2" destOrd="0" presId="urn:microsoft.com/office/officeart/2008/layout/HalfCircleOrganizationChart"/>
    <dgm:cxn modelId="{EF42A414-7E19-E94F-A18C-790D836B1889}" type="presParOf" srcId="{2EE0EEE5-E21D-7D4E-902A-91EF14B96627}" destId="{917D8474-D884-7449-9D5E-D96B085A3D78}" srcOrd="2" destOrd="0" presId="urn:microsoft.com/office/officeart/2008/layout/HalfCircleOrganizationChart"/>
    <dgm:cxn modelId="{1F723E24-1B36-8F46-BC44-8B32DCCE8A60}" type="presParOf" srcId="{2EE0EEE5-E21D-7D4E-902A-91EF14B96627}" destId="{485B313A-8482-3948-8515-CA1036402403}" srcOrd="3" destOrd="0" presId="urn:microsoft.com/office/officeart/2008/layout/HalfCircleOrganizationChart"/>
    <dgm:cxn modelId="{8C4F18BC-53B2-ED44-AD70-2E21D6BBB793}" type="presParOf" srcId="{485B313A-8482-3948-8515-CA1036402403}" destId="{798729C2-6AFB-8345-8B3A-4C5CED7DAAF4}" srcOrd="0" destOrd="0" presId="urn:microsoft.com/office/officeart/2008/layout/HalfCircleOrganizationChart"/>
    <dgm:cxn modelId="{21B82B4F-47B5-A04B-B611-48CFA55B3C53}" type="presParOf" srcId="{798729C2-6AFB-8345-8B3A-4C5CED7DAAF4}" destId="{27A6A094-BBC5-D54F-8E9D-DBD4BC77B224}" srcOrd="0" destOrd="0" presId="urn:microsoft.com/office/officeart/2008/layout/HalfCircleOrganizationChart"/>
    <dgm:cxn modelId="{825DC064-8F7C-1846-A6E9-E8F7D646E300}" type="presParOf" srcId="{798729C2-6AFB-8345-8B3A-4C5CED7DAAF4}" destId="{0BA3AFBB-916C-CF4E-978B-1D18ECF62243}" srcOrd="1" destOrd="0" presId="urn:microsoft.com/office/officeart/2008/layout/HalfCircleOrganizationChart"/>
    <dgm:cxn modelId="{9AE5B73D-3BC1-C948-897E-B7A8B297AEDF}" type="presParOf" srcId="{798729C2-6AFB-8345-8B3A-4C5CED7DAAF4}" destId="{8D251755-E778-1A42-BE3A-334C3ADDAED1}" srcOrd="2" destOrd="0" presId="urn:microsoft.com/office/officeart/2008/layout/HalfCircleOrganizationChart"/>
    <dgm:cxn modelId="{F3C0769F-81CD-CA4F-9BE1-918B5602ED31}" type="presParOf" srcId="{798729C2-6AFB-8345-8B3A-4C5CED7DAAF4}" destId="{911AAC28-A4F2-6846-82A2-C0D7E0EBCD6B}" srcOrd="3" destOrd="0" presId="urn:microsoft.com/office/officeart/2008/layout/HalfCircleOrganizationChart"/>
    <dgm:cxn modelId="{81E43613-4968-7D42-B426-58DF1FCA2750}" type="presParOf" srcId="{485B313A-8482-3948-8515-CA1036402403}" destId="{2B580A93-47D3-AB4D-970F-768056500B9C}" srcOrd="1" destOrd="0" presId="urn:microsoft.com/office/officeart/2008/layout/HalfCircleOrganizationChart"/>
    <dgm:cxn modelId="{28AD3C34-C71B-DB44-AE28-83EDF3B06393}" type="presParOf" srcId="{485B313A-8482-3948-8515-CA1036402403}" destId="{E6821C06-3115-A64B-AD17-5D27A29B72BC}" srcOrd="2" destOrd="0" presId="urn:microsoft.com/office/officeart/2008/layout/HalfCircleOrganizationChart"/>
    <dgm:cxn modelId="{44E6C9FC-0529-7047-AF2B-99F75B2D799A}" type="presParOf" srcId="{61C2F816-4C95-5E48-AE3B-190B6E047150}" destId="{57106E05-6B72-3E43-B36B-F3B685E5756E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EA5759F-870E-C843-96D6-EEDDE84FD686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GB"/>
        </a:p>
      </dgm:t>
    </dgm:pt>
    <dgm:pt modelId="{5A1B5655-6496-5A44-9101-339B1FF74D1D}">
      <dgm:prSet/>
      <dgm:spPr/>
      <dgm:t>
        <a:bodyPr/>
        <a:lstStyle/>
        <a:p>
          <a:r>
            <a:rPr lang="bg-BG"/>
            <a:t>Графичният таблет е приносимо устойство, което е тясноспециализирано в областта на графичния дизайн и реклама. </a:t>
          </a:r>
          <a:endParaRPr lang="en-BG"/>
        </a:p>
      </dgm:t>
    </dgm:pt>
    <dgm:pt modelId="{87810D87-72B5-8741-B5BB-F0E1E917DDF4}" type="parTrans" cxnId="{348501EB-811C-6549-B59D-09D898FABEA5}">
      <dgm:prSet/>
      <dgm:spPr/>
      <dgm:t>
        <a:bodyPr/>
        <a:lstStyle/>
        <a:p>
          <a:endParaRPr lang="en-GB"/>
        </a:p>
      </dgm:t>
    </dgm:pt>
    <dgm:pt modelId="{3B37224E-C65D-0541-89C7-4FDE0735CFCD}" type="sibTrans" cxnId="{348501EB-811C-6549-B59D-09D898FABEA5}">
      <dgm:prSet/>
      <dgm:spPr/>
      <dgm:t>
        <a:bodyPr/>
        <a:lstStyle/>
        <a:p>
          <a:endParaRPr lang="en-GB"/>
        </a:p>
      </dgm:t>
    </dgm:pt>
    <dgm:pt modelId="{DF9CF329-E2CF-C34F-BCC3-8A3078D93194}">
      <dgm:prSet/>
      <dgm:spPr/>
      <dgm:t>
        <a:bodyPr/>
        <a:lstStyle/>
        <a:p>
          <a:r>
            <a:rPr lang="bg-BG"/>
            <a:t>Той</a:t>
          </a:r>
          <a:r>
            <a:rPr lang="en-GB"/>
            <a:t> е безценен помощник на художниците, които упражняват професията си в електронна среда. </a:t>
          </a:r>
          <a:endParaRPr lang="en-BG"/>
        </a:p>
      </dgm:t>
    </dgm:pt>
    <dgm:pt modelId="{EF7BE4AC-5378-264A-9845-680F96A2E5B7}" type="parTrans" cxnId="{AB49A714-24EA-3D4C-9F39-C7B3FD027F76}">
      <dgm:prSet/>
      <dgm:spPr/>
      <dgm:t>
        <a:bodyPr/>
        <a:lstStyle/>
        <a:p>
          <a:endParaRPr lang="en-GB"/>
        </a:p>
      </dgm:t>
    </dgm:pt>
    <dgm:pt modelId="{0D4D29E7-C4FB-5C4E-8FAC-606F8C65F6A3}" type="sibTrans" cxnId="{AB49A714-24EA-3D4C-9F39-C7B3FD027F76}">
      <dgm:prSet/>
      <dgm:spPr/>
      <dgm:t>
        <a:bodyPr/>
        <a:lstStyle/>
        <a:p>
          <a:endParaRPr lang="en-GB"/>
        </a:p>
      </dgm:t>
    </dgm:pt>
    <dgm:pt modelId="{59C2EAA2-0421-7443-8FFB-A602D99CB3E0}">
      <dgm:prSet/>
      <dgm:spPr/>
      <dgm:t>
        <a:bodyPr/>
        <a:lstStyle/>
        <a:p>
          <a:r>
            <a:rPr lang="en-GB"/>
            <a:t>Предлага се в различни размери, може да разпознава много нива на натиск и като цяло ще ви донесе усещането, че рисувате и скицирате върху истинска хартия.</a:t>
          </a:r>
          <a:r>
            <a:rPr lang="bg-BG"/>
            <a:t> </a:t>
          </a:r>
          <a:endParaRPr lang="en-BG"/>
        </a:p>
      </dgm:t>
    </dgm:pt>
    <dgm:pt modelId="{8E419B6D-CC17-0D45-9E07-88807C639787}" type="parTrans" cxnId="{FC0AF3E0-B54E-524D-99C3-1E6A51E24A4B}">
      <dgm:prSet/>
      <dgm:spPr/>
      <dgm:t>
        <a:bodyPr/>
        <a:lstStyle/>
        <a:p>
          <a:endParaRPr lang="en-GB"/>
        </a:p>
      </dgm:t>
    </dgm:pt>
    <dgm:pt modelId="{13BE01F5-A84E-0547-87D8-DC164D8F962B}" type="sibTrans" cxnId="{FC0AF3E0-B54E-524D-99C3-1E6A51E24A4B}">
      <dgm:prSet/>
      <dgm:spPr/>
      <dgm:t>
        <a:bodyPr/>
        <a:lstStyle/>
        <a:p>
          <a:endParaRPr lang="en-GB"/>
        </a:p>
      </dgm:t>
    </dgm:pt>
    <dgm:pt modelId="{B5AD4CFF-4E60-1546-9CFB-133FB60699A7}">
      <dgm:prSet/>
      <dgm:spPr/>
      <dgm:t>
        <a:bodyPr/>
        <a:lstStyle/>
        <a:p>
          <a:r>
            <a:rPr lang="bg-BG"/>
            <a:t>За него са валидни принципите за различни нива на най-важните хардуерни компоненти, както и за софтуерните продукти, както и при компютърните системи. </a:t>
          </a:r>
          <a:endParaRPr lang="en-BG"/>
        </a:p>
      </dgm:t>
    </dgm:pt>
    <dgm:pt modelId="{C1846DF1-A0E3-5347-8D1F-2674DDA0DD9E}" type="parTrans" cxnId="{8B6A9DB6-F7B0-1D41-B799-AB8F21276FB6}">
      <dgm:prSet/>
      <dgm:spPr/>
      <dgm:t>
        <a:bodyPr/>
        <a:lstStyle/>
        <a:p>
          <a:endParaRPr lang="en-GB"/>
        </a:p>
      </dgm:t>
    </dgm:pt>
    <dgm:pt modelId="{371CEF50-E5A1-B544-A967-A75386E2A5F4}" type="sibTrans" cxnId="{8B6A9DB6-F7B0-1D41-B799-AB8F21276FB6}">
      <dgm:prSet/>
      <dgm:spPr/>
      <dgm:t>
        <a:bodyPr/>
        <a:lstStyle/>
        <a:p>
          <a:endParaRPr lang="en-GB"/>
        </a:p>
      </dgm:t>
    </dgm:pt>
    <dgm:pt modelId="{D6713FB5-C008-C145-8392-819AFBB5DD2D}" type="pres">
      <dgm:prSet presAssocID="{EEA5759F-870E-C843-96D6-EEDDE84FD686}" presName="linear" presStyleCnt="0">
        <dgm:presLayoutVars>
          <dgm:animLvl val="lvl"/>
          <dgm:resizeHandles val="exact"/>
        </dgm:presLayoutVars>
      </dgm:prSet>
      <dgm:spPr/>
    </dgm:pt>
    <dgm:pt modelId="{8C853C09-38E0-4D43-80D5-3B534D68EF98}" type="pres">
      <dgm:prSet presAssocID="{5A1B5655-6496-5A44-9101-339B1FF74D1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81DB81B-FEBA-C44C-9FAE-2FECC6628622}" type="pres">
      <dgm:prSet presAssocID="{3B37224E-C65D-0541-89C7-4FDE0735CFCD}" presName="spacer" presStyleCnt="0"/>
      <dgm:spPr/>
    </dgm:pt>
    <dgm:pt modelId="{C67FD0EC-4C39-4541-B067-A8A6912C18EA}" type="pres">
      <dgm:prSet presAssocID="{DF9CF329-E2CF-C34F-BCC3-8A3078D9319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E3A109E-DFAB-7C44-8B2B-BC1694FEA233}" type="pres">
      <dgm:prSet presAssocID="{0D4D29E7-C4FB-5C4E-8FAC-606F8C65F6A3}" presName="spacer" presStyleCnt="0"/>
      <dgm:spPr/>
    </dgm:pt>
    <dgm:pt modelId="{FA35F598-B6F3-4342-A2DC-E657B90BF40F}" type="pres">
      <dgm:prSet presAssocID="{59C2EAA2-0421-7443-8FFB-A602D99CB3E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CE2F81F-7C8B-2C43-A41E-F4DB61F92E84}" type="pres">
      <dgm:prSet presAssocID="{13BE01F5-A84E-0547-87D8-DC164D8F962B}" presName="spacer" presStyleCnt="0"/>
      <dgm:spPr/>
    </dgm:pt>
    <dgm:pt modelId="{511A2FF8-365D-D54D-9B68-1A823300B1C1}" type="pres">
      <dgm:prSet presAssocID="{B5AD4CFF-4E60-1546-9CFB-133FB60699A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B49A714-24EA-3D4C-9F39-C7B3FD027F76}" srcId="{EEA5759F-870E-C843-96D6-EEDDE84FD686}" destId="{DF9CF329-E2CF-C34F-BCC3-8A3078D93194}" srcOrd="1" destOrd="0" parTransId="{EF7BE4AC-5378-264A-9845-680F96A2E5B7}" sibTransId="{0D4D29E7-C4FB-5C4E-8FAC-606F8C65F6A3}"/>
    <dgm:cxn modelId="{C96E2119-22C0-7247-A2F1-6F1B2CB12649}" type="presOf" srcId="{EEA5759F-870E-C843-96D6-EEDDE84FD686}" destId="{D6713FB5-C008-C145-8392-819AFBB5DD2D}" srcOrd="0" destOrd="0" presId="urn:microsoft.com/office/officeart/2005/8/layout/vList2"/>
    <dgm:cxn modelId="{10C0E1A1-448C-3C42-9EA2-B57AD2CA1E68}" type="presOf" srcId="{5A1B5655-6496-5A44-9101-339B1FF74D1D}" destId="{8C853C09-38E0-4D43-80D5-3B534D68EF98}" srcOrd="0" destOrd="0" presId="urn:microsoft.com/office/officeart/2005/8/layout/vList2"/>
    <dgm:cxn modelId="{2F27B8B4-F459-104C-B9FE-870375824D55}" type="presOf" srcId="{DF9CF329-E2CF-C34F-BCC3-8A3078D93194}" destId="{C67FD0EC-4C39-4541-B067-A8A6912C18EA}" srcOrd="0" destOrd="0" presId="urn:microsoft.com/office/officeart/2005/8/layout/vList2"/>
    <dgm:cxn modelId="{8B6A9DB6-F7B0-1D41-B799-AB8F21276FB6}" srcId="{EEA5759F-870E-C843-96D6-EEDDE84FD686}" destId="{B5AD4CFF-4E60-1546-9CFB-133FB60699A7}" srcOrd="3" destOrd="0" parTransId="{C1846DF1-A0E3-5347-8D1F-2674DDA0DD9E}" sibTransId="{371CEF50-E5A1-B544-A967-A75386E2A5F4}"/>
    <dgm:cxn modelId="{9EFD15DC-C865-FF4C-8299-C515B80E5B9F}" type="presOf" srcId="{59C2EAA2-0421-7443-8FFB-A602D99CB3E0}" destId="{FA35F598-B6F3-4342-A2DC-E657B90BF40F}" srcOrd="0" destOrd="0" presId="urn:microsoft.com/office/officeart/2005/8/layout/vList2"/>
    <dgm:cxn modelId="{FC0AF3E0-B54E-524D-99C3-1E6A51E24A4B}" srcId="{EEA5759F-870E-C843-96D6-EEDDE84FD686}" destId="{59C2EAA2-0421-7443-8FFB-A602D99CB3E0}" srcOrd="2" destOrd="0" parTransId="{8E419B6D-CC17-0D45-9E07-88807C639787}" sibTransId="{13BE01F5-A84E-0547-87D8-DC164D8F962B}"/>
    <dgm:cxn modelId="{348501EB-811C-6549-B59D-09D898FABEA5}" srcId="{EEA5759F-870E-C843-96D6-EEDDE84FD686}" destId="{5A1B5655-6496-5A44-9101-339B1FF74D1D}" srcOrd="0" destOrd="0" parTransId="{87810D87-72B5-8741-B5BB-F0E1E917DDF4}" sibTransId="{3B37224E-C65D-0541-89C7-4FDE0735CFCD}"/>
    <dgm:cxn modelId="{E0ECEEEC-7BF2-F944-BC06-BD9D18ABDF90}" type="presOf" srcId="{B5AD4CFF-4E60-1546-9CFB-133FB60699A7}" destId="{511A2FF8-365D-D54D-9B68-1A823300B1C1}" srcOrd="0" destOrd="0" presId="urn:microsoft.com/office/officeart/2005/8/layout/vList2"/>
    <dgm:cxn modelId="{9C03D3A3-5C13-FF4C-B99A-8897CB34DB97}" type="presParOf" srcId="{D6713FB5-C008-C145-8392-819AFBB5DD2D}" destId="{8C853C09-38E0-4D43-80D5-3B534D68EF98}" srcOrd="0" destOrd="0" presId="urn:microsoft.com/office/officeart/2005/8/layout/vList2"/>
    <dgm:cxn modelId="{C62E2C07-0263-6A47-86F3-F5EB7BCD6F7C}" type="presParOf" srcId="{D6713FB5-C008-C145-8392-819AFBB5DD2D}" destId="{381DB81B-FEBA-C44C-9FAE-2FECC6628622}" srcOrd="1" destOrd="0" presId="urn:microsoft.com/office/officeart/2005/8/layout/vList2"/>
    <dgm:cxn modelId="{3B1F9810-E8F8-2A49-A13C-10F81A7BA12C}" type="presParOf" srcId="{D6713FB5-C008-C145-8392-819AFBB5DD2D}" destId="{C67FD0EC-4C39-4541-B067-A8A6912C18EA}" srcOrd="2" destOrd="0" presId="urn:microsoft.com/office/officeart/2005/8/layout/vList2"/>
    <dgm:cxn modelId="{DE80B680-1899-E547-8480-58554BD7EA3F}" type="presParOf" srcId="{D6713FB5-C008-C145-8392-819AFBB5DD2D}" destId="{7E3A109E-DFAB-7C44-8B2B-BC1694FEA233}" srcOrd="3" destOrd="0" presId="urn:microsoft.com/office/officeart/2005/8/layout/vList2"/>
    <dgm:cxn modelId="{2230233E-A551-A240-9E41-B0B972DA680F}" type="presParOf" srcId="{D6713FB5-C008-C145-8392-819AFBB5DD2D}" destId="{FA35F598-B6F3-4342-A2DC-E657B90BF40F}" srcOrd="4" destOrd="0" presId="urn:microsoft.com/office/officeart/2005/8/layout/vList2"/>
    <dgm:cxn modelId="{65DBD576-3DB1-4C43-A1B1-E03903601D9B}" type="presParOf" srcId="{D6713FB5-C008-C145-8392-819AFBB5DD2D}" destId="{4CE2F81F-7C8B-2C43-A41E-F4DB61F92E84}" srcOrd="5" destOrd="0" presId="urn:microsoft.com/office/officeart/2005/8/layout/vList2"/>
    <dgm:cxn modelId="{5E4BD289-5145-5B4D-8FB7-7A323BE1372B}" type="presParOf" srcId="{D6713FB5-C008-C145-8392-819AFBB5DD2D}" destId="{511A2FF8-365D-D54D-9B68-1A823300B1C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EA5759F-870E-C843-96D6-EEDDE84FD686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CB613A2A-2DB5-0C42-8930-FE00F2B3824A}">
      <dgm:prSet/>
      <dgm:spPr/>
      <dgm:t>
        <a:bodyPr/>
        <a:lstStyle/>
        <a:p>
          <a:r>
            <a:rPr lang="bg-BG" b="1">
              <a:latin typeface="Cambria" panose="02040503050406030204" pitchFamily="18" charset="0"/>
              <a:cs typeface="Times New Roman" panose="02020603050405020304" pitchFamily="18" charset="0"/>
            </a:rPr>
            <a:t>Чувствителност при натиск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C9E6BE03-F0B2-DE4C-9C27-A9C8E30673BA}" type="parTrans" cxnId="{7BAACF55-F010-2142-B0FA-C1393B73F2F1}">
      <dgm:prSet/>
      <dgm:spPr/>
      <dgm:t>
        <a:bodyPr/>
        <a:lstStyle/>
        <a:p>
          <a:endParaRPr lang="en-GB"/>
        </a:p>
      </dgm:t>
    </dgm:pt>
    <dgm:pt modelId="{8C527A63-BEAD-1849-8C44-AAD8D0277733}" type="sibTrans" cxnId="{7BAACF55-F010-2142-B0FA-C1393B73F2F1}">
      <dgm:prSet/>
      <dgm:spPr/>
      <dgm:t>
        <a:bodyPr/>
        <a:lstStyle/>
        <a:p>
          <a:endParaRPr lang="en-GB"/>
        </a:p>
      </dgm:t>
    </dgm:pt>
    <dgm:pt modelId="{35D2456C-6536-7548-B482-6904BF694AFA}">
      <dgm:prSet/>
      <dgm:spPr/>
      <dgm:t>
        <a:bodyPr/>
        <a:lstStyle/>
        <a:p>
          <a:r>
            <a:rPr lang="bg-BG" b="1">
              <a:latin typeface="Cambria" panose="02040503050406030204" pitchFamily="18" charset="0"/>
              <a:cs typeface="Times New Roman" panose="02020603050405020304" pitchFamily="18" charset="0"/>
            </a:rPr>
            <a:t>Резолюция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BC6B0674-D5B0-4F41-8610-C6C98140CF6C}" type="parTrans" cxnId="{80E6E972-03CE-214B-933F-48A5DE7FB808}">
      <dgm:prSet/>
      <dgm:spPr/>
      <dgm:t>
        <a:bodyPr/>
        <a:lstStyle/>
        <a:p>
          <a:endParaRPr lang="en-GB"/>
        </a:p>
      </dgm:t>
    </dgm:pt>
    <dgm:pt modelId="{ED2470FE-AA18-F54C-8B5A-36586BB02BAF}" type="sibTrans" cxnId="{80E6E972-03CE-214B-933F-48A5DE7FB808}">
      <dgm:prSet/>
      <dgm:spPr/>
      <dgm:t>
        <a:bodyPr/>
        <a:lstStyle/>
        <a:p>
          <a:endParaRPr lang="en-GB"/>
        </a:p>
      </dgm:t>
    </dgm:pt>
    <dgm:pt modelId="{7F305125-103F-0348-860B-D8BA06657DA9}">
      <dgm:prSet/>
      <dgm:spPr/>
      <dgm:t>
        <a:bodyPr/>
        <a:lstStyle/>
        <a:p>
          <a:r>
            <a:rPr lang="bg-BG" b="1">
              <a:latin typeface="Cambria" panose="02040503050406030204" pitchFamily="18" charset="0"/>
              <a:cs typeface="Times New Roman" panose="02020603050405020304" pitchFamily="18" charset="0"/>
            </a:rPr>
            <a:t>Размер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CE9C5FD8-E1CA-1148-AFC1-D940375D5C7C}" type="parTrans" cxnId="{556FA8A8-D063-824E-A885-B9E6B5C7E383}">
      <dgm:prSet/>
      <dgm:spPr/>
      <dgm:t>
        <a:bodyPr/>
        <a:lstStyle/>
        <a:p>
          <a:endParaRPr lang="en-GB"/>
        </a:p>
      </dgm:t>
    </dgm:pt>
    <dgm:pt modelId="{842A7F0C-6A3F-E747-8F20-588349AE18B8}" type="sibTrans" cxnId="{556FA8A8-D063-824E-A885-B9E6B5C7E383}">
      <dgm:prSet/>
      <dgm:spPr/>
      <dgm:t>
        <a:bodyPr/>
        <a:lstStyle/>
        <a:p>
          <a:endParaRPr lang="en-GB"/>
        </a:p>
      </dgm:t>
    </dgm:pt>
    <dgm:pt modelId="{071B9E8E-656B-4947-840F-6B7BE900C14C}">
      <dgm:prSet/>
      <dgm:spPr/>
      <dgm:t>
        <a:bodyPr/>
        <a:lstStyle/>
        <a:p>
          <a:r>
            <a:rPr lang="bg-BG" b="1">
              <a:latin typeface="Cambria" panose="02040503050406030204" pitchFamily="18" charset="0"/>
              <a:cs typeface="Times New Roman" panose="02020603050405020304" pitchFamily="18" charset="0"/>
            </a:rPr>
            <a:t>Стилус (електронна писалка за рисуване)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36C385F9-5DE2-7A48-9B13-2E2030840947}" type="parTrans" cxnId="{02A79DE1-ABD9-0644-8A5F-FCEB2CC6802A}">
      <dgm:prSet/>
      <dgm:spPr/>
      <dgm:t>
        <a:bodyPr/>
        <a:lstStyle/>
        <a:p>
          <a:endParaRPr lang="en-GB"/>
        </a:p>
      </dgm:t>
    </dgm:pt>
    <dgm:pt modelId="{5602FAB8-AEEF-9741-9020-D69922927C87}" type="sibTrans" cxnId="{02A79DE1-ABD9-0644-8A5F-FCEB2CC6802A}">
      <dgm:prSet/>
      <dgm:spPr/>
      <dgm:t>
        <a:bodyPr/>
        <a:lstStyle/>
        <a:p>
          <a:endParaRPr lang="en-GB"/>
        </a:p>
      </dgm:t>
    </dgm:pt>
    <dgm:pt modelId="{08747EA3-D331-7E4D-A442-DA7317822523}">
      <dgm:prSet/>
      <dgm:spPr/>
      <dgm:t>
        <a:bodyPr/>
        <a:lstStyle/>
        <a:p>
          <a:r>
            <a:rPr lang="bg-BG" b="1">
              <a:latin typeface="Cambria" panose="02040503050406030204" pitchFamily="18" charset="0"/>
              <a:cs typeface="Times New Roman" panose="02020603050405020304" pitchFamily="18" charset="0"/>
            </a:rPr>
            <a:t>Батерия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033A18AD-8551-D640-A1AF-8666FE37E196}" type="parTrans" cxnId="{95BD8A11-E238-184D-95F3-77ADD6886995}">
      <dgm:prSet/>
      <dgm:spPr/>
      <dgm:t>
        <a:bodyPr/>
        <a:lstStyle/>
        <a:p>
          <a:endParaRPr lang="en-GB"/>
        </a:p>
      </dgm:t>
    </dgm:pt>
    <dgm:pt modelId="{BB142B1D-059E-D541-829C-189765D6B9F5}" type="sibTrans" cxnId="{95BD8A11-E238-184D-95F3-77ADD6886995}">
      <dgm:prSet/>
      <dgm:spPr/>
      <dgm:t>
        <a:bodyPr/>
        <a:lstStyle/>
        <a:p>
          <a:endParaRPr lang="en-GB"/>
        </a:p>
      </dgm:t>
    </dgm:pt>
    <dgm:pt modelId="{A78CB03C-1CFA-9040-855C-AEA3F3A33CB6}">
      <dgm:prSet/>
      <dgm:spPr/>
      <dgm:t>
        <a:bodyPr/>
        <a:lstStyle/>
        <a:p>
          <a:r>
            <a:rPr lang="bg-BG" b="1">
              <a:latin typeface="Cambria" panose="02040503050406030204" pitchFamily="18" charset="0"/>
              <a:cs typeface="Times New Roman" panose="02020603050405020304" pitchFamily="18" charset="0"/>
            </a:rPr>
            <a:t>Графични таблети с екран и без екран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8A4BE2F4-0601-3947-A5EE-1A00A0E1918E}" type="parTrans" cxnId="{B0BD99E6-E0C0-DB47-BA4E-30DFA5F8BCB8}">
      <dgm:prSet/>
      <dgm:spPr/>
      <dgm:t>
        <a:bodyPr/>
        <a:lstStyle/>
        <a:p>
          <a:endParaRPr lang="en-GB"/>
        </a:p>
      </dgm:t>
    </dgm:pt>
    <dgm:pt modelId="{DBCFBF30-32C9-C14D-A3F9-C9DF00991D8C}" type="sibTrans" cxnId="{B0BD99E6-E0C0-DB47-BA4E-30DFA5F8BCB8}">
      <dgm:prSet/>
      <dgm:spPr/>
      <dgm:t>
        <a:bodyPr/>
        <a:lstStyle/>
        <a:p>
          <a:endParaRPr lang="en-GB"/>
        </a:p>
      </dgm:t>
    </dgm:pt>
    <dgm:pt modelId="{D2B6CB1A-11D1-4649-8D66-B3DECD5D9730}">
      <dgm:prSet/>
      <dgm:spPr/>
      <dgm:t>
        <a:bodyPr/>
        <a:lstStyle/>
        <a:p>
          <a:r>
            <a:rPr lang="bg-BG" b="1">
              <a:latin typeface="Cambria" panose="02040503050406030204" pitchFamily="18" charset="0"/>
              <a:cs typeface="Times New Roman" panose="02020603050405020304" pitchFamily="18" charset="0"/>
            </a:rPr>
            <a:t>Време за реакция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4CCFD631-8C8D-244C-9EDD-7345EAD30448}" type="parTrans" cxnId="{6FC686A0-E129-FD46-8F2A-7F7575495D86}">
      <dgm:prSet/>
      <dgm:spPr/>
      <dgm:t>
        <a:bodyPr/>
        <a:lstStyle/>
        <a:p>
          <a:endParaRPr lang="en-GB"/>
        </a:p>
      </dgm:t>
    </dgm:pt>
    <dgm:pt modelId="{EA29DA95-9A18-BA4D-8DB7-BE43DD518CEA}" type="sibTrans" cxnId="{6FC686A0-E129-FD46-8F2A-7F7575495D86}">
      <dgm:prSet/>
      <dgm:spPr/>
      <dgm:t>
        <a:bodyPr/>
        <a:lstStyle/>
        <a:p>
          <a:endParaRPr lang="en-GB"/>
        </a:p>
      </dgm:t>
    </dgm:pt>
    <dgm:pt modelId="{96F6BCED-1DD3-F24A-B032-30AD52002D17}">
      <dgm:prSet/>
      <dgm:spPr/>
      <dgm:t>
        <a:bodyPr/>
        <a:lstStyle/>
        <a:p>
          <a:r>
            <a:rPr lang="bg-BG" b="1">
              <a:latin typeface="Cambria" panose="02040503050406030204" pitchFamily="18" charset="0"/>
              <a:cs typeface="Times New Roman" panose="02020603050405020304" pitchFamily="18" charset="0"/>
            </a:rPr>
            <a:t>Контроли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D8376C1B-5806-7549-81DD-ACB89C8F9A20}" type="parTrans" cxnId="{F51B533D-19C0-0842-965E-E5A6B9CE5CAE}">
      <dgm:prSet/>
      <dgm:spPr/>
      <dgm:t>
        <a:bodyPr/>
        <a:lstStyle/>
        <a:p>
          <a:endParaRPr lang="en-GB"/>
        </a:p>
      </dgm:t>
    </dgm:pt>
    <dgm:pt modelId="{4EFE1B44-4DCB-8540-B230-4FB3A5CCF940}" type="sibTrans" cxnId="{F51B533D-19C0-0842-965E-E5A6B9CE5CAE}">
      <dgm:prSet/>
      <dgm:spPr/>
      <dgm:t>
        <a:bodyPr/>
        <a:lstStyle/>
        <a:p>
          <a:endParaRPr lang="en-GB"/>
        </a:p>
      </dgm:t>
    </dgm:pt>
    <dgm:pt modelId="{0F1BAAA2-104E-C54D-94B9-28288C8CC1A2}">
      <dgm:prSet/>
      <dgm:spPr/>
      <dgm:t>
        <a:bodyPr/>
        <a:lstStyle/>
        <a:p>
          <a:r>
            <a:rPr lang="bg-BG" b="1">
              <a:latin typeface="Cambria" panose="02040503050406030204" pitchFamily="18" charset="0"/>
              <a:cs typeface="Times New Roman" panose="02020603050405020304" pitchFamily="18" charset="0"/>
            </a:rPr>
            <a:t>Допълнителни характеристики, </a:t>
          </a:r>
          <a:r>
            <a:rPr lang="bg-BG" b="1">
              <a:effectLst/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rPr>
            <a:t>специфични за професионалната област</a:t>
          </a:r>
          <a:endParaRPr lang="bg-BG"/>
        </a:p>
      </dgm:t>
    </dgm:pt>
    <dgm:pt modelId="{EB07281B-3457-4B42-AA6C-DAAA1D5569C0}" type="parTrans" cxnId="{7FB6D075-66DC-8441-AA20-9BB10D4F512D}">
      <dgm:prSet/>
      <dgm:spPr/>
      <dgm:t>
        <a:bodyPr/>
        <a:lstStyle/>
        <a:p>
          <a:endParaRPr lang="en-GB"/>
        </a:p>
      </dgm:t>
    </dgm:pt>
    <dgm:pt modelId="{352F8721-0F58-B148-9412-95A9FF711A58}" type="sibTrans" cxnId="{7FB6D075-66DC-8441-AA20-9BB10D4F512D}">
      <dgm:prSet/>
      <dgm:spPr/>
      <dgm:t>
        <a:bodyPr/>
        <a:lstStyle/>
        <a:p>
          <a:endParaRPr lang="en-GB"/>
        </a:p>
      </dgm:t>
    </dgm:pt>
    <dgm:pt modelId="{D6713FB5-C008-C145-8392-819AFBB5DD2D}" type="pres">
      <dgm:prSet presAssocID="{EEA5759F-870E-C843-96D6-EEDDE84FD686}" presName="linear" presStyleCnt="0">
        <dgm:presLayoutVars>
          <dgm:animLvl val="lvl"/>
          <dgm:resizeHandles val="exact"/>
        </dgm:presLayoutVars>
      </dgm:prSet>
      <dgm:spPr/>
    </dgm:pt>
    <dgm:pt modelId="{600A1079-E605-734F-A360-6A0CF3666A96}" type="pres">
      <dgm:prSet presAssocID="{CB613A2A-2DB5-0C42-8930-FE00F2B3824A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AC15E138-1C24-424F-B620-C72F0629CFD2}" type="pres">
      <dgm:prSet presAssocID="{8C527A63-BEAD-1849-8C44-AAD8D0277733}" presName="spacer" presStyleCnt="0"/>
      <dgm:spPr/>
    </dgm:pt>
    <dgm:pt modelId="{F34238A5-B25D-A54F-B291-861D0FD20B59}" type="pres">
      <dgm:prSet presAssocID="{35D2456C-6536-7548-B482-6904BF694AFA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0464F709-FABE-FD47-A0AD-E221E2A69E8F}" type="pres">
      <dgm:prSet presAssocID="{ED2470FE-AA18-F54C-8B5A-36586BB02BAF}" presName="spacer" presStyleCnt="0"/>
      <dgm:spPr/>
    </dgm:pt>
    <dgm:pt modelId="{C24DE795-CD5D-1940-B6F0-7648BF39AA3F}" type="pres">
      <dgm:prSet presAssocID="{7F305125-103F-0348-860B-D8BA06657DA9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708EF793-405C-FD49-97A0-D0340C89AF10}" type="pres">
      <dgm:prSet presAssocID="{842A7F0C-6A3F-E747-8F20-588349AE18B8}" presName="spacer" presStyleCnt="0"/>
      <dgm:spPr/>
    </dgm:pt>
    <dgm:pt modelId="{806F5177-E0D4-EB43-80CA-20204A0FE501}" type="pres">
      <dgm:prSet presAssocID="{071B9E8E-656B-4947-840F-6B7BE900C14C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0B01238D-845F-544B-B626-E1F27E8F8950}" type="pres">
      <dgm:prSet presAssocID="{5602FAB8-AEEF-9741-9020-D69922927C87}" presName="spacer" presStyleCnt="0"/>
      <dgm:spPr/>
    </dgm:pt>
    <dgm:pt modelId="{15E7FC30-48C7-0E4D-BEB6-3C312304ABDE}" type="pres">
      <dgm:prSet presAssocID="{08747EA3-D331-7E4D-A442-DA7317822523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45F6FD38-FF2B-C245-A78B-25548EC555B3}" type="pres">
      <dgm:prSet presAssocID="{BB142B1D-059E-D541-829C-189765D6B9F5}" presName="spacer" presStyleCnt="0"/>
      <dgm:spPr/>
    </dgm:pt>
    <dgm:pt modelId="{EE162EA4-A998-0441-BC29-E02302E29060}" type="pres">
      <dgm:prSet presAssocID="{A78CB03C-1CFA-9040-855C-AEA3F3A33CB6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492F1A3E-6281-DF49-9AC4-D8769E1B5E2A}" type="pres">
      <dgm:prSet presAssocID="{DBCFBF30-32C9-C14D-A3F9-C9DF00991D8C}" presName="spacer" presStyleCnt="0"/>
      <dgm:spPr/>
    </dgm:pt>
    <dgm:pt modelId="{C242225F-FD71-D64B-8D64-FC8BF8377237}" type="pres">
      <dgm:prSet presAssocID="{D2B6CB1A-11D1-4649-8D66-B3DECD5D9730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97AD3876-9365-D64C-97A8-8D8102E0C493}" type="pres">
      <dgm:prSet presAssocID="{EA29DA95-9A18-BA4D-8DB7-BE43DD518CEA}" presName="spacer" presStyleCnt="0"/>
      <dgm:spPr/>
    </dgm:pt>
    <dgm:pt modelId="{5780890F-7974-754B-972D-B83B9155B86B}" type="pres">
      <dgm:prSet presAssocID="{96F6BCED-1DD3-F24A-B032-30AD52002D17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E3571962-FF3E-9F40-A55C-28F4D69D8D07}" type="pres">
      <dgm:prSet presAssocID="{4EFE1B44-4DCB-8540-B230-4FB3A5CCF940}" presName="spacer" presStyleCnt="0"/>
      <dgm:spPr/>
    </dgm:pt>
    <dgm:pt modelId="{5982F042-E753-C449-8C58-B06DAD8ED69F}" type="pres">
      <dgm:prSet presAssocID="{0F1BAAA2-104E-C54D-94B9-28288C8CC1A2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C1633F04-E26D-F343-8248-FADF59DF9AFC}" type="presOf" srcId="{35D2456C-6536-7548-B482-6904BF694AFA}" destId="{F34238A5-B25D-A54F-B291-861D0FD20B59}" srcOrd="0" destOrd="0" presId="urn:microsoft.com/office/officeart/2005/8/layout/vList2"/>
    <dgm:cxn modelId="{C7DCC205-BFEB-B642-89C8-84FA273678C8}" type="presOf" srcId="{A78CB03C-1CFA-9040-855C-AEA3F3A33CB6}" destId="{EE162EA4-A998-0441-BC29-E02302E29060}" srcOrd="0" destOrd="0" presId="urn:microsoft.com/office/officeart/2005/8/layout/vList2"/>
    <dgm:cxn modelId="{95BD8A11-E238-184D-95F3-77ADD6886995}" srcId="{EEA5759F-870E-C843-96D6-EEDDE84FD686}" destId="{08747EA3-D331-7E4D-A442-DA7317822523}" srcOrd="4" destOrd="0" parTransId="{033A18AD-8551-D640-A1AF-8666FE37E196}" sibTransId="{BB142B1D-059E-D541-829C-189765D6B9F5}"/>
    <dgm:cxn modelId="{CB7CC214-9EC8-BA4A-A7F0-E0A61FF79482}" type="presOf" srcId="{7F305125-103F-0348-860B-D8BA06657DA9}" destId="{C24DE795-CD5D-1940-B6F0-7648BF39AA3F}" srcOrd="0" destOrd="0" presId="urn:microsoft.com/office/officeart/2005/8/layout/vList2"/>
    <dgm:cxn modelId="{C96E2119-22C0-7247-A2F1-6F1B2CB12649}" type="presOf" srcId="{EEA5759F-870E-C843-96D6-EEDDE84FD686}" destId="{D6713FB5-C008-C145-8392-819AFBB5DD2D}" srcOrd="0" destOrd="0" presId="urn:microsoft.com/office/officeart/2005/8/layout/vList2"/>
    <dgm:cxn modelId="{8A76E820-5210-6B4D-9101-1EB98490E379}" type="presOf" srcId="{08747EA3-D331-7E4D-A442-DA7317822523}" destId="{15E7FC30-48C7-0E4D-BEB6-3C312304ABDE}" srcOrd="0" destOrd="0" presId="urn:microsoft.com/office/officeart/2005/8/layout/vList2"/>
    <dgm:cxn modelId="{F51B533D-19C0-0842-965E-E5A6B9CE5CAE}" srcId="{EEA5759F-870E-C843-96D6-EEDDE84FD686}" destId="{96F6BCED-1DD3-F24A-B032-30AD52002D17}" srcOrd="7" destOrd="0" parTransId="{D8376C1B-5806-7549-81DD-ACB89C8F9A20}" sibTransId="{4EFE1B44-4DCB-8540-B230-4FB3A5CCF940}"/>
    <dgm:cxn modelId="{AC01E53F-136B-CB49-BD6F-186B8AC8851C}" type="presOf" srcId="{96F6BCED-1DD3-F24A-B032-30AD52002D17}" destId="{5780890F-7974-754B-972D-B83B9155B86B}" srcOrd="0" destOrd="0" presId="urn:microsoft.com/office/officeart/2005/8/layout/vList2"/>
    <dgm:cxn modelId="{7BAACF55-F010-2142-B0FA-C1393B73F2F1}" srcId="{EEA5759F-870E-C843-96D6-EEDDE84FD686}" destId="{CB613A2A-2DB5-0C42-8930-FE00F2B3824A}" srcOrd="0" destOrd="0" parTransId="{C9E6BE03-F0B2-DE4C-9C27-A9C8E30673BA}" sibTransId="{8C527A63-BEAD-1849-8C44-AAD8D0277733}"/>
    <dgm:cxn modelId="{2823246A-475F-5944-A463-F3CAC61C872A}" type="presOf" srcId="{D2B6CB1A-11D1-4649-8D66-B3DECD5D9730}" destId="{C242225F-FD71-D64B-8D64-FC8BF8377237}" srcOrd="0" destOrd="0" presId="urn:microsoft.com/office/officeart/2005/8/layout/vList2"/>
    <dgm:cxn modelId="{B9E4E570-A8AC-1449-A82C-1F4651F2239F}" type="presOf" srcId="{071B9E8E-656B-4947-840F-6B7BE900C14C}" destId="{806F5177-E0D4-EB43-80CA-20204A0FE501}" srcOrd="0" destOrd="0" presId="urn:microsoft.com/office/officeart/2005/8/layout/vList2"/>
    <dgm:cxn modelId="{80E6E972-03CE-214B-933F-48A5DE7FB808}" srcId="{EEA5759F-870E-C843-96D6-EEDDE84FD686}" destId="{35D2456C-6536-7548-B482-6904BF694AFA}" srcOrd="1" destOrd="0" parTransId="{BC6B0674-D5B0-4F41-8610-C6C98140CF6C}" sibTransId="{ED2470FE-AA18-F54C-8B5A-36586BB02BAF}"/>
    <dgm:cxn modelId="{7FB6D075-66DC-8441-AA20-9BB10D4F512D}" srcId="{EEA5759F-870E-C843-96D6-EEDDE84FD686}" destId="{0F1BAAA2-104E-C54D-94B9-28288C8CC1A2}" srcOrd="8" destOrd="0" parTransId="{EB07281B-3457-4B42-AA6C-DAAA1D5569C0}" sibTransId="{352F8721-0F58-B148-9412-95A9FF711A58}"/>
    <dgm:cxn modelId="{4AC99E93-857E-1547-AF52-5377025578C2}" type="presOf" srcId="{CB613A2A-2DB5-0C42-8930-FE00F2B3824A}" destId="{600A1079-E605-734F-A360-6A0CF3666A96}" srcOrd="0" destOrd="0" presId="urn:microsoft.com/office/officeart/2005/8/layout/vList2"/>
    <dgm:cxn modelId="{6FC686A0-E129-FD46-8F2A-7F7575495D86}" srcId="{EEA5759F-870E-C843-96D6-EEDDE84FD686}" destId="{D2B6CB1A-11D1-4649-8D66-B3DECD5D9730}" srcOrd="6" destOrd="0" parTransId="{4CCFD631-8C8D-244C-9EDD-7345EAD30448}" sibTransId="{EA29DA95-9A18-BA4D-8DB7-BE43DD518CEA}"/>
    <dgm:cxn modelId="{CF277EA2-4ED7-404F-BA7A-7C8CAD60B984}" type="presOf" srcId="{0F1BAAA2-104E-C54D-94B9-28288C8CC1A2}" destId="{5982F042-E753-C449-8C58-B06DAD8ED69F}" srcOrd="0" destOrd="0" presId="urn:microsoft.com/office/officeart/2005/8/layout/vList2"/>
    <dgm:cxn modelId="{556FA8A8-D063-824E-A885-B9E6B5C7E383}" srcId="{EEA5759F-870E-C843-96D6-EEDDE84FD686}" destId="{7F305125-103F-0348-860B-D8BA06657DA9}" srcOrd="2" destOrd="0" parTransId="{CE9C5FD8-E1CA-1148-AFC1-D940375D5C7C}" sibTransId="{842A7F0C-6A3F-E747-8F20-588349AE18B8}"/>
    <dgm:cxn modelId="{02A79DE1-ABD9-0644-8A5F-FCEB2CC6802A}" srcId="{EEA5759F-870E-C843-96D6-EEDDE84FD686}" destId="{071B9E8E-656B-4947-840F-6B7BE900C14C}" srcOrd="3" destOrd="0" parTransId="{36C385F9-5DE2-7A48-9B13-2E2030840947}" sibTransId="{5602FAB8-AEEF-9741-9020-D69922927C87}"/>
    <dgm:cxn modelId="{B0BD99E6-E0C0-DB47-BA4E-30DFA5F8BCB8}" srcId="{EEA5759F-870E-C843-96D6-EEDDE84FD686}" destId="{A78CB03C-1CFA-9040-855C-AEA3F3A33CB6}" srcOrd="5" destOrd="0" parTransId="{8A4BE2F4-0601-3947-A5EE-1A00A0E1918E}" sibTransId="{DBCFBF30-32C9-C14D-A3F9-C9DF00991D8C}"/>
    <dgm:cxn modelId="{D76AB0B6-2E4A-CA46-9F66-D9C075736DD4}" type="presParOf" srcId="{D6713FB5-C008-C145-8392-819AFBB5DD2D}" destId="{600A1079-E605-734F-A360-6A0CF3666A96}" srcOrd="0" destOrd="0" presId="urn:microsoft.com/office/officeart/2005/8/layout/vList2"/>
    <dgm:cxn modelId="{2AC0C7B3-0FA1-1948-B391-D69ABFE00018}" type="presParOf" srcId="{D6713FB5-C008-C145-8392-819AFBB5DD2D}" destId="{AC15E138-1C24-424F-B620-C72F0629CFD2}" srcOrd="1" destOrd="0" presId="urn:microsoft.com/office/officeart/2005/8/layout/vList2"/>
    <dgm:cxn modelId="{61A3CFE9-ABBA-3840-9366-4E7CFF033759}" type="presParOf" srcId="{D6713FB5-C008-C145-8392-819AFBB5DD2D}" destId="{F34238A5-B25D-A54F-B291-861D0FD20B59}" srcOrd="2" destOrd="0" presId="urn:microsoft.com/office/officeart/2005/8/layout/vList2"/>
    <dgm:cxn modelId="{76CFE40E-7D4D-A74C-A428-BBB323234C3F}" type="presParOf" srcId="{D6713FB5-C008-C145-8392-819AFBB5DD2D}" destId="{0464F709-FABE-FD47-A0AD-E221E2A69E8F}" srcOrd="3" destOrd="0" presId="urn:microsoft.com/office/officeart/2005/8/layout/vList2"/>
    <dgm:cxn modelId="{00F9AAD9-69B7-2C49-BB81-74123E9E93EB}" type="presParOf" srcId="{D6713FB5-C008-C145-8392-819AFBB5DD2D}" destId="{C24DE795-CD5D-1940-B6F0-7648BF39AA3F}" srcOrd="4" destOrd="0" presId="urn:microsoft.com/office/officeart/2005/8/layout/vList2"/>
    <dgm:cxn modelId="{3D4EFDB4-AB93-BA4A-B797-C36A632D2390}" type="presParOf" srcId="{D6713FB5-C008-C145-8392-819AFBB5DD2D}" destId="{708EF793-405C-FD49-97A0-D0340C89AF10}" srcOrd="5" destOrd="0" presId="urn:microsoft.com/office/officeart/2005/8/layout/vList2"/>
    <dgm:cxn modelId="{BB1EE91C-4F2A-0841-BAF4-562535B7883F}" type="presParOf" srcId="{D6713FB5-C008-C145-8392-819AFBB5DD2D}" destId="{806F5177-E0D4-EB43-80CA-20204A0FE501}" srcOrd="6" destOrd="0" presId="urn:microsoft.com/office/officeart/2005/8/layout/vList2"/>
    <dgm:cxn modelId="{63A20286-5C39-914B-B80F-C16A88DD0460}" type="presParOf" srcId="{D6713FB5-C008-C145-8392-819AFBB5DD2D}" destId="{0B01238D-845F-544B-B626-E1F27E8F8950}" srcOrd="7" destOrd="0" presId="urn:microsoft.com/office/officeart/2005/8/layout/vList2"/>
    <dgm:cxn modelId="{BE3C3B44-52DB-6C44-8A4C-AC992B4B2037}" type="presParOf" srcId="{D6713FB5-C008-C145-8392-819AFBB5DD2D}" destId="{15E7FC30-48C7-0E4D-BEB6-3C312304ABDE}" srcOrd="8" destOrd="0" presId="urn:microsoft.com/office/officeart/2005/8/layout/vList2"/>
    <dgm:cxn modelId="{37097F68-1B6D-F84E-A585-5A6260689444}" type="presParOf" srcId="{D6713FB5-C008-C145-8392-819AFBB5DD2D}" destId="{45F6FD38-FF2B-C245-A78B-25548EC555B3}" srcOrd="9" destOrd="0" presId="urn:microsoft.com/office/officeart/2005/8/layout/vList2"/>
    <dgm:cxn modelId="{E25C52DC-6B85-6C41-8615-60A9B06EBC47}" type="presParOf" srcId="{D6713FB5-C008-C145-8392-819AFBB5DD2D}" destId="{EE162EA4-A998-0441-BC29-E02302E29060}" srcOrd="10" destOrd="0" presId="urn:microsoft.com/office/officeart/2005/8/layout/vList2"/>
    <dgm:cxn modelId="{3BCC624B-89AF-C94A-9262-CB3CB8A2075C}" type="presParOf" srcId="{D6713FB5-C008-C145-8392-819AFBB5DD2D}" destId="{492F1A3E-6281-DF49-9AC4-D8769E1B5E2A}" srcOrd="11" destOrd="0" presId="urn:microsoft.com/office/officeart/2005/8/layout/vList2"/>
    <dgm:cxn modelId="{EE153391-60C0-4E45-8D81-CD7D5C6FED5A}" type="presParOf" srcId="{D6713FB5-C008-C145-8392-819AFBB5DD2D}" destId="{C242225F-FD71-D64B-8D64-FC8BF8377237}" srcOrd="12" destOrd="0" presId="urn:microsoft.com/office/officeart/2005/8/layout/vList2"/>
    <dgm:cxn modelId="{08983FC1-BB31-E441-9852-A440076404FA}" type="presParOf" srcId="{D6713FB5-C008-C145-8392-819AFBB5DD2D}" destId="{97AD3876-9365-D64C-97A8-8D8102E0C493}" srcOrd="13" destOrd="0" presId="urn:microsoft.com/office/officeart/2005/8/layout/vList2"/>
    <dgm:cxn modelId="{9E5E1AD9-C654-744D-84C3-157608E3B97F}" type="presParOf" srcId="{D6713FB5-C008-C145-8392-819AFBB5DD2D}" destId="{5780890F-7974-754B-972D-B83B9155B86B}" srcOrd="14" destOrd="0" presId="urn:microsoft.com/office/officeart/2005/8/layout/vList2"/>
    <dgm:cxn modelId="{53E5BDD4-0771-7D4D-8BEB-D4707F4FC929}" type="presParOf" srcId="{D6713FB5-C008-C145-8392-819AFBB5DD2D}" destId="{E3571962-FF3E-9F40-A55C-28F4D69D8D07}" srcOrd="15" destOrd="0" presId="urn:microsoft.com/office/officeart/2005/8/layout/vList2"/>
    <dgm:cxn modelId="{70A84224-7EA7-B241-8BA2-54EBF34E3D9F}" type="presParOf" srcId="{D6713FB5-C008-C145-8392-819AFBB5DD2D}" destId="{5982F042-E753-C449-8C58-B06DAD8ED69F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EA5759F-870E-C843-96D6-EEDDE84FD686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CB613A2A-2DB5-0C42-8930-FE00F2B3824A}">
      <dgm:prSet/>
      <dgm:spPr/>
      <dgm:t>
        <a:bodyPr/>
        <a:lstStyle/>
        <a:p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 таблети БЕЗ екран е необходим допълнителен компютър (стационарен или лаптоп) към който таблета а бъде добавен, като външно устройство и да се използва ЕДИНСТВЕНО, като подложка за рисуване. 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C9E6BE03-F0B2-DE4C-9C27-A9C8E30673BA}" type="parTrans" cxnId="{7BAACF55-F010-2142-B0FA-C1393B73F2F1}">
      <dgm:prSet/>
      <dgm:spPr/>
      <dgm:t>
        <a:bodyPr/>
        <a:lstStyle/>
        <a:p>
          <a:endParaRPr lang="en-GB"/>
        </a:p>
      </dgm:t>
    </dgm:pt>
    <dgm:pt modelId="{8C527A63-BEAD-1849-8C44-AAD8D0277733}" type="sibTrans" cxnId="{7BAACF55-F010-2142-B0FA-C1393B73F2F1}">
      <dgm:prSet/>
      <dgm:spPr/>
      <dgm:t>
        <a:bodyPr/>
        <a:lstStyle/>
        <a:p>
          <a:endParaRPr lang="en-GB"/>
        </a:p>
      </dgm:t>
    </dgm:pt>
    <dgm:pt modelId="{0CC3FF24-6D88-AE4A-9B5A-0224A7B6BB89}">
      <dgm:prSet/>
      <dgm:spPr/>
      <dgm:t>
        <a:bodyPr/>
        <a:lstStyle/>
        <a:p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 тази ситуация се използват хардуерните и софтуерни ресурси на основното устройство към което таблета е прикачен.</a:t>
          </a:r>
          <a:endParaRPr lang="en-GB" b="1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F3AE7043-BE26-B84C-9D30-6B0C4B4BF032}" type="parTrans" cxnId="{E724BFB3-3081-B745-B4E0-47B1DF5854C8}">
      <dgm:prSet/>
      <dgm:spPr/>
    </dgm:pt>
    <dgm:pt modelId="{C7C0804B-1F0D-F84E-BAF7-EDD1474D94BE}" type="sibTrans" cxnId="{E724BFB3-3081-B745-B4E0-47B1DF5854C8}">
      <dgm:prSet/>
      <dgm:spPr/>
    </dgm:pt>
    <dgm:pt modelId="{B0DA6826-35FC-4C46-A742-56A7C5C3C1EE}">
      <dgm:prSet/>
      <dgm:spPr/>
      <dgm:t>
        <a:bodyPr/>
        <a:lstStyle/>
        <a:p>
          <a:r>
            <a:rPr lang="en-GB" dirty="0" err="1"/>
            <a:t>Графичен</a:t>
          </a:r>
          <a:r>
            <a:rPr lang="en-GB" dirty="0"/>
            <a:t> </a:t>
          </a:r>
          <a:r>
            <a:rPr lang="en-GB" dirty="0" err="1"/>
            <a:t>таблет</a:t>
          </a:r>
          <a:r>
            <a:rPr lang="en-GB" dirty="0"/>
            <a:t> </a:t>
          </a:r>
          <a:r>
            <a:rPr lang="en-GB" dirty="0" err="1"/>
            <a:t>без</a:t>
          </a:r>
          <a:r>
            <a:rPr lang="en-GB" dirty="0"/>
            <a:t> </a:t>
          </a:r>
          <a:r>
            <a:rPr lang="en-GB" dirty="0" err="1"/>
            <a:t>екран</a:t>
          </a:r>
          <a:endParaRPr lang="en-GB" dirty="0"/>
        </a:p>
      </dgm:t>
    </dgm:pt>
    <dgm:pt modelId="{B07E47DA-B81C-9A48-8C0A-0E97C3E029FE}" type="parTrans" cxnId="{C815ECC2-858A-954E-A98A-520DA279D2CC}">
      <dgm:prSet/>
      <dgm:spPr/>
    </dgm:pt>
    <dgm:pt modelId="{0DC846AC-D01E-724F-B8E9-66EB1A2DF4DD}" type="sibTrans" cxnId="{C815ECC2-858A-954E-A98A-520DA279D2CC}">
      <dgm:prSet/>
      <dgm:spPr/>
    </dgm:pt>
    <dgm:pt modelId="{7368028E-40A6-7B40-9BE9-2D6E4E2BCEF2}">
      <dgm:prSet/>
      <dgm:spPr/>
      <dgm:t>
        <a:bodyPr/>
        <a:lstStyle/>
        <a:p>
          <a:r>
            <a:rPr lang="en-GB" b="0" dirty="0" err="1">
              <a:latin typeface="Cambria" panose="02040503050406030204" pitchFamily="18" charset="0"/>
              <a:cs typeface="Times New Roman" panose="02020603050405020304" pitchFamily="18" charset="0"/>
            </a:rPr>
            <a:t>Графичен</a:t>
          </a:r>
          <a:r>
            <a:rPr lang="en-GB" b="0" dirty="0">
              <a:latin typeface="Cambria" panose="02040503050406030204" pitchFamily="18" charset="0"/>
              <a:cs typeface="Times New Roman" panose="02020603050405020304" pitchFamily="18" charset="0"/>
            </a:rPr>
            <a:t> </a:t>
          </a:r>
          <a:r>
            <a:rPr lang="en-GB" b="0" dirty="0" err="1">
              <a:latin typeface="Cambria" panose="02040503050406030204" pitchFamily="18" charset="0"/>
              <a:cs typeface="Times New Roman" panose="02020603050405020304" pitchFamily="18" charset="0"/>
            </a:rPr>
            <a:t>таблет</a:t>
          </a:r>
          <a:r>
            <a:rPr lang="en-GB" b="0" dirty="0">
              <a:latin typeface="Cambria" panose="02040503050406030204" pitchFamily="18" charset="0"/>
              <a:cs typeface="Times New Roman" panose="02020603050405020304" pitchFamily="18" charset="0"/>
            </a:rPr>
            <a:t> </a:t>
          </a:r>
          <a:r>
            <a:rPr lang="en-GB" b="0" dirty="0" err="1">
              <a:latin typeface="Cambria" panose="02040503050406030204" pitchFamily="18" charset="0"/>
              <a:cs typeface="Times New Roman" panose="02020603050405020304" pitchFamily="18" charset="0"/>
            </a:rPr>
            <a:t>с</a:t>
          </a:r>
          <a:r>
            <a:rPr lang="en-GB" b="0" dirty="0">
              <a:latin typeface="Cambria" panose="02040503050406030204" pitchFamily="18" charset="0"/>
              <a:cs typeface="Times New Roman" panose="02020603050405020304" pitchFamily="18" charset="0"/>
            </a:rPr>
            <a:t> </a:t>
          </a:r>
          <a:r>
            <a:rPr lang="en-GB" b="0" dirty="0" err="1">
              <a:latin typeface="Cambria" panose="02040503050406030204" pitchFamily="18" charset="0"/>
              <a:cs typeface="Times New Roman" panose="02020603050405020304" pitchFamily="18" charset="0"/>
            </a:rPr>
            <a:t>екран</a:t>
          </a:r>
          <a:endParaRPr lang="en-GB" b="0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10DBE906-7494-4241-8BF3-D45543E6AF2D}" type="parTrans" cxnId="{256F7BF9-3B5A-0B49-9FBF-59ED8E41CC7E}">
      <dgm:prSet/>
      <dgm:spPr/>
    </dgm:pt>
    <dgm:pt modelId="{E1B71EEC-EC67-3442-8DFF-8B201F590323}" type="sibTrans" cxnId="{256F7BF9-3B5A-0B49-9FBF-59ED8E41CC7E}">
      <dgm:prSet/>
      <dgm:spPr/>
    </dgm:pt>
    <dgm:pt modelId="{81C4761C-F611-9242-A107-7CDB885D60E7}">
      <dgm:prSet/>
      <dgm:spPr/>
      <dgm:t>
        <a:bodyPr/>
        <a:lstStyle/>
        <a:p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самостоятелно електронно устройство със собствен хардуер и операционна система</a:t>
          </a:r>
          <a:r>
            <a:rPr lang="en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на което могат да бъдат инсталирани всички необходими софтуерни приложения за дизайн. </a:t>
          </a:r>
          <a:endParaRPr lang="en-GB" b="0" dirty="0">
            <a:latin typeface="Cambria" panose="02040503050406030204" pitchFamily="18" charset="0"/>
            <a:cs typeface="Times New Roman" panose="02020603050405020304" pitchFamily="18" charset="0"/>
          </a:endParaRPr>
        </a:p>
      </dgm:t>
    </dgm:pt>
    <dgm:pt modelId="{37E3B04D-8470-E940-B4D9-DE1989DFEE89}" type="parTrans" cxnId="{F10371B0-2367-D841-8776-042BD1C5632C}">
      <dgm:prSet/>
      <dgm:spPr/>
    </dgm:pt>
    <dgm:pt modelId="{77E237EF-B0F4-C946-90A2-3B5C7027CBFE}" type="sibTrans" cxnId="{F10371B0-2367-D841-8776-042BD1C5632C}">
      <dgm:prSet/>
      <dgm:spPr/>
    </dgm:pt>
    <dgm:pt modelId="{D6713FB5-C008-C145-8392-819AFBB5DD2D}" type="pres">
      <dgm:prSet presAssocID="{EEA5759F-870E-C843-96D6-EEDDE84FD686}" presName="linear" presStyleCnt="0">
        <dgm:presLayoutVars>
          <dgm:animLvl val="lvl"/>
          <dgm:resizeHandles val="exact"/>
        </dgm:presLayoutVars>
      </dgm:prSet>
      <dgm:spPr/>
    </dgm:pt>
    <dgm:pt modelId="{E1E97FF0-0BB4-874F-8B39-E8809828023C}" type="pres">
      <dgm:prSet presAssocID="{B0DA6826-35FC-4C46-A742-56A7C5C3C1E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7C463C8-E096-554C-9452-A2099DAF23A2}" type="pres">
      <dgm:prSet presAssocID="{B0DA6826-35FC-4C46-A742-56A7C5C3C1EE}" presName="childText" presStyleLbl="revTx" presStyleIdx="0" presStyleCnt="2">
        <dgm:presLayoutVars>
          <dgm:bulletEnabled val="1"/>
        </dgm:presLayoutVars>
      </dgm:prSet>
      <dgm:spPr/>
    </dgm:pt>
    <dgm:pt modelId="{AF57AD1B-9C7B-7540-8A7C-5922A7780BA1}" type="pres">
      <dgm:prSet presAssocID="{7368028E-40A6-7B40-9BE9-2D6E4E2BCEF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8FA121C-2295-1749-9F45-AD177272AA7D}" type="pres">
      <dgm:prSet presAssocID="{7368028E-40A6-7B40-9BE9-2D6E4E2BCEF2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07F6C70D-430E-044E-816A-193F9D77BEF0}" type="presOf" srcId="{CB613A2A-2DB5-0C42-8930-FE00F2B3824A}" destId="{07C463C8-E096-554C-9452-A2099DAF23A2}" srcOrd="0" destOrd="0" presId="urn:microsoft.com/office/officeart/2005/8/layout/vList2"/>
    <dgm:cxn modelId="{C96E2119-22C0-7247-A2F1-6F1B2CB12649}" type="presOf" srcId="{EEA5759F-870E-C843-96D6-EEDDE84FD686}" destId="{D6713FB5-C008-C145-8392-819AFBB5DD2D}" srcOrd="0" destOrd="0" presId="urn:microsoft.com/office/officeart/2005/8/layout/vList2"/>
    <dgm:cxn modelId="{26829B25-6050-FA49-85EA-EC5E172B9069}" type="presOf" srcId="{81C4761C-F611-9242-A107-7CDB885D60E7}" destId="{98FA121C-2295-1749-9F45-AD177272AA7D}" srcOrd="0" destOrd="0" presId="urn:microsoft.com/office/officeart/2005/8/layout/vList2"/>
    <dgm:cxn modelId="{7BAACF55-F010-2142-B0FA-C1393B73F2F1}" srcId="{B0DA6826-35FC-4C46-A742-56A7C5C3C1EE}" destId="{CB613A2A-2DB5-0C42-8930-FE00F2B3824A}" srcOrd="0" destOrd="0" parTransId="{C9E6BE03-F0B2-DE4C-9C27-A9C8E30673BA}" sibTransId="{8C527A63-BEAD-1849-8C44-AAD8D0277733}"/>
    <dgm:cxn modelId="{C0EEA06C-AC70-F94C-81D2-1F1F36DD6A11}" type="presOf" srcId="{0CC3FF24-6D88-AE4A-9B5A-0224A7B6BB89}" destId="{07C463C8-E096-554C-9452-A2099DAF23A2}" srcOrd="0" destOrd="1" presId="urn:microsoft.com/office/officeart/2005/8/layout/vList2"/>
    <dgm:cxn modelId="{E681CD8D-9D4A-8E42-A536-25DE6C4D0DF8}" type="presOf" srcId="{7368028E-40A6-7B40-9BE9-2D6E4E2BCEF2}" destId="{AF57AD1B-9C7B-7540-8A7C-5922A7780BA1}" srcOrd="0" destOrd="0" presId="urn:microsoft.com/office/officeart/2005/8/layout/vList2"/>
    <dgm:cxn modelId="{F10371B0-2367-D841-8776-042BD1C5632C}" srcId="{7368028E-40A6-7B40-9BE9-2D6E4E2BCEF2}" destId="{81C4761C-F611-9242-A107-7CDB885D60E7}" srcOrd="0" destOrd="0" parTransId="{37E3B04D-8470-E940-B4D9-DE1989DFEE89}" sibTransId="{77E237EF-B0F4-C946-90A2-3B5C7027CBFE}"/>
    <dgm:cxn modelId="{E724BFB3-3081-B745-B4E0-47B1DF5854C8}" srcId="{B0DA6826-35FC-4C46-A742-56A7C5C3C1EE}" destId="{0CC3FF24-6D88-AE4A-9B5A-0224A7B6BB89}" srcOrd="1" destOrd="0" parTransId="{F3AE7043-BE26-B84C-9D30-6B0C4B4BF032}" sibTransId="{C7C0804B-1F0D-F84E-BAF7-EDD1474D94BE}"/>
    <dgm:cxn modelId="{C815ECC2-858A-954E-A98A-520DA279D2CC}" srcId="{EEA5759F-870E-C843-96D6-EEDDE84FD686}" destId="{B0DA6826-35FC-4C46-A742-56A7C5C3C1EE}" srcOrd="0" destOrd="0" parTransId="{B07E47DA-B81C-9A48-8C0A-0E97C3E029FE}" sibTransId="{0DC846AC-D01E-724F-B8E9-66EB1A2DF4DD}"/>
    <dgm:cxn modelId="{6FAF4AD8-C74A-A248-8B1D-9B0F7008BBB8}" type="presOf" srcId="{B0DA6826-35FC-4C46-A742-56A7C5C3C1EE}" destId="{E1E97FF0-0BB4-874F-8B39-E8809828023C}" srcOrd="0" destOrd="0" presId="urn:microsoft.com/office/officeart/2005/8/layout/vList2"/>
    <dgm:cxn modelId="{256F7BF9-3B5A-0B49-9FBF-59ED8E41CC7E}" srcId="{EEA5759F-870E-C843-96D6-EEDDE84FD686}" destId="{7368028E-40A6-7B40-9BE9-2D6E4E2BCEF2}" srcOrd="1" destOrd="0" parTransId="{10DBE906-7494-4241-8BF3-D45543E6AF2D}" sibTransId="{E1B71EEC-EC67-3442-8DFF-8B201F590323}"/>
    <dgm:cxn modelId="{ECCDC668-BBBA-4341-9581-326562E232D2}" type="presParOf" srcId="{D6713FB5-C008-C145-8392-819AFBB5DD2D}" destId="{E1E97FF0-0BB4-874F-8B39-E8809828023C}" srcOrd="0" destOrd="0" presId="urn:microsoft.com/office/officeart/2005/8/layout/vList2"/>
    <dgm:cxn modelId="{22925215-A548-FD43-8CCB-7513B67D99E5}" type="presParOf" srcId="{D6713FB5-C008-C145-8392-819AFBB5DD2D}" destId="{07C463C8-E096-554C-9452-A2099DAF23A2}" srcOrd="1" destOrd="0" presId="urn:microsoft.com/office/officeart/2005/8/layout/vList2"/>
    <dgm:cxn modelId="{9FE19923-32D6-D741-904E-5C3BA3B5287C}" type="presParOf" srcId="{D6713FB5-C008-C145-8392-819AFBB5DD2D}" destId="{AF57AD1B-9C7B-7540-8A7C-5922A7780BA1}" srcOrd="2" destOrd="0" presId="urn:microsoft.com/office/officeart/2005/8/layout/vList2"/>
    <dgm:cxn modelId="{1C1B139A-FF68-A346-8C8F-64FB07017B91}" type="presParOf" srcId="{D6713FB5-C008-C145-8392-819AFBB5DD2D}" destId="{98FA121C-2295-1749-9F45-AD177272AA7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46D235B-42A3-3B4C-8D92-C8C4833597C9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GB"/>
        </a:p>
      </dgm:t>
    </dgm:pt>
    <dgm:pt modelId="{47220F61-3826-7E48-8A70-FEF3067164FF}">
      <dgm:prSet/>
      <dgm:spPr/>
      <dgm:t>
        <a:bodyPr/>
        <a:lstStyle/>
        <a:p>
          <a:r>
            <a:rPr lang="bg-BG"/>
            <a:t>Всеки потребител има свой собствен стил на работа и предпочитания към работната среда. За да отговорят на тези изисквания, производителите на софтуер предлагат различни възможности за адаптиране и настройка на работната среда към потребителя. </a:t>
          </a:r>
          <a:endParaRPr lang="en-BG"/>
        </a:p>
      </dgm:t>
    </dgm:pt>
    <dgm:pt modelId="{AC68B3A8-CF3F-3049-B531-E22569209842}" type="parTrans" cxnId="{EE37597A-BA1B-1848-AAA6-4B7A586C53A4}">
      <dgm:prSet/>
      <dgm:spPr/>
      <dgm:t>
        <a:bodyPr/>
        <a:lstStyle/>
        <a:p>
          <a:endParaRPr lang="en-GB"/>
        </a:p>
      </dgm:t>
    </dgm:pt>
    <dgm:pt modelId="{732BDB58-877B-C844-A8BA-E7F0ECAF06CF}" type="sibTrans" cxnId="{EE37597A-BA1B-1848-AAA6-4B7A586C53A4}">
      <dgm:prSet/>
      <dgm:spPr/>
      <dgm:t>
        <a:bodyPr/>
        <a:lstStyle/>
        <a:p>
          <a:endParaRPr lang="en-GB"/>
        </a:p>
      </dgm:t>
    </dgm:pt>
    <dgm:pt modelId="{C24EBE4B-D12A-064D-BDC9-492B65A5DFD1}">
      <dgm:prSet/>
      <dgm:spPr/>
      <dgm:t>
        <a:bodyPr/>
        <a:lstStyle/>
        <a:p>
          <a:r>
            <a:rPr lang="bg-BG" dirty="0">
              <a:solidFill>
                <a:srgbClr val="002060"/>
              </a:solidFill>
            </a:rPr>
            <a:t>На </a:t>
          </a:r>
          <a:r>
            <a:rPr lang="bg-BG" b="1" dirty="0">
              <a:solidFill>
                <a:srgbClr val="002060"/>
              </a:solidFill>
            </a:rPr>
            <a:t>ниво операционна система </a:t>
          </a:r>
          <a:r>
            <a:rPr lang="bg-BG" dirty="0">
              <a:solidFill>
                <a:srgbClr val="002060"/>
              </a:solidFill>
            </a:rPr>
            <a:t>потребителя</a:t>
          </a:r>
          <a:r>
            <a:rPr lang="en-BG" dirty="0">
              <a:solidFill>
                <a:srgbClr val="002060"/>
              </a:solidFill>
            </a:rPr>
            <a:t>т</a:t>
          </a:r>
          <a:r>
            <a:rPr lang="bg-BG" dirty="0">
              <a:solidFill>
                <a:srgbClr val="002060"/>
              </a:solidFill>
            </a:rPr>
            <a:t> може да настройва цветовата схема, фона на екрана или да го заменя с изображения, бързината на реакция при двукратно кликване с мишката, позицията на лентата със задачи, броя, вида и местоположението на иконите върху работното пространство, интервала от време на през което устройството не се ползва и то автоматично включва режим на заспиване или се изключва, както и още много други персонализирани възможности, които имат отношение към работната среда.</a:t>
          </a:r>
          <a:endParaRPr lang="en-BG" dirty="0">
            <a:solidFill>
              <a:srgbClr val="002060"/>
            </a:solidFill>
          </a:endParaRPr>
        </a:p>
      </dgm:t>
    </dgm:pt>
    <dgm:pt modelId="{ADE7CF5E-8711-A948-8D20-328E6621DAFC}" type="parTrans" cxnId="{177FAFD1-5B51-4049-9106-ABF6150C8E6A}">
      <dgm:prSet/>
      <dgm:spPr/>
      <dgm:t>
        <a:bodyPr/>
        <a:lstStyle/>
        <a:p>
          <a:endParaRPr lang="en-GB"/>
        </a:p>
      </dgm:t>
    </dgm:pt>
    <dgm:pt modelId="{A93FF446-4C96-A046-8E28-19033FF83CF6}" type="sibTrans" cxnId="{177FAFD1-5B51-4049-9106-ABF6150C8E6A}">
      <dgm:prSet/>
      <dgm:spPr/>
      <dgm:t>
        <a:bodyPr/>
        <a:lstStyle/>
        <a:p>
          <a:endParaRPr lang="en-GB"/>
        </a:p>
      </dgm:t>
    </dgm:pt>
    <dgm:pt modelId="{9E531D5D-BEC3-BA49-A797-A15B321D05E8}">
      <dgm:prSet/>
      <dgm:spPr/>
      <dgm:t>
        <a:bodyPr/>
        <a:lstStyle/>
        <a:p>
          <a:r>
            <a:rPr lang="bg-BG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 </a:t>
          </a:r>
          <a:r>
            <a:rPr lang="bg-BG" b="1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ниво специализиран софтуер </a:t>
          </a:r>
          <a:r>
            <a:rPr lang="bg-BG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потребителя</a:t>
          </a:r>
          <a:r>
            <a:rPr lang="en-BG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</a:t>
          </a:r>
          <a:r>
            <a:rPr lang="bg-BG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има възможност да определя изгледа на работния прозорец, набора от менюта и бутони, които да се визуализират в него, комбинация от бързи клавиши за пряк достъп до определени функционалности, изглед и позиция в работното поле на панелите на приложението и още много други в зависимост от приложението.</a:t>
          </a:r>
          <a:endParaRPr lang="en-GB" dirty="0">
            <a:solidFill>
              <a:schemeClr val="accent3">
                <a:lumMod val="75000"/>
              </a:schemeClr>
            </a:solidFill>
          </a:endParaRPr>
        </a:p>
      </dgm:t>
    </dgm:pt>
    <dgm:pt modelId="{EF41AF1B-E7F4-844C-A706-8BA4A24377AF}" type="parTrans" cxnId="{AE002A0E-F708-0746-8B2B-B4FDCB7EAAF8}">
      <dgm:prSet/>
      <dgm:spPr/>
    </dgm:pt>
    <dgm:pt modelId="{783C55F3-5687-394F-A500-C2A67FD40CB7}" type="sibTrans" cxnId="{AE002A0E-F708-0746-8B2B-B4FDCB7EAAF8}">
      <dgm:prSet/>
      <dgm:spPr/>
    </dgm:pt>
    <dgm:pt modelId="{D897C67F-0E61-B040-A37D-871561FE325A}" type="pres">
      <dgm:prSet presAssocID="{546D235B-42A3-3B4C-8D92-C8C4833597C9}" presName="linear" presStyleCnt="0">
        <dgm:presLayoutVars>
          <dgm:animLvl val="lvl"/>
          <dgm:resizeHandles val="exact"/>
        </dgm:presLayoutVars>
      </dgm:prSet>
      <dgm:spPr/>
    </dgm:pt>
    <dgm:pt modelId="{FE6D0C50-AE09-954E-8A7B-F4EEFCB5EDE0}" type="pres">
      <dgm:prSet presAssocID="{47220F61-3826-7E48-8A70-FEF3067164F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11C6316-40EE-F14F-8502-1559D2F378FA}" type="pres">
      <dgm:prSet presAssocID="{732BDB58-877B-C844-A8BA-E7F0ECAF06CF}" presName="spacer" presStyleCnt="0"/>
      <dgm:spPr/>
    </dgm:pt>
    <dgm:pt modelId="{73249091-D6AF-AA47-B733-6AC477AEE287}" type="pres">
      <dgm:prSet presAssocID="{C24EBE4B-D12A-064D-BDC9-492B65A5DFD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25C7836-8292-0D42-A136-C59EA7999186}" type="pres">
      <dgm:prSet presAssocID="{A93FF446-4C96-A046-8E28-19033FF83CF6}" presName="spacer" presStyleCnt="0"/>
      <dgm:spPr/>
    </dgm:pt>
    <dgm:pt modelId="{001F24B8-0266-B643-8682-FAC9AFAA935C}" type="pres">
      <dgm:prSet presAssocID="{9E531D5D-BEC3-BA49-A797-A15B321D05E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E002A0E-F708-0746-8B2B-B4FDCB7EAAF8}" srcId="{546D235B-42A3-3B4C-8D92-C8C4833597C9}" destId="{9E531D5D-BEC3-BA49-A797-A15B321D05E8}" srcOrd="2" destOrd="0" parTransId="{EF41AF1B-E7F4-844C-A706-8BA4A24377AF}" sibTransId="{783C55F3-5687-394F-A500-C2A67FD40CB7}"/>
    <dgm:cxn modelId="{E256D651-7813-AE4F-955C-0859CDCC9F2C}" type="presOf" srcId="{47220F61-3826-7E48-8A70-FEF3067164FF}" destId="{FE6D0C50-AE09-954E-8A7B-F4EEFCB5EDE0}" srcOrd="0" destOrd="0" presId="urn:microsoft.com/office/officeart/2005/8/layout/vList2"/>
    <dgm:cxn modelId="{EE37597A-BA1B-1848-AAA6-4B7A586C53A4}" srcId="{546D235B-42A3-3B4C-8D92-C8C4833597C9}" destId="{47220F61-3826-7E48-8A70-FEF3067164FF}" srcOrd="0" destOrd="0" parTransId="{AC68B3A8-CF3F-3049-B531-E22569209842}" sibTransId="{732BDB58-877B-C844-A8BA-E7F0ECAF06CF}"/>
    <dgm:cxn modelId="{F32F329B-57B3-A148-A8A4-25C8CC65276A}" type="presOf" srcId="{546D235B-42A3-3B4C-8D92-C8C4833597C9}" destId="{D897C67F-0E61-B040-A37D-871561FE325A}" srcOrd="0" destOrd="0" presId="urn:microsoft.com/office/officeart/2005/8/layout/vList2"/>
    <dgm:cxn modelId="{70E4CCC9-AED4-B74B-897F-34840085AA86}" type="presOf" srcId="{C24EBE4B-D12A-064D-BDC9-492B65A5DFD1}" destId="{73249091-D6AF-AA47-B733-6AC477AEE287}" srcOrd="0" destOrd="0" presId="urn:microsoft.com/office/officeart/2005/8/layout/vList2"/>
    <dgm:cxn modelId="{3F1E18CC-07B3-C441-82CF-B26AC8EAAB0F}" type="presOf" srcId="{9E531D5D-BEC3-BA49-A797-A15B321D05E8}" destId="{001F24B8-0266-B643-8682-FAC9AFAA935C}" srcOrd="0" destOrd="0" presId="urn:microsoft.com/office/officeart/2005/8/layout/vList2"/>
    <dgm:cxn modelId="{177FAFD1-5B51-4049-9106-ABF6150C8E6A}" srcId="{546D235B-42A3-3B4C-8D92-C8C4833597C9}" destId="{C24EBE4B-D12A-064D-BDC9-492B65A5DFD1}" srcOrd="1" destOrd="0" parTransId="{ADE7CF5E-8711-A948-8D20-328E6621DAFC}" sibTransId="{A93FF446-4C96-A046-8E28-19033FF83CF6}"/>
    <dgm:cxn modelId="{0F66EDD6-62DD-8047-AFE5-026733245F99}" type="presParOf" srcId="{D897C67F-0E61-B040-A37D-871561FE325A}" destId="{FE6D0C50-AE09-954E-8A7B-F4EEFCB5EDE0}" srcOrd="0" destOrd="0" presId="urn:microsoft.com/office/officeart/2005/8/layout/vList2"/>
    <dgm:cxn modelId="{18429CC3-75B7-1E40-9C7F-7FE2E8729E79}" type="presParOf" srcId="{D897C67F-0E61-B040-A37D-871561FE325A}" destId="{311C6316-40EE-F14F-8502-1559D2F378FA}" srcOrd="1" destOrd="0" presId="urn:microsoft.com/office/officeart/2005/8/layout/vList2"/>
    <dgm:cxn modelId="{47446C6B-54D1-D247-A7CF-F74515571B99}" type="presParOf" srcId="{D897C67F-0E61-B040-A37D-871561FE325A}" destId="{73249091-D6AF-AA47-B733-6AC477AEE287}" srcOrd="2" destOrd="0" presId="urn:microsoft.com/office/officeart/2005/8/layout/vList2"/>
    <dgm:cxn modelId="{C5E3A88D-D80A-F74A-A077-09D470DFB000}" type="presParOf" srcId="{D897C67F-0E61-B040-A37D-871561FE325A}" destId="{F25C7836-8292-0D42-A136-C59EA7999186}" srcOrd="3" destOrd="0" presId="urn:microsoft.com/office/officeart/2005/8/layout/vList2"/>
    <dgm:cxn modelId="{8F2921B2-D965-F645-8803-DC6DB4B1F858}" type="presParOf" srcId="{D897C67F-0E61-B040-A37D-871561FE325A}" destId="{001F24B8-0266-B643-8682-FAC9AFAA935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1E8920-272E-4A30-864A-2AFAEBCF425B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F2FBB57-43CC-44FD-AD15-B9628F3A4021}">
      <dgm:prSet/>
      <dgm:spPr/>
      <dgm:t>
        <a:bodyPr/>
        <a:lstStyle/>
        <a:p>
          <a:r>
            <a:rPr lang="bg-BG" dirty="0"/>
            <a:t>При използване на компютърни технологии два въпроса имат особено сериозно значение за успешната работа с тях. За всеки потребител, осъзнал необходимостта от използване на компютърно устройство възниква въпроса какво да бъде то. </a:t>
          </a:r>
          <a:r>
            <a:rPr lang="bg-BG" b="1" dirty="0"/>
            <a:t>Каква е подходящата хардуерна конфигурация, която оптимално ще задоволява неговите изисквания</a:t>
          </a:r>
          <a:r>
            <a:rPr lang="bg-BG" dirty="0"/>
            <a:t>. </a:t>
          </a:r>
          <a:endParaRPr lang="en-US" dirty="0"/>
        </a:p>
      </dgm:t>
    </dgm:pt>
    <dgm:pt modelId="{96281AE3-48F5-49A1-87E4-02A08385A2C8}" type="parTrans" cxnId="{62C25436-8B58-4EC2-88C9-67893358BD7A}">
      <dgm:prSet/>
      <dgm:spPr/>
      <dgm:t>
        <a:bodyPr/>
        <a:lstStyle/>
        <a:p>
          <a:endParaRPr lang="en-US"/>
        </a:p>
      </dgm:t>
    </dgm:pt>
    <dgm:pt modelId="{70A40AFF-6044-4747-B41A-9B275620DC9C}" type="sibTrans" cxnId="{62C25436-8B58-4EC2-88C9-67893358BD7A}">
      <dgm:prSet/>
      <dgm:spPr/>
      <dgm:t>
        <a:bodyPr/>
        <a:lstStyle/>
        <a:p>
          <a:endParaRPr lang="en-US"/>
        </a:p>
      </dgm:t>
    </dgm:pt>
    <dgm:pt modelId="{15F9CD48-1190-4097-B7CC-AEF8E4CA768D}">
      <dgm:prSet/>
      <dgm:spPr/>
      <dgm:t>
        <a:bodyPr/>
        <a:lstStyle/>
        <a:p>
          <a:r>
            <a:rPr lang="bg-BG" dirty="0"/>
            <a:t>Следващата важна тема, която е трябва да се постави на дневен ред е с </a:t>
          </a:r>
          <a:r>
            <a:rPr lang="bg-BG" b="1" dirty="0"/>
            <a:t>какви софтуерни продукти</a:t>
          </a:r>
          <a:r>
            <a:rPr lang="bg-BG" dirty="0"/>
            <a:t> ще бъде натоварено устройството и по какъв начин те кореспондират с изискванията към хардуерната платформа.</a:t>
          </a:r>
          <a:endParaRPr lang="en-US" dirty="0"/>
        </a:p>
      </dgm:t>
    </dgm:pt>
    <dgm:pt modelId="{E4726822-7F24-44A7-AC34-8085CC115E1C}" type="parTrans" cxnId="{D7E975A5-EA43-43CA-93C7-FF90C942E2D7}">
      <dgm:prSet/>
      <dgm:spPr/>
      <dgm:t>
        <a:bodyPr/>
        <a:lstStyle/>
        <a:p>
          <a:endParaRPr lang="en-US"/>
        </a:p>
      </dgm:t>
    </dgm:pt>
    <dgm:pt modelId="{AE78DC52-4510-4388-99E8-BE1C4D243C03}" type="sibTrans" cxnId="{D7E975A5-EA43-43CA-93C7-FF90C942E2D7}">
      <dgm:prSet/>
      <dgm:spPr/>
      <dgm:t>
        <a:bodyPr/>
        <a:lstStyle/>
        <a:p>
          <a:endParaRPr lang="en-US"/>
        </a:p>
      </dgm:t>
    </dgm:pt>
    <dgm:pt modelId="{3B9DC49B-2672-F94D-8B85-485F814753A8}" type="pres">
      <dgm:prSet presAssocID="{8D1E8920-272E-4A30-864A-2AFAEBCF425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502E2C0-D021-4E4D-A220-051823E42A3A}" type="pres">
      <dgm:prSet presAssocID="{9F2FBB57-43CC-44FD-AD15-B9628F3A4021}" presName="hierRoot1" presStyleCnt="0"/>
      <dgm:spPr/>
    </dgm:pt>
    <dgm:pt modelId="{7EFA1485-37F5-9147-859F-BAC3C9D53055}" type="pres">
      <dgm:prSet presAssocID="{9F2FBB57-43CC-44FD-AD15-B9628F3A4021}" presName="composite" presStyleCnt="0"/>
      <dgm:spPr/>
    </dgm:pt>
    <dgm:pt modelId="{97931E44-7709-9D48-8644-510E95D62564}" type="pres">
      <dgm:prSet presAssocID="{9F2FBB57-43CC-44FD-AD15-B9628F3A4021}" presName="background" presStyleLbl="node0" presStyleIdx="0" presStyleCnt="2"/>
      <dgm:spPr/>
    </dgm:pt>
    <dgm:pt modelId="{AD229C33-3C99-4A4B-AD2E-B8B7A5ED4F16}" type="pres">
      <dgm:prSet presAssocID="{9F2FBB57-43CC-44FD-AD15-B9628F3A4021}" presName="text" presStyleLbl="fgAcc0" presStyleIdx="0" presStyleCnt="2">
        <dgm:presLayoutVars>
          <dgm:chPref val="3"/>
        </dgm:presLayoutVars>
      </dgm:prSet>
      <dgm:spPr/>
    </dgm:pt>
    <dgm:pt modelId="{9F13CD9C-08DB-424A-800A-B2D8A65DF037}" type="pres">
      <dgm:prSet presAssocID="{9F2FBB57-43CC-44FD-AD15-B9628F3A4021}" presName="hierChild2" presStyleCnt="0"/>
      <dgm:spPr/>
    </dgm:pt>
    <dgm:pt modelId="{E28B08CD-D44A-434C-8F1C-D3433ACE9C6F}" type="pres">
      <dgm:prSet presAssocID="{15F9CD48-1190-4097-B7CC-AEF8E4CA768D}" presName="hierRoot1" presStyleCnt="0"/>
      <dgm:spPr/>
    </dgm:pt>
    <dgm:pt modelId="{7EB100A7-4C51-1645-96EC-14E2C1589983}" type="pres">
      <dgm:prSet presAssocID="{15F9CD48-1190-4097-B7CC-AEF8E4CA768D}" presName="composite" presStyleCnt="0"/>
      <dgm:spPr/>
    </dgm:pt>
    <dgm:pt modelId="{3B07520E-3216-0743-8DE7-B44DBCA4FE61}" type="pres">
      <dgm:prSet presAssocID="{15F9CD48-1190-4097-B7CC-AEF8E4CA768D}" presName="background" presStyleLbl="node0" presStyleIdx="1" presStyleCnt="2"/>
      <dgm:spPr/>
    </dgm:pt>
    <dgm:pt modelId="{41408EFA-6C7F-2346-9275-4B349941CA12}" type="pres">
      <dgm:prSet presAssocID="{15F9CD48-1190-4097-B7CC-AEF8E4CA768D}" presName="text" presStyleLbl="fgAcc0" presStyleIdx="1" presStyleCnt="2">
        <dgm:presLayoutVars>
          <dgm:chPref val="3"/>
        </dgm:presLayoutVars>
      </dgm:prSet>
      <dgm:spPr/>
    </dgm:pt>
    <dgm:pt modelId="{70D3FFC9-C6BD-2249-99C4-82C7E77569D3}" type="pres">
      <dgm:prSet presAssocID="{15F9CD48-1190-4097-B7CC-AEF8E4CA768D}" presName="hierChild2" presStyleCnt="0"/>
      <dgm:spPr/>
    </dgm:pt>
  </dgm:ptLst>
  <dgm:cxnLst>
    <dgm:cxn modelId="{62C25436-8B58-4EC2-88C9-67893358BD7A}" srcId="{8D1E8920-272E-4A30-864A-2AFAEBCF425B}" destId="{9F2FBB57-43CC-44FD-AD15-B9628F3A4021}" srcOrd="0" destOrd="0" parTransId="{96281AE3-48F5-49A1-87E4-02A08385A2C8}" sibTransId="{70A40AFF-6044-4747-B41A-9B275620DC9C}"/>
    <dgm:cxn modelId="{4EEF7D41-F983-F84D-98B2-B65B06DBE0E1}" type="presOf" srcId="{15F9CD48-1190-4097-B7CC-AEF8E4CA768D}" destId="{41408EFA-6C7F-2346-9275-4B349941CA12}" srcOrd="0" destOrd="0" presId="urn:microsoft.com/office/officeart/2005/8/layout/hierarchy1"/>
    <dgm:cxn modelId="{AE127597-E8BC-2648-87FB-8D50847E93DB}" type="presOf" srcId="{9F2FBB57-43CC-44FD-AD15-B9628F3A4021}" destId="{AD229C33-3C99-4A4B-AD2E-B8B7A5ED4F16}" srcOrd="0" destOrd="0" presId="urn:microsoft.com/office/officeart/2005/8/layout/hierarchy1"/>
    <dgm:cxn modelId="{D7E975A5-EA43-43CA-93C7-FF90C942E2D7}" srcId="{8D1E8920-272E-4A30-864A-2AFAEBCF425B}" destId="{15F9CD48-1190-4097-B7CC-AEF8E4CA768D}" srcOrd="1" destOrd="0" parTransId="{E4726822-7F24-44A7-AC34-8085CC115E1C}" sibTransId="{AE78DC52-4510-4388-99E8-BE1C4D243C03}"/>
    <dgm:cxn modelId="{0FF02BB0-69C2-C54D-BA78-D64F48FAB540}" type="presOf" srcId="{8D1E8920-272E-4A30-864A-2AFAEBCF425B}" destId="{3B9DC49B-2672-F94D-8B85-485F814753A8}" srcOrd="0" destOrd="0" presId="urn:microsoft.com/office/officeart/2005/8/layout/hierarchy1"/>
    <dgm:cxn modelId="{183B4359-8E73-8B43-ABC5-57EA09823F60}" type="presParOf" srcId="{3B9DC49B-2672-F94D-8B85-485F814753A8}" destId="{B502E2C0-D021-4E4D-A220-051823E42A3A}" srcOrd="0" destOrd="0" presId="urn:microsoft.com/office/officeart/2005/8/layout/hierarchy1"/>
    <dgm:cxn modelId="{056F4037-A8ED-B842-9CE9-2BA70F6AAFDC}" type="presParOf" srcId="{B502E2C0-D021-4E4D-A220-051823E42A3A}" destId="{7EFA1485-37F5-9147-859F-BAC3C9D53055}" srcOrd="0" destOrd="0" presId="urn:microsoft.com/office/officeart/2005/8/layout/hierarchy1"/>
    <dgm:cxn modelId="{98AD59E6-3E6C-194E-A7AB-298C74F06CF0}" type="presParOf" srcId="{7EFA1485-37F5-9147-859F-BAC3C9D53055}" destId="{97931E44-7709-9D48-8644-510E95D62564}" srcOrd="0" destOrd="0" presId="urn:microsoft.com/office/officeart/2005/8/layout/hierarchy1"/>
    <dgm:cxn modelId="{AC7EC705-18FF-F642-87C4-D4723A91CF78}" type="presParOf" srcId="{7EFA1485-37F5-9147-859F-BAC3C9D53055}" destId="{AD229C33-3C99-4A4B-AD2E-B8B7A5ED4F16}" srcOrd="1" destOrd="0" presId="urn:microsoft.com/office/officeart/2005/8/layout/hierarchy1"/>
    <dgm:cxn modelId="{79655A35-ED4B-394E-BA8F-B5C4EF18BB0D}" type="presParOf" srcId="{B502E2C0-D021-4E4D-A220-051823E42A3A}" destId="{9F13CD9C-08DB-424A-800A-B2D8A65DF037}" srcOrd="1" destOrd="0" presId="urn:microsoft.com/office/officeart/2005/8/layout/hierarchy1"/>
    <dgm:cxn modelId="{5A9462E5-C9D9-964E-9C6F-28BECCAC0721}" type="presParOf" srcId="{3B9DC49B-2672-F94D-8B85-485F814753A8}" destId="{E28B08CD-D44A-434C-8F1C-D3433ACE9C6F}" srcOrd="1" destOrd="0" presId="urn:microsoft.com/office/officeart/2005/8/layout/hierarchy1"/>
    <dgm:cxn modelId="{1C6282BE-D76F-8440-A7E0-681CC7C2180E}" type="presParOf" srcId="{E28B08CD-D44A-434C-8F1C-D3433ACE9C6F}" destId="{7EB100A7-4C51-1645-96EC-14E2C1589983}" srcOrd="0" destOrd="0" presId="urn:microsoft.com/office/officeart/2005/8/layout/hierarchy1"/>
    <dgm:cxn modelId="{558410E6-0A3E-2C4C-839D-3A38955DE89C}" type="presParOf" srcId="{7EB100A7-4C51-1645-96EC-14E2C1589983}" destId="{3B07520E-3216-0743-8DE7-B44DBCA4FE61}" srcOrd="0" destOrd="0" presId="urn:microsoft.com/office/officeart/2005/8/layout/hierarchy1"/>
    <dgm:cxn modelId="{12B79D35-9035-DB45-A373-EFD7BDE38BD1}" type="presParOf" srcId="{7EB100A7-4C51-1645-96EC-14E2C1589983}" destId="{41408EFA-6C7F-2346-9275-4B349941CA12}" srcOrd="1" destOrd="0" presId="urn:microsoft.com/office/officeart/2005/8/layout/hierarchy1"/>
    <dgm:cxn modelId="{384B87AD-4FEE-CC4C-84F0-2976CFA46037}" type="presParOf" srcId="{E28B08CD-D44A-434C-8F1C-D3433ACE9C6F}" destId="{70D3FFC9-C6BD-2249-99C4-82C7E77569D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BC1E3A73-A580-7C40-9C15-9B03FC1A464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7E3703D-A7CF-A241-B236-3B27DF97685F}">
      <dgm:prSet custT="1"/>
      <dgm:spPr/>
      <dgm:t>
        <a:bodyPr/>
        <a:lstStyle/>
        <a:p>
          <a:r>
            <a:rPr lang="bg-BG" sz="2800"/>
            <a:t>Източници:</a:t>
          </a:r>
          <a:endParaRPr lang="en-BG" sz="2800"/>
        </a:p>
      </dgm:t>
    </dgm:pt>
    <dgm:pt modelId="{E296D1F0-5336-6F4A-A421-DF57B6AEC000}" type="parTrans" cxnId="{9F7ACDD1-7036-8B42-9ACD-3EDA723123BC}">
      <dgm:prSet/>
      <dgm:spPr/>
      <dgm:t>
        <a:bodyPr/>
        <a:lstStyle/>
        <a:p>
          <a:endParaRPr lang="en-GB" sz="1100"/>
        </a:p>
      </dgm:t>
    </dgm:pt>
    <dgm:pt modelId="{F89BA467-EDEB-6B4C-B76F-7196506CD1B6}" type="sibTrans" cxnId="{9F7ACDD1-7036-8B42-9ACD-3EDA723123BC}">
      <dgm:prSet/>
      <dgm:spPr/>
      <dgm:t>
        <a:bodyPr/>
        <a:lstStyle/>
        <a:p>
          <a:endParaRPr lang="en-GB" sz="1100"/>
        </a:p>
      </dgm:t>
    </dgm:pt>
    <dgm:pt modelId="{429102BE-3C88-AE49-93D5-A2A1886FCC59}">
      <dgm:prSet custT="1"/>
      <dgm:spPr/>
      <dgm:t>
        <a:bodyPr/>
        <a:lstStyle/>
        <a:p>
          <a:r>
            <a:rPr lang="en-GB" sz="2800" dirty="0">
              <a:hlinkClick xmlns:r="http://schemas.openxmlformats.org/officeDocument/2006/relationships" r:id="rId1"/>
            </a:rPr>
            <a:t>https://motherhouse.ru/bg/prodazha-kvartir/kak-podobrat-optimalnuyu-konfiguraciyu-kompyutera-kak-podobrat</a:t>
          </a:r>
          <a:r>
            <a:rPr lang="en-GB" sz="2800">
              <a:hlinkClick xmlns:r="http://schemas.openxmlformats.org/officeDocument/2006/relationships" r:id="rId1"/>
            </a:rPr>
            <a:t>/</a:t>
          </a:r>
          <a:r>
            <a:rPr lang="en-GB" sz="2800"/>
            <a:t> </a:t>
          </a:r>
          <a:endParaRPr lang="en-BG" sz="2800" dirty="0"/>
        </a:p>
      </dgm:t>
    </dgm:pt>
    <dgm:pt modelId="{8A61B492-1C1F-8240-9F51-1FFC04CA2310}" type="parTrans" cxnId="{DD4C8F68-22A3-8349-BD1C-B3A70B6672FD}">
      <dgm:prSet/>
      <dgm:spPr/>
      <dgm:t>
        <a:bodyPr/>
        <a:lstStyle/>
        <a:p>
          <a:endParaRPr lang="en-GB" sz="1100"/>
        </a:p>
      </dgm:t>
    </dgm:pt>
    <dgm:pt modelId="{97D264BA-9132-8E41-B260-3C700B426B81}" type="sibTrans" cxnId="{DD4C8F68-22A3-8349-BD1C-B3A70B6672FD}">
      <dgm:prSet/>
      <dgm:spPr/>
      <dgm:t>
        <a:bodyPr/>
        <a:lstStyle/>
        <a:p>
          <a:endParaRPr lang="en-GB" sz="1100"/>
        </a:p>
      </dgm:t>
    </dgm:pt>
    <dgm:pt modelId="{EA1F4692-6990-E54B-9DF6-81E8BCBE6980}" type="pres">
      <dgm:prSet presAssocID="{BC1E3A73-A580-7C40-9C15-9B03FC1A4645}" presName="linear" presStyleCnt="0">
        <dgm:presLayoutVars>
          <dgm:animLvl val="lvl"/>
          <dgm:resizeHandles val="exact"/>
        </dgm:presLayoutVars>
      </dgm:prSet>
      <dgm:spPr/>
    </dgm:pt>
    <dgm:pt modelId="{52665FF9-C06F-5A4A-9242-4DA03E014145}" type="pres">
      <dgm:prSet presAssocID="{47E3703D-A7CF-A241-B236-3B27DF97685F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71647FB-F607-3941-AEAB-DBC0E4295902}" type="pres">
      <dgm:prSet presAssocID="{47E3703D-A7CF-A241-B236-3B27DF97685F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D4C8F68-22A3-8349-BD1C-B3A70B6672FD}" srcId="{47E3703D-A7CF-A241-B236-3B27DF97685F}" destId="{429102BE-3C88-AE49-93D5-A2A1886FCC59}" srcOrd="0" destOrd="0" parTransId="{8A61B492-1C1F-8240-9F51-1FFC04CA2310}" sibTransId="{97D264BA-9132-8E41-B260-3C700B426B81}"/>
    <dgm:cxn modelId="{4C5EE385-E653-6644-B146-C0671FA0154B}" type="presOf" srcId="{47E3703D-A7CF-A241-B236-3B27DF97685F}" destId="{52665FF9-C06F-5A4A-9242-4DA03E014145}" srcOrd="0" destOrd="0" presId="urn:microsoft.com/office/officeart/2005/8/layout/vList2"/>
    <dgm:cxn modelId="{BB8ACD8D-6544-3341-84D0-9A0857C34F76}" type="presOf" srcId="{BC1E3A73-A580-7C40-9C15-9B03FC1A4645}" destId="{EA1F4692-6990-E54B-9DF6-81E8BCBE6980}" srcOrd="0" destOrd="0" presId="urn:microsoft.com/office/officeart/2005/8/layout/vList2"/>
    <dgm:cxn modelId="{9F7ACDD1-7036-8B42-9ACD-3EDA723123BC}" srcId="{BC1E3A73-A580-7C40-9C15-9B03FC1A4645}" destId="{47E3703D-A7CF-A241-B236-3B27DF97685F}" srcOrd="0" destOrd="0" parTransId="{E296D1F0-5336-6F4A-A421-DF57B6AEC000}" sibTransId="{F89BA467-EDEB-6B4C-B76F-7196506CD1B6}"/>
    <dgm:cxn modelId="{EE9E90E8-8D61-294E-A642-A5685B4DCFD2}" type="presOf" srcId="{429102BE-3C88-AE49-93D5-A2A1886FCC59}" destId="{C71647FB-F607-3941-AEAB-DBC0E4295902}" srcOrd="0" destOrd="0" presId="urn:microsoft.com/office/officeart/2005/8/layout/vList2"/>
    <dgm:cxn modelId="{3867E183-C044-D24E-9C8C-B6239986A379}" type="presParOf" srcId="{EA1F4692-6990-E54B-9DF6-81E8BCBE6980}" destId="{52665FF9-C06F-5A4A-9242-4DA03E014145}" srcOrd="0" destOrd="0" presId="urn:microsoft.com/office/officeart/2005/8/layout/vList2"/>
    <dgm:cxn modelId="{2710F291-7E82-814D-8725-DDC62CD9BBC5}" type="presParOf" srcId="{EA1F4692-6990-E54B-9DF6-81E8BCBE6980}" destId="{C71647FB-F607-3941-AEAB-DBC0E429590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6484B0-E66D-4CBA-BAB3-BD3C3157484A}" type="doc">
      <dgm:prSet loTypeId="urn:microsoft.com/office/officeart/2005/8/layout/vList2" loCatId="list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1777FAE-AAC7-43F0-AD9A-0300CDD726F6}">
      <dgm:prSet/>
      <dgm:spPr>
        <a:solidFill>
          <a:schemeClr val="bg2"/>
        </a:solidFill>
      </dgm:spPr>
      <dgm:t>
        <a:bodyPr/>
        <a:lstStyle/>
        <a:p>
          <a:r>
            <a:rPr lang="bg-BG" b="1" dirty="0"/>
            <a:t>Първият</a:t>
          </a:r>
          <a:r>
            <a:rPr lang="bg-BG" dirty="0"/>
            <a:t> подход е налице, </a:t>
          </a:r>
          <a:r>
            <a:rPr lang="bg-BG" b="1" i="1" dirty="0"/>
            <a:t>когато имаме абсолютна яснота </a:t>
          </a:r>
          <a:r>
            <a:rPr lang="bg-BG" b="1" dirty="0"/>
            <a:t>по отношение на предназначението и употребата на устройството</a:t>
          </a:r>
          <a:r>
            <a:rPr lang="bg-BG" dirty="0"/>
            <a:t>. Посочени са конкретни дейности и софтуерни продукти, които ще бъдат използвани. </a:t>
          </a:r>
          <a:endParaRPr lang="en-US" dirty="0"/>
        </a:p>
      </dgm:t>
    </dgm:pt>
    <dgm:pt modelId="{5F516163-7209-46D6-A2A7-A0CC97B3ECFF}" type="parTrans" cxnId="{662EE9D4-BB09-48D1-BCD4-7B676A41743F}">
      <dgm:prSet/>
      <dgm:spPr/>
      <dgm:t>
        <a:bodyPr/>
        <a:lstStyle/>
        <a:p>
          <a:endParaRPr lang="en-US"/>
        </a:p>
      </dgm:t>
    </dgm:pt>
    <dgm:pt modelId="{207AEEB9-2653-495B-9BEA-7CB0C31C5F98}" type="sibTrans" cxnId="{662EE9D4-BB09-48D1-BCD4-7B676A41743F}">
      <dgm:prSet/>
      <dgm:spPr/>
      <dgm:t>
        <a:bodyPr/>
        <a:lstStyle/>
        <a:p>
          <a:endParaRPr lang="en-US"/>
        </a:p>
      </dgm:t>
    </dgm:pt>
    <dgm:pt modelId="{0E5DF90F-C375-42E1-B98C-302B46AC9427}">
      <dgm:prSet/>
      <dgm:spPr/>
      <dgm:t>
        <a:bodyPr/>
        <a:lstStyle/>
        <a:p>
          <a:r>
            <a:rPr lang="bg-BG" b="1" dirty="0"/>
            <a:t>Вторият</a:t>
          </a:r>
          <a:r>
            <a:rPr lang="bg-BG" dirty="0"/>
            <a:t> подход е </a:t>
          </a:r>
          <a:r>
            <a:rPr lang="bg-BG" b="1" i="1" dirty="0"/>
            <a:t>минимална или никаква яснота </a:t>
          </a:r>
          <a:r>
            <a:rPr lang="bg-BG" b="1" dirty="0"/>
            <a:t>по отношение на предназначението и употребата на устройството</a:t>
          </a:r>
          <a:r>
            <a:rPr lang="bg-BG" dirty="0"/>
            <a:t>. Тези случаи не дават конкретика относно изискванията и е удачно да бъде направен разумен избор в отношение „технически параметри-цена“, което означава да се заложи на максимално високи технически параметри за определен ценови диапазон. </a:t>
          </a:r>
          <a:endParaRPr lang="en-US" dirty="0"/>
        </a:p>
      </dgm:t>
    </dgm:pt>
    <dgm:pt modelId="{2CBA2B41-1962-44D5-BEFC-DAB7EE26D935}" type="parTrans" cxnId="{17B63C0B-69C8-4ED9-B54C-75F1E7DCCFD2}">
      <dgm:prSet/>
      <dgm:spPr/>
      <dgm:t>
        <a:bodyPr/>
        <a:lstStyle/>
        <a:p>
          <a:endParaRPr lang="en-US"/>
        </a:p>
      </dgm:t>
    </dgm:pt>
    <dgm:pt modelId="{8C00BD6E-8EA7-42F0-9A32-9F76A74565DC}" type="sibTrans" cxnId="{17B63C0B-69C8-4ED9-B54C-75F1E7DCCFD2}">
      <dgm:prSet/>
      <dgm:spPr/>
      <dgm:t>
        <a:bodyPr/>
        <a:lstStyle/>
        <a:p>
          <a:endParaRPr lang="en-US"/>
        </a:p>
      </dgm:t>
    </dgm:pt>
    <dgm:pt modelId="{E5651CF0-4A76-7540-A8AE-1DCDEC63336B}" type="pres">
      <dgm:prSet presAssocID="{676484B0-E66D-4CBA-BAB3-BD3C3157484A}" presName="linear" presStyleCnt="0">
        <dgm:presLayoutVars>
          <dgm:animLvl val="lvl"/>
          <dgm:resizeHandles val="exact"/>
        </dgm:presLayoutVars>
      </dgm:prSet>
      <dgm:spPr/>
    </dgm:pt>
    <dgm:pt modelId="{19F95580-748F-644E-8A1B-E4DE78DA62B0}" type="pres">
      <dgm:prSet presAssocID="{91777FAE-AAC7-43F0-AD9A-0300CDD726F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D70F655-F4C7-D442-B207-F0DF7C0ED08E}" type="pres">
      <dgm:prSet presAssocID="{207AEEB9-2653-495B-9BEA-7CB0C31C5F98}" presName="spacer" presStyleCnt="0"/>
      <dgm:spPr/>
    </dgm:pt>
    <dgm:pt modelId="{0CA752B7-3937-5541-9E2C-6DE647FE9E35}" type="pres">
      <dgm:prSet presAssocID="{0E5DF90F-C375-42E1-B98C-302B46AC942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7B63C0B-69C8-4ED9-B54C-75F1E7DCCFD2}" srcId="{676484B0-E66D-4CBA-BAB3-BD3C3157484A}" destId="{0E5DF90F-C375-42E1-B98C-302B46AC9427}" srcOrd="1" destOrd="0" parTransId="{2CBA2B41-1962-44D5-BEFC-DAB7EE26D935}" sibTransId="{8C00BD6E-8EA7-42F0-9A32-9F76A74565DC}"/>
    <dgm:cxn modelId="{C567336A-9A8A-8B43-B03A-5706DA6682A2}" type="presOf" srcId="{676484B0-E66D-4CBA-BAB3-BD3C3157484A}" destId="{E5651CF0-4A76-7540-A8AE-1DCDEC63336B}" srcOrd="0" destOrd="0" presId="urn:microsoft.com/office/officeart/2005/8/layout/vList2"/>
    <dgm:cxn modelId="{4BDC89AF-9365-3249-B374-5870F7B9FFF6}" type="presOf" srcId="{0E5DF90F-C375-42E1-B98C-302B46AC9427}" destId="{0CA752B7-3937-5541-9E2C-6DE647FE9E35}" srcOrd="0" destOrd="0" presId="urn:microsoft.com/office/officeart/2005/8/layout/vList2"/>
    <dgm:cxn modelId="{E27201B4-E414-4B47-A85E-2500B43EF32B}" type="presOf" srcId="{91777FAE-AAC7-43F0-AD9A-0300CDD726F6}" destId="{19F95580-748F-644E-8A1B-E4DE78DA62B0}" srcOrd="0" destOrd="0" presId="urn:microsoft.com/office/officeart/2005/8/layout/vList2"/>
    <dgm:cxn modelId="{662EE9D4-BB09-48D1-BCD4-7B676A41743F}" srcId="{676484B0-E66D-4CBA-BAB3-BD3C3157484A}" destId="{91777FAE-AAC7-43F0-AD9A-0300CDD726F6}" srcOrd="0" destOrd="0" parTransId="{5F516163-7209-46D6-A2A7-A0CC97B3ECFF}" sibTransId="{207AEEB9-2653-495B-9BEA-7CB0C31C5F98}"/>
    <dgm:cxn modelId="{7D3F4D3A-10EE-9B46-B323-919C8C3D6116}" type="presParOf" srcId="{E5651CF0-4A76-7540-A8AE-1DCDEC63336B}" destId="{19F95580-748F-644E-8A1B-E4DE78DA62B0}" srcOrd="0" destOrd="0" presId="urn:microsoft.com/office/officeart/2005/8/layout/vList2"/>
    <dgm:cxn modelId="{92826A29-A9CF-674D-8350-C8D3BE6383CA}" type="presParOf" srcId="{E5651CF0-4A76-7540-A8AE-1DCDEC63336B}" destId="{0D70F655-F4C7-D442-B207-F0DF7C0ED08E}" srcOrd="1" destOrd="0" presId="urn:microsoft.com/office/officeart/2005/8/layout/vList2"/>
    <dgm:cxn modelId="{265A34B7-2915-5340-855F-14F1A253B59D}" type="presParOf" srcId="{E5651CF0-4A76-7540-A8AE-1DCDEC63336B}" destId="{0CA752B7-3937-5541-9E2C-6DE647FE9E35}" srcOrd="2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0678EE-376E-B544-BA87-DBBE426FDC5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49A81CE-54C7-474C-8065-49B66D83E1CB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BG"/>
            <a:t>П</a:t>
          </a:r>
          <a:r>
            <a:rPr lang="bg-BG"/>
            <a:t>одход</a:t>
          </a:r>
          <a:r>
            <a:rPr lang="en-BG"/>
            <a:t>и</a:t>
          </a:r>
          <a:r>
            <a:rPr lang="bg-BG"/>
            <a:t> за избор на технически параметри</a:t>
          </a:r>
          <a:endParaRPr lang="en-BG"/>
        </a:p>
      </dgm:t>
    </dgm:pt>
    <dgm:pt modelId="{31B1D1FF-C702-5943-B50B-AE55F6167E14}" type="parTrans" cxnId="{9D0D4973-D3D9-E147-BBC6-44986017AC1D}">
      <dgm:prSet/>
      <dgm:spPr/>
      <dgm:t>
        <a:bodyPr/>
        <a:lstStyle/>
        <a:p>
          <a:endParaRPr lang="en-GB"/>
        </a:p>
      </dgm:t>
    </dgm:pt>
    <dgm:pt modelId="{6F6DA1F9-FF12-DC47-A3C7-2F2AF5742190}" type="sibTrans" cxnId="{9D0D4973-D3D9-E147-BBC6-44986017AC1D}">
      <dgm:prSet/>
      <dgm:spPr/>
      <dgm:t>
        <a:bodyPr/>
        <a:lstStyle/>
        <a:p>
          <a:endParaRPr lang="en-GB"/>
        </a:p>
      </dgm:t>
    </dgm:pt>
    <dgm:pt modelId="{3AAB0C49-7D81-1D42-8C91-9332325D2F77}" type="pres">
      <dgm:prSet presAssocID="{9C0678EE-376E-B544-BA87-DBBE426FDC59}" presName="compositeShape" presStyleCnt="0">
        <dgm:presLayoutVars>
          <dgm:chMax val="7"/>
          <dgm:dir/>
          <dgm:resizeHandles val="exact"/>
        </dgm:presLayoutVars>
      </dgm:prSet>
      <dgm:spPr/>
    </dgm:pt>
    <dgm:pt modelId="{A18A68E5-B7AD-4449-B3F5-5E19BC744BBB}" type="pres">
      <dgm:prSet presAssocID="{949A81CE-54C7-474C-8065-49B66D83E1CB}" presName="circ1TxSh" presStyleLbl="vennNode1" presStyleIdx="0" presStyleCnt="1"/>
      <dgm:spPr/>
    </dgm:pt>
  </dgm:ptLst>
  <dgm:cxnLst>
    <dgm:cxn modelId="{09A4165A-E1F7-FF41-8754-117E957E7948}" type="presOf" srcId="{9C0678EE-376E-B544-BA87-DBBE426FDC59}" destId="{3AAB0C49-7D81-1D42-8C91-9332325D2F77}" srcOrd="0" destOrd="0" presId="urn:microsoft.com/office/officeart/2005/8/layout/venn1"/>
    <dgm:cxn modelId="{68594E6C-ABC3-4743-824B-C4AD48C6E4CF}" type="presOf" srcId="{949A81CE-54C7-474C-8065-49B66D83E1CB}" destId="{A18A68E5-B7AD-4449-B3F5-5E19BC744BBB}" srcOrd="0" destOrd="0" presId="urn:microsoft.com/office/officeart/2005/8/layout/venn1"/>
    <dgm:cxn modelId="{9D0D4973-D3D9-E147-BBC6-44986017AC1D}" srcId="{9C0678EE-376E-B544-BA87-DBBE426FDC59}" destId="{949A81CE-54C7-474C-8065-49B66D83E1CB}" srcOrd="0" destOrd="0" parTransId="{31B1D1FF-C702-5943-B50B-AE55F6167E14}" sibTransId="{6F6DA1F9-FF12-DC47-A3C7-2F2AF5742190}"/>
    <dgm:cxn modelId="{2EA97D4D-EFBB-3044-A062-0F7DD86B63E1}" type="presParOf" srcId="{3AAB0C49-7D81-1D42-8C91-9332325D2F77}" destId="{A18A68E5-B7AD-4449-B3F5-5E19BC744BBB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F090AC-9C1C-4484-ABFC-BBC207CC9D4F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193B513-086D-484A-82C8-F70A531CBA5B}">
      <dgm:prSet/>
      <dgm:spPr/>
      <dgm:t>
        <a:bodyPr/>
        <a:lstStyle/>
        <a:p>
          <a:r>
            <a:rPr lang="en-BG" dirty="0"/>
            <a:t>З</a:t>
          </a:r>
          <a:r>
            <a:rPr lang="bg-BG" dirty="0"/>
            <a:t>а да инсталирате софтуерно приложение на електронно устройство са важни неговите системни изисквания към хардуера. </a:t>
          </a:r>
          <a:endParaRPr lang="en-US" dirty="0"/>
        </a:p>
      </dgm:t>
    </dgm:pt>
    <dgm:pt modelId="{52567026-E30C-4DD1-8F10-123E4237B4A1}" type="parTrans" cxnId="{08734A56-C605-45B2-A388-6E60C60245C0}">
      <dgm:prSet/>
      <dgm:spPr/>
      <dgm:t>
        <a:bodyPr/>
        <a:lstStyle/>
        <a:p>
          <a:endParaRPr lang="en-US"/>
        </a:p>
      </dgm:t>
    </dgm:pt>
    <dgm:pt modelId="{46B6E379-9F4F-4BA2-8DDE-88409EE7357E}" type="sibTrans" cxnId="{08734A56-C605-45B2-A388-6E60C60245C0}">
      <dgm:prSet/>
      <dgm:spPr/>
      <dgm:t>
        <a:bodyPr/>
        <a:lstStyle/>
        <a:p>
          <a:endParaRPr lang="en-US"/>
        </a:p>
      </dgm:t>
    </dgm:pt>
    <dgm:pt modelId="{5830F11A-D605-3C4A-8E1F-CB1CC72B9540}">
      <dgm:prSet/>
      <dgm:spPr/>
      <dgm:t>
        <a:bodyPr/>
        <a:lstStyle/>
        <a:p>
          <a:r>
            <a:rPr lang="bg-BG" dirty="0"/>
            <a:t>Това е валидно и за операционната система. Колкото по-актуална версия желаете да ползвате на устройството си, толкова по-сериозни хардуерни изисквания ще трябва да удовлетворите. </a:t>
          </a:r>
          <a:endParaRPr lang="en-US" dirty="0"/>
        </a:p>
      </dgm:t>
    </dgm:pt>
    <dgm:pt modelId="{C8CC8760-4585-224A-AB6A-CE2E12CC1D17}" type="parTrans" cxnId="{1948FAFB-8B4A-8747-8D08-1A2880B6F70A}">
      <dgm:prSet/>
      <dgm:spPr/>
    </dgm:pt>
    <dgm:pt modelId="{3BC363AD-10E3-A345-9791-3290B6FC9969}" type="sibTrans" cxnId="{1948FAFB-8B4A-8747-8D08-1A2880B6F70A}">
      <dgm:prSet/>
      <dgm:spPr/>
    </dgm:pt>
    <dgm:pt modelId="{7DFAC752-9890-FA44-B3CA-E9FDF79940D4}" type="pres">
      <dgm:prSet presAssocID="{36F090AC-9C1C-4484-ABFC-BBC207CC9D4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B558B86-5B91-A94A-8324-6CBDF6D2DF07}" type="pres">
      <dgm:prSet presAssocID="{8193B513-086D-484A-82C8-F70A531CBA5B}" presName="hierRoot1" presStyleCnt="0"/>
      <dgm:spPr/>
    </dgm:pt>
    <dgm:pt modelId="{8232CA09-E49D-0C41-884B-42F4905A62CA}" type="pres">
      <dgm:prSet presAssocID="{8193B513-086D-484A-82C8-F70A531CBA5B}" presName="composite" presStyleCnt="0"/>
      <dgm:spPr/>
    </dgm:pt>
    <dgm:pt modelId="{CEA783B6-50E6-E849-9421-B9A8C907E5BE}" type="pres">
      <dgm:prSet presAssocID="{8193B513-086D-484A-82C8-F70A531CBA5B}" presName="background" presStyleLbl="node0" presStyleIdx="0" presStyleCnt="2"/>
      <dgm:spPr/>
    </dgm:pt>
    <dgm:pt modelId="{51166168-E2FC-0441-ABF9-C8AC4646D6D1}" type="pres">
      <dgm:prSet presAssocID="{8193B513-086D-484A-82C8-F70A531CBA5B}" presName="text" presStyleLbl="fgAcc0" presStyleIdx="0" presStyleCnt="2">
        <dgm:presLayoutVars>
          <dgm:chPref val="3"/>
        </dgm:presLayoutVars>
      </dgm:prSet>
      <dgm:spPr/>
    </dgm:pt>
    <dgm:pt modelId="{7E4774A4-7F92-2A42-9A58-EFA3B33D7FCD}" type="pres">
      <dgm:prSet presAssocID="{8193B513-086D-484A-82C8-F70A531CBA5B}" presName="hierChild2" presStyleCnt="0"/>
      <dgm:spPr/>
    </dgm:pt>
    <dgm:pt modelId="{B5942FC9-7477-7241-9781-EBE2ABE5DD8D}" type="pres">
      <dgm:prSet presAssocID="{5830F11A-D605-3C4A-8E1F-CB1CC72B9540}" presName="hierRoot1" presStyleCnt="0"/>
      <dgm:spPr/>
    </dgm:pt>
    <dgm:pt modelId="{114E8195-9839-8642-9FCD-AB50947E5C20}" type="pres">
      <dgm:prSet presAssocID="{5830F11A-D605-3C4A-8E1F-CB1CC72B9540}" presName="composite" presStyleCnt="0"/>
      <dgm:spPr/>
    </dgm:pt>
    <dgm:pt modelId="{2E417E14-672A-5F43-B973-4CFBE33DEA64}" type="pres">
      <dgm:prSet presAssocID="{5830F11A-D605-3C4A-8E1F-CB1CC72B9540}" presName="background" presStyleLbl="node0" presStyleIdx="1" presStyleCnt="2"/>
      <dgm:spPr/>
    </dgm:pt>
    <dgm:pt modelId="{0A5BA6B0-7A23-174F-A6C4-5A15C49343EB}" type="pres">
      <dgm:prSet presAssocID="{5830F11A-D605-3C4A-8E1F-CB1CC72B9540}" presName="text" presStyleLbl="fgAcc0" presStyleIdx="1" presStyleCnt="2">
        <dgm:presLayoutVars>
          <dgm:chPref val="3"/>
        </dgm:presLayoutVars>
      </dgm:prSet>
      <dgm:spPr/>
    </dgm:pt>
    <dgm:pt modelId="{C62981A3-EEB1-3E48-AFFF-1BA024A268A2}" type="pres">
      <dgm:prSet presAssocID="{5830F11A-D605-3C4A-8E1F-CB1CC72B9540}" presName="hierChild2" presStyleCnt="0"/>
      <dgm:spPr/>
    </dgm:pt>
  </dgm:ptLst>
  <dgm:cxnLst>
    <dgm:cxn modelId="{1EC4C51A-0E7C-2444-BAB7-CCAD00697982}" type="presOf" srcId="{5830F11A-D605-3C4A-8E1F-CB1CC72B9540}" destId="{0A5BA6B0-7A23-174F-A6C4-5A15C49343EB}" srcOrd="0" destOrd="0" presId="urn:microsoft.com/office/officeart/2005/8/layout/hierarchy1"/>
    <dgm:cxn modelId="{7B21D51E-963A-BC40-A222-9D1A1E9D9CB1}" type="presOf" srcId="{36F090AC-9C1C-4484-ABFC-BBC207CC9D4F}" destId="{7DFAC752-9890-FA44-B3CA-E9FDF79940D4}" srcOrd="0" destOrd="0" presId="urn:microsoft.com/office/officeart/2005/8/layout/hierarchy1"/>
    <dgm:cxn modelId="{08734A56-C605-45B2-A388-6E60C60245C0}" srcId="{36F090AC-9C1C-4484-ABFC-BBC207CC9D4F}" destId="{8193B513-086D-484A-82C8-F70A531CBA5B}" srcOrd="0" destOrd="0" parTransId="{52567026-E30C-4DD1-8F10-123E4237B4A1}" sibTransId="{46B6E379-9F4F-4BA2-8DDE-88409EE7357E}"/>
    <dgm:cxn modelId="{E25DBDD0-9AA5-DF41-962B-485F590E1A4F}" type="presOf" srcId="{8193B513-086D-484A-82C8-F70A531CBA5B}" destId="{51166168-E2FC-0441-ABF9-C8AC4646D6D1}" srcOrd="0" destOrd="0" presId="urn:microsoft.com/office/officeart/2005/8/layout/hierarchy1"/>
    <dgm:cxn modelId="{1948FAFB-8B4A-8747-8D08-1A2880B6F70A}" srcId="{36F090AC-9C1C-4484-ABFC-BBC207CC9D4F}" destId="{5830F11A-D605-3C4A-8E1F-CB1CC72B9540}" srcOrd="1" destOrd="0" parTransId="{C8CC8760-4585-224A-AB6A-CE2E12CC1D17}" sibTransId="{3BC363AD-10E3-A345-9791-3290B6FC9969}"/>
    <dgm:cxn modelId="{68CBE178-94F9-B648-9927-B7B981D51D90}" type="presParOf" srcId="{7DFAC752-9890-FA44-B3CA-E9FDF79940D4}" destId="{1B558B86-5B91-A94A-8324-6CBDF6D2DF07}" srcOrd="0" destOrd="0" presId="urn:microsoft.com/office/officeart/2005/8/layout/hierarchy1"/>
    <dgm:cxn modelId="{7C42CD9E-201C-B54B-AB7B-7D3AB64D2DBB}" type="presParOf" srcId="{1B558B86-5B91-A94A-8324-6CBDF6D2DF07}" destId="{8232CA09-E49D-0C41-884B-42F4905A62CA}" srcOrd="0" destOrd="0" presId="urn:microsoft.com/office/officeart/2005/8/layout/hierarchy1"/>
    <dgm:cxn modelId="{BD1983ED-FD71-404C-927B-9CBA7806D61C}" type="presParOf" srcId="{8232CA09-E49D-0C41-884B-42F4905A62CA}" destId="{CEA783B6-50E6-E849-9421-B9A8C907E5BE}" srcOrd="0" destOrd="0" presId="urn:microsoft.com/office/officeart/2005/8/layout/hierarchy1"/>
    <dgm:cxn modelId="{727C9DCF-0C1D-D848-BC8A-9E7BCACCEC7A}" type="presParOf" srcId="{8232CA09-E49D-0C41-884B-42F4905A62CA}" destId="{51166168-E2FC-0441-ABF9-C8AC4646D6D1}" srcOrd="1" destOrd="0" presId="urn:microsoft.com/office/officeart/2005/8/layout/hierarchy1"/>
    <dgm:cxn modelId="{E6343B30-DDA5-DD4D-AB19-8385D59803F1}" type="presParOf" srcId="{1B558B86-5B91-A94A-8324-6CBDF6D2DF07}" destId="{7E4774A4-7F92-2A42-9A58-EFA3B33D7FCD}" srcOrd="1" destOrd="0" presId="urn:microsoft.com/office/officeart/2005/8/layout/hierarchy1"/>
    <dgm:cxn modelId="{6D196707-0469-4B49-A93F-6C662C5EFDEA}" type="presParOf" srcId="{7DFAC752-9890-FA44-B3CA-E9FDF79940D4}" destId="{B5942FC9-7477-7241-9781-EBE2ABE5DD8D}" srcOrd="1" destOrd="0" presId="urn:microsoft.com/office/officeart/2005/8/layout/hierarchy1"/>
    <dgm:cxn modelId="{3CF2DF34-5AB6-7342-85F4-76D803E127E7}" type="presParOf" srcId="{B5942FC9-7477-7241-9781-EBE2ABE5DD8D}" destId="{114E8195-9839-8642-9FCD-AB50947E5C20}" srcOrd="0" destOrd="0" presId="urn:microsoft.com/office/officeart/2005/8/layout/hierarchy1"/>
    <dgm:cxn modelId="{3206F2A7-59EE-4443-B742-280AF37617E4}" type="presParOf" srcId="{114E8195-9839-8642-9FCD-AB50947E5C20}" destId="{2E417E14-672A-5F43-B973-4CFBE33DEA64}" srcOrd="0" destOrd="0" presId="urn:microsoft.com/office/officeart/2005/8/layout/hierarchy1"/>
    <dgm:cxn modelId="{1B8E67B8-0595-C641-806D-0740F1DB9838}" type="presParOf" srcId="{114E8195-9839-8642-9FCD-AB50947E5C20}" destId="{0A5BA6B0-7A23-174F-A6C4-5A15C49343EB}" srcOrd="1" destOrd="0" presId="urn:microsoft.com/office/officeart/2005/8/layout/hierarchy1"/>
    <dgm:cxn modelId="{080EABFC-3EEF-9B44-929D-41EBC66439D5}" type="presParOf" srcId="{B5942FC9-7477-7241-9781-EBE2ABE5DD8D}" destId="{C62981A3-EEB1-3E48-AFFF-1BA024A268A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BAB089D-01A6-4E4C-B605-BEB4F9A6520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184D8C-7243-49D3-AC2A-72602AA2283B}">
      <dgm:prSet/>
      <dgm:spPr/>
      <dgm:t>
        <a:bodyPr/>
        <a:lstStyle/>
        <a:p>
          <a:r>
            <a:rPr lang="bg-BG" b="1" noProof="0" dirty="0" err="1"/>
            <a:t>Linux</a:t>
          </a:r>
          <a:endParaRPr lang="bg-BG" noProof="0" dirty="0"/>
        </a:p>
      </dgm:t>
    </dgm:pt>
    <dgm:pt modelId="{D73CD70F-A4A1-4606-9393-216296F1F8A1}" type="parTrans" cxnId="{D6243F06-C096-4C8E-B06A-162A11A5FF58}">
      <dgm:prSet/>
      <dgm:spPr/>
      <dgm:t>
        <a:bodyPr/>
        <a:lstStyle/>
        <a:p>
          <a:endParaRPr lang="bg-BG" noProof="0" dirty="0"/>
        </a:p>
      </dgm:t>
    </dgm:pt>
    <dgm:pt modelId="{C4C4FF2F-893B-4B3F-A03C-275D103089A7}" type="sibTrans" cxnId="{D6243F06-C096-4C8E-B06A-162A11A5FF58}">
      <dgm:prSet/>
      <dgm:spPr/>
      <dgm:t>
        <a:bodyPr/>
        <a:lstStyle/>
        <a:p>
          <a:endParaRPr lang="bg-BG" noProof="0" dirty="0"/>
        </a:p>
      </dgm:t>
    </dgm:pt>
    <dgm:pt modelId="{FA8666D6-B325-4AC4-9508-554595887F6F}">
      <dgm:prSet/>
      <dgm:spPr/>
      <dgm:t>
        <a:bodyPr/>
        <a:lstStyle/>
        <a:p>
          <a:r>
            <a:rPr lang="bg-BG" noProof="0" dirty="0"/>
            <a:t>Операционна система с отворен код, разпространява се </a:t>
          </a:r>
          <a:r>
            <a:rPr lang="bg-BG" b="1" noProof="0" dirty="0"/>
            <a:t>безплатно</a:t>
          </a:r>
          <a:r>
            <a:rPr lang="bg-BG" noProof="0" dirty="0"/>
            <a:t> и се поддържа и развива от общност от програмисти безвъзмездно.  </a:t>
          </a:r>
        </a:p>
        <a:p>
          <a:r>
            <a:rPr lang="bg-BG" noProof="0" dirty="0"/>
            <a:t>През годините на нейното съществуване е развивана в много отношения и е претърпяла различни </a:t>
          </a:r>
          <a:r>
            <a:rPr lang="bg-BG" b="1" noProof="0" dirty="0"/>
            <a:t>версии, които се наричат още дистрибуции</a:t>
          </a:r>
          <a:r>
            <a:rPr lang="bg-BG" noProof="0" dirty="0"/>
            <a:t>.  </a:t>
          </a:r>
        </a:p>
        <a:p>
          <a:r>
            <a:rPr lang="bg-BG" noProof="0" dirty="0"/>
            <a:t>Различните </a:t>
          </a:r>
          <a:r>
            <a:rPr lang="bg-BG" noProof="0" dirty="0" err="1"/>
            <a:t>Linux</a:t>
          </a:r>
          <a:r>
            <a:rPr lang="bg-BG" noProof="0" dirty="0"/>
            <a:t> дистрибуции са насочени към различни </a:t>
          </a:r>
          <a:r>
            <a:rPr lang="bg-BG" b="1" noProof="0" dirty="0"/>
            <a:t>целеви потребителски групи</a:t>
          </a:r>
          <a:r>
            <a:rPr lang="bg-BG" noProof="0" dirty="0"/>
            <a:t>. </a:t>
          </a:r>
        </a:p>
        <a:p>
          <a:r>
            <a:rPr lang="bg-BG" noProof="0" dirty="0"/>
            <a:t>Могат да се различават по графичния интерфейс, който използват, приложните програми, които идват при инсталацията, системните инструменти, които използват (напр. мениджъри на пакети), както и по много други показатели. </a:t>
          </a:r>
        </a:p>
      </dgm:t>
    </dgm:pt>
    <dgm:pt modelId="{76D9C9CB-E7F0-4BED-B3A5-FF00C0B98E8C}" type="parTrans" cxnId="{84325256-CC81-4387-8089-3C0A98663758}">
      <dgm:prSet/>
      <dgm:spPr/>
      <dgm:t>
        <a:bodyPr/>
        <a:lstStyle/>
        <a:p>
          <a:endParaRPr lang="bg-BG" noProof="0" dirty="0"/>
        </a:p>
      </dgm:t>
    </dgm:pt>
    <dgm:pt modelId="{294838B9-810B-458D-8ADB-DB390D9E86BE}" type="sibTrans" cxnId="{84325256-CC81-4387-8089-3C0A98663758}">
      <dgm:prSet/>
      <dgm:spPr/>
      <dgm:t>
        <a:bodyPr/>
        <a:lstStyle/>
        <a:p>
          <a:endParaRPr lang="bg-BG" noProof="0" dirty="0"/>
        </a:p>
      </dgm:t>
    </dgm:pt>
    <dgm:pt modelId="{341BE630-95D6-CF4F-83B3-1C54CEFB950E}" type="pres">
      <dgm:prSet presAssocID="{BBAB089D-01A6-4E4C-B605-BEB4F9A6520A}" presName="vert0" presStyleCnt="0">
        <dgm:presLayoutVars>
          <dgm:dir/>
          <dgm:animOne val="branch"/>
          <dgm:animLvl val="lvl"/>
        </dgm:presLayoutVars>
      </dgm:prSet>
      <dgm:spPr/>
    </dgm:pt>
    <dgm:pt modelId="{FCBBF1D5-4773-4B4C-9B8D-99BABD272DED}" type="pres">
      <dgm:prSet presAssocID="{A8184D8C-7243-49D3-AC2A-72602AA2283B}" presName="thickLine" presStyleLbl="alignNode1" presStyleIdx="0" presStyleCnt="1"/>
      <dgm:spPr/>
    </dgm:pt>
    <dgm:pt modelId="{4C36BADC-4A0E-5846-B879-0F199F55A4FA}" type="pres">
      <dgm:prSet presAssocID="{A8184D8C-7243-49D3-AC2A-72602AA2283B}" presName="horz1" presStyleCnt="0"/>
      <dgm:spPr/>
    </dgm:pt>
    <dgm:pt modelId="{1A715870-9291-1D4B-8B63-037238AAC23E}" type="pres">
      <dgm:prSet presAssocID="{A8184D8C-7243-49D3-AC2A-72602AA2283B}" presName="tx1" presStyleLbl="revTx" presStyleIdx="0" presStyleCnt="2"/>
      <dgm:spPr/>
    </dgm:pt>
    <dgm:pt modelId="{957C9C17-DA0B-4B4F-A332-41A007D49C08}" type="pres">
      <dgm:prSet presAssocID="{A8184D8C-7243-49D3-AC2A-72602AA2283B}" presName="vert1" presStyleCnt="0"/>
      <dgm:spPr/>
    </dgm:pt>
    <dgm:pt modelId="{4FAD9EF8-166D-5E44-98E2-AC2CA38B8DF8}" type="pres">
      <dgm:prSet presAssocID="{FA8666D6-B325-4AC4-9508-554595887F6F}" presName="vertSpace2a" presStyleCnt="0"/>
      <dgm:spPr/>
    </dgm:pt>
    <dgm:pt modelId="{50A237D5-CE33-9C40-9348-AA7453EA1589}" type="pres">
      <dgm:prSet presAssocID="{FA8666D6-B325-4AC4-9508-554595887F6F}" presName="horz2" presStyleCnt="0"/>
      <dgm:spPr/>
    </dgm:pt>
    <dgm:pt modelId="{A0B625D7-3F0A-7B4B-A6B0-618139F8FF48}" type="pres">
      <dgm:prSet presAssocID="{FA8666D6-B325-4AC4-9508-554595887F6F}" presName="horzSpace2" presStyleCnt="0"/>
      <dgm:spPr/>
    </dgm:pt>
    <dgm:pt modelId="{F5829D6A-A86C-FB4E-914A-88FD577D54E0}" type="pres">
      <dgm:prSet presAssocID="{FA8666D6-B325-4AC4-9508-554595887F6F}" presName="tx2" presStyleLbl="revTx" presStyleIdx="1" presStyleCnt="2"/>
      <dgm:spPr/>
    </dgm:pt>
    <dgm:pt modelId="{EA5BF004-85CD-9F4C-9383-D6255A810992}" type="pres">
      <dgm:prSet presAssocID="{FA8666D6-B325-4AC4-9508-554595887F6F}" presName="vert2" presStyleCnt="0"/>
      <dgm:spPr/>
    </dgm:pt>
    <dgm:pt modelId="{27108A60-41E9-A740-81F6-DDB3C4E3A6D4}" type="pres">
      <dgm:prSet presAssocID="{FA8666D6-B325-4AC4-9508-554595887F6F}" presName="thinLine2b" presStyleLbl="callout" presStyleIdx="0" presStyleCnt="1"/>
      <dgm:spPr/>
    </dgm:pt>
    <dgm:pt modelId="{8C8BAC78-B4DF-1842-B2E2-4A41173919EF}" type="pres">
      <dgm:prSet presAssocID="{FA8666D6-B325-4AC4-9508-554595887F6F}" presName="vertSpace2b" presStyleCnt="0"/>
      <dgm:spPr/>
    </dgm:pt>
  </dgm:ptLst>
  <dgm:cxnLst>
    <dgm:cxn modelId="{D6243F06-C096-4C8E-B06A-162A11A5FF58}" srcId="{BBAB089D-01A6-4E4C-B605-BEB4F9A6520A}" destId="{A8184D8C-7243-49D3-AC2A-72602AA2283B}" srcOrd="0" destOrd="0" parTransId="{D73CD70F-A4A1-4606-9393-216296F1F8A1}" sibTransId="{C4C4FF2F-893B-4B3F-A03C-275D103089A7}"/>
    <dgm:cxn modelId="{84325256-CC81-4387-8089-3C0A98663758}" srcId="{A8184D8C-7243-49D3-AC2A-72602AA2283B}" destId="{FA8666D6-B325-4AC4-9508-554595887F6F}" srcOrd="0" destOrd="0" parTransId="{76D9C9CB-E7F0-4BED-B3A5-FF00C0B98E8C}" sibTransId="{294838B9-810B-458D-8ADB-DB390D9E86BE}"/>
    <dgm:cxn modelId="{487A4F96-87C8-2040-95A6-BD05EE63B8EC}" type="presOf" srcId="{A8184D8C-7243-49D3-AC2A-72602AA2283B}" destId="{1A715870-9291-1D4B-8B63-037238AAC23E}" srcOrd="0" destOrd="0" presId="urn:microsoft.com/office/officeart/2008/layout/LinedList"/>
    <dgm:cxn modelId="{3E4DF1D0-D476-654F-A169-8C966C3D36DA}" type="presOf" srcId="{BBAB089D-01A6-4E4C-B605-BEB4F9A6520A}" destId="{341BE630-95D6-CF4F-83B3-1C54CEFB950E}" srcOrd="0" destOrd="0" presId="urn:microsoft.com/office/officeart/2008/layout/LinedList"/>
    <dgm:cxn modelId="{0FB413F3-591C-BE47-A973-E0F1B92FD6BF}" type="presOf" srcId="{FA8666D6-B325-4AC4-9508-554595887F6F}" destId="{F5829D6A-A86C-FB4E-914A-88FD577D54E0}" srcOrd="0" destOrd="0" presId="urn:microsoft.com/office/officeart/2008/layout/LinedList"/>
    <dgm:cxn modelId="{DCDE0F92-1104-B547-A5C6-E68218218878}" type="presParOf" srcId="{341BE630-95D6-CF4F-83B3-1C54CEFB950E}" destId="{FCBBF1D5-4773-4B4C-9B8D-99BABD272DED}" srcOrd="0" destOrd="0" presId="urn:microsoft.com/office/officeart/2008/layout/LinedList"/>
    <dgm:cxn modelId="{6959E0A3-7184-3F4F-8BE8-9CB9707041BB}" type="presParOf" srcId="{341BE630-95D6-CF4F-83B3-1C54CEFB950E}" destId="{4C36BADC-4A0E-5846-B879-0F199F55A4FA}" srcOrd="1" destOrd="0" presId="urn:microsoft.com/office/officeart/2008/layout/LinedList"/>
    <dgm:cxn modelId="{231BCEED-1206-F246-8001-CE5B108A0AA6}" type="presParOf" srcId="{4C36BADC-4A0E-5846-B879-0F199F55A4FA}" destId="{1A715870-9291-1D4B-8B63-037238AAC23E}" srcOrd="0" destOrd="0" presId="urn:microsoft.com/office/officeart/2008/layout/LinedList"/>
    <dgm:cxn modelId="{A08104BE-BFE0-4843-ACD0-1DE3088F79D6}" type="presParOf" srcId="{4C36BADC-4A0E-5846-B879-0F199F55A4FA}" destId="{957C9C17-DA0B-4B4F-A332-41A007D49C08}" srcOrd="1" destOrd="0" presId="urn:microsoft.com/office/officeart/2008/layout/LinedList"/>
    <dgm:cxn modelId="{4E9B5DAF-6CF4-0D46-A7B5-EA9A5BAC95B6}" type="presParOf" srcId="{957C9C17-DA0B-4B4F-A332-41A007D49C08}" destId="{4FAD9EF8-166D-5E44-98E2-AC2CA38B8DF8}" srcOrd="0" destOrd="0" presId="urn:microsoft.com/office/officeart/2008/layout/LinedList"/>
    <dgm:cxn modelId="{2073FE7E-6D81-0C4C-9DD1-78FC0D4DC661}" type="presParOf" srcId="{957C9C17-DA0B-4B4F-A332-41A007D49C08}" destId="{50A237D5-CE33-9C40-9348-AA7453EA1589}" srcOrd="1" destOrd="0" presId="urn:microsoft.com/office/officeart/2008/layout/LinedList"/>
    <dgm:cxn modelId="{65BF646D-149B-F64E-99CA-42378CD9852B}" type="presParOf" srcId="{50A237D5-CE33-9C40-9348-AA7453EA1589}" destId="{A0B625D7-3F0A-7B4B-A6B0-618139F8FF48}" srcOrd="0" destOrd="0" presId="urn:microsoft.com/office/officeart/2008/layout/LinedList"/>
    <dgm:cxn modelId="{48179C53-3A41-7742-A002-E801494DD718}" type="presParOf" srcId="{50A237D5-CE33-9C40-9348-AA7453EA1589}" destId="{F5829D6A-A86C-FB4E-914A-88FD577D54E0}" srcOrd="1" destOrd="0" presId="urn:microsoft.com/office/officeart/2008/layout/LinedList"/>
    <dgm:cxn modelId="{69769630-217F-2E48-9109-00AA8D4DB131}" type="presParOf" srcId="{50A237D5-CE33-9C40-9348-AA7453EA1589}" destId="{EA5BF004-85CD-9F4C-9383-D6255A810992}" srcOrd="2" destOrd="0" presId="urn:microsoft.com/office/officeart/2008/layout/LinedList"/>
    <dgm:cxn modelId="{889E40DE-C42E-F840-AA0A-3C2EA43DFB3E}" type="presParOf" srcId="{957C9C17-DA0B-4B4F-A332-41A007D49C08}" destId="{27108A60-41E9-A740-81F6-DDB3C4E3A6D4}" srcOrd="2" destOrd="0" presId="urn:microsoft.com/office/officeart/2008/layout/LinedList"/>
    <dgm:cxn modelId="{DDD69DD2-BE2F-CD41-A216-718EB886DC11}" type="presParOf" srcId="{957C9C17-DA0B-4B4F-A332-41A007D49C08}" destId="{8C8BAC78-B4DF-1842-B2E2-4A41173919EF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BAB089D-01A6-4E4C-B605-BEB4F9A6520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184D8C-7243-49D3-AC2A-72602AA2283B}">
      <dgm:prSet/>
      <dgm:spPr/>
      <dgm:t>
        <a:bodyPr/>
        <a:lstStyle/>
        <a:p>
          <a:r>
            <a:rPr lang="en-GB" b="1" i="1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Десктоп-насочени дистрибуции</a:t>
          </a:r>
          <a:endParaRPr lang="bg-BG" noProof="0" dirty="0"/>
        </a:p>
      </dgm:t>
    </dgm:pt>
    <dgm:pt modelId="{D73CD70F-A4A1-4606-9393-216296F1F8A1}" type="parTrans" cxnId="{D6243F06-C096-4C8E-B06A-162A11A5FF58}">
      <dgm:prSet/>
      <dgm:spPr/>
      <dgm:t>
        <a:bodyPr/>
        <a:lstStyle/>
        <a:p>
          <a:endParaRPr lang="bg-BG" noProof="0" dirty="0"/>
        </a:p>
      </dgm:t>
    </dgm:pt>
    <dgm:pt modelId="{C4C4FF2F-893B-4B3F-A03C-275D103089A7}" type="sibTrans" cxnId="{D6243F06-C096-4C8E-B06A-162A11A5FF58}">
      <dgm:prSet/>
      <dgm:spPr/>
      <dgm:t>
        <a:bodyPr/>
        <a:lstStyle/>
        <a:p>
          <a:endParaRPr lang="bg-BG" noProof="0" dirty="0"/>
        </a:p>
      </dgm:t>
    </dgm:pt>
    <dgm:pt modelId="{94F844CD-AC19-B44A-933F-744D2CA653D3}">
      <dgm:prSet/>
      <dgm:spPr/>
      <dgm:t>
        <a:bodyPr/>
        <a:lstStyle/>
        <a:p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Десктоп-насочените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т.е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насочени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към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употреба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настолни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компютри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лаптопи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</a:t>
          </a:r>
          <a:r>
            <a:rPr lang="bg-BG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о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тбукове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най-често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използващи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процесори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x86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или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по-новите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x86_64)</a:t>
          </a: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bg-BG" dirty="0"/>
        </a:p>
      </dgm:t>
    </dgm:pt>
    <dgm:pt modelId="{300B7CA7-F472-D44A-80C0-7CF45BC134F8}" type="parTrans" cxnId="{35B7CD5D-5D6B-8147-AF3D-AE04A5065A96}">
      <dgm:prSet/>
      <dgm:spPr/>
      <dgm:t>
        <a:bodyPr/>
        <a:lstStyle/>
        <a:p>
          <a:endParaRPr lang="en-GB"/>
        </a:p>
      </dgm:t>
    </dgm:pt>
    <dgm:pt modelId="{C6B4C38B-F77B-564D-B187-1B79BCC282E0}" type="sibTrans" cxnId="{35B7CD5D-5D6B-8147-AF3D-AE04A5065A96}">
      <dgm:prSet/>
      <dgm:spPr/>
      <dgm:t>
        <a:bodyPr/>
        <a:lstStyle/>
        <a:p>
          <a:endParaRPr lang="en-GB"/>
        </a:p>
      </dgm:t>
    </dgm:pt>
    <dgm:pt modelId="{DD951284-9A1A-4F46-95A3-6A6A70219010}">
      <dgm:prSet/>
      <dgm:spPr/>
      <dgm:t>
        <a:bodyPr/>
        <a:lstStyle/>
        <a:p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Примери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някои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от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тях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Linux Mint</a:t>
          </a: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bg-BG" b="1" cap="small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Ubuntu</a:t>
          </a: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USU</a:t>
          </a: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bg-BG" b="1" cap="small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Mandriva</a:t>
          </a: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openSUSE</a:t>
          </a:r>
          <a:r>
            <a:rPr lang="bg-BG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.</a:t>
          </a:r>
          <a:endParaRPr lang="bg-BG" dirty="0"/>
        </a:p>
      </dgm:t>
    </dgm:pt>
    <dgm:pt modelId="{C0C7FF22-F705-5441-95CF-CDFC3C47AEAE}" type="parTrans" cxnId="{38912839-E1D8-D142-8CCD-9795FB90A20D}">
      <dgm:prSet/>
      <dgm:spPr/>
      <dgm:t>
        <a:bodyPr/>
        <a:lstStyle/>
        <a:p>
          <a:endParaRPr lang="en-GB"/>
        </a:p>
      </dgm:t>
    </dgm:pt>
    <dgm:pt modelId="{1D6AACC6-E4D8-DF44-907C-17B328AAC2E7}" type="sibTrans" cxnId="{38912839-E1D8-D142-8CCD-9795FB90A20D}">
      <dgm:prSet/>
      <dgm:spPr/>
      <dgm:t>
        <a:bodyPr/>
        <a:lstStyle/>
        <a:p>
          <a:endParaRPr lang="en-GB"/>
        </a:p>
      </dgm:t>
    </dgm:pt>
    <dgm:pt modelId="{2EFD60BE-C464-D548-95F7-1924CACC3497}">
      <dgm:prSet/>
      <dgm:spPr/>
      <dgm:t>
        <a:bodyPr/>
        <a:lstStyle/>
        <a:p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Предвидени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са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крайни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потребители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персонални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компютри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дома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или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офиса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пакетирани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разнообразни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приложни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програми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често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несвободни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кодеци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драйвери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bg-BG" dirty="0"/>
        </a:p>
      </dgm:t>
    </dgm:pt>
    <dgm:pt modelId="{A73722BB-F3E5-8741-945F-DD252FEEF665}" type="parTrans" cxnId="{F51E0B0D-8EE1-0841-A704-82F0E61C9D70}">
      <dgm:prSet/>
      <dgm:spPr/>
      <dgm:t>
        <a:bodyPr/>
        <a:lstStyle/>
        <a:p>
          <a:endParaRPr lang="en-GB"/>
        </a:p>
      </dgm:t>
    </dgm:pt>
    <dgm:pt modelId="{44F32074-FE00-C54A-8831-A1C2E9266341}" type="sibTrans" cxnId="{F51E0B0D-8EE1-0841-A704-82F0E61C9D70}">
      <dgm:prSet/>
      <dgm:spPr/>
      <dgm:t>
        <a:bodyPr/>
        <a:lstStyle/>
        <a:p>
          <a:endParaRPr lang="en-GB"/>
        </a:p>
      </dgm:t>
    </dgm:pt>
    <dgm:pt modelId="{341BE630-95D6-CF4F-83B3-1C54CEFB950E}" type="pres">
      <dgm:prSet presAssocID="{BBAB089D-01A6-4E4C-B605-BEB4F9A6520A}" presName="vert0" presStyleCnt="0">
        <dgm:presLayoutVars>
          <dgm:dir/>
          <dgm:animOne val="branch"/>
          <dgm:animLvl val="lvl"/>
        </dgm:presLayoutVars>
      </dgm:prSet>
      <dgm:spPr/>
    </dgm:pt>
    <dgm:pt modelId="{FCBBF1D5-4773-4B4C-9B8D-99BABD272DED}" type="pres">
      <dgm:prSet presAssocID="{A8184D8C-7243-49D3-AC2A-72602AA2283B}" presName="thickLine" presStyleLbl="alignNode1" presStyleIdx="0" presStyleCnt="1"/>
      <dgm:spPr/>
    </dgm:pt>
    <dgm:pt modelId="{4C36BADC-4A0E-5846-B879-0F199F55A4FA}" type="pres">
      <dgm:prSet presAssocID="{A8184D8C-7243-49D3-AC2A-72602AA2283B}" presName="horz1" presStyleCnt="0"/>
      <dgm:spPr/>
    </dgm:pt>
    <dgm:pt modelId="{1A715870-9291-1D4B-8B63-037238AAC23E}" type="pres">
      <dgm:prSet presAssocID="{A8184D8C-7243-49D3-AC2A-72602AA2283B}" presName="tx1" presStyleLbl="revTx" presStyleIdx="0" presStyleCnt="4"/>
      <dgm:spPr/>
    </dgm:pt>
    <dgm:pt modelId="{957C9C17-DA0B-4B4F-A332-41A007D49C08}" type="pres">
      <dgm:prSet presAssocID="{A8184D8C-7243-49D3-AC2A-72602AA2283B}" presName="vert1" presStyleCnt="0"/>
      <dgm:spPr/>
    </dgm:pt>
    <dgm:pt modelId="{674CC717-100C-5E46-81F0-029069CC5393}" type="pres">
      <dgm:prSet presAssocID="{94F844CD-AC19-B44A-933F-744D2CA653D3}" presName="vertSpace2a" presStyleCnt="0"/>
      <dgm:spPr/>
    </dgm:pt>
    <dgm:pt modelId="{2F988373-9477-B745-A5D9-A617E10B4A88}" type="pres">
      <dgm:prSet presAssocID="{94F844CD-AC19-B44A-933F-744D2CA653D3}" presName="horz2" presStyleCnt="0"/>
      <dgm:spPr/>
    </dgm:pt>
    <dgm:pt modelId="{36FA13E5-1418-1747-A6B1-3840B2906BA8}" type="pres">
      <dgm:prSet presAssocID="{94F844CD-AC19-B44A-933F-744D2CA653D3}" presName="horzSpace2" presStyleCnt="0"/>
      <dgm:spPr/>
    </dgm:pt>
    <dgm:pt modelId="{B1CA46F3-185A-E74F-89CE-CBE8C1A85608}" type="pres">
      <dgm:prSet presAssocID="{94F844CD-AC19-B44A-933F-744D2CA653D3}" presName="tx2" presStyleLbl="revTx" presStyleIdx="1" presStyleCnt="4"/>
      <dgm:spPr/>
    </dgm:pt>
    <dgm:pt modelId="{7529AD4B-FB1C-FB43-A039-21E2EAE918EB}" type="pres">
      <dgm:prSet presAssocID="{94F844CD-AC19-B44A-933F-744D2CA653D3}" presName="vert2" presStyleCnt="0"/>
      <dgm:spPr/>
    </dgm:pt>
    <dgm:pt modelId="{4D94D92A-A0CC-8C4D-9D3C-8F2CCDD15E03}" type="pres">
      <dgm:prSet presAssocID="{94F844CD-AC19-B44A-933F-744D2CA653D3}" presName="thinLine2b" presStyleLbl="callout" presStyleIdx="0" presStyleCnt="3"/>
      <dgm:spPr/>
    </dgm:pt>
    <dgm:pt modelId="{409CD498-7F90-EC45-AA59-6F5A26A9FAB5}" type="pres">
      <dgm:prSet presAssocID="{94F844CD-AC19-B44A-933F-744D2CA653D3}" presName="vertSpace2b" presStyleCnt="0"/>
      <dgm:spPr/>
    </dgm:pt>
    <dgm:pt modelId="{98BADD67-C5B7-4245-82B3-D8F13DF4993C}" type="pres">
      <dgm:prSet presAssocID="{2EFD60BE-C464-D548-95F7-1924CACC3497}" presName="horz2" presStyleCnt="0"/>
      <dgm:spPr/>
    </dgm:pt>
    <dgm:pt modelId="{898F1140-F87D-6E4B-905E-47D2109BED84}" type="pres">
      <dgm:prSet presAssocID="{2EFD60BE-C464-D548-95F7-1924CACC3497}" presName="horzSpace2" presStyleCnt="0"/>
      <dgm:spPr/>
    </dgm:pt>
    <dgm:pt modelId="{DCCCF2BD-5766-9643-A824-AF3623DC141D}" type="pres">
      <dgm:prSet presAssocID="{2EFD60BE-C464-D548-95F7-1924CACC3497}" presName="tx2" presStyleLbl="revTx" presStyleIdx="2" presStyleCnt="4"/>
      <dgm:spPr/>
    </dgm:pt>
    <dgm:pt modelId="{F8425F36-C3F2-DA49-B127-3C679C1EEAA6}" type="pres">
      <dgm:prSet presAssocID="{2EFD60BE-C464-D548-95F7-1924CACC3497}" presName="vert2" presStyleCnt="0"/>
      <dgm:spPr/>
    </dgm:pt>
    <dgm:pt modelId="{7D3CC149-7191-5D47-B6CF-682799E1B0F6}" type="pres">
      <dgm:prSet presAssocID="{2EFD60BE-C464-D548-95F7-1924CACC3497}" presName="thinLine2b" presStyleLbl="callout" presStyleIdx="1" presStyleCnt="3"/>
      <dgm:spPr/>
    </dgm:pt>
    <dgm:pt modelId="{572D292A-260D-AD4A-976F-8311A9ECB348}" type="pres">
      <dgm:prSet presAssocID="{2EFD60BE-C464-D548-95F7-1924CACC3497}" presName="vertSpace2b" presStyleCnt="0"/>
      <dgm:spPr/>
    </dgm:pt>
    <dgm:pt modelId="{F0BC2736-4EEB-4F49-A50F-8AB789736C76}" type="pres">
      <dgm:prSet presAssocID="{DD951284-9A1A-4F46-95A3-6A6A70219010}" presName="horz2" presStyleCnt="0"/>
      <dgm:spPr/>
    </dgm:pt>
    <dgm:pt modelId="{90F7FD65-C4B4-7146-9FBC-677DA2059F46}" type="pres">
      <dgm:prSet presAssocID="{DD951284-9A1A-4F46-95A3-6A6A70219010}" presName="horzSpace2" presStyleCnt="0"/>
      <dgm:spPr/>
    </dgm:pt>
    <dgm:pt modelId="{DF0B5909-EB63-0045-8ECC-A5E98F9775DC}" type="pres">
      <dgm:prSet presAssocID="{DD951284-9A1A-4F46-95A3-6A6A70219010}" presName="tx2" presStyleLbl="revTx" presStyleIdx="3" presStyleCnt="4"/>
      <dgm:spPr/>
    </dgm:pt>
    <dgm:pt modelId="{5FE6FD24-7CBC-1C48-96AA-BD20C3E26104}" type="pres">
      <dgm:prSet presAssocID="{DD951284-9A1A-4F46-95A3-6A6A70219010}" presName="vert2" presStyleCnt="0"/>
      <dgm:spPr/>
    </dgm:pt>
    <dgm:pt modelId="{96464D33-5B5B-4C48-BFF9-B01DA3703692}" type="pres">
      <dgm:prSet presAssocID="{DD951284-9A1A-4F46-95A3-6A6A70219010}" presName="thinLine2b" presStyleLbl="callout" presStyleIdx="2" presStyleCnt="3"/>
      <dgm:spPr/>
    </dgm:pt>
    <dgm:pt modelId="{25156BE2-6B0E-B74F-A5E4-1157F2DBC80D}" type="pres">
      <dgm:prSet presAssocID="{DD951284-9A1A-4F46-95A3-6A6A70219010}" presName="vertSpace2b" presStyleCnt="0"/>
      <dgm:spPr/>
    </dgm:pt>
  </dgm:ptLst>
  <dgm:cxnLst>
    <dgm:cxn modelId="{D6243F06-C096-4C8E-B06A-162A11A5FF58}" srcId="{BBAB089D-01A6-4E4C-B605-BEB4F9A6520A}" destId="{A8184D8C-7243-49D3-AC2A-72602AA2283B}" srcOrd="0" destOrd="0" parTransId="{D73CD70F-A4A1-4606-9393-216296F1F8A1}" sibTransId="{C4C4FF2F-893B-4B3F-A03C-275D103089A7}"/>
    <dgm:cxn modelId="{F51E0B0D-8EE1-0841-A704-82F0E61C9D70}" srcId="{A8184D8C-7243-49D3-AC2A-72602AA2283B}" destId="{2EFD60BE-C464-D548-95F7-1924CACC3497}" srcOrd="1" destOrd="0" parTransId="{A73722BB-F3E5-8741-945F-DD252FEEF665}" sibTransId="{44F32074-FE00-C54A-8831-A1C2E9266341}"/>
    <dgm:cxn modelId="{38912839-E1D8-D142-8CCD-9795FB90A20D}" srcId="{A8184D8C-7243-49D3-AC2A-72602AA2283B}" destId="{DD951284-9A1A-4F46-95A3-6A6A70219010}" srcOrd="2" destOrd="0" parTransId="{C0C7FF22-F705-5441-95CF-CDFC3C47AEAE}" sibTransId="{1D6AACC6-E4D8-DF44-907C-17B328AAC2E7}"/>
    <dgm:cxn modelId="{35B7CD5D-5D6B-8147-AF3D-AE04A5065A96}" srcId="{A8184D8C-7243-49D3-AC2A-72602AA2283B}" destId="{94F844CD-AC19-B44A-933F-744D2CA653D3}" srcOrd="0" destOrd="0" parTransId="{300B7CA7-F472-D44A-80C0-7CF45BC134F8}" sibTransId="{C6B4C38B-F77B-564D-B187-1B79BCC282E0}"/>
    <dgm:cxn modelId="{487A4F96-87C8-2040-95A6-BD05EE63B8EC}" type="presOf" srcId="{A8184D8C-7243-49D3-AC2A-72602AA2283B}" destId="{1A715870-9291-1D4B-8B63-037238AAC23E}" srcOrd="0" destOrd="0" presId="urn:microsoft.com/office/officeart/2008/layout/LinedList"/>
    <dgm:cxn modelId="{FDD152AC-A739-5C48-A2E1-8167B887682B}" type="presOf" srcId="{DD951284-9A1A-4F46-95A3-6A6A70219010}" destId="{DF0B5909-EB63-0045-8ECC-A5E98F9775DC}" srcOrd="0" destOrd="0" presId="urn:microsoft.com/office/officeart/2008/layout/LinedList"/>
    <dgm:cxn modelId="{3E4DF1D0-D476-654F-A169-8C966C3D36DA}" type="presOf" srcId="{BBAB089D-01A6-4E4C-B605-BEB4F9A6520A}" destId="{341BE630-95D6-CF4F-83B3-1C54CEFB950E}" srcOrd="0" destOrd="0" presId="urn:microsoft.com/office/officeart/2008/layout/LinedList"/>
    <dgm:cxn modelId="{FEE906D9-CBB9-2641-9364-C63F697E68F6}" type="presOf" srcId="{2EFD60BE-C464-D548-95F7-1924CACC3497}" destId="{DCCCF2BD-5766-9643-A824-AF3623DC141D}" srcOrd="0" destOrd="0" presId="urn:microsoft.com/office/officeart/2008/layout/LinedList"/>
    <dgm:cxn modelId="{2062C1DE-C761-D442-AF48-389DC8D1CA66}" type="presOf" srcId="{94F844CD-AC19-B44A-933F-744D2CA653D3}" destId="{B1CA46F3-185A-E74F-89CE-CBE8C1A85608}" srcOrd="0" destOrd="0" presId="urn:microsoft.com/office/officeart/2008/layout/LinedList"/>
    <dgm:cxn modelId="{DCDE0F92-1104-B547-A5C6-E68218218878}" type="presParOf" srcId="{341BE630-95D6-CF4F-83B3-1C54CEFB950E}" destId="{FCBBF1D5-4773-4B4C-9B8D-99BABD272DED}" srcOrd="0" destOrd="0" presId="urn:microsoft.com/office/officeart/2008/layout/LinedList"/>
    <dgm:cxn modelId="{6959E0A3-7184-3F4F-8BE8-9CB9707041BB}" type="presParOf" srcId="{341BE630-95D6-CF4F-83B3-1C54CEFB950E}" destId="{4C36BADC-4A0E-5846-B879-0F199F55A4FA}" srcOrd="1" destOrd="0" presId="urn:microsoft.com/office/officeart/2008/layout/LinedList"/>
    <dgm:cxn modelId="{231BCEED-1206-F246-8001-CE5B108A0AA6}" type="presParOf" srcId="{4C36BADC-4A0E-5846-B879-0F199F55A4FA}" destId="{1A715870-9291-1D4B-8B63-037238AAC23E}" srcOrd="0" destOrd="0" presId="urn:microsoft.com/office/officeart/2008/layout/LinedList"/>
    <dgm:cxn modelId="{A08104BE-BFE0-4843-ACD0-1DE3088F79D6}" type="presParOf" srcId="{4C36BADC-4A0E-5846-B879-0F199F55A4FA}" destId="{957C9C17-DA0B-4B4F-A332-41A007D49C08}" srcOrd="1" destOrd="0" presId="urn:microsoft.com/office/officeart/2008/layout/LinedList"/>
    <dgm:cxn modelId="{D3F847B9-AFA6-6544-9045-A0E8A5D5E619}" type="presParOf" srcId="{957C9C17-DA0B-4B4F-A332-41A007D49C08}" destId="{674CC717-100C-5E46-81F0-029069CC5393}" srcOrd="0" destOrd="0" presId="urn:microsoft.com/office/officeart/2008/layout/LinedList"/>
    <dgm:cxn modelId="{299DBC2F-7387-8A4C-82E1-EBC43BD0D54E}" type="presParOf" srcId="{957C9C17-DA0B-4B4F-A332-41A007D49C08}" destId="{2F988373-9477-B745-A5D9-A617E10B4A88}" srcOrd="1" destOrd="0" presId="urn:microsoft.com/office/officeart/2008/layout/LinedList"/>
    <dgm:cxn modelId="{57F85F74-C184-5448-A340-FEB22D4771E1}" type="presParOf" srcId="{2F988373-9477-B745-A5D9-A617E10B4A88}" destId="{36FA13E5-1418-1747-A6B1-3840B2906BA8}" srcOrd="0" destOrd="0" presId="urn:microsoft.com/office/officeart/2008/layout/LinedList"/>
    <dgm:cxn modelId="{CC1FCFA4-377E-B148-A79C-290ADA144905}" type="presParOf" srcId="{2F988373-9477-B745-A5D9-A617E10B4A88}" destId="{B1CA46F3-185A-E74F-89CE-CBE8C1A85608}" srcOrd="1" destOrd="0" presId="urn:microsoft.com/office/officeart/2008/layout/LinedList"/>
    <dgm:cxn modelId="{62C81B5D-F92A-7A43-8D7A-0392D0445A6F}" type="presParOf" srcId="{2F988373-9477-B745-A5D9-A617E10B4A88}" destId="{7529AD4B-FB1C-FB43-A039-21E2EAE918EB}" srcOrd="2" destOrd="0" presId="urn:microsoft.com/office/officeart/2008/layout/LinedList"/>
    <dgm:cxn modelId="{63CC8103-D0B0-F949-B20E-7413A856C734}" type="presParOf" srcId="{957C9C17-DA0B-4B4F-A332-41A007D49C08}" destId="{4D94D92A-A0CC-8C4D-9D3C-8F2CCDD15E03}" srcOrd="2" destOrd="0" presId="urn:microsoft.com/office/officeart/2008/layout/LinedList"/>
    <dgm:cxn modelId="{CF6A26EE-4029-514C-83AA-4B6071E8660E}" type="presParOf" srcId="{957C9C17-DA0B-4B4F-A332-41A007D49C08}" destId="{409CD498-7F90-EC45-AA59-6F5A26A9FAB5}" srcOrd="3" destOrd="0" presId="urn:microsoft.com/office/officeart/2008/layout/LinedList"/>
    <dgm:cxn modelId="{264ABA64-2B3E-9F45-9FE9-48BF35CED23C}" type="presParOf" srcId="{957C9C17-DA0B-4B4F-A332-41A007D49C08}" destId="{98BADD67-C5B7-4245-82B3-D8F13DF4993C}" srcOrd="4" destOrd="0" presId="urn:microsoft.com/office/officeart/2008/layout/LinedList"/>
    <dgm:cxn modelId="{45F5B776-08A0-EB4F-8159-F578E2B3B3B3}" type="presParOf" srcId="{98BADD67-C5B7-4245-82B3-D8F13DF4993C}" destId="{898F1140-F87D-6E4B-905E-47D2109BED84}" srcOrd="0" destOrd="0" presId="urn:microsoft.com/office/officeart/2008/layout/LinedList"/>
    <dgm:cxn modelId="{311729CC-BBE0-AE43-AEEB-0258189977B7}" type="presParOf" srcId="{98BADD67-C5B7-4245-82B3-D8F13DF4993C}" destId="{DCCCF2BD-5766-9643-A824-AF3623DC141D}" srcOrd="1" destOrd="0" presId="urn:microsoft.com/office/officeart/2008/layout/LinedList"/>
    <dgm:cxn modelId="{5B6808DF-2CAF-4045-BE31-E4C0692B666F}" type="presParOf" srcId="{98BADD67-C5B7-4245-82B3-D8F13DF4993C}" destId="{F8425F36-C3F2-DA49-B127-3C679C1EEAA6}" srcOrd="2" destOrd="0" presId="urn:microsoft.com/office/officeart/2008/layout/LinedList"/>
    <dgm:cxn modelId="{6A2273FB-BB35-D74F-B3F6-D3B09775455D}" type="presParOf" srcId="{957C9C17-DA0B-4B4F-A332-41A007D49C08}" destId="{7D3CC149-7191-5D47-B6CF-682799E1B0F6}" srcOrd="5" destOrd="0" presId="urn:microsoft.com/office/officeart/2008/layout/LinedList"/>
    <dgm:cxn modelId="{316937D5-6AF2-CA44-A2AB-246B1949F05B}" type="presParOf" srcId="{957C9C17-DA0B-4B4F-A332-41A007D49C08}" destId="{572D292A-260D-AD4A-976F-8311A9ECB348}" srcOrd="6" destOrd="0" presId="urn:microsoft.com/office/officeart/2008/layout/LinedList"/>
    <dgm:cxn modelId="{ADB31FF2-AA33-6848-87FE-505E93A93953}" type="presParOf" srcId="{957C9C17-DA0B-4B4F-A332-41A007D49C08}" destId="{F0BC2736-4EEB-4F49-A50F-8AB789736C76}" srcOrd="7" destOrd="0" presId="urn:microsoft.com/office/officeart/2008/layout/LinedList"/>
    <dgm:cxn modelId="{C4ED3B2A-1803-8847-A03D-631A11314590}" type="presParOf" srcId="{F0BC2736-4EEB-4F49-A50F-8AB789736C76}" destId="{90F7FD65-C4B4-7146-9FBC-677DA2059F46}" srcOrd="0" destOrd="0" presId="urn:microsoft.com/office/officeart/2008/layout/LinedList"/>
    <dgm:cxn modelId="{8951DCDC-892B-204B-B693-97ADA47E6F5E}" type="presParOf" srcId="{F0BC2736-4EEB-4F49-A50F-8AB789736C76}" destId="{DF0B5909-EB63-0045-8ECC-A5E98F9775DC}" srcOrd="1" destOrd="0" presId="urn:microsoft.com/office/officeart/2008/layout/LinedList"/>
    <dgm:cxn modelId="{733746C0-E0D5-AB4A-8259-6764C2552473}" type="presParOf" srcId="{F0BC2736-4EEB-4F49-A50F-8AB789736C76}" destId="{5FE6FD24-7CBC-1C48-96AA-BD20C3E26104}" srcOrd="2" destOrd="0" presId="urn:microsoft.com/office/officeart/2008/layout/LinedList"/>
    <dgm:cxn modelId="{C12CA8F6-672B-C748-912F-6DE66D7241EA}" type="presParOf" srcId="{957C9C17-DA0B-4B4F-A332-41A007D49C08}" destId="{96464D33-5B5B-4C48-BFF9-B01DA3703692}" srcOrd="8" destOrd="0" presId="urn:microsoft.com/office/officeart/2008/layout/LinedList"/>
    <dgm:cxn modelId="{D5E2BCF7-0B7F-2D41-ACD4-A3BC957BD4D3}" type="presParOf" srcId="{957C9C17-DA0B-4B4F-A332-41A007D49C08}" destId="{25156BE2-6B0E-B74F-A5E4-1157F2DBC80D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BAB089D-01A6-4E4C-B605-BEB4F9A6520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DB546C-CDD0-B54F-85CC-AAED87A281E7}">
      <dgm:prSet/>
      <dgm:spPr/>
      <dgm:t>
        <a:bodyPr/>
        <a:lstStyle/>
        <a:p>
          <a:r>
            <a:rPr lang="bg-BG" b="1" i="1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В</a:t>
          </a:r>
          <a:r>
            <a:rPr lang="en-GB" b="1" i="1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ерсии за многопроцесорни архитектури</a:t>
          </a:r>
          <a:endParaRPr lang="en-GB" b="1" dirty="0">
            <a:solidFill>
              <a:srgbClr val="000000"/>
            </a:solidFill>
            <a:effectLst/>
            <a:latin typeface="Calibri Light" panose="020F0302020204030204" pitchFamily="34" charset="0"/>
            <a:ea typeface="SimSun" panose="02010600030101010101" pitchFamily="2" charset="-122"/>
            <a:cs typeface="Times New Roman" panose="02020603050405020304" pitchFamily="18" charset="0"/>
          </a:endParaRPr>
        </a:p>
      </dgm:t>
    </dgm:pt>
    <dgm:pt modelId="{AB6DFE0B-9824-9345-A65F-92F1D1F9954C}" type="parTrans" cxnId="{974D3C3D-7C89-1748-9E19-7785345A4198}">
      <dgm:prSet/>
      <dgm:spPr/>
      <dgm:t>
        <a:bodyPr/>
        <a:lstStyle/>
        <a:p>
          <a:endParaRPr lang="en-GB"/>
        </a:p>
      </dgm:t>
    </dgm:pt>
    <dgm:pt modelId="{97D5D82E-BEA7-7F4B-82E4-636CFF9F2636}" type="sibTrans" cxnId="{974D3C3D-7C89-1748-9E19-7785345A4198}">
      <dgm:prSet/>
      <dgm:spPr/>
      <dgm:t>
        <a:bodyPr/>
        <a:lstStyle/>
        <a:p>
          <a:endParaRPr lang="en-GB"/>
        </a:p>
      </dgm:t>
    </dgm:pt>
    <dgm:pt modelId="{E48F326E-4C75-5A4C-AEF7-CBED31760083}">
      <dgm:prSet/>
      <dgm:spPr/>
      <dgm:t>
        <a:bodyPr/>
        <a:lstStyle/>
        <a:p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Debian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е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една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от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най-старите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най-стабилни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дистрибуции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на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Linux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предоставя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версии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за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многопроцесорни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архитектури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. </a:t>
          </a:r>
          <a:endParaRPr lang="en-GB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5D6F3D-62CA-A84C-8A03-4A06BCAF73AE}" type="parTrans" cxnId="{B3996EE4-471F-EE44-BB08-628781994150}">
      <dgm:prSet/>
      <dgm:spPr/>
      <dgm:t>
        <a:bodyPr/>
        <a:lstStyle/>
        <a:p>
          <a:endParaRPr lang="en-GB"/>
        </a:p>
      </dgm:t>
    </dgm:pt>
    <dgm:pt modelId="{98DFAE71-B3FB-9543-A4FF-B2E360F271DF}" type="sibTrans" cxnId="{B3996EE4-471F-EE44-BB08-628781994150}">
      <dgm:prSet/>
      <dgm:spPr/>
      <dgm:t>
        <a:bodyPr/>
        <a:lstStyle/>
        <a:p>
          <a:endParaRPr lang="en-GB"/>
        </a:p>
      </dgm:t>
    </dgm:pt>
    <dgm:pt modelId="{5C4A72E1-7B8C-8248-9064-0FC34C2BB6D9}">
      <dgm:prSet/>
      <dgm:spPr/>
      <dgm:t>
        <a:bodyPr/>
        <a:lstStyle/>
        <a:p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Известни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дистрибуции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,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производни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на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Debian,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са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Devuan</a:t>
          </a:r>
          <a:r>
            <a:rPr lang="en-GB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, Red Hat Enterprise Linux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GB" b="1" cap="small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CentOS</a:t>
          </a:r>
          <a:r>
            <a:rPr lang="bg-BG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и други. </a:t>
          </a:r>
          <a:endParaRPr lang="en-GB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449B0D-0113-FA42-9A92-8039AFB885C4}" type="parTrans" cxnId="{F1C6449C-923A-B341-BB26-2C7AC4B2A8EE}">
      <dgm:prSet/>
      <dgm:spPr/>
    </dgm:pt>
    <dgm:pt modelId="{A2334CE3-FEA1-144A-A2D9-3C4962657EA7}" type="sibTrans" cxnId="{F1C6449C-923A-B341-BB26-2C7AC4B2A8EE}">
      <dgm:prSet/>
      <dgm:spPr/>
    </dgm:pt>
    <dgm:pt modelId="{6A8BACC2-E1C8-D048-A81F-38CD38CECC3B}">
      <dgm:prSet/>
      <dgm:spPr/>
      <dgm:t>
        <a:bodyPr/>
        <a:lstStyle/>
        <a:p>
          <a:r>
            <a:rPr lang="bg-BG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Важно е обърнем внимание, че те са предназначени за професионална употреба при </a:t>
          </a:r>
          <a:r>
            <a:rPr lang="bg-BG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подръжка</a:t>
          </a:r>
          <a:r>
            <a:rPr lang="bg-BG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на сървъри.</a:t>
          </a:r>
          <a:endParaRPr lang="en-GB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6BFFB8-BA88-4844-B1BC-1AA9448F76A1}" type="parTrans" cxnId="{B25356ED-E72D-3846-9142-149F20D50C6C}">
      <dgm:prSet/>
      <dgm:spPr/>
    </dgm:pt>
    <dgm:pt modelId="{74763B6D-24F8-F844-A4FF-C6052425D08C}" type="sibTrans" cxnId="{B25356ED-E72D-3846-9142-149F20D50C6C}">
      <dgm:prSet/>
      <dgm:spPr/>
    </dgm:pt>
    <dgm:pt modelId="{341BE630-95D6-CF4F-83B3-1C54CEFB950E}" type="pres">
      <dgm:prSet presAssocID="{BBAB089D-01A6-4E4C-B605-BEB4F9A6520A}" presName="vert0" presStyleCnt="0">
        <dgm:presLayoutVars>
          <dgm:dir/>
          <dgm:animOne val="branch"/>
          <dgm:animLvl val="lvl"/>
        </dgm:presLayoutVars>
      </dgm:prSet>
      <dgm:spPr/>
    </dgm:pt>
    <dgm:pt modelId="{4F706EEB-AF03-0E41-AE86-B7A19E4A60B1}" type="pres">
      <dgm:prSet presAssocID="{16DB546C-CDD0-B54F-85CC-AAED87A281E7}" presName="thickLine" presStyleLbl="alignNode1" presStyleIdx="0" presStyleCnt="1"/>
      <dgm:spPr/>
    </dgm:pt>
    <dgm:pt modelId="{48CC3DE7-4122-6641-BC53-20F3FB66382A}" type="pres">
      <dgm:prSet presAssocID="{16DB546C-CDD0-B54F-85CC-AAED87A281E7}" presName="horz1" presStyleCnt="0"/>
      <dgm:spPr/>
    </dgm:pt>
    <dgm:pt modelId="{3D4249DF-6850-694F-BBC5-7C637CEFDB32}" type="pres">
      <dgm:prSet presAssocID="{16DB546C-CDD0-B54F-85CC-AAED87A281E7}" presName="tx1" presStyleLbl="revTx" presStyleIdx="0" presStyleCnt="4"/>
      <dgm:spPr/>
    </dgm:pt>
    <dgm:pt modelId="{AFE50FD8-6C29-7048-B42C-FD4C9E214950}" type="pres">
      <dgm:prSet presAssocID="{16DB546C-CDD0-B54F-85CC-AAED87A281E7}" presName="vert1" presStyleCnt="0"/>
      <dgm:spPr/>
    </dgm:pt>
    <dgm:pt modelId="{976DB524-9E9E-D84B-8D1A-D3DDF2C8ABA0}" type="pres">
      <dgm:prSet presAssocID="{E48F326E-4C75-5A4C-AEF7-CBED31760083}" presName="vertSpace2a" presStyleCnt="0"/>
      <dgm:spPr/>
    </dgm:pt>
    <dgm:pt modelId="{3FD04B9B-CA07-3346-B819-1EA44CB4E995}" type="pres">
      <dgm:prSet presAssocID="{E48F326E-4C75-5A4C-AEF7-CBED31760083}" presName="horz2" presStyleCnt="0"/>
      <dgm:spPr/>
    </dgm:pt>
    <dgm:pt modelId="{A22DC88C-7BFD-AC45-ADA2-9AE45065F48F}" type="pres">
      <dgm:prSet presAssocID="{E48F326E-4C75-5A4C-AEF7-CBED31760083}" presName="horzSpace2" presStyleCnt="0"/>
      <dgm:spPr/>
    </dgm:pt>
    <dgm:pt modelId="{B0C43544-544B-EA47-8BE1-AD0E2B0CBEE4}" type="pres">
      <dgm:prSet presAssocID="{E48F326E-4C75-5A4C-AEF7-CBED31760083}" presName="tx2" presStyleLbl="revTx" presStyleIdx="1" presStyleCnt="4"/>
      <dgm:spPr/>
    </dgm:pt>
    <dgm:pt modelId="{451DF03B-CEB1-A54E-942B-5B19574708E7}" type="pres">
      <dgm:prSet presAssocID="{E48F326E-4C75-5A4C-AEF7-CBED31760083}" presName="vert2" presStyleCnt="0"/>
      <dgm:spPr/>
    </dgm:pt>
    <dgm:pt modelId="{5138D8FA-5569-7A4C-8432-998041BCBF38}" type="pres">
      <dgm:prSet presAssocID="{E48F326E-4C75-5A4C-AEF7-CBED31760083}" presName="thinLine2b" presStyleLbl="callout" presStyleIdx="0" presStyleCnt="3"/>
      <dgm:spPr/>
    </dgm:pt>
    <dgm:pt modelId="{7EA1E910-C5D3-2049-9BD7-1FF520161D01}" type="pres">
      <dgm:prSet presAssocID="{E48F326E-4C75-5A4C-AEF7-CBED31760083}" presName="vertSpace2b" presStyleCnt="0"/>
      <dgm:spPr/>
    </dgm:pt>
    <dgm:pt modelId="{AF91995C-5D6D-7642-85E0-0C255B8F9D28}" type="pres">
      <dgm:prSet presAssocID="{5C4A72E1-7B8C-8248-9064-0FC34C2BB6D9}" presName="horz2" presStyleCnt="0"/>
      <dgm:spPr/>
    </dgm:pt>
    <dgm:pt modelId="{32DF84DF-1A74-8D49-BC8F-C0F931FC6D24}" type="pres">
      <dgm:prSet presAssocID="{5C4A72E1-7B8C-8248-9064-0FC34C2BB6D9}" presName="horzSpace2" presStyleCnt="0"/>
      <dgm:spPr/>
    </dgm:pt>
    <dgm:pt modelId="{57EE3FF3-8C41-904D-ACB0-76D2DE4DCA64}" type="pres">
      <dgm:prSet presAssocID="{5C4A72E1-7B8C-8248-9064-0FC34C2BB6D9}" presName="tx2" presStyleLbl="revTx" presStyleIdx="2" presStyleCnt="4"/>
      <dgm:spPr/>
    </dgm:pt>
    <dgm:pt modelId="{5CAB5A8F-773D-7E46-85EC-676EC7A39767}" type="pres">
      <dgm:prSet presAssocID="{5C4A72E1-7B8C-8248-9064-0FC34C2BB6D9}" presName="vert2" presStyleCnt="0"/>
      <dgm:spPr/>
    </dgm:pt>
    <dgm:pt modelId="{F7E4A888-3FB9-C243-8C18-EC3ED262F1B8}" type="pres">
      <dgm:prSet presAssocID="{5C4A72E1-7B8C-8248-9064-0FC34C2BB6D9}" presName="thinLine2b" presStyleLbl="callout" presStyleIdx="1" presStyleCnt="3"/>
      <dgm:spPr/>
    </dgm:pt>
    <dgm:pt modelId="{386329D4-5164-9142-A257-2F6F003A8A06}" type="pres">
      <dgm:prSet presAssocID="{5C4A72E1-7B8C-8248-9064-0FC34C2BB6D9}" presName="vertSpace2b" presStyleCnt="0"/>
      <dgm:spPr/>
    </dgm:pt>
    <dgm:pt modelId="{79C3E9F3-0229-B949-B7E1-E222BEC7B2E4}" type="pres">
      <dgm:prSet presAssocID="{6A8BACC2-E1C8-D048-A81F-38CD38CECC3B}" presName="horz2" presStyleCnt="0"/>
      <dgm:spPr/>
    </dgm:pt>
    <dgm:pt modelId="{300CEF51-B45D-C045-A198-00E18E6FB09D}" type="pres">
      <dgm:prSet presAssocID="{6A8BACC2-E1C8-D048-A81F-38CD38CECC3B}" presName="horzSpace2" presStyleCnt="0"/>
      <dgm:spPr/>
    </dgm:pt>
    <dgm:pt modelId="{1B3DB6A3-F5A2-E141-9F01-C808D4D3072B}" type="pres">
      <dgm:prSet presAssocID="{6A8BACC2-E1C8-D048-A81F-38CD38CECC3B}" presName="tx2" presStyleLbl="revTx" presStyleIdx="3" presStyleCnt="4"/>
      <dgm:spPr/>
    </dgm:pt>
    <dgm:pt modelId="{34DA8694-8B64-8A47-B2E6-F85CBFF4FA66}" type="pres">
      <dgm:prSet presAssocID="{6A8BACC2-E1C8-D048-A81F-38CD38CECC3B}" presName="vert2" presStyleCnt="0"/>
      <dgm:spPr/>
    </dgm:pt>
    <dgm:pt modelId="{4CCAB507-3A43-AF45-BA4C-5BC3DFA41EBA}" type="pres">
      <dgm:prSet presAssocID="{6A8BACC2-E1C8-D048-A81F-38CD38CECC3B}" presName="thinLine2b" presStyleLbl="callout" presStyleIdx="2" presStyleCnt="3"/>
      <dgm:spPr/>
    </dgm:pt>
    <dgm:pt modelId="{34489E66-C851-F442-B7C6-7FE5FFB1766E}" type="pres">
      <dgm:prSet presAssocID="{6A8BACC2-E1C8-D048-A81F-38CD38CECC3B}" presName="vertSpace2b" presStyleCnt="0"/>
      <dgm:spPr/>
    </dgm:pt>
  </dgm:ptLst>
  <dgm:cxnLst>
    <dgm:cxn modelId="{0F59341C-3A35-164D-A7D7-37D7C9FAA222}" type="presOf" srcId="{5C4A72E1-7B8C-8248-9064-0FC34C2BB6D9}" destId="{57EE3FF3-8C41-904D-ACB0-76D2DE4DCA64}" srcOrd="0" destOrd="0" presId="urn:microsoft.com/office/officeart/2008/layout/LinedList"/>
    <dgm:cxn modelId="{974D3C3D-7C89-1748-9E19-7785345A4198}" srcId="{BBAB089D-01A6-4E4C-B605-BEB4F9A6520A}" destId="{16DB546C-CDD0-B54F-85CC-AAED87A281E7}" srcOrd="0" destOrd="0" parTransId="{AB6DFE0B-9824-9345-A65F-92F1D1F9954C}" sibTransId="{97D5D82E-BEA7-7F4B-82E4-636CFF9F2636}"/>
    <dgm:cxn modelId="{0A44B792-29A7-6148-819A-05716627A071}" type="presOf" srcId="{6A8BACC2-E1C8-D048-A81F-38CD38CECC3B}" destId="{1B3DB6A3-F5A2-E141-9F01-C808D4D3072B}" srcOrd="0" destOrd="0" presId="urn:microsoft.com/office/officeart/2008/layout/LinedList"/>
    <dgm:cxn modelId="{F1C6449C-923A-B341-BB26-2C7AC4B2A8EE}" srcId="{16DB546C-CDD0-B54F-85CC-AAED87A281E7}" destId="{5C4A72E1-7B8C-8248-9064-0FC34C2BB6D9}" srcOrd="1" destOrd="0" parTransId="{31449B0D-0113-FA42-9A92-8039AFB885C4}" sibTransId="{A2334CE3-FEA1-144A-A2D9-3C4962657EA7}"/>
    <dgm:cxn modelId="{2F69C09D-B032-9E4F-8212-5B3AD5094FE4}" type="presOf" srcId="{16DB546C-CDD0-B54F-85CC-AAED87A281E7}" destId="{3D4249DF-6850-694F-BBC5-7C637CEFDB32}" srcOrd="0" destOrd="0" presId="urn:microsoft.com/office/officeart/2008/layout/LinedList"/>
    <dgm:cxn modelId="{FAC2A1BF-2F77-414B-9C61-00A3A9B1F7F8}" type="presOf" srcId="{E48F326E-4C75-5A4C-AEF7-CBED31760083}" destId="{B0C43544-544B-EA47-8BE1-AD0E2B0CBEE4}" srcOrd="0" destOrd="0" presId="urn:microsoft.com/office/officeart/2008/layout/LinedList"/>
    <dgm:cxn modelId="{3E4DF1D0-D476-654F-A169-8C966C3D36DA}" type="presOf" srcId="{BBAB089D-01A6-4E4C-B605-BEB4F9A6520A}" destId="{341BE630-95D6-CF4F-83B3-1C54CEFB950E}" srcOrd="0" destOrd="0" presId="urn:microsoft.com/office/officeart/2008/layout/LinedList"/>
    <dgm:cxn modelId="{B3996EE4-471F-EE44-BB08-628781994150}" srcId="{16DB546C-CDD0-B54F-85CC-AAED87A281E7}" destId="{E48F326E-4C75-5A4C-AEF7-CBED31760083}" srcOrd="0" destOrd="0" parTransId="{F85D6F3D-62CA-A84C-8A03-4A06BCAF73AE}" sibTransId="{98DFAE71-B3FB-9543-A4FF-B2E360F271DF}"/>
    <dgm:cxn modelId="{B25356ED-E72D-3846-9142-149F20D50C6C}" srcId="{16DB546C-CDD0-B54F-85CC-AAED87A281E7}" destId="{6A8BACC2-E1C8-D048-A81F-38CD38CECC3B}" srcOrd="2" destOrd="0" parTransId="{F66BFFB8-BA88-4844-B1BC-1AA9448F76A1}" sibTransId="{74763B6D-24F8-F844-A4FF-C6052425D08C}"/>
    <dgm:cxn modelId="{3F549AC0-83A9-6441-A172-A8CD998E393A}" type="presParOf" srcId="{341BE630-95D6-CF4F-83B3-1C54CEFB950E}" destId="{4F706EEB-AF03-0E41-AE86-B7A19E4A60B1}" srcOrd="0" destOrd="0" presId="urn:microsoft.com/office/officeart/2008/layout/LinedList"/>
    <dgm:cxn modelId="{BFD5C88A-CDFB-7142-B315-42A4245D27D5}" type="presParOf" srcId="{341BE630-95D6-CF4F-83B3-1C54CEFB950E}" destId="{48CC3DE7-4122-6641-BC53-20F3FB66382A}" srcOrd="1" destOrd="0" presId="urn:microsoft.com/office/officeart/2008/layout/LinedList"/>
    <dgm:cxn modelId="{746B0C97-5DB1-FA45-9429-F09C4C5228AB}" type="presParOf" srcId="{48CC3DE7-4122-6641-BC53-20F3FB66382A}" destId="{3D4249DF-6850-694F-BBC5-7C637CEFDB32}" srcOrd="0" destOrd="0" presId="urn:microsoft.com/office/officeart/2008/layout/LinedList"/>
    <dgm:cxn modelId="{D499B70A-5D4E-2E40-9304-AD0C36582188}" type="presParOf" srcId="{48CC3DE7-4122-6641-BC53-20F3FB66382A}" destId="{AFE50FD8-6C29-7048-B42C-FD4C9E214950}" srcOrd="1" destOrd="0" presId="urn:microsoft.com/office/officeart/2008/layout/LinedList"/>
    <dgm:cxn modelId="{F04EF83B-9781-F946-A3E8-16082E390194}" type="presParOf" srcId="{AFE50FD8-6C29-7048-B42C-FD4C9E214950}" destId="{976DB524-9E9E-D84B-8D1A-D3DDF2C8ABA0}" srcOrd="0" destOrd="0" presId="urn:microsoft.com/office/officeart/2008/layout/LinedList"/>
    <dgm:cxn modelId="{4C19B83F-1B2F-F04E-B688-BE6563829A59}" type="presParOf" srcId="{AFE50FD8-6C29-7048-B42C-FD4C9E214950}" destId="{3FD04B9B-CA07-3346-B819-1EA44CB4E995}" srcOrd="1" destOrd="0" presId="urn:microsoft.com/office/officeart/2008/layout/LinedList"/>
    <dgm:cxn modelId="{A098B926-ECC1-B84B-995F-E493A6C5F4C6}" type="presParOf" srcId="{3FD04B9B-CA07-3346-B819-1EA44CB4E995}" destId="{A22DC88C-7BFD-AC45-ADA2-9AE45065F48F}" srcOrd="0" destOrd="0" presId="urn:microsoft.com/office/officeart/2008/layout/LinedList"/>
    <dgm:cxn modelId="{6BA0BC14-C6D2-F644-BDEE-630804F7ACCA}" type="presParOf" srcId="{3FD04B9B-CA07-3346-B819-1EA44CB4E995}" destId="{B0C43544-544B-EA47-8BE1-AD0E2B0CBEE4}" srcOrd="1" destOrd="0" presId="urn:microsoft.com/office/officeart/2008/layout/LinedList"/>
    <dgm:cxn modelId="{DC0CE48D-430F-2E42-B276-FD24FBA74357}" type="presParOf" srcId="{3FD04B9B-CA07-3346-B819-1EA44CB4E995}" destId="{451DF03B-CEB1-A54E-942B-5B19574708E7}" srcOrd="2" destOrd="0" presId="urn:microsoft.com/office/officeart/2008/layout/LinedList"/>
    <dgm:cxn modelId="{70C4E2FA-3F0B-084E-BD01-2B11837529CB}" type="presParOf" srcId="{AFE50FD8-6C29-7048-B42C-FD4C9E214950}" destId="{5138D8FA-5569-7A4C-8432-998041BCBF38}" srcOrd="2" destOrd="0" presId="urn:microsoft.com/office/officeart/2008/layout/LinedList"/>
    <dgm:cxn modelId="{52D3613A-1626-FE47-966F-3CF91BFC019C}" type="presParOf" srcId="{AFE50FD8-6C29-7048-B42C-FD4C9E214950}" destId="{7EA1E910-C5D3-2049-9BD7-1FF520161D01}" srcOrd="3" destOrd="0" presId="urn:microsoft.com/office/officeart/2008/layout/LinedList"/>
    <dgm:cxn modelId="{4CF40292-058F-5443-8EAF-939DAD5ECE7D}" type="presParOf" srcId="{AFE50FD8-6C29-7048-B42C-FD4C9E214950}" destId="{AF91995C-5D6D-7642-85E0-0C255B8F9D28}" srcOrd="4" destOrd="0" presId="urn:microsoft.com/office/officeart/2008/layout/LinedList"/>
    <dgm:cxn modelId="{CC1ABB4A-348F-244E-A98D-A9F567B06B0C}" type="presParOf" srcId="{AF91995C-5D6D-7642-85E0-0C255B8F9D28}" destId="{32DF84DF-1A74-8D49-BC8F-C0F931FC6D24}" srcOrd="0" destOrd="0" presId="urn:microsoft.com/office/officeart/2008/layout/LinedList"/>
    <dgm:cxn modelId="{BF250934-C0BB-C742-AFD0-7C13334943AE}" type="presParOf" srcId="{AF91995C-5D6D-7642-85E0-0C255B8F9D28}" destId="{57EE3FF3-8C41-904D-ACB0-76D2DE4DCA64}" srcOrd="1" destOrd="0" presId="urn:microsoft.com/office/officeart/2008/layout/LinedList"/>
    <dgm:cxn modelId="{305F911C-90F5-B547-964E-85EBF08CDDE2}" type="presParOf" srcId="{AF91995C-5D6D-7642-85E0-0C255B8F9D28}" destId="{5CAB5A8F-773D-7E46-85EC-676EC7A39767}" srcOrd="2" destOrd="0" presId="urn:microsoft.com/office/officeart/2008/layout/LinedList"/>
    <dgm:cxn modelId="{1302773D-75A6-0B45-B066-2B5FAB4D99A5}" type="presParOf" srcId="{AFE50FD8-6C29-7048-B42C-FD4C9E214950}" destId="{F7E4A888-3FB9-C243-8C18-EC3ED262F1B8}" srcOrd="5" destOrd="0" presId="urn:microsoft.com/office/officeart/2008/layout/LinedList"/>
    <dgm:cxn modelId="{3A21CC5F-E6B9-734F-B1C8-9396D4CE58A1}" type="presParOf" srcId="{AFE50FD8-6C29-7048-B42C-FD4C9E214950}" destId="{386329D4-5164-9142-A257-2F6F003A8A06}" srcOrd="6" destOrd="0" presId="urn:microsoft.com/office/officeart/2008/layout/LinedList"/>
    <dgm:cxn modelId="{93874E16-D75D-504E-BB39-71DC58B1013B}" type="presParOf" srcId="{AFE50FD8-6C29-7048-B42C-FD4C9E214950}" destId="{79C3E9F3-0229-B949-B7E1-E222BEC7B2E4}" srcOrd="7" destOrd="0" presId="urn:microsoft.com/office/officeart/2008/layout/LinedList"/>
    <dgm:cxn modelId="{0EB2452D-609E-9548-A0E7-A973AD9ED085}" type="presParOf" srcId="{79C3E9F3-0229-B949-B7E1-E222BEC7B2E4}" destId="{300CEF51-B45D-C045-A198-00E18E6FB09D}" srcOrd="0" destOrd="0" presId="urn:microsoft.com/office/officeart/2008/layout/LinedList"/>
    <dgm:cxn modelId="{B0C5E91B-9147-4A42-9598-C757521969BB}" type="presParOf" srcId="{79C3E9F3-0229-B949-B7E1-E222BEC7B2E4}" destId="{1B3DB6A3-F5A2-E141-9F01-C808D4D3072B}" srcOrd="1" destOrd="0" presId="urn:microsoft.com/office/officeart/2008/layout/LinedList"/>
    <dgm:cxn modelId="{D446B107-A40D-D742-ADC6-6E9F9B08D714}" type="presParOf" srcId="{79C3E9F3-0229-B949-B7E1-E222BEC7B2E4}" destId="{34DA8694-8B64-8A47-B2E6-F85CBFF4FA66}" srcOrd="2" destOrd="0" presId="urn:microsoft.com/office/officeart/2008/layout/LinedList"/>
    <dgm:cxn modelId="{649D83C3-D12E-1E49-AF0A-31F869A6F7A3}" type="presParOf" srcId="{AFE50FD8-6C29-7048-B42C-FD4C9E214950}" destId="{4CCAB507-3A43-AF45-BA4C-5BC3DFA41EBA}" srcOrd="8" destOrd="0" presId="urn:microsoft.com/office/officeart/2008/layout/LinedList"/>
    <dgm:cxn modelId="{69C4765B-45D5-4045-A2EB-6ED25259C0ED}" type="presParOf" srcId="{AFE50FD8-6C29-7048-B42C-FD4C9E214950}" destId="{34489E66-C851-F442-B7C6-7FE5FFB1766E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1B2C2A5-8121-224B-BDD7-B1D39D00DBA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6B6F11F-F986-4949-B6C1-D89E0D1B3A67}">
      <dgm:prSet/>
      <dgm:spPr/>
      <dgm:t>
        <a:bodyPr/>
        <a:lstStyle/>
        <a:p>
          <a:r>
            <a:rPr lang="bg-BG" i="1"/>
            <a:t>Хардуерни компоненти</a:t>
          </a:r>
          <a:endParaRPr lang="en-BG"/>
        </a:p>
      </dgm:t>
    </dgm:pt>
    <dgm:pt modelId="{C9B79023-6844-2F41-9DAD-6863E68C69F0}" type="parTrans" cxnId="{7CCD0F2F-70B4-C044-9746-335B1E9EA19F}">
      <dgm:prSet/>
      <dgm:spPr/>
      <dgm:t>
        <a:bodyPr/>
        <a:lstStyle/>
        <a:p>
          <a:endParaRPr lang="en-GB"/>
        </a:p>
      </dgm:t>
    </dgm:pt>
    <dgm:pt modelId="{017424AF-4246-9C46-850C-BE7546AEF3E4}" type="sibTrans" cxnId="{7CCD0F2F-70B4-C044-9746-335B1E9EA19F}">
      <dgm:prSet/>
      <dgm:spPr/>
      <dgm:t>
        <a:bodyPr/>
        <a:lstStyle/>
        <a:p>
          <a:endParaRPr lang="en-GB"/>
        </a:p>
      </dgm:t>
    </dgm:pt>
    <dgm:pt modelId="{E818D135-D34F-104E-A706-2F08B59EE44D}">
      <dgm:prSet/>
      <dgm:spPr/>
      <dgm:t>
        <a:bodyPr/>
        <a:lstStyle/>
        <a:p>
          <a:r>
            <a:rPr lang="bg-BG" dirty="0"/>
            <a:t>При необходимост да се обслужват само дейности в офис, като работа с текст, електронни таблици, презентации, офис приложения за </a:t>
          </a:r>
          <a:r>
            <a:rPr lang="bg-BG" dirty="0" err="1"/>
            <a:t>делеводство</a:t>
          </a:r>
          <a:r>
            <a:rPr lang="bg-BG" dirty="0"/>
            <a:t>, интернет достъп (предимно е-мейл) можем да наречем „и</a:t>
          </a:r>
          <a:r>
            <a:rPr lang="en-GB" dirty="0" err="1"/>
            <a:t>нтелигентна</a:t>
          </a:r>
          <a:r>
            <a:rPr lang="en-GB" dirty="0"/>
            <a:t> </a:t>
          </a:r>
          <a:r>
            <a:rPr lang="en-GB" dirty="0" err="1"/>
            <a:t>пишеща</a:t>
          </a:r>
          <a:r>
            <a:rPr lang="en-GB" dirty="0"/>
            <a:t> </a:t>
          </a:r>
          <a:r>
            <a:rPr lang="en-GB" dirty="0" err="1"/>
            <a:t>машина</a:t>
          </a:r>
          <a:r>
            <a:rPr lang="bg-BG" dirty="0"/>
            <a:t>“. </a:t>
          </a:r>
          <a:endParaRPr lang="en-BG" dirty="0"/>
        </a:p>
      </dgm:t>
    </dgm:pt>
    <dgm:pt modelId="{63E3818A-19B7-EA47-978C-BDF794DCCD29}" type="parTrans" cxnId="{806F9FCB-6165-4845-A67F-C05EDF2EF84F}">
      <dgm:prSet/>
      <dgm:spPr/>
      <dgm:t>
        <a:bodyPr/>
        <a:lstStyle/>
        <a:p>
          <a:endParaRPr lang="en-GB"/>
        </a:p>
      </dgm:t>
    </dgm:pt>
    <dgm:pt modelId="{102EE558-0E16-A94A-A3CE-42A9E7D1250A}" type="sibTrans" cxnId="{806F9FCB-6165-4845-A67F-C05EDF2EF84F}">
      <dgm:prSet/>
      <dgm:spPr/>
      <dgm:t>
        <a:bodyPr/>
        <a:lstStyle/>
        <a:p>
          <a:endParaRPr lang="en-GB"/>
        </a:p>
      </dgm:t>
    </dgm:pt>
    <dgm:pt modelId="{04FE5E7F-E227-D74E-8414-71D13671595B}">
      <dgm:prSet/>
      <dgm:spPr/>
      <dgm:t>
        <a:bodyPr/>
        <a:lstStyle/>
        <a:p>
          <a:r>
            <a:rPr lang="bg-BG" i="1"/>
            <a:t>Софтуерни компоненти</a:t>
          </a:r>
          <a:endParaRPr lang="en-BG"/>
        </a:p>
      </dgm:t>
    </dgm:pt>
    <dgm:pt modelId="{06AD19AF-076B-E244-A0BE-B5C0671E2618}" type="parTrans" cxnId="{7A0E9722-BBC9-8641-A393-DD40226F6752}">
      <dgm:prSet/>
      <dgm:spPr/>
      <dgm:t>
        <a:bodyPr/>
        <a:lstStyle/>
        <a:p>
          <a:endParaRPr lang="en-GB"/>
        </a:p>
      </dgm:t>
    </dgm:pt>
    <dgm:pt modelId="{00DCE811-B36D-9145-AD13-4AA976A4709C}" type="sibTrans" cxnId="{7A0E9722-BBC9-8641-A393-DD40226F6752}">
      <dgm:prSet/>
      <dgm:spPr/>
      <dgm:t>
        <a:bodyPr/>
        <a:lstStyle/>
        <a:p>
          <a:endParaRPr lang="en-GB"/>
        </a:p>
      </dgm:t>
    </dgm:pt>
    <dgm:pt modelId="{D1684BE7-C6D0-8642-9AE6-D46E50B6DD83}">
      <dgm:prSet/>
      <dgm:spPr/>
      <dgm:t>
        <a:bodyPr/>
        <a:lstStyle/>
        <a:p>
          <a:r>
            <a:rPr lang="bg-BG" dirty="0"/>
            <a:t>По отношение на операционната система и специализирания софтуер за изпълнение на професионалните дейности добра стратегия е избор на безплатна операционна система и безплатен офис пакет или неговата алтернатива</a:t>
          </a:r>
          <a:r>
            <a:rPr lang="en-BG" dirty="0"/>
            <a:t> </a:t>
          </a:r>
          <a:r>
            <a:rPr lang="bg-BG" dirty="0"/>
            <a:t>- облачно базиран безплатен пакет програми. </a:t>
          </a:r>
          <a:endParaRPr lang="en-BG" dirty="0"/>
        </a:p>
      </dgm:t>
    </dgm:pt>
    <dgm:pt modelId="{BE3258C3-BB45-6948-9272-FC57BC7D8718}" type="parTrans" cxnId="{7DB0B8FD-0AFE-9540-8CD8-560B5919DB79}">
      <dgm:prSet/>
      <dgm:spPr/>
      <dgm:t>
        <a:bodyPr/>
        <a:lstStyle/>
        <a:p>
          <a:endParaRPr lang="en-GB"/>
        </a:p>
      </dgm:t>
    </dgm:pt>
    <dgm:pt modelId="{05CC3FB9-1479-C548-90AB-ACA59EA36274}" type="sibTrans" cxnId="{7DB0B8FD-0AFE-9540-8CD8-560B5919DB79}">
      <dgm:prSet/>
      <dgm:spPr/>
      <dgm:t>
        <a:bodyPr/>
        <a:lstStyle/>
        <a:p>
          <a:endParaRPr lang="en-GB"/>
        </a:p>
      </dgm:t>
    </dgm:pt>
    <dgm:pt modelId="{10C4B4BC-69E5-FD4E-A3D1-1627D350A955}">
      <dgm:prSet/>
      <dgm:spPr/>
      <dgm:t>
        <a:bodyPr/>
        <a:lstStyle/>
        <a:p>
          <a:r>
            <a:rPr lang="en-GB" dirty="0" err="1"/>
            <a:t>Основният</a:t>
          </a:r>
          <a:r>
            <a:rPr lang="en-GB" dirty="0"/>
            <a:t> </a:t>
          </a:r>
          <a:r>
            <a:rPr lang="en-GB" dirty="0" err="1"/>
            <a:t>критерий</a:t>
          </a:r>
          <a:r>
            <a:rPr lang="en-GB" dirty="0"/>
            <a:t> </a:t>
          </a:r>
          <a:r>
            <a:rPr lang="en-GB" dirty="0" err="1"/>
            <a:t>за</a:t>
          </a:r>
          <a:r>
            <a:rPr lang="en-GB" dirty="0"/>
            <a:t> </a:t>
          </a:r>
          <a:r>
            <a:rPr lang="en-GB" dirty="0" err="1"/>
            <a:t>избор</a:t>
          </a:r>
          <a:r>
            <a:rPr lang="en-GB" dirty="0"/>
            <a:t> </a:t>
          </a:r>
          <a:r>
            <a:rPr lang="en-GB" dirty="0" err="1"/>
            <a:t>на</a:t>
          </a:r>
          <a:r>
            <a:rPr lang="en-GB" dirty="0"/>
            <a:t> </a:t>
          </a:r>
          <a:r>
            <a:rPr lang="en-GB" dirty="0" err="1"/>
            <a:t>тази</a:t>
          </a:r>
          <a:r>
            <a:rPr lang="en-GB" dirty="0"/>
            <a:t> </a:t>
          </a:r>
          <a:r>
            <a:rPr lang="en-GB" dirty="0" err="1"/>
            <a:t>конфигурация</a:t>
          </a:r>
          <a:r>
            <a:rPr lang="en-GB" dirty="0"/>
            <a:t> </a:t>
          </a:r>
          <a:r>
            <a:rPr lang="en-GB" dirty="0" err="1"/>
            <a:t>е</a:t>
          </a:r>
          <a:r>
            <a:rPr lang="en-GB" dirty="0"/>
            <a:t> </a:t>
          </a:r>
          <a:r>
            <a:rPr lang="en-GB" dirty="0" err="1"/>
            <a:t>цената</a:t>
          </a:r>
          <a:r>
            <a:rPr lang="bg-BG" dirty="0"/>
            <a:t>, тъй като практически </a:t>
          </a:r>
          <a:r>
            <a:rPr lang="bg-BG" b="1" dirty="0"/>
            <a:t>всяка конфигурация удовлетворява изискванията за работа в офис</a:t>
          </a:r>
          <a:r>
            <a:rPr lang="bg-BG" dirty="0"/>
            <a:t>. Не е необходимо да се избира конфигурация от високия ценови диапазон, ако не се инвестира в дългосрочно използване. </a:t>
          </a:r>
          <a:endParaRPr lang="en-BG" dirty="0"/>
        </a:p>
      </dgm:t>
    </dgm:pt>
    <dgm:pt modelId="{34EFF1D6-64BE-5848-B221-E8410C9F103B}" type="parTrans" cxnId="{C10163A7-E3BD-3440-80FE-26CA31270362}">
      <dgm:prSet/>
      <dgm:spPr/>
    </dgm:pt>
    <dgm:pt modelId="{1D3DCD55-646A-164D-95FF-E0D9C0B8B2CD}" type="sibTrans" cxnId="{C10163A7-E3BD-3440-80FE-26CA31270362}">
      <dgm:prSet/>
      <dgm:spPr/>
    </dgm:pt>
    <dgm:pt modelId="{35776643-0E03-4546-A7E8-027511666BEB}" type="pres">
      <dgm:prSet presAssocID="{D1B2C2A5-8121-224B-BDD7-B1D39D00DBA4}" presName="linear" presStyleCnt="0">
        <dgm:presLayoutVars>
          <dgm:animLvl val="lvl"/>
          <dgm:resizeHandles val="exact"/>
        </dgm:presLayoutVars>
      </dgm:prSet>
      <dgm:spPr/>
    </dgm:pt>
    <dgm:pt modelId="{849A1158-8F5B-524D-935C-71BB66FB2B51}" type="pres">
      <dgm:prSet presAssocID="{06B6F11F-F986-4949-B6C1-D89E0D1B3A6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65E2E28-E053-7444-AE32-BA1C3006CABE}" type="pres">
      <dgm:prSet presAssocID="{06B6F11F-F986-4949-B6C1-D89E0D1B3A67}" presName="childText" presStyleLbl="revTx" presStyleIdx="0" presStyleCnt="2">
        <dgm:presLayoutVars>
          <dgm:bulletEnabled val="1"/>
        </dgm:presLayoutVars>
      </dgm:prSet>
      <dgm:spPr/>
    </dgm:pt>
    <dgm:pt modelId="{81C4E2C8-A962-824D-AF84-5DD5623799B1}" type="pres">
      <dgm:prSet presAssocID="{04FE5E7F-E227-D74E-8414-71D13671595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6AF9973-BB3C-184D-B024-E4B8B6F210A7}" type="pres">
      <dgm:prSet presAssocID="{04FE5E7F-E227-D74E-8414-71D13671595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C4D3B06-4226-BB4C-ACD1-08928D19DFA9}" type="presOf" srcId="{D1684BE7-C6D0-8642-9AE6-D46E50B6DD83}" destId="{66AF9973-BB3C-184D-B024-E4B8B6F210A7}" srcOrd="0" destOrd="0" presId="urn:microsoft.com/office/officeart/2005/8/layout/vList2"/>
    <dgm:cxn modelId="{CC10BB1C-D8B0-9248-8159-242F42971D49}" type="presOf" srcId="{06B6F11F-F986-4949-B6C1-D89E0D1B3A67}" destId="{849A1158-8F5B-524D-935C-71BB66FB2B51}" srcOrd="0" destOrd="0" presId="urn:microsoft.com/office/officeart/2005/8/layout/vList2"/>
    <dgm:cxn modelId="{7A0E9722-BBC9-8641-A393-DD40226F6752}" srcId="{D1B2C2A5-8121-224B-BDD7-B1D39D00DBA4}" destId="{04FE5E7F-E227-D74E-8414-71D13671595B}" srcOrd="1" destOrd="0" parTransId="{06AD19AF-076B-E244-A0BE-B5C0671E2618}" sibTransId="{00DCE811-B36D-9145-AD13-4AA976A4709C}"/>
    <dgm:cxn modelId="{3D7EB324-345B-7E49-9C0E-597B64685306}" type="presOf" srcId="{E818D135-D34F-104E-A706-2F08B59EE44D}" destId="{065E2E28-E053-7444-AE32-BA1C3006CABE}" srcOrd="0" destOrd="0" presId="urn:microsoft.com/office/officeart/2005/8/layout/vList2"/>
    <dgm:cxn modelId="{7CCD0F2F-70B4-C044-9746-335B1E9EA19F}" srcId="{D1B2C2A5-8121-224B-BDD7-B1D39D00DBA4}" destId="{06B6F11F-F986-4949-B6C1-D89E0D1B3A67}" srcOrd="0" destOrd="0" parTransId="{C9B79023-6844-2F41-9DAD-6863E68C69F0}" sibTransId="{017424AF-4246-9C46-850C-BE7546AEF3E4}"/>
    <dgm:cxn modelId="{C539E277-7B9B-CE49-9A9A-A09E78187BE7}" type="presOf" srcId="{10C4B4BC-69E5-FD4E-A3D1-1627D350A955}" destId="{065E2E28-E053-7444-AE32-BA1C3006CABE}" srcOrd="0" destOrd="1" presId="urn:microsoft.com/office/officeart/2005/8/layout/vList2"/>
    <dgm:cxn modelId="{A0E9A595-74AB-6246-86AC-412FBEFD81B7}" type="presOf" srcId="{04FE5E7F-E227-D74E-8414-71D13671595B}" destId="{81C4E2C8-A962-824D-AF84-5DD5623799B1}" srcOrd="0" destOrd="0" presId="urn:microsoft.com/office/officeart/2005/8/layout/vList2"/>
    <dgm:cxn modelId="{C145329D-C12F-A94D-97F4-0EDD88FA411F}" type="presOf" srcId="{D1B2C2A5-8121-224B-BDD7-B1D39D00DBA4}" destId="{35776643-0E03-4546-A7E8-027511666BEB}" srcOrd="0" destOrd="0" presId="urn:microsoft.com/office/officeart/2005/8/layout/vList2"/>
    <dgm:cxn modelId="{C10163A7-E3BD-3440-80FE-26CA31270362}" srcId="{06B6F11F-F986-4949-B6C1-D89E0D1B3A67}" destId="{10C4B4BC-69E5-FD4E-A3D1-1627D350A955}" srcOrd="1" destOrd="0" parTransId="{34EFF1D6-64BE-5848-B221-E8410C9F103B}" sibTransId="{1D3DCD55-646A-164D-95FF-E0D9C0B8B2CD}"/>
    <dgm:cxn modelId="{806F9FCB-6165-4845-A67F-C05EDF2EF84F}" srcId="{06B6F11F-F986-4949-B6C1-D89E0D1B3A67}" destId="{E818D135-D34F-104E-A706-2F08B59EE44D}" srcOrd="0" destOrd="0" parTransId="{63E3818A-19B7-EA47-978C-BDF794DCCD29}" sibTransId="{102EE558-0E16-A94A-A3CE-42A9E7D1250A}"/>
    <dgm:cxn modelId="{7DB0B8FD-0AFE-9540-8CD8-560B5919DB79}" srcId="{04FE5E7F-E227-D74E-8414-71D13671595B}" destId="{D1684BE7-C6D0-8642-9AE6-D46E50B6DD83}" srcOrd="0" destOrd="0" parTransId="{BE3258C3-BB45-6948-9272-FC57BC7D8718}" sibTransId="{05CC3FB9-1479-C548-90AB-ACA59EA36274}"/>
    <dgm:cxn modelId="{EF90313C-0D30-3B4C-9AA5-CDC4F634DB51}" type="presParOf" srcId="{35776643-0E03-4546-A7E8-027511666BEB}" destId="{849A1158-8F5B-524D-935C-71BB66FB2B51}" srcOrd="0" destOrd="0" presId="urn:microsoft.com/office/officeart/2005/8/layout/vList2"/>
    <dgm:cxn modelId="{1330D1D5-55A6-F74A-BE1A-F59914C63C3D}" type="presParOf" srcId="{35776643-0E03-4546-A7E8-027511666BEB}" destId="{065E2E28-E053-7444-AE32-BA1C3006CABE}" srcOrd="1" destOrd="0" presId="urn:microsoft.com/office/officeart/2005/8/layout/vList2"/>
    <dgm:cxn modelId="{B9404F6E-24D4-5A4B-A183-256C89FEC94B}" type="presParOf" srcId="{35776643-0E03-4546-A7E8-027511666BEB}" destId="{81C4E2C8-A962-824D-AF84-5DD5623799B1}" srcOrd="2" destOrd="0" presId="urn:microsoft.com/office/officeart/2005/8/layout/vList2"/>
    <dgm:cxn modelId="{4BDBC23C-7BA5-484C-85EE-97C5B7330300}" type="presParOf" srcId="{35776643-0E03-4546-A7E8-027511666BEB}" destId="{66AF9973-BB3C-184D-B024-E4B8B6F210A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4D552B-4800-5D4C-9058-82327E5E85CF}">
      <dsp:nvSpPr>
        <dsp:cNvPr id="0" name=""/>
        <dsp:cNvSpPr/>
      </dsp:nvSpPr>
      <dsp:spPr>
        <a:xfrm>
          <a:off x="0" y="242259"/>
          <a:ext cx="10058399" cy="84240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6">
                <a:shade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6">
                <a:shade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/>
            <a:t>В тази тема ще научите:</a:t>
          </a:r>
          <a:endParaRPr lang="en-US" sz="3600" kern="1200"/>
        </a:p>
      </dsp:txBody>
      <dsp:txXfrm>
        <a:off x="41123" y="283382"/>
        <a:ext cx="9976153" cy="760154"/>
      </dsp:txXfrm>
    </dsp:sp>
    <dsp:sp modelId="{448DA073-5975-E242-9EF9-0475F82FC2EE}">
      <dsp:nvSpPr>
        <dsp:cNvPr id="0" name=""/>
        <dsp:cNvSpPr/>
      </dsp:nvSpPr>
      <dsp:spPr>
        <a:xfrm>
          <a:off x="0" y="1084659"/>
          <a:ext cx="10058399" cy="2459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800" kern="1200" dirty="0"/>
            <a:t>Как да изберете най-подходящите компютърни технологии и устройства (PC, мобилен компютър, умен телефон, таблет), които да съответстват на целите Ви.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800" kern="1200" dirty="0"/>
            <a:t>Как да използвате различни подходи за персонализиране и адаптиране на различни дигитални среди и програми спрямо собствените Ви нужди.  </a:t>
          </a:r>
          <a:endParaRPr lang="en-US" sz="2800" kern="1200" dirty="0"/>
        </a:p>
      </dsp:txBody>
      <dsp:txXfrm>
        <a:off x="0" y="1084659"/>
        <a:ext cx="10058399" cy="245916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A0352-38AF-4140-9A38-BD928BAC704E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gradFill rotWithShape="1">
          <a:gsLst>
            <a:gs pos="0">
              <a:schemeClr val="accent1">
                <a:shade val="85000"/>
                <a:satMod val="130000"/>
              </a:schemeClr>
            </a:gs>
            <a:gs pos="34000">
              <a:schemeClr val="accent1">
                <a:shade val="87000"/>
                <a:satMod val="125000"/>
              </a:schemeClr>
            </a:gs>
            <a:gs pos="70000">
              <a:schemeClr val="accent1">
                <a:tint val="100000"/>
                <a:shade val="90000"/>
                <a:satMod val="130000"/>
              </a:schemeClr>
            </a:gs>
            <a:gs pos="100000">
              <a:schemeClr val="accent1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/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 err="1"/>
            <a:t>Конфигурация</a:t>
          </a:r>
          <a:r>
            <a:rPr lang="en-GB" sz="2900" kern="1200" dirty="0"/>
            <a:t> № 1: </a:t>
          </a:r>
          <a:r>
            <a:rPr lang="bg-BG" sz="2900" kern="1200" dirty="0"/>
            <a:t>подсигуряване на работа в офис</a:t>
          </a:r>
          <a:endParaRPr lang="en-BG" sz="2900" kern="1200" dirty="0"/>
        </a:p>
      </dsp:txBody>
      <dsp:txXfrm>
        <a:off x="528035" y="674626"/>
        <a:ext cx="2549576" cy="254957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A1158-8F5B-524D-935C-71BB66FB2B51}">
      <dsp:nvSpPr>
        <dsp:cNvPr id="0" name=""/>
        <dsp:cNvSpPr/>
      </dsp:nvSpPr>
      <dsp:spPr>
        <a:xfrm>
          <a:off x="0" y="8137"/>
          <a:ext cx="7577296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300" i="1" kern="1200"/>
            <a:t>Хардуерни компоненти</a:t>
          </a:r>
          <a:endParaRPr lang="en-BG" sz="2300" kern="1200"/>
        </a:p>
      </dsp:txBody>
      <dsp:txXfrm>
        <a:off x="26273" y="34410"/>
        <a:ext cx="7524750" cy="485654"/>
      </dsp:txXfrm>
    </dsp:sp>
    <dsp:sp modelId="{065E2E28-E053-7444-AE32-BA1C3006CABE}">
      <dsp:nvSpPr>
        <dsp:cNvPr id="0" name=""/>
        <dsp:cNvSpPr/>
      </dsp:nvSpPr>
      <dsp:spPr>
        <a:xfrm>
          <a:off x="0" y="546337"/>
          <a:ext cx="7577296" cy="3618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Под високоспециализирани бизнес дейности имаме предвид работа със специализиран софтуер (например софтуер за икономически анализи, обработка на счетоводни дейности, системи за вътрешнофирмена документация и други) </a:t>
          </a:r>
          <a:r>
            <a:rPr lang="en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чрез който</a:t>
          </a:r>
          <a:r>
            <a:rPr lang="bg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се обработва средно голям обем данни, като бързината на обработка и </a:t>
          </a:r>
          <a:r>
            <a:rPr lang="bg-BG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надеж</a:t>
          </a:r>
          <a:r>
            <a:rPr lang="en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</a:t>
          </a:r>
          <a:r>
            <a:rPr lang="bg-BG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ността</a:t>
          </a:r>
          <a:r>
            <a:rPr lang="bg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(рискове от срив на системата) са недопустими. </a:t>
          </a:r>
          <a:endParaRPr lang="en-BG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Употребата на цифрово устройство в домашни условия много често включва освен дейностите типични за високотехнологичен офис и възможности за забавления</a:t>
          </a:r>
          <a:r>
            <a:rPr lang="en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bg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възпроизвеждане на музика и видео, дейности от тип „домашно кино“ и игри. Такъв тип конфигурация изисква среден до висок клас хардуер, който има възможност да поддържа системните изисквания на специализирания софтуер с който ще бъде натоварен. Това от своя страна обуславя и влизането в следващия ценови диапазон от среден до висок в зависимост от индивидуалните предпочитания на потребителя.</a:t>
          </a:r>
          <a:endParaRPr lang="en-BG" sz="1800" kern="1200" dirty="0"/>
        </a:p>
      </dsp:txBody>
      <dsp:txXfrm>
        <a:off x="0" y="546337"/>
        <a:ext cx="7577296" cy="3618360"/>
      </dsp:txXfrm>
    </dsp:sp>
    <dsp:sp modelId="{81C4E2C8-A962-824D-AF84-5DD5623799B1}">
      <dsp:nvSpPr>
        <dsp:cNvPr id="0" name=""/>
        <dsp:cNvSpPr/>
      </dsp:nvSpPr>
      <dsp:spPr>
        <a:xfrm>
          <a:off x="0" y="4164697"/>
          <a:ext cx="7577296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300" i="1" kern="1200"/>
            <a:t>Софтуерни компоненти</a:t>
          </a:r>
          <a:endParaRPr lang="en-BG" sz="2300" kern="1200"/>
        </a:p>
      </dsp:txBody>
      <dsp:txXfrm>
        <a:off x="26273" y="4190970"/>
        <a:ext cx="7524750" cy="485654"/>
      </dsp:txXfrm>
    </dsp:sp>
    <dsp:sp modelId="{66AF9973-BB3C-184D-B024-E4B8B6F210A7}">
      <dsp:nvSpPr>
        <dsp:cNvPr id="0" name=""/>
        <dsp:cNvSpPr/>
      </dsp:nvSpPr>
      <dsp:spPr>
        <a:xfrm>
          <a:off x="0" y="4702897"/>
          <a:ext cx="7577296" cy="9998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Този въпрос трябва да бъде добре прецизиран по отношение на избора на безплатни софтуерни решения. Ограничения по отношение на безплатни възможности съществуват при тясно</a:t>
          </a:r>
          <a:r>
            <a:rPr lang="en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bg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специализирания софтуер за бизнес дейности.</a:t>
          </a:r>
          <a:endParaRPr lang="en-BG" sz="1800" kern="1200" dirty="0"/>
        </a:p>
      </dsp:txBody>
      <dsp:txXfrm>
        <a:off x="0" y="4702897"/>
        <a:ext cx="7577296" cy="99981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A0352-38AF-4140-9A38-BD928BAC704E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gradFill rotWithShape="1">
          <a:gsLst>
            <a:gs pos="0">
              <a:schemeClr val="accent1">
                <a:shade val="85000"/>
                <a:satMod val="130000"/>
              </a:schemeClr>
            </a:gs>
            <a:gs pos="34000">
              <a:schemeClr val="accent1">
                <a:shade val="87000"/>
                <a:satMod val="125000"/>
              </a:schemeClr>
            </a:gs>
            <a:gs pos="70000">
              <a:schemeClr val="accent1">
                <a:tint val="100000"/>
                <a:shade val="90000"/>
                <a:satMod val="130000"/>
              </a:schemeClr>
            </a:gs>
            <a:gs pos="100000">
              <a:schemeClr val="accent1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/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 err="1"/>
            <a:t>Конфигурация</a:t>
          </a:r>
          <a:r>
            <a:rPr lang="en-GB" sz="2000" kern="1200" dirty="0"/>
            <a:t> № 2: </a:t>
          </a:r>
          <a:r>
            <a:rPr lang="bg-BG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Високоспециализирани бизнес дейности или употреба в домашни условия</a:t>
          </a:r>
          <a:endParaRPr lang="en-BG" sz="2000" kern="1200" dirty="0"/>
        </a:p>
      </dsp:txBody>
      <dsp:txXfrm>
        <a:off x="528035" y="674626"/>
        <a:ext cx="2549576" cy="254957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50FBC-41B8-FC42-9E70-15A1223A8E1F}">
      <dsp:nvSpPr>
        <dsp:cNvPr id="0" name=""/>
        <dsp:cNvSpPr/>
      </dsp:nvSpPr>
      <dsp:spPr>
        <a:xfrm>
          <a:off x="0" y="137771"/>
          <a:ext cx="7577296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 err="1"/>
            <a:t>Особености</a:t>
          </a:r>
          <a:endParaRPr lang="en-GB" sz="2300" kern="1200" dirty="0"/>
        </a:p>
      </dsp:txBody>
      <dsp:txXfrm>
        <a:off x="26273" y="164044"/>
        <a:ext cx="7524750" cy="485654"/>
      </dsp:txXfrm>
    </dsp:sp>
    <dsp:sp modelId="{37856654-8425-6149-B5C2-FA7A3B042776}">
      <dsp:nvSpPr>
        <dsp:cNvPr id="0" name=""/>
        <dsp:cNvSpPr/>
      </dsp:nvSpPr>
      <dsp:spPr>
        <a:xfrm>
          <a:off x="0" y="675971"/>
          <a:ext cx="7577296" cy="1237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bg-BG" sz="18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Този тип конфигурация е приложима при дейности като </a:t>
          </a:r>
          <a:r>
            <a:rPr lang="bg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програмиране, графичен и уеб дизайн, създаване на мултимедийни продукти- анимация, видео, филмова индустрия, архитектурни и интериорни 2Д и 3Д визуализации и други високотехнологични дейности.</a:t>
          </a:r>
          <a:endParaRPr lang="en-GB" sz="1800" kern="1200" dirty="0"/>
        </a:p>
      </dsp:txBody>
      <dsp:txXfrm>
        <a:off x="0" y="675971"/>
        <a:ext cx="7577296" cy="1237860"/>
      </dsp:txXfrm>
    </dsp:sp>
    <dsp:sp modelId="{849A1158-8F5B-524D-935C-71BB66FB2B51}">
      <dsp:nvSpPr>
        <dsp:cNvPr id="0" name=""/>
        <dsp:cNvSpPr/>
      </dsp:nvSpPr>
      <dsp:spPr>
        <a:xfrm>
          <a:off x="0" y="1913831"/>
          <a:ext cx="7577296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300" i="1" kern="1200" dirty="0"/>
            <a:t>Хардуерни компоненти</a:t>
          </a:r>
          <a:endParaRPr lang="en-BG" sz="2300" kern="1200" dirty="0"/>
        </a:p>
      </dsp:txBody>
      <dsp:txXfrm>
        <a:off x="26273" y="1940104"/>
        <a:ext cx="7524750" cy="485654"/>
      </dsp:txXfrm>
    </dsp:sp>
    <dsp:sp modelId="{065E2E28-E053-7444-AE32-BA1C3006CABE}">
      <dsp:nvSpPr>
        <dsp:cNvPr id="0" name=""/>
        <dsp:cNvSpPr/>
      </dsp:nvSpPr>
      <dsp:spPr>
        <a:xfrm>
          <a:off x="0" y="2452031"/>
          <a:ext cx="7577296" cy="535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Всички хардуерни компоненти са висок или професионален клас оборудване, което кореспондира пряко с висока цена.</a:t>
          </a:r>
          <a:endParaRPr lang="en-BG" sz="1800" kern="1200" dirty="0"/>
        </a:p>
      </dsp:txBody>
      <dsp:txXfrm>
        <a:off x="0" y="2452031"/>
        <a:ext cx="7577296" cy="535612"/>
      </dsp:txXfrm>
    </dsp:sp>
    <dsp:sp modelId="{81C4E2C8-A962-824D-AF84-5DD5623799B1}">
      <dsp:nvSpPr>
        <dsp:cNvPr id="0" name=""/>
        <dsp:cNvSpPr/>
      </dsp:nvSpPr>
      <dsp:spPr>
        <a:xfrm>
          <a:off x="0" y="2987643"/>
          <a:ext cx="7577296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300" i="1" kern="1200"/>
            <a:t>Софтуерни компоненти</a:t>
          </a:r>
          <a:endParaRPr lang="en-BG" sz="2300" kern="1200"/>
        </a:p>
      </dsp:txBody>
      <dsp:txXfrm>
        <a:off x="26273" y="3013916"/>
        <a:ext cx="7524750" cy="485654"/>
      </dsp:txXfrm>
    </dsp:sp>
    <dsp:sp modelId="{66AF9973-BB3C-184D-B024-E4B8B6F210A7}">
      <dsp:nvSpPr>
        <dsp:cNvPr id="0" name=""/>
        <dsp:cNvSpPr/>
      </dsp:nvSpPr>
      <dsp:spPr>
        <a:xfrm>
          <a:off x="0" y="3525843"/>
          <a:ext cx="7577296" cy="2047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8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 целите на работния процес</a:t>
          </a:r>
          <a:r>
            <a:rPr lang="en-BG" sz="18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bg-BG" sz="18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за който се изисква този тип конфигурация всички софтуерни приложения са платени. Има изключения, но те предполагат компромис във всички или част от възможностите за работа със софтуера. </a:t>
          </a:r>
          <a:endParaRPr lang="en-BG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8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Предназначението на такъв тип високопрофесионален софтуер е във високотехнологични дейности, които генерират сериозен финансов ресурс и възвращаемостта на вложения паричен капитал е в пъти по-голяма. </a:t>
          </a:r>
          <a:endParaRPr lang="en-BG" sz="1800" kern="1200" dirty="0"/>
        </a:p>
      </dsp:txBody>
      <dsp:txXfrm>
        <a:off x="0" y="3525843"/>
        <a:ext cx="7577296" cy="204723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A0352-38AF-4140-9A38-BD928BAC704E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gradFill rotWithShape="1">
          <a:gsLst>
            <a:gs pos="0">
              <a:schemeClr val="accent1">
                <a:shade val="85000"/>
                <a:satMod val="130000"/>
              </a:schemeClr>
            </a:gs>
            <a:gs pos="34000">
              <a:schemeClr val="accent1">
                <a:shade val="87000"/>
                <a:satMod val="125000"/>
              </a:schemeClr>
            </a:gs>
            <a:gs pos="70000">
              <a:schemeClr val="accent1">
                <a:tint val="100000"/>
                <a:shade val="90000"/>
                <a:satMod val="130000"/>
              </a:schemeClr>
            </a:gs>
            <a:gs pos="100000">
              <a:schemeClr val="accent1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/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 err="1"/>
            <a:t>Конфигурация</a:t>
          </a:r>
          <a:r>
            <a:rPr lang="en-GB" sz="2800" kern="1200" dirty="0"/>
            <a:t> № </a:t>
          </a:r>
          <a:r>
            <a:rPr lang="bg-BG" sz="2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en-GB" sz="2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bg-BG" sz="2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Висико</a:t>
          </a:r>
          <a:r>
            <a:rPr lang="en-BG" sz="2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bg-BG" sz="2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специализирани бизнес дейности</a:t>
          </a:r>
          <a:endParaRPr lang="en-BG" sz="2800" kern="1200" dirty="0"/>
        </a:p>
      </dsp:txBody>
      <dsp:txXfrm>
        <a:off x="528035" y="674626"/>
        <a:ext cx="2549576" cy="254957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D8474-D884-7449-9D5E-D96B085A3D78}">
      <dsp:nvSpPr>
        <dsp:cNvPr id="0" name=""/>
        <dsp:cNvSpPr/>
      </dsp:nvSpPr>
      <dsp:spPr>
        <a:xfrm>
          <a:off x="3788648" y="2495588"/>
          <a:ext cx="2073327" cy="719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833"/>
              </a:lnTo>
              <a:lnTo>
                <a:pt x="2073327" y="359833"/>
              </a:lnTo>
              <a:lnTo>
                <a:pt x="2073327" y="71966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BB298-E6A9-714A-BF19-7133E878C092}">
      <dsp:nvSpPr>
        <dsp:cNvPr id="0" name=""/>
        <dsp:cNvSpPr/>
      </dsp:nvSpPr>
      <dsp:spPr>
        <a:xfrm>
          <a:off x="1715320" y="2495588"/>
          <a:ext cx="2073327" cy="719667"/>
        </a:xfrm>
        <a:custGeom>
          <a:avLst/>
          <a:gdLst/>
          <a:ahLst/>
          <a:cxnLst/>
          <a:rect l="0" t="0" r="0" b="0"/>
          <a:pathLst>
            <a:path>
              <a:moveTo>
                <a:pt x="2073327" y="0"/>
              </a:moveTo>
              <a:lnTo>
                <a:pt x="2073327" y="359833"/>
              </a:lnTo>
              <a:lnTo>
                <a:pt x="0" y="359833"/>
              </a:lnTo>
              <a:lnTo>
                <a:pt x="0" y="71966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B5D9A-1627-7E47-B4BC-8D1090674AE7}">
      <dsp:nvSpPr>
        <dsp:cNvPr id="0" name=""/>
        <dsp:cNvSpPr/>
      </dsp:nvSpPr>
      <dsp:spPr>
        <a:xfrm>
          <a:off x="2931901" y="782095"/>
          <a:ext cx="1713493" cy="1713493"/>
        </a:xfrm>
        <a:prstGeom prst="arc">
          <a:avLst>
            <a:gd name="adj1" fmla="val 13200000"/>
            <a:gd name="adj2" fmla="val 1920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FF35DD-497C-AB4A-9F5F-95DAF275901D}">
      <dsp:nvSpPr>
        <dsp:cNvPr id="0" name=""/>
        <dsp:cNvSpPr/>
      </dsp:nvSpPr>
      <dsp:spPr>
        <a:xfrm>
          <a:off x="2931901" y="782095"/>
          <a:ext cx="1713493" cy="1713493"/>
        </a:xfrm>
        <a:prstGeom prst="arc">
          <a:avLst>
            <a:gd name="adj1" fmla="val 2400000"/>
            <a:gd name="adj2" fmla="val 840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A9577-5032-7140-8913-03D1AD29C57B}">
      <dsp:nvSpPr>
        <dsp:cNvPr id="0" name=""/>
        <dsp:cNvSpPr/>
      </dsp:nvSpPr>
      <dsp:spPr>
        <a:xfrm>
          <a:off x="2075154" y="1090523"/>
          <a:ext cx="3426987" cy="109663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1400" kern="1200"/>
            <a:t>О</a:t>
          </a:r>
          <a:r>
            <a:rPr lang="bg-BG" sz="1400" kern="1200"/>
            <a:t>пределящите фактор</a:t>
          </a:r>
          <a:r>
            <a:rPr lang="en-BG" sz="1400" kern="1200"/>
            <a:t>и</a:t>
          </a:r>
        </a:p>
      </dsp:txBody>
      <dsp:txXfrm>
        <a:off x="2075154" y="1090523"/>
        <a:ext cx="3426987" cy="1096636"/>
      </dsp:txXfrm>
    </dsp:sp>
    <dsp:sp modelId="{A4175F1E-DCE5-6F4B-A4B3-FBD944F1A41B}">
      <dsp:nvSpPr>
        <dsp:cNvPr id="0" name=""/>
        <dsp:cNvSpPr/>
      </dsp:nvSpPr>
      <dsp:spPr>
        <a:xfrm>
          <a:off x="858573" y="3215256"/>
          <a:ext cx="1713493" cy="1713493"/>
        </a:xfrm>
        <a:prstGeom prst="arc">
          <a:avLst>
            <a:gd name="adj1" fmla="val 13200000"/>
            <a:gd name="adj2" fmla="val 1920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D17983-7BBC-1F4F-A4B8-A92D617A7581}">
      <dsp:nvSpPr>
        <dsp:cNvPr id="0" name=""/>
        <dsp:cNvSpPr/>
      </dsp:nvSpPr>
      <dsp:spPr>
        <a:xfrm>
          <a:off x="858573" y="3215256"/>
          <a:ext cx="1713493" cy="1713493"/>
        </a:xfrm>
        <a:prstGeom prst="arc">
          <a:avLst>
            <a:gd name="adj1" fmla="val 2400000"/>
            <a:gd name="adj2" fmla="val 840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4971C-A64F-9F4F-919F-C4C3727EFE4F}">
      <dsp:nvSpPr>
        <dsp:cNvPr id="0" name=""/>
        <dsp:cNvSpPr/>
      </dsp:nvSpPr>
      <dsp:spPr>
        <a:xfrm>
          <a:off x="1826" y="3523685"/>
          <a:ext cx="3426987" cy="109663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400" kern="1200"/>
            <a:t>Необходимост от поддръжка и изпозлванне на мощен хардуер (дизайн или архитектурно студио, маркетинг агенции, рекламни агенции, студия за печат и др.);</a:t>
          </a:r>
          <a:endParaRPr lang="en-BG" sz="1400" kern="1200"/>
        </a:p>
      </dsp:txBody>
      <dsp:txXfrm>
        <a:off x="1826" y="3523685"/>
        <a:ext cx="3426987" cy="1096636"/>
      </dsp:txXfrm>
    </dsp:sp>
    <dsp:sp modelId="{0BA3AFBB-916C-CF4E-978B-1D18ECF62243}">
      <dsp:nvSpPr>
        <dsp:cNvPr id="0" name=""/>
        <dsp:cNvSpPr/>
      </dsp:nvSpPr>
      <dsp:spPr>
        <a:xfrm>
          <a:off x="5005228" y="3215256"/>
          <a:ext cx="1713493" cy="1713493"/>
        </a:xfrm>
        <a:prstGeom prst="arc">
          <a:avLst>
            <a:gd name="adj1" fmla="val 13200000"/>
            <a:gd name="adj2" fmla="val 1920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251755-E778-1A42-BE3A-334C3ADDAED1}">
      <dsp:nvSpPr>
        <dsp:cNvPr id="0" name=""/>
        <dsp:cNvSpPr/>
      </dsp:nvSpPr>
      <dsp:spPr>
        <a:xfrm>
          <a:off x="5005228" y="3215256"/>
          <a:ext cx="1713493" cy="1713493"/>
        </a:xfrm>
        <a:prstGeom prst="arc">
          <a:avLst>
            <a:gd name="adj1" fmla="val 2400000"/>
            <a:gd name="adj2" fmla="val 840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6A094-BBC5-D54F-8E9D-DBD4BC77B224}">
      <dsp:nvSpPr>
        <dsp:cNvPr id="0" name=""/>
        <dsp:cNvSpPr/>
      </dsp:nvSpPr>
      <dsp:spPr>
        <a:xfrm>
          <a:off x="4148481" y="3523685"/>
          <a:ext cx="3426987" cy="109663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400" kern="1200"/>
            <a:t>Необходимост от осигуряване на мобилност на устойството за изпълнение на дейностите за които е предназначено (офис асистенти, банкови служители или хора, обслужващи клиенти);</a:t>
          </a:r>
          <a:endParaRPr lang="en-BG" sz="1400" kern="1200"/>
        </a:p>
      </dsp:txBody>
      <dsp:txXfrm>
        <a:off x="4148481" y="3523685"/>
        <a:ext cx="3426987" cy="109663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53C09-38E0-4D43-80D5-3B534D68EF98}">
      <dsp:nvSpPr>
        <dsp:cNvPr id="0" name=""/>
        <dsp:cNvSpPr/>
      </dsp:nvSpPr>
      <dsp:spPr>
        <a:xfrm>
          <a:off x="0" y="504262"/>
          <a:ext cx="7577296" cy="11302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/>
            <a:t>Графичният таблет е приносимо устойство, което е тясноспециализирано в областта на графичния дизайн и реклама. </a:t>
          </a:r>
          <a:endParaRPr lang="en-BG" sz="2100" kern="1200"/>
        </a:p>
      </dsp:txBody>
      <dsp:txXfrm>
        <a:off x="55173" y="559435"/>
        <a:ext cx="7466950" cy="1019873"/>
      </dsp:txXfrm>
    </dsp:sp>
    <dsp:sp modelId="{C67FD0EC-4C39-4541-B067-A8A6912C18EA}">
      <dsp:nvSpPr>
        <dsp:cNvPr id="0" name=""/>
        <dsp:cNvSpPr/>
      </dsp:nvSpPr>
      <dsp:spPr>
        <a:xfrm>
          <a:off x="0" y="1694962"/>
          <a:ext cx="7577296" cy="113021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/>
            <a:t>Той</a:t>
          </a:r>
          <a:r>
            <a:rPr lang="en-GB" sz="2100" kern="1200"/>
            <a:t> е безценен помощник на художниците, които упражняват професията си в електронна среда. </a:t>
          </a:r>
          <a:endParaRPr lang="en-BG" sz="2100" kern="1200"/>
        </a:p>
      </dsp:txBody>
      <dsp:txXfrm>
        <a:off x="55173" y="1750135"/>
        <a:ext cx="7466950" cy="1019873"/>
      </dsp:txXfrm>
    </dsp:sp>
    <dsp:sp modelId="{FA35F598-B6F3-4342-A2DC-E657B90BF40F}">
      <dsp:nvSpPr>
        <dsp:cNvPr id="0" name=""/>
        <dsp:cNvSpPr/>
      </dsp:nvSpPr>
      <dsp:spPr>
        <a:xfrm>
          <a:off x="0" y="2885662"/>
          <a:ext cx="7577296" cy="113021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Предлага се в различни размери, може да разпознава много нива на натиск и като цяло ще ви донесе усещането, че рисувате и скицирате върху истинска хартия.</a:t>
          </a:r>
          <a:r>
            <a:rPr lang="bg-BG" sz="2100" kern="1200"/>
            <a:t> </a:t>
          </a:r>
          <a:endParaRPr lang="en-BG" sz="2100" kern="1200"/>
        </a:p>
      </dsp:txBody>
      <dsp:txXfrm>
        <a:off x="55173" y="2940835"/>
        <a:ext cx="7466950" cy="1019873"/>
      </dsp:txXfrm>
    </dsp:sp>
    <dsp:sp modelId="{511A2FF8-365D-D54D-9B68-1A823300B1C1}">
      <dsp:nvSpPr>
        <dsp:cNvPr id="0" name=""/>
        <dsp:cNvSpPr/>
      </dsp:nvSpPr>
      <dsp:spPr>
        <a:xfrm>
          <a:off x="0" y="4076362"/>
          <a:ext cx="7577296" cy="11302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/>
            <a:t>За него са валидни принципите за различни нива на най-важните хардуерни компоненти, както и за софтуерните продукти, както и при компютърните системи. </a:t>
          </a:r>
          <a:endParaRPr lang="en-BG" sz="2100" kern="1200"/>
        </a:p>
      </dsp:txBody>
      <dsp:txXfrm>
        <a:off x="55173" y="4131535"/>
        <a:ext cx="7466950" cy="101987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0A1079-E605-734F-A360-6A0CF3666A96}">
      <dsp:nvSpPr>
        <dsp:cNvPr id="0" name=""/>
        <dsp:cNvSpPr/>
      </dsp:nvSpPr>
      <dsp:spPr>
        <a:xfrm>
          <a:off x="0" y="986302"/>
          <a:ext cx="7577296" cy="374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b="1" kern="1200">
              <a:latin typeface="Cambria" panose="02040503050406030204" pitchFamily="18" charset="0"/>
              <a:cs typeface="Times New Roman" panose="02020603050405020304" pitchFamily="18" charset="0"/>
            </a:rPr>
            <a:t>Чувствителност при натиск</a:t>
          </a:r>
          <a:endParaRPr lang="en-GB" sz="16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18277" y="1004579"/>
        <a:ext cx="7540742" cy="337846"/>
      </dsp:txXfrm>
    </dsp:sp>
    <dsp:sp modelId="{F34238A5-B25D-A54F-B291-861D0FD20B59}">
      <dsp:nvSpPr>
        <dsp:cNvPr id="0" name=""/>
        <dsp:cNvSpPr/>
      </dsp:nvSpPr>
      <dsp:spPr>
        <a:xfrm>
          <a:off x="0" y="1406782"/>
          <a:ext cx="7577296" cy="374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b="1" kern="1200">
              <a:latin typeface="Cambria" panose="02040503050406030204" pitchFamily="18" charset="0"/>
              <a:cs typeface="Times New Roman" panose="02020603050405020304" pitchFamily="18" charset="0"/>
            </a:rPr>
            <a:t>Резолюция</a:t>
          </a:r>
          <a:endParaRPr lang="en-GB" sz="16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18277" y="1425059"/>
        <a:ext cx="7540742" cy="337846"/>
      </dsp:txXfrm>
    </dsp:sp>
    <dsp:sp modelId="{C24DE795-CD5D-1940-B6F0-7648BF39AA3F}">
      <dsp:nvSpPr>
        <dsp:cNvPr id="0" name=""/>
        <dsp:cNvSpPr/>
      </dsp:nvSpPr>
      <dsp:spPr>
        <a:xfrm>
          <a:off x="0" y="1827262"/>
          <a:ext cx="7577296" cy="3744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b="1" kern="1200">
              <a:latin typeface="Cambria" panose="02040503050406030204" pitchFamily="18" charset="0"/>
              <a:cs typeface="Times New Roman" panose="02020603050405020304" pitchFamily="18" charset="0"/>
            </a:rPr>
            <a:t>Размер</a:t>
          </a:r>
          <a:endParaRPr lang="en-GB" sz="16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18277" y="1845539"/>
        <a:ext cx="7540742" cy="337846"/>
      </dsp:txXfrm>
    </dsp:sp>
    <dsp:sp modelId="{806F5177-E0D4-EB43-80CA-20204A0FE501}">
      <dsp:nvSpPr>
        <dsp:cNvPr id="0" name=""/>
        <dsp:cNvSpPr/>
      </dsp:nvSpPr>
      <dsp:spPr>
        <a:xfrm>
          <a:off x="0" y="2247742"/>
          <a:ext cx="7577296" cy="374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5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b="1" kern="1200">
              <a:latin typeface="Cambria" panose="02040503050406030204" pitchFamily="18" charset="0"/>
              <a:cs typeface="Times New Roman" panose="02020603050405020304" pitchFamily="18" charset="0"/>
            </a:rPr>
            <a:t>Стилус (електронна писалка за рисуване)</a:t>
          </a:r>
          <a:endParaRPr lang="en-GB" sz="16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18277" y="2266019"/>
        <a:ext cx="7540742" cy="337846"/>
      </dsp:txXfrm>
    </dsp:sp>
    <dsp:sp modelId="{15E7FC30-48C7-0E4D-BEB6-3C312304ABDE}">
      <dsp:nvSpPr>
        <dsp:cNvPr id="0" name=""/>
        <dsp:cNvSpPr/>
      </dsp:nvSpPr>
      <dsp:spPr>
        <a:xfrm>
          <a:off x="0" y="2668222"/>
          <a:ext cx="7577296" cy="37440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6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b="1" kern="1200">
              <a:latin typeface="Cambria" panose="02040503050406030204" pitchFamily="18" charset="0"/>
              <a:cs typeface="Times New Roman" panose="02020603050405020304" pitchFamily="18" charset="0"/>
            </a:rPr>
            <a:t>Батерия</a:t>
          </a:r>
          <a:endParaRPr lang="en-GB" sz="16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18277" y="2686499"/>
        <a:ext cx="7540742" cy="337846"/>
      </dsp:txXfrm>
    </dsp:sp>
    <dsp:sp modelId="{EE162EA4-A998-0441-BC29-E02302E29060}">
      <dsp:nvSpPr>
        <dsp:cNvPr id="0" name=""/>
        <dsp:cNvSpPr/>
      </dsp:nvSpPr>
      <dsp:spPr>
        <a:xfrm>
          <a:off x="0" y="3088702"/>
          <a:ext cx="7577296" cy="374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b="1" kern="1200">
              <a:latin typeface="Cambria" panose="02040503050406030204" pitchFamily="18" charset="0"/>
              <a:cs typeface="Times New Roman" panose="02020603050405020304" pitchFamily="18" charset="0"/>
            </a:rPr>
            <a:t>Графични таблети с екран и без екран</a:t>
          </a:r>
          <a:endParaRPr lang="en-GB" sz="16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18277" y="3106979"/>
        <a:ext cx="7540742" cy="337846"/>
      </dsp:txXfrm>
    </dsp:sp>
    <dsp:sp modelId="{C242225F-FD71-D64B-8D64-FC8BF8377237}">
      <dsp:nvSpPr>
        <dsp:cNvPr id="0" name=""/>
        <dsp:cNvSpPr/>
      </dsp:nvSpPr>
      <dsp:spPr>
        <a:xfrm>
          <a:off x="0" y="3509182"/>
          <a:ext cx="7577296" cy="374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b="1" kern="1200">
              <a:latin typeface="Cambria" panose="02040503050406030204" pitchFamily="18" charset="0"/>
              <a:cs typeface="Times New Roman" panose="02020603050405020304" pitchFamily="18" charset="0"/>
            </a:rPr>
            <a:t>Време за реакция</a:t>
          </a:r>
          <a:endParaRPr lang="en-GB" sz="16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18277" y="3527459"/>
        <a:ext cx="7540742" cy="337846"/>
      </dsp:txXfrm>
    </dsp:sp>
    <dsp:sp modelId="{5780890F-7974-754B-972D-B83B9155B86B}">
      <dsp:nvSpPr>
        <dsp:cNvPr id="0" name=""/>
        <dsp:cNvSpPr/>
      </dsp:nvSpPr>
      <dsp:spPr>
        <a:xfrm>
          <a:off x="0" y="3929662"/>
          <a:ext cx="7577296" cy="3744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b="1" kern="1200">
              <a:latin typeface="Cambria" panose="02040503050406030204" pitchFamily="18" charset="0"/>
              <a:cs typeface="Times New Roman" panose="02020603050405020304" pitchFamily="18" charset="0"/>
            </a:rPr>
            <a:t>Контроли</a:t>
          </a:r>
          <a:endParaRPr lang="en-GB" sz="16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18277" y="3947939"/>
        <a:ext cx="7540742" cy="337846"/>
      </dsp:txXfrm>
    </dsp:sp>
    <dsp:sp modelId="{5982F042-E753-C449-8C58-B06DAD8ED69F}">
      <dsp:nvSpPr>
        <dsp:cNvPr id="0" name=""/>
        <dsp:cNvSpPr/>
      </dsp:nvSpPr>
      <dsp:spPr>
        <a:xfrm>
          <a:off x="0" y="4350142"/>
          <a:ext cx="7577296" cy="374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5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b="1" kern="1200">
              <a:latin typeface="Cambria" panose="02040503050406030204" pitchFamily="18" charset="0"/>
              <a:cs typeface="Times New Roman" panose="02020603050405020304" pitchFamily="18" charset="0"/>
            </a:rPr>
            <a:t>Допълнителни характеристики, </a:t>
          </a:r>
          <a:r>
            <a:rPr lang="bg-BG" sz="1600" b="1" kern="1200">
              <a:effectLst/>
              <a:latin typeface="Cambria" panose="02040503050406030204" pitchFamily="18" charset="0"/>
              <a:ea typeface="SimSun" panose="02010600030101010101" pitchFamily="2" charset="-122"/>
              <a:cs typeface="Calibri" panose="020F0502020204030204" pitchFamily="34" charset="0"/>
            </a:rPr>
            <a:t>специфични за професионалната област</a:t>
          </a:r>
          <a:endParaRPr lang="bg-BG" sz="1600" kern="1200"/>
        </a:p>
      </dsp:txBody>
      <dsp:txXfrm>
        <a:off x="18277" y="4368419"/>
        <a:ext cx="7540742" cy="337846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97FF0-0BB4-874F-8B39-E8809828023C}">
      <dsp:nvSpPr>
        <dsp:cNvPr id="0" name=""/>
        <dsp:cNvSpPr/>
      </dsp:nvSpPr>
      <dsp:spPr>
        <a:xfrm>
          <a:off x="0" y="60540"/>
          <a:ext cx="7577296" cy="7253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 err="1"/>
            <a:t>Графичен</a:t>
          </a:r>
          <a:r>
            <a:rPr lang="en-GB" sz="3100" kern="1200" dirty="0"/>
            <a:t> </a:t>
          </a:r>
          <a:r>
            <a:rPr lang="en-GB" sz="3100" kern="1200" dirty="0" err="1"/>
            <a:t>таблет</a:t>
          </a:r>
          <a:r>
            <a:rPr lang="en-GB" sz="3100" kern="1200" dirty="0"/>
            <a:t> </a:t>
          </a:r>
          <a:r>
            <a:rPr lang="en-GB" sz="3100" kern="1200" dirty="0" err="1"/>
            <a:t>без</a:t>
          </a:r>
          <a:r>
            <a:rPr lang="en-GB" sz="3100" kern="1200" dirty="0"/>
            <a:t> </a:t>
          </a:r>
          <a:r>
            <a:rPr lang="en-GB" sz="3100" kern="1200" dirty="0" err="1"/>
            <a:t>екран</a:t>
          </a:r>
          <a:endParaRPr lang="en-GB" sz="3100" kern="1200" dirty="0"/>
        </a:p>
      </dsp:txBody>
      <dsp:txXfrm>
        <a:off x="35411" y="95951"/>
        <a:ext cx="7506474" cy="654577"/>
      </dsp:txXfrm>
    </dsp:sp>
    <dsp:sp modelId="{07C463C8-E096-554C-9452-A2099DAF23A2}">
      <dsp:nvSpPr>
        <dsp:cNvPr id="0" name=""/>
        <dsp:cNvSpPr/>
      </dsp:nvSpPr>
      <dsp:spPr>
        <a:xfrm>
          <a:off x="0" y="785940"/>
          <a:ext cx="7577296" cy="2759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 таблети БЕЗ екран е необходим допълнителен компютър (стационарен или лаптоп) към който таблета а бъде добавен, като външно устройство и да се използва ЕДИНСТВЕНО, като подложка за рисуване. </a:t>
          </a:r>
          <a:endParaRPr lang="en-GB" sz="24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 тази ситуация се използват хардуерните и софтуерни ресурси на основното устройство към което таблета е прикачен.</a:t>
          </a:r>
          <a:endParaRPr lang="en-GB" sz="2400" b="1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0" y="785940"/>
        <a:ext cx="7577296" cy="2759309"/>
      </dsp:txXfrm>
    </dsp:sp>
    <dsp:sp modelId="{AF57AD1B-9C7B-7540-8A7C-5922A7780BA1}">
      <dsp:nvSpPr>
        <dsp:cNvPr id="0" name=""/>
        <dsp:cNvSpPr/>
      </dsp:nvSpPr>
      <dsp:spPr>
        <a:xfrm>
          <a:off x="0" y="3545250"/>
          <a:ext cx="7577296" cy="7253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b="0" kern="1200" dirty="0" err="1">
              <a:latin typeface="Cambria" panose="02040503050406030204" pitchFamily="18" charset="0"/>
              <a:cs typeface="Times New Roman" panose="02020603050405020304" pitchFamily="18" charset="0"/>
            </a:rPr>
            <a:t>Графичен</a:t>
          </a:r>
          <a:r>
            <a:rPr lang="en-GB" sz="3100" b="0" kern="1200" dirty="0">
              <a:latin typeface="Cambria" panose="02040503050406030204" pitchFamily="18" charset="0"/>
              <a:cs typeface="Times New Roman" panose="02020603050405020304" pitchFamily="18" charset="0"/>
            </a:rPr>
            <a:t> </a:t>
          </a:r>
          <a:r>
            <a:rPr lang="en-GB" sz="3100" b="0" kern="1200" dirty="0" err="1">
              <a:latin typeface="Cambria" panose="02040503050406030204" pitchFamily="18" charset="0"/>
              <a:cs typeface="Times New Roman" panose="02020603050405020304" pitchFamily="18" charset="0"/>
            </a:rPr>
            <a:t>таблет</a:t>
          </a:r>
          <a:r>
            <a:rPr lang="en-GB" sz="3100" b="0" kern="1200" dirty="0">
              <a:latin typeface="Cambria" panose="02040503050406030204" pitchFamily="18" charset="0"/>
              <a:cs typeface="Times New Roman" panose="02020603050405020304" pitchFamily="18" charset="0"/>
            </a:rPr>
            <a:t> </a:t>
          </a:r>
          <a:r>
            <a:rPr lang="en-GB" sz="3100" b="0" kern="1200" dirty="0" err="1">
              <a:latin typeface="Cambria" panose="02040503050406030204" pitchFamily="18" charset="0"/>
              <a:cs typeface="Times New Roman" panose="02020603050405020304" pitchFamily="18" charset="0"/>
            </a:rPr>
            <a:t>с</a:t>
          </a:r>
          <a:r>
            <a:rPr lang="en-GB" sz="3100" b="0" kern="1200" dirty="0">
              <a:latin typeface="Cambria" panose="02040503050406030204" pitchFamily="18" charset="0"/>
              <a:cs typeface="Times New Roman" panose="02020603050405020304" pitchFamily="18" charset="0"/>
            </a:rPr>
            <a:t> </a:t>
          </a:r>
          <a:r>
            <a:rPr lang="en-GB" sz="3100" b="0" kern="1200" dirty="0" err="1">
              <a:latin typeface="Cambria" panose="02040503050406030204" pitchFamily="18" charset="0"/>
              <a:cs typeface="Times New Roman" panose="02020603050405020304" pitchFamily="18" charset="0"/>
            </a:rPr>
            <a:t>екран</a:t>
          </a:r>
          <a:endParaRPr lang="en-GB" sz="3100" b="0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35411" y="3580661"/>
        <a:ext cx="7506474" cy="654577"/>
      </dsp:txXfrm>
    </dsp:sp>
    <dsp:sp modelId="{98FA121C-2295-1749-9F45-AD177272AA7D}">
      <dsp:nvSpPr>
        <dsp:cNvPr id="0" name=""/>
        <dsp:cNvSpPr/>
      </dsp:nvSpPr>
      <dsp:spPr>
        <a:xfrm>
          <a:off x="0" y="4270650"/>
          <a:ext cx="7577296" cy="1379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самостоятелно електронно устройство със собствен хардуер и операционна система</a:t>
          </a:r>
          <a:r>
            <a:rPr lang="en-BG" sz="2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bg-BG" sz="2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на което могат да бъдат инсталирани всички необходими софтуерни приложения за дизайн. </a:t>
          </a:r>
          <a:endParaRPr lang="en-GB" sz="2400" b="0" kern="1200" dirty="0">
            <a:latin typeface="Cambria" panose="02040503050406030204" pitchFamily="18" charset="0"/>
            <a:cs typeface="Times New Roman" panose="02020603050405020304" pitchFamily="18" charset="0"/>
          </a:endParaRPr>
        </a:p>
      </dsp:txBody>
      <dsp:txXfrm>
        <a:off x="0" y="4270650"/>
        <a:ext cx="7577296" cy="137965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D0C50-AE09-954E-8A7B-F4EEFCB5EDE0}">
      <dsp:nvSpPr>
        <dsp:cNvPr id="0" name=""/>
        <dsp:cNvSpPr/>
      </dsp:nvSpPr>
      <dsp:spPr>
        <a:xfrm>
          <a:off x="0" y="283377"/>
          <a:ext cx="7577296" cy="1685896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500" kern="1200"/>
            <a:t>Всеки потребител има свой собствен стил на работа и предпочитания към работната среда. За да отговорят на тези изисквания, производителите на софтуер предлагат различни възможности за адаптиране и настройка на работната среда към потребителя. </a:t>
          </a:r>
          <a:endParaRPr lang="en-BG" sz="1500" kern="1200"/>
        </a:p>
      </dsp:txBody>
      <dsp:txXfrm>
        <a:off x="82299" y="365676"/>
        <a:ext cx="7412698" cy="1521298"/>
      </dsp:txXfrm>
    </dsp:sp>
    <dsp:sp modelId="{73249091-D6AF-AA47-B733-6AC477AEE287}">
      <dsp:nvSpPr>
        <dsp:cNvPr id="0" name=""/>
        <dsp:cNvSpPr/>
      </dsp:nvSpPr>
      <dsp:spPr>
        <a:xfrm>
          <a:off x="0" y="2012474"/>
          <a:ext cx="7577296" cy="1685896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500" kern="1200" dirty="0">
              <a:solidFill>
                <a:srgbClr val="002060"/>
              </a:solidFill>
            </a:rPr>
            <a:t>На </a:t>
          </a:r>
          <a:r>
            <a:rPr lang="bg-BG" sz="1500" b="1" kern="1200" dirty="0">
              <a:solidFill>
                <a:srgbClr val="002060"/>
              </a:solidFill>
            </a:rPr>
            <a:t>ниво операционна система </a:t>
          </a:r>
          <a:r>
            <a:rPr lang="bg-BG" sz="1500" kern="1200" dirty="0">
              <a:solidFill>
                <a:srgbClr val="002060"/>
              </a:solidFill>
            </a:rPr>
            <a:t>потребителя</a:t>
          </a:r>
          <a:r>
            <a:rPr lang="en-BG" sz="1500" kern="1200" dirty="0">
              <a:solidFill>
                <a:srgbClr val="002060"/>
              </a:solidFill>
            </a:rPr>
            <a:t>т</a:t>
          </a:r>
          <a:r>
            <a:rPr lang="bg-BG" sz="1500" kern="1200" dirty="0">
              <a:solidFill>
                <a:srgbClr val="002060"/>
              </a:solidFill>
            </a:rPr>
            <a:t> може да настройва цветовата схема, фона на екрана или да го заменя с изображения, бързината на реакция при двукратно кликване с мишката, позицията на лентата със задачи, броя, вида и местоположението на иконите върху работното пространство, интервала от време на през което устройството не се ползва и то автоматично включва режим на заспиване или се изключва, както и още много други персонализирани възможности, които имат отношение към работната среда.</a:t>
          </a:r>
          <a:endParaRPr lang="en-BG" sz="1500" kern="1200" dirty="0">
            <a:solidFill>
              <a:srgbClr val="002060"/>
            </a:solidFill>
          </a:endParaRPr>
        </a:p>
      </dsp:txBody>
      <dsp:txXfrm>
        <a:off x="82299" y="2094773"/>
        <a:ext cx="7412698" cy="1521298"/>
      </dsp:txXfrm>
    </dsp:sp>
    <dsp:sp modelId="{001F24B8-0266-B643-8682-FAC9AFAA935C}">
      <dsp:nvSpPr>
        <dsp:cNvPr id="0" name=""/>
        <dsp:cNvSpPr/>
      </dsp:nvSpPr>
      <dsp:spPr>
        <a:xfrm>
          <a:off x="0" y="3741570"/>
          <a:ext cx="7577296" cy="1685896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500" kern="1200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 </a:t>
          </a:r>
          <a:r>
            <a:rPr lang="bg-BG" sz="1500" b="1" kern="1200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ниво специализиран софтуер </a:t>
          </a:r>
          <a:r>
            <a:rPr lang="bg-BG" sz="1500" kern="1200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потребителя</a:t>
          </a:r>
          <a:r>
            <a:rPr lang="en-BG" sz="1500" kern="1200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</a:t>
          </a:r>
          <a:r>
            <a:rPr lang="bg-BG" sz="1500" kern="1200" dirty="0">
              <a:solidFill>
                <a:schemeClr val="accent3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има възможност да определя изгледа на работния прозорец, набора от менюта и бутони, които да се визуализират в него, комбинация от бързи клавиши за пряк достъп до определени функционалности, изглед и позиция в работното поле на панелите на приложението и още много други в зависимост от приложението.</a:t>
          </a:r>
          <a:endParaRPr lang="en-GB" sz="1500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82299" y="3823869"/>
        <a:ext cx="7412698" cy="15212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31E44-7709-9D48-8644-510E95D62564}">
      <dsp:nvSpPr>
        <dsp:cNvPr id="0" name=""/>
        <dsp:cNvSpPr/>
      </dsp:nvSpPr>
      <dsp:spPr>
        <a:xfrm>
          <a:off x="1227" y="297257"/>
          <a:ext cx="4309690" cy="273665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229C33-3C99-4A4B-AD2E-B8B7A5ED4F16}">
      <dsp:nvSpPr>
        <dsp:cNvPr id="0" name=""/>
        <dsp:cNvSpPr/>
      </dsp:nvSpPr>
      <dsp:spPr>
        <a:xfrm>
          <a:off x="480082" y="752169"/>
          <a:ext cx="4309690" cy="273665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700" kern="1200" dirty="0"/>
            <a:t>При използване на компютърни технологии два въпроса имат особено сериозно значение за успешната работа с тях. За всеки потребител, осъзнал необходимостта от използване на компютърно устройство възниква въпроса какво да бъде то. </a:t>
          </a:r>
          <a:r>
            <a:rPr lang="bg-BG" sz="1700" b="1" kern="1200" dirty="0"/>
            <a:t>Каква е подходящата хардуерна конфигурация, която оптимално ще задоволява неговите изисквания</a:t>
          </a:r>
          <a:r>
            <a:rPr lang="bg-BG" sz="1700" kern="1200" dirty="0"/>
            <a:t>. </a:t>
          </a:r>
          <a:endParaRPr lang="en-US" sz="1700" kern="1200" dirty="0"/>
        </a:p>
      </dsp:txBody>
      <dsp:txXfrm>
        <a:off x="560236" y="832323"/>
        <a:ext cx="4149382" cy="2576345"/>
      </dsp:txXfrm>
    </dsp:sp>
    <dsp:sp modelId="{3B07520E-3216-0743-8DE7-B44DBCA4FE61}">
      <dsp:nvSpPr>
        <dsp:cNvPr id="0" name=""/>
        <dsp:cNvSpPr/>
      </dsp:nvSpPr>
      <dsp:spPr>
        <a:xfrm>
          <a:off x="5268627" y="297257"/>
          <a:ext cx="4309690" cy="273665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08EFA-6C7F-2346-9275-4B349941CA12}">
      <dsp:nvSpPr>
        <dsp:cNvPr id="0" name=""/>
        <dsp:cNvSpPr/>
      </dsp:nvSpPr>
      <dsp:spPr>
        <a:xfrm>
          <a:off x="5747481" y="752169"/>
          <a:ext cx="4309690" cy="273665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700" kern="1200" dirty="0"/>
            <a:t>Следващата важна тема, която е трябва да се постави на дневен ред е с </a:t>
          </a:r>
          <a:r>
            <a:rPr lang="bg-BG" sz="1700" b="1" kern="1200" dirty="0"/>
            <a:t>какви софтуерни продукти</a:t>
          </a:r>
          <a:r>
            <a:rPr lang="bg-BG" sz="1700" kern="1200" dirty="0"/>
            <a:t> ще бъде натоварено устройството и по какъв начин те кореспондират с изискванията към хардуерната платформа.</a:t>
          </a:r>
          <a:endParaRPr lang="en-US" sz="1700" kern="1200" dirty="0"/>
        </a:p>
      </dsp:txBody>
      <dsp:txXfrm>
        <a:off x="5827635" y="832323"/>
        <a:ext cx="4149382" cy="2576345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65FF9-C06F-5A4A-9242-4DA03E014145}">
      <dsp:nvSpPr>
        <dsp:cNvPr id="0" name=""/>
        <dsp:cNvSpPr/>
      </dsp:nvSpPr>
      <dsp:spPr>
        <a:xfrm>
          <a:off x="0" y="1193374"/>
          <a:ext cx="10852727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800" kern="1200"/>
            <a:t>Източници:</a:t>
          </a:r>
          <a:endParaRPr lang="en-BG" sz="2800" kern="1200"/>
        </a:p>
      </dsp:txBody>
      <dsp:txXfrm>
        <a:off x="59399" y="1252773"/>
        <a:ext cx="10733929" cy="1098002"/>
      </dsp:txXfrm>
    </dsp:sp>
    <dsp:sp modelId="{C71647FB-F607-3941-AEAB-DBC0E4295902}">
      <dsp:nvSpPr>
        <dsp:cNvPr id="0" name=""/>
        <dsp:cNvSpPr/>
      </dsp:nvSpPr>
      <dsp:spPr>
        <a:xfrm>
          <a:off x="0" y="2410175"/>
          <a:ext cx="10852727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4574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800" kern="1200" dirty="0">
              <a:hlinkClick xmlns:r="http://schemas.openxmlformats.org/officeDocument/2006/relationships" r:id="rId1"/>
            </a:rPr>
            <a:t>https://motherhouse.ru/bg/prodazha-kvartir/kak-podobrat-optimalnuyu-konfiguraciyu-kompyutera-kak-podobrat</a:t>
          </a:r>
          <a:r>
            <a:rPr lang="en-GB" sz="2800" kern="1200">
              <a:hlinkClick xmlns:r="http://schemas.openxmlformats.org/officeDocument/2006/relationships" r:id="rId1"/>
            </a:rPr>
            <a:t>/</a:t>
          </a:r>
          <a:r>
            <a:rPr lang="en-GB" sz="2800" kern="1200"/>
            <a:t> </a:t>
          </a:r>
          <a:endParaRPr lang="en-BG" sz="2800" kern="1200" dirty="0"/>
        </a:p>
      </dsp:txBody>
      <dsp:txXfrm>
        <a:off x="0" y="2410175"/>
        <a:ext cx="10852727" cy="1076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95580-748F-644E-8A1B-E4DE78DA62B0}">
      <dsp:nvSpPr>
        <dsp:cNvPr id="0" name=""/>
        <dsp:cNvSpPr/>
      </dsp:nvSpPr>
      <dsp:spPr>
        <a:xfrm>
          <a:off x="0" y="448525"/>
          <a:ext cx="7578725" cy="2377147"/>
        </a:xfrm>
        <a:prstGeom prst="roundRect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b="1" kern="1200" dirty="0"/>
            <a:t>Първият</a:t>
          </a:r>
          <a:r>
            <a:rPr lang="bg-BG" sz="2100" kern="1200" dirty="0"/>
            <a:t> подход е налице, </a:t>
          </a:r>
          <a:r>
            <a:rPr lang="bg-BG" sz="2100" b="1" i="1" kern="1200" dirty="0"/>
            <a:t>когато имаме абсолютна яснота </a:t>
          </a:r>
          <a:r>
            <a:rPr lang="bg-BG" sz="2100" b="1" kern="1200" dirty="0"/>
            <a:t>по отношение на предназначението и употребата на устройството</a:t>
          </a:r>
          <a:r>
            <a:rPr lang="bg-BG" sz="2100" kern="1200" dirty="0"/>
            <a:t>. Посочени са конкретни дейности и софтуерни продукти, които ще бъдат използвани. </a:t>
          </a:r>
          <a:endParaRPr lang="en-US" sz="2100" kern="1200" dirty="0"/>
        </a:p>
      </dsp:txBody>
      <dsp:txXfrm>
        <a:off x="116043" y="564568"/>
        <a:ext cx="7346639" cy="2145061"/>
      </dsp:txXfrm>
    </dsp:sp>
    <dsp:sp modelId="{0CA752B7-3937-5541-9E2C-6DE647FE9E35}">
      <dsp:nvSpPr>
        <dsp:cNvPr id="0" name=""/>
        <dsp:cNvSpPr/>
      </dsp:nvSpPr>
      <dsp:spPr>
        <a:xfrm>
          <a:off x="0" y="2886152"/>
          <a:ext cx="7578725" cy="2377147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dk2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b="1" kern="1200" dirty="0"/>
            <a:t>Вторият</a:t>
          </a:r>
          <a:r>
            <a:rPr lang="bg-BG" sz="2100" kern="1200" dirty="0"/>
            <a:t> подход е </a:t>
          </a:r>
          <a:r>
            <a:rPr lang="bg-BG" sz="2100" b="1" i="1" kern="1200" dirty="0"/>
            <a:t>минимална или никаква яснота </a:t>
          </a:r>
          <a:r>
            <a:rPr lang="bg-BG" sz="2100" b="1" kern="1200" dirty="0"/>
            <a:t>по отношение на предназначението и употребата на устройството</a:t>
          </a:r>
          <a:r>
            <a:rPr lang="bg-BG" sz="2100" kern="1200" dirty="0"/>
            <a:t>. Тези случаи не дават конкретика относно изискванията и е удачно да бъде направен разумен избор в отношение „технически параметри-цена“, което означава да се заложи на максимално високи технически параметри за определен ценови диапазон. </a:t>
          </a:r>
          <a:endParaRPr lang="en-US" sz="2100" kern="1200" dirty="0"/>
        </a:p>
      </dsp:txBody>
      <dsp:txXfrm>
        <a:off x="116043" y="3002195"/>
        <a:ext cx="7346639" cy="21450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A68E5-B7AD-4449-B3F5-5E19BC744BBB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gradFill rotWithShape="1">
          <a:gsLst>
            <a:gs pos="0">
              <a:schemeClr val="accent6">
                <a:tint val="65000"/>
                <a:shade val="92000"/>
                <a:satMod val="130000"/>
              </a:schemeClr>
            </a:gs>
            <a:gs pos="45000">
              <a:schemeClr val="accent6">
                <a:tint val="60000"/>
                <a:shade val="99000"/>
                <a:satMod val="120000"/>
              </a:schemeClr>
            </a:gs>
            <a:gs pos="100000">
              <a:schemeClr val="accent6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3800" kern="1200"/>
            <a:t>П</a:t>
          </a:r>
          <a:r>
            <a:rPr lang="bg-BG" sz="3800" kern="1200"/>
            <a:t>одход</a:t>
          </a:r>
          <a:r>
            <a:rPr lang="en-BG" sz="3800" kern="1200"/>
            <a:t>и</a:t>
          </a:r>
          <a:r>
            <a:rPr lang="bg-BG" sz="3800" kern="1200"/>
            <a:t> за избор на технически параметри</a:t>
          </a:r>
          <a:endParaRPr lang="en-BG" sz="3800" kern="1200"/>
        </a:p>
      </dsp:txBody>
      <dsp:txXfrm>
        <a:off x="528035" y="674626"/>
        <a:ext cx="2549576" cy="25495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783B6-50E6-E849-9421-B9A8C907E5BE}">
      <dsp:nvSpPr>
        <dsp:cNvPr id="0" name=""/>
        <dsp:cNvSpPr/>
      </dsp:nvSpPr>
      <dsp:spPr>
        <a:xfrm>
          <a:off x="1227" y="297257"/>
          <a:ext cx="4309690" cy="273665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66168-E2FC-0441-ABF9-C8AC4646D6D1}">
      <dsp:nvSpPr>
        <dsp:cNvPr id="0" name=""/>
        <dsp:cNvSpPr/>
      </dsp:nvSpPr>
      <dsp:spPr>
        <a:xfrm>
          <a:off x="480082" y="752169"/>
          <a:ext cx="4309690" cy="273665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200" kern="1200" dirty="0"/>
            <a:t>З</a:t>
          </a:r>
          <a:r>
            <a:rPr lang="bg-BG" sz="2200" kern="1200" dirty="0"/>
            <a:t>а да инсталирате софтуерно приложение на електронно устройство са важни неговите системни изисквания към хардуера. </a:t>
          </a:r>
          <a:endParaRPr lang="en-US" sz="2200" kern="1200" dirty="0"/>
        </a:p>
      </dsp:txBody>
      <dsp:txXfrm>
        <a:off x="560236" y="832323"/>
        <a:ext cx="4149382" cy="2576345"/>
      </dsp:txXfrm>
    </dsp:sp>
    <dsp:sp modelId="{2E417E14-672A-5F43-B973-4CFBE33DEA64}">
      <dsp:nvSpPr>
        <dsp:cNvPr id="0" name=""/>
        <dsp:cNvSpPr/>
      </dsp:nvSpPr>
      <dsp:spPr>
        <a:xfrm>
          <a:off x="5268627" y="297257"/>
          <a:ext cx="4309690" cy="273665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5BA6B0-7A23-174F-A6C4-5A15C49343EB}">
      <dsp:nvSpPr>
        <dsp:cNvPr id="0" name=""/>
        <dsp:cNvSpPr/>
      </dsp:nvSpPr>
      <dsp:spPr>
        <a:xfrm>
          <a:off x="5747481" y="752169"/>
          <a:ext cx="4309690" cy="273665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Това е валидно и за операционната система. Колкото по-актуална версия желаете да ползвате на устройството си, толкова по-сериозни хардуерни изисквания ще трябва да удовлетворите. </a:t>
          </a:r>
          <a:endParaRPr lang="en-US" sz="2200" kern="1200" dirty="0"/>
        </a:p>
      </dsp:txBody>
      <dsp:txXfrm>
        <a:off x="5827635" y="832323"/>
        <a:ext cx="4149382" cy="25763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BF1D5-4773-4B4C-9B8D-99BABD272DED}">
      <dsp:nvSpPr>
        <dsp:cNvPr id="0" name=""/>
        <dsp:cNvSpPr/>
      </dsp:nvSpPr>
      <dsp:spPr>
        <a:xfrm>
          <a:off x="0" y="0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715870-9291-1D4B-8B63-037238AAC23E}">
      <dsp:nvSpPr>
        <dsp:cNvPr id="0" name=""/>
        <dsp:cNvSpPr/>
      </dsp:nvSpPr>
      <dsp:spPr>
        <a:xfrm>
          <a:off x="0" y="0"/>
          <a:ext cx="1515459" cy="5710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700" b="1" kern="1200" noProof="0" dirty="0" err="1"/>
            <a:t>Linux</a:t>
          </a:r>
          <a:endParaRPr lang="bg-BG" sz="3700" kern="1200" noProof="0" dirty="0"/>
        </a:p>
      </dsp:txBody>
      <dsp:txXfrm>
        <a:off x="0" y="0"/>
        <a:ext cx="1515459" cy="5710845"/>
      </dsp:txXfrm>
    </dsp:sp>
    <dsp:sp modelId="{F5829D6A-A86C-FB4E-914A-88FD577D54E0}">
      <dsp:nvSpPr>
        <dsp:cNvPr id="0" name=""/>
        <dsp:cNvSpPr/>
      </dsp:nvSpPr>
      <dsp:spPr>
        <a:xfrm>
          <a:off x="1629118" y="259330"/>
          <a:ext cx="5948177" cy="5186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noProof="0" dirty="0"/>
            <a:t>Операционна система с отворен код, разпространява се </a:t>
          </a:r>
          <a:r>
            <a:rPr lang="bg-BG" sz="2100" b="1" kern="1200" noProof="0" dirty="0"/>
            <a:t>безплатно</a:t>
          </a:r>
          <a:r>
            <a:rPr lang="bg-BG" sz="2100" kern="1200" noProof="0" dirty="0"/>
            <a:t> и се поддържа и развива от общност от програмисти безвъзмездно. 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noProof="0" dirty="0"/>
            <a:t>През годините на нейното съществуване е развивана в много отношения и е претърпяла различни </a:t>
          </a:r>
          <a:r>
            <a:rPr lang="bg-BG" sz="2100" b="1" kern="1200" noProof="0" dirty="0"/>
            <a:t>версии, които се наричат още дистрибуции</a:t>
          </a:r>
          <a:r>
            <a:rPr lang="bg-BG" sz="2100" kern="1200" noProof="0" dirty="0"/>
            <a:t>. 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noProof="0" dirty="0"/>
            <a:t>Различните </a:t>
          </a:r>
          <a:r>
            <a:rPr lang="bg-BG" sz="2100" kern="1200" noProof="0" dirty="0" err="1"/>
            <a:t>Linux</a:t>
          </a:r>
          <a:r>
            <a:rPr lang="bg-BG" sz="2100" kern="1200" noProof="0" dirty="0"/>
            <a:t> дистрибуции са насочени към различни </a:t>
          </a:r>
          <a:r>
            <a:rPr lang="bg-BG" sz="2100" b="1" kern="1200" noProof="0" dirty="0"/>
            <a:t>целеви потребителски групи</a:t>
          </a:r>
          <a:r>
            <a:rPr lang="bg-BG" sz="2100" kern="1200" noProof="0" dirty="0"/>
            <a:t>.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noProof="0" dirty="0"/>
            <a:t>Могат да се различават по графичния интерфейс, който използват, приложните програми, които идват при инсталацията, системните инструменти, които използват (напр. мениджъри на пакети), както и по много други показатели. </a:t>
          </a:r>
        </a:p>
      </dsp:txBody>
      <dsp:txXfrm>
        <a:off x="1629118" y="259330"/>
        <a:ext cx="5948177" cy="5186607"/>
      </dsp:txXfrm>
    </dsp:sp>
    <dsp:sp modelId="{27108A60-41E9-A740-81F6-DDB3C4E3A6D4}">
      <dsp:nvSpPr>
        <dsp:cNvPr id="0" name=""/>
        <dsp:cNvSpPr/>
      </dsp:nvSpPr>
      <dsp:spPr>
        <a:xfrm>
          <a:off x="1515459" y="5445937"/>
          <a:ext cx="60618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BF1D5-4773-4B4C-9B8D-99BABD272DED}">
      <dsp:nvSpPr>
        <dsp:cNvPr id="0" name=""/>
        <dsp:cNvSpPr/>
      </dsp:nvSpPr>
      <dsp:spPr>
        <a:xfrm>
          <a:off x="0" y="0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715870-9291-1D4B-8B63-037238AAC23E}">
      <dsp:nvSpPr>
        <dsp:cNvPr id="0" name=""/>
        <dsp:cNvSpPr/>
      </dsp:nvSpPr>
      <dsp:spPr>
        <a:xfrm>
          <a:off x="0" y="0"/>
          <a:ext cx="1515459" cy="5710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i="1" kern="120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Десктоп-насочени дистрибуции</a:t>
          </a:r>
          <a:endParaRPr lang="bg-BG" sz="1800" kern="1200" noProof="0" dirty="0"/>
        </a:p>
      </dsp:txBody>
      <dsp:txXfrm>
        <a:off x="0" y="0"/>
        <a:ext cx="1515459" cy="5710845"/>
      </dsp:txXfrm>
    </dsp:sp>
    <dsp:sp modelId="{B1CA46F3-185A-E74F-89CE-CBE8C1A85608}">
      <dsp:nvSpPr>
        <dsp:cNvPr id="0" name=""/>
        <dsp:cNvSpPr/>
      </dsp:nvSpPr>
      <dsp:spPr>
        <a:xfrm>
          <a:off x="1629118" y="89231"/>
          <a:ext cx="5948177" cy="1784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Десктоп-насочените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т.е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насочени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към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употреба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настолни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компютри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лаптопи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</a:t>
          </a:r>
          <a:r>
            <a:rPr lang="bg-BG" sz="23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о</a:t>
          </a:r>
          <a:r>
            <a:rPr lang="en-GB" sz="23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тбукове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най-често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използващи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процесори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x86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или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по-новите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x86_64)</a:t>
          </a:r>
          <a:r>
            <a:rPr lang="bg-BG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bg-BG" sz="2300" kern="1200" dirty="0"/>
        </a:p>
      </dsp:txBody>
      <dsp:txXfrm>
        <a:off x="1629118" y="89231"/>
        <a:ext cx="5948177" cy="1784639"/>
      </dsp:txXfrm>
    </dsp:sp>
    <dsp:sp modelId="{4D94D92A-A0CC-8C4D-9D3C-8F2CCDD15E03}">
      <dsp:nvSpPr>
        <dsp:cNvPr id="0" name=""/>
        <dsp:cNvSpPr/>
      </dsp:nvSpPr>
      <dsp:spPr>
        <a:xfrm>
          <a:off x="1515459" y="1873871"/>
          <a:ext cx="60618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CCF2BD-5766-9643-A824-AF3623DC141D}">
      <dsp:nvSpPr>
        <dsp:cNvPr id="0" name=""/>
        <dsp:cNvSpPr/>
      </dsp:nvSpPr>
      <dsp:spPr>
        <a:xfrm>
          <a:off x="1629118" y="1963102"/>
          <a:ext cx="5948177" cy="1784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Предвидени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са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крайни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потребители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персонални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компютри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дома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или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офиса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пакетирани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разнообразни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приложни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програми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често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несвободни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кодеци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драйвери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bg-BG" sz="2300" kern="1200" dirty="0"/>
        </a:p>
      </dsp:txBody>
      <dsp:txXfrm>
        <a:off x="1629118" y="1963102"/>
        <a:ext cx="5948177" cy="1784639"/>
      </dsp:txXfrm>
    </dsp:sp>
    <dsp:sp modelId="{7D3CC149-7191-5D47-B6CF-682799E1B0F6}">
      <dsp:nvSpPr>
        <dsp:cNvPr id="0" name=""/>
        <dsp:cNvSpPr/>
      </dsp:nvSpPr>
      <dsp:spPr>
        <a:xfrm>
          <a:off x="1515459" y="3747742"/>
          <a:ext cx="60618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0B5909-EB63-0045-8ECC-A5E98F9775DC}">
      <dsp:nvSpPr>
        <dsp:cNvPr id="0" name=""/>
        <dsp:cNvSpPr/>
      </dsp:nvSpPr>
      <dsp:spPr>
        <a:xfrm>
          <a:off x="1629118" y="3836973"/>
          <a:ext cx="5948177" cy="1784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Примери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някои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от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тях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GB" sz="23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Linux Mint</a:t>
          </a:r>
          <a:r>
            <a:rPr lang="bg-BG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bg-BG" sz="2300" b="1" kern="1200" cap="small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3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Ubuntu</a:t>
          </a:r>
          <a:r>
            <a:rPr lang="bg-BG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USU</a:t>
          </a:r>
          <a:r>
            <a:rPr lang="bg-BG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bg-BG" sz="2300" b="1" kern="1200" cap="small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3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Mandriva</a:t>
          </a:r>
          <a:r>
            <a:rPr lang="bg-BG" sz="23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3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openSUSE</a:t>
          </a:r>
          <a:r>
            <a:rPr lang="bg-BG" sz="23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.</a:t>
          </a:r>
          <a:endParaRPr lang="bg-BG" sz="2300" kern="1200" dirty="0"/>
        </a:p>
      </dsp:txBody>
      <dsp:txXfrm>
        <a:off x="1629118" y="3836973"/>
        <a:ext cx="5948177" cy="1784639"/>
      </dsp:txXfrm>
    </dsp:sp>
    <dsp:sp modelId="{96464D33-5B5B-4C48-BFF9-B01DA3703692}">
      <dsp:nvSpPr>
        <dsp:cNvPr id="0" name=""/>
        <dsp:cNvSpPr/>
      </dsp:nvSpPr>
      <dsp:spPr>
        <a:xfrm>
          <a:off x="1515459" y="5621613"/>
          <a:ext cx="60618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706EEB-AF03-0E41-AE86-B7A19E4A60B1}">
      <dsp:nvSpPr>
        <dsp:cNvPr id="0" name=""/>
        <dsp:cNvSpPr/>
      </dsp:nvSpPr>
      <dsp:spPr>
        <a:xfrm>
          <a:off x="0" y="0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249DF-6850-694F-BBC5-7C637CEFDB32}">
      <dsp:nvSpPr>
        <dsp:cNvPr id="0" name=""/>
        <dsp:cNvSpPr/>
      </dsp:nvSpPr>
      <dsp:spPr>
        <a:xfrm>
          <a:off x="0" y="0"/>
          <a:ext cx="1515459" cy="5710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400" b="1" i="1" kern="120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В</a:t>
          </a:r>
          <a:r>
            <a:rPr lang="en-GB" sz="1400" b="1" i="1" kern="120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rPr>
            <a:t>ерсии за многопроцесорни архитектури</a:t>
          </a:r>
          <a:endParaRPr lang="en-GB" sz="1400" b="1" kern="1200" dirty="0">
            <a:solidFill>
              <a:srgbClr val="000000"/>
            </a:solidFill>
            <a:effectLst/>
            <a:latin typeface="Calibri Light" panose="020F0302020204030204" pitchFamily="34" charset="0"/>
            <a:ea typeface="SimSun" panose="02010600030101010101" pitchFamily="2" charset="-122"/>
            <a:cs typeface="Times New Roman" panose="02020603050405020304" pitchFamily="18" charset="0"/>
          </a:endParaRPr>
        </a:p>
      </dsp:txBody>
      <dsp:txXfrm>
        <a:off x="0" y="0"/>
        <a:ext cx="1515459" cy="5710845"/>
      </dsp:txXfrm>
    </dsp:sp>
    <dsp:sp modelId="{B0C43544-544B-EA47-8BE1-AD0E2B0CBEE4}">
      <dsp:nvSpPr>
        <dsp:cNvPr id="0" name=""/>
        <dsp:cNvSpPr/>
      </dsp:nvSpPr>
      <dsp:spPr>
        <a:xfrm>
          <a:off x="1629118" y="89231"/>
          <a:ext cx="5948177" cy="1784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Debian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е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една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от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най-старите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най-стабилни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дистрибуции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на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Linux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предоставя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версии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за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многопроцесорни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архитектури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. </a:t>
          </a:r>
          <a:endParaRPr lang="en-GB" sz="29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29118" y="89231"/>
        <a:ext cx="5948177" cy="1784639"/>
      </dsp:txXfrm>
    </dsp:sp>
    <dsp:sp modelId="{5138D8FA-5569-7A4C-8432-998041BCBF38}">
      <dsp:nvSpPr>
        <dsp:cNvPr id="0" name=""/>
        <dsp:cNvSpPr/>
      </dsp:nvSpPr>
      <dsp:spPr>
        <a:xfrm>
          <a:off x="1515459" y="1873871"/>
          <a:ext cx="60618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EE3FF3-8C41-904D-ACB0-76D2DE4DCA64}">
      <dsp:nvSpPr>
        <dsp:cNvPr id="0" name=""/>
        <dsp:cNvSpPr/>
      </dsp:nvSpPr>
      <dsp:spPr>
        <a:xfrm>
          <a:off x="1629118" y="1963102"/>
          <a:ext cx="5948177" cy="1784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Известни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дистрибуции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,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производни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на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Debian,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са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</a:t>
          </a:r>
          <a:r>
            <a:rPr lang="en-GB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Devuan</a:t>
          </a:r>
          <a:r>
            <a:rPr lang="en-GB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, Red Hat Enterprise Linux</a:t>
          </a:r>
          <a:r>
            <a:rPr lang="en-GB" sz="29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GB" sz="2900" b="1" kern="1200" cap="small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9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CentOS</a:t>
          </a:r>
          <a:r>
            <a:rPr lang="bg-BG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и други. </a:t>
          </a:r>
          <a:endParaRPr lang="en-GB" sz="29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29118" y="1963102"/>
        <a:ext cx="5948177" cy="1784639"/>
      </dsp:txXfrm>
    </dsp:sp>
    <dsp:sp modelId="{F7E4A888-3FB9-C243-8C18-EC3ED262F1B8}">
      <dsp:nvSpPr>
        <dsp:cNvPr id="0" name=""/>
        <dsp:cNvSpPr/>
      </dsp:nvSpPr>
      <dsp:spPr>
        <a:xfrm>
          <a:off x="1515459" y="3747742"/>
          <a:ext cx="60618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3DB6A3-F5A2-E141-9F01-C808D4D3072B}">
      <dsp:nvSpPr>
        <dsp:cNvPr id="0" name=""/>
        <dsp:cNvSpPr/>
      </dsp:nvSpPr>
      <dsp:spPr>
        <a:xfrm>
          <a:off x="1629118" y="3836973"/>
          <a:ext cx="5948177" cy="1784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Важно е обърнем внимание, че те са предназначени за професионална употреба при </a:t>
          </a:r>
          <a:r>
            <a:rPr lang="bg-BG" sz="2900" kern="1200" dirty="0" err="1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подръжка</a:t>
          </a:r>
          <a:r>
            <a:rPr lang="bg-BG" sz="2900" kern="1200" dirty="0">
              <a:effectLst/>
              <a:latin typeface="Cambria" panose="02040503050406030204" pitchFamily="18" charset="0"/>
              <a:ea typeface="SimSun" panose="02010600030101010101" pitchFamily="2" charset="-122"/>
              <a:cs typeface="Times New Roman" panose="02020603050405020304" pitchFamily="18" charset="0"/>
            </a:rPr>
            <a:t> на сървъри.</a:t>
          </a:r>
          <a:endParaRPr lang="en-GB" sz="29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29118" y="3836973"/>
        <a:ext cx="5948177" cy="1784639"/>
      </dsp:txXfrm>
    </dsp:sp>
    <dsp:sp modelId="{4CCAB507-3A43-AF45-BA4C-5BC3DFA41EBA}">
      <dsp:nvSpPr>
        <dsp:cNvPr id="0" name=""/>
        <dsp:cNvSpPr/>
      </dsp:nvSpPr>
      <dsp:spPr>
        <a:xfrm>
          <a:off x="1515459" y="5621613"/>
          <a:ext cx="60618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A1158-8F5B-524D-935C-71BB66FB2B51}">
      <dsp:nvSpPr>
        <dsp:cNvPr id="0" name=""/>
        <dsp:cNvSpPr/>
      </dsp:nvSpPr>
      <dsp:spPr>
        <a:xfrm>
          <a:off x="0" y="405982"/>
          <a:ext cx="7577296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i="1" kern="1200"/>
            <a:t>Хардуерни компоненти</a:t>
          </a:r>
          <a:endParaRPr lang="en-BG" sz="2400" kern="1200"/>
        </a:p>
      </dsp:txBody>
      <dsp:txXfrm>
        <a:off x="27415" y="433397"/>
        <a:ext cx="7522466" cy="506769"/>
      </dsp:txXfrm>
    </dsp:sp>
    <dsp:sp modelId="{065E2E28-E053-7444-AE32-BA1C3006CABE}">
      <dsp:nvSpPr>
        <dsp:cNvPr id="0" name=""/>
        <dsp:cNvSpPr/>
      </dsp:nvSpPr>
      <dsp:spPr>
        <a:xfrm>
          <a:off x="0" y="967582"/>
          <a:ext cx="7577296" cy="243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900" kern="1200" dirty="0"/>
            <a:t>При необходимост да се обслужват само дейности в офис, като работа с текст, електронни таблици, презентации, офис приложения за </a:t>
          </a:r>
          <a:r>
            <a:rPr lang="bg-BG" sz="1900" kern="1200" dirty="0" err="1"/>
            <a:t>делеводство</a:t>
          </a:r>
          <a:r>
            <a:rPr lang="bg-BG" sz="1900" kern="1200" dirty="0"/>
            <a:t>, интернет достъп (предимно е-мейл) можем да наречем „и</a:t>
          </a:r>
          <a:r>
            <a:rPr lang="en-GB" sz="1900" kern="1200" dirty="0" err="1"/>
            <a:t>нтелигентна</a:t>
          </a:r>
          <a:r>
            <a:rPr lang="en-GB" sz="1900" kern="1200" dirty="0"/>
            <a:t> </a:t>
          </a:r>
          <a:r>
            <a:rPr lang="en-GB" sz="1900" kern="1200" dirty="0" err="1"/>
            <a:t>пишеща</a:t>
          </a:r>
          <a:r>
            <a:rPr lang="en-GB" sz="1900" kern="1200" dirty="0"/>
            <a:t> </a:t>
          </a:r>
          <a:r>
            <a:rPr lang="en-GB" sz="1900" kern="1200" dirty="0" err="1"/>
            <a:t>машина</a:t>
          </a:r>
          <a:r>
            <a:rPr lang="bg-BG" sz="1900" kern="1200" dirty="0"/>
            <a:t>“. </a:t>
          </a:r>
          <a:endParaRPr lang="en-BG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900" kern="1200" dirty="0" err="1"/>
            <a:t>Основният</a:t>
          </a:r>
          <a:r>
            <a:rPr lang="en-GB" sz="1900" kern="1200" dirty="0"/>
            <a:t> </a:t>
          </a:r>
          <a:r>
            <a:rPr lang="en-GB" sz="1900" kern="1200" dirty="0" err="1"/>
            <a:t>критерий</a:t>
          </a:r>
          <a:r>
            <a:rPr lang="en-GB" sz="1900" kern="1200" dirty="0"/>
            <a:t> </a:t>
          </a:r>
          <a:r>
            <a:rPr lang="en-GB" sz="1900" kern="1200" dirty="0" err="1"/>
            <a:t>за</a:t>
          </a:r>
          <a:r>
            <a:rPr lang="en-GB" sz="1900" kern="1200" dirty="0"/>
            <a:t> </a:t>
          </a:r>
          <a:r>
            <a:rPr lang="en-GB" sz="1900" kern="1200" dirty="0" err="1"/>
            <a:t>избор</a:t>
          </a:r>
          <a:r>
            <a:rPr lang="en-GB" sz="1900" kern="1200" dirty="0"/>
            <a:t> </a:t>
          </a:r>
          <a:r>
            <a:rPr lang="en-GB" sz="1900" kern="1200" dirty="0" err="1"/>
            <a:t>на</a:t>
          </a:r>
          <a:r>
            <a:rPr lang="en-GB" sz="1900" kern="1200" dirty="0"/>
            <a:t> </a:t>
          </a:r>
          <a:r>
            <a:rPr lang="en-GB" sz="1900" kern="1200" dirty="0" err="1"/>
            <a:t>тази</a:t>
          </a:r>
          <a:r>
            <a:rPr lang="en-GB" sz="1900" kern="1200" dirty="0"/>
            <a:t> </a:t>
          </a:r>
          <a:r>
            <a:rPr lang="en-GB" sz="1900" kern="1200" dirty="0" err="1"/>
            <a:t>конфигурация</a:t>
          </a:r>
          <a:r>
            <a:rPr lang="en-GB" sz="1900" kern="1200" dirty="0"/>
            <a:t> </a:t>
          </a:r>
          <a:r>
            <a:rPr lang="en-GB" sz="1900" kern="1200" dirty="0" err="1"/>
            <a:t>е</a:t>
          </a:r>
          <a:r>
            <a:rPr lang="en-GB" sz="1900" kern="1200" dirty="0"/>
            <a:t> </a:t>
          </a:r>
          <a:r>
            <a:rPr lang="en-GB" sz="1900" kern="1200" dirty="0" err="1"/>
            <a:t>цената</a:t>
          </a:r>
          <a:r>
            <a:rPr lang="bg-BG" sz="1900" kern="1200" dirty="0"/>
            <a:t>, тъй като практически </a:t>
          </a:r>
          <a:r>
            <a:rPr lang="bg-BG" sz="1900" b="1" kern="1200" dirty="0"/>
            <a:t>всяка конфигурация удовлетворява изискванията за работа в офис</a:t>
          </a:r>
          <a:r>
            <a:rPr lang="bg-BG" sz="1900" kern="1200" dirty="0"/>
            <a:t>. Не е необходимо да се избира конфигурация от високия ценови диапазон, ако не се инвестира в дългосрочно използване. </a:t>
          </a:r>
          <a:endParaRPr lang="en-BG" sz="1900" kern="1200" dirty="0"/>
        </a:p>
      </dsp:txBody>
      <dsp:txXfrm>
        <a:off x="0" y="967582"/>
        <a:ext cx="7577296" cy="2434320"/>
      </dsp:txXfrm>
    </dsp:sp>
    <dsp:sp modelId="{81C4E2C8-A962-824D-AF84-5DD5623799B1}">
      <dsp:nvSpPr>
        <dsp:cNvPr id="0" name=""/>
        <dsp:cNvSpPr/>
      </dsp:nvSpPr>
      <dsp:spPr>
        <a:xfrm>
          <a:off x="0" y="3401902"/>
          <a:ext cx="7577296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i="1" kern="1200"/>
            <a:t>Софтуерни компоненти</a:t>
          </a:r>
          <a:endParaRPr lang="en-BG" sz="2400" kern="1200"/>
        </a:p>
      </dsp:txBody>
      <dsp:txXfrm>
        <a:off x="27415" y="3429317"/>
        <a:ext cx="7522466" cy="506769"/>
      </dsp:txXfrm>
    </dsp:sp>
    <dsp:sp modelId="{66AF9973-BB3C-184D-B024-E4B8B6F210A7}">
      <dsp:nvSpPr>
        <dsp:cNvPr id="0" name=""/>
        <dsp:cNvSpPr/>
      </dsp:nvSpPr>
      <dsp:spPr>
        <a:xfrm>
          <a:off x="0" y="3963502"/>
          <a:ext cx="7577296" cy="1341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900" kern="1200" dirty="0"/>
            <a:t>По отношение на операционната система и специализирания софтуер за изпълнение на професионалните дейности добра стратегия е избор на безплатна операционна система и безплатен офис пакет или неговата алтернатива</a:t>
          </a:r>
          <a:r>
            <a:rPr lang="en-BG" sz="1900" kern="1200" dirty="0"/>
            <a:t> </a:t>
          </a:r>
          <a:r>
            <a:rPr lang="bg-BG" sz="1900" kern="1200" dirty="0"/>
            <a:t>- облачно базиран безплатен пакет програми. </a:t>
          </a:r>
          <a:endParaRPr lang="en-BG" sz="1900" kern="1200" dirty="0"/>
        </a:p>
      </dsp:txBody>
      <dsp:txXfrm>
        <a:off x="0" y="3963502"/>
        <a:ext cx="7577296" cy="1341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5E30DE-4172-48E2-B3C3-BE9DA6CA7229}" type="datetimeFigureOut">
              <a:rPr lang="en-GB"/>
              <a:pPr>
                <a:defRPr/>
              </a:pPr>
              <a:t>25/09/2023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CCE80C-BC5F-4246-BF8B-2A3F9A3BA1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10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A5DE2C-CB0C-49AF-BB9A-E6691F717CA8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436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3524929"/>
          </a:xfrm>
          <a:noFill/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5294506"/>
            <a:ext cx="8363516" cy="53271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 </a:t>
            </a:r>
            <a:br>
              <a:rPr lang="en-GB" dirty="0"/>
            </a:br>
            <a:r>
              <a:rPr lang="ru-RU" dirty="0"/>
              <a:t>дигитална 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table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400" y="114300"/>
            <a:ext cx="4728676" cy="7128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2321632" cy="51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2479784" y="225614"/>
            <a:ext cx="0" cy="274320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509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" userDrawn="1">
          <p15:clr>
            <a:srgbClr val="FBAE40"/>
          </p15:clr>
        </p15:guide>
        <p15:guide id="2" pos="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72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334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11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17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7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58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99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51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</a:t>
            </a:r>
            <a:br>
              <a:rPr lang="en-GB" dirty="0"/>
            </a:br>
            <a:r>
              <a:rPr lang="ru-RU" dirty="0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5822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60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34" r:id="rId5"/>
    <p:sldLayoutId id="2147483735" r:id="rId6"/>
    <p:sldLayoutId id="2147483740" r:id="rId7"/>
    <p:sldLayoutId id="2147483741" r:id="rId8"/>
    <p:sldLayoutId id="2147483742" r:id="rId9"/>
    <p:sldLayoutId id="2147483736" r:id="rId10"/>
    <p:sldLayoutId id="2147483743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144000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8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8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8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BG" sz="5400" dirty="0"/>
              <a:t>Нива 5-6, Тема 5.2</a:t>
            </a:r>
            <a:br>
              <a:rPr lang="en-BG" sz="5400" dirty="0"/>
            </a:br>
            <a:br>
              <a:rPr lang="en-BG" sz="5400"/>
            </a:br>
            <a:r>
              <a:rPr lang="bg-BG" sz="5400"/>
              <a:t>Идентифициране </a:t>
            </a:r>
            <a:r>
              <a:rPr lang="bg-BG" sz="5400" dirty="0"/>
              <a:t>на нуждите и </a:t>
            </a:r>
            <a:r>
              <a:rPr lang="bg-BG" sz="5400"/>
              <a:t>технологични решения</a:t>
            </a:r>
            <a:endParaRPr lang="en-US" sz="5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МУЛТИМЕДИЙНА ПРЕЗЕНТАЦИЯ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</a:t>
            </a:r>
            <a:br>
              <a:rPr lang="en-GB" dirty="0"/>
            </a:br>
            <a:r>
              <a:rPr lang="ru-RU" dirty="0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/>
              <a:t>Идентифициране на нуждите и технологични решения</a:t>
            </a:r>
            <a:endParaRPr lang="en-GB" dirty="0"/>
          </a:p>
        </p:txBody>
      </p:sp>
      <p:graphicFrame>
        <p:nvGraphicFramePr>
          <p:cNvPr id="32" name="Content Placeholder 4">
            <a:extLst>
              <a:ext uri="{FF2B5EF4-FFF2-40B4-BE49-F238E27FC236}">
                <a16:creationId xmlns:a16="http://schemas.microsoft.com/office/drawing/2014/main" id="{8C33FD03-371B-90FA-9EF1-CF3F17C076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573919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 descr="Какво е Linux - Appflow Development">
            <a:extLst>
              <a:ext uri="{FF2B5EF4-FFF2-40B4-BE49-F238E27FC236}">
                <a16:creationId xmlns:a16="http://schemas.microsoft.com/office/drawing/2014/main" id="{A751B2F5-E027-5F26-36E8-8BDFDA1C96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" y="4173373"/>
            <a:ext cx="3605646" cy="12979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0933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/>
              <a:t>Идентифициране на нуждите и технологични решения</a:t>
            </a:r>
            <a:endParaRPr lang="en-GB" dirty="0"/>
          </a:p>
        </p:txBody>
      </p:sp>
      <p:graphicFrame>
        <p:nvGraphicFramePr>
          <p:cNvPr id="32" name="Content Placeholder 4">
            <a:extLst>
              <a:ext uri="{FF2B5EF4-FFF2-40B4-BE49-F238E27FC236}">
                <a16:creationId xmlns:a16="http://schemas.microsoft.com/office/drawing/2014/main" id="{8C33FD03-371B-90FA-9EF1-CF3F17C076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365199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 descr="Какво е Linux - Appflow Development">
            <a:extLst>
              <a:ext uri="{FF2B5EF4-FFF2-40B4-BE49-F238E27FC236}">
                <a16:creationId xmlns:a16="http://schemas.microsoft.com/office/drawing/2014/main" id="{A751B2F5-E027-5F26-36E8-8BDFDA1C96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" y="4173373"/>
            <a:ext cx="3605646" cy="12979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6375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/>
              <a:t>Избор на най-подходящите компютърни технологии</a:t>
            </a:r>
            <a:r>
              <a:rPr lang="en-GB" sz="2400" dirty="0"/>
              <a:t> </a:t>
            </a:r>
            <a:r>
              <a:rPr lang="en-GB" sz="2400"/>
              <a:t>и устройства, съответстващи на конкретни цели</a:t>
            </a:r>
            <a:r>
              <a:rPr lang="en-GB" sz="2400" dirty="0"/>
              <a:t>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593606E-679E-D234-A1DA-76023907FD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2045871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41C3CA9-0AE5-22B5-ECD9-B3513B337D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5093759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816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/>
              <a:t>Избор на най-подходящите компютърни технологии</a:t>
            </a:r>
            <a:r>
              <a:rPr lang="en-GB" sz="2400" dirty="0"/>
              <a:t> </a:t>
            </a:r>
            <a:r>
              <a:rPr lang="en-GB" sz="2400"/>
              <a:t>и устройства, съответстващи на конкретни цели</a:t>
            </a:r>
            <a:r>
              <a:rPr lang="en-GB" sz="2400" dirty="0"/>
              <a:t>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593606E-679E-D234-A1DA-76023907FD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936908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41C3CA9-0AE5-22B5-ECD9-B3513B337D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0786525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685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/>
              <a:t>Избор на най-подходящите компютърни технологии</a:t>
            </a:r>
            <a:r>
              <a:rPr lang="en-GB" sz="2400" dirty="0"/>
              <a:t> </a:t>
            </a:r>
            <a:r>
              <a:rPr lang="en-GB" sz="2400"/>
              <a:t>и устройства, съответстващи на конкретни цели</a:t>
            </a:r>
            <a:r>
              <a:rPr lang="en-GB" sz="2400" dirty="0"/>
              <a:t>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593606E-679E-D234-A1DA-76023907FD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6724554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41C3CA9-0AE5-22B5-ECD9-B3513B337D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1354021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288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/>
              <a:t>Избор на най-подходящите компютърни технологии и устройства, съответстващи на конкретни цели</a:t>
            </a:r>
            <a:r>
              <a:rPr lang="en-GB" sz="2400" dirty="0"/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DCCEF47-4174-3E68-DBAB-45A5F08B13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675761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106EDF-95C1-2C46-55CA-BFB223E52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09" y="2986088"/>
            <a:ext cx="3605646" cy="1419651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bg-BG" sz="20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bg-BG" sz="20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ога е необходимо да се избере настолен компютър и кога преносим компютър (лаптоп)?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110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/>
              <a:t>Избор на най-подходящите компютърни технологии</a:t>
            </a:r>
            <a:r>
              <a:rPr lang="en-GB" sz="2400" dirty="0"/>
              <a:t> </a:t>
            </a:r>
            <a:r>
              <a:rPr lang="en-GB" sz="2400"/>
              <a:t>и устройства, съответстващи на конкретни цели</a:t>
            </a:r>
            <a:r>
              <a:rPr lang="en-GB" sz="2400" dirty="0"/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16FEE4C-8A64-29F7-4006-5853F4D36D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2536687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A08C70F-B5B7-6D03-5A8D-0D78D1B4D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09" y="2971168"/>
            <a:ext cx="3605646" cy="181200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bg-BG" dirty="0">
                <a:solidFill>
                  <a:srgbClr val="002060"/>
                </a:solidFill>
              </a:rPr>
              <a:t>Избор на </a:t>
            </a:r>
            <a:r>
              <a:rPr lang="bg-BG" sz="1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Графичен таблет</a:t>
            </a:r>
            <a:r>
              <a:rPr lang="bg-BG" sz="16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171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/>
              <a:t>Избор на най-подходящите компютърни технологии</a:t>
            </a:r>
            <a:r>
              <a:rPr lang="en-GB" sz="2400" dirty="0"/>
              <a:t> </a:t>
            </a:r>
            <a:r>
              <a:rPr lang="en-GB" sz="2400"/>
              <a:t>и устройства, съответстващи на конкретни цели</a:t>
            </a:r>
            <a:r>
              <a:rPr lang="en-GB" sz="2400" dirty="0"/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16FEE4C-8A64-29F7-4006-5853F4D36D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895391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A08C70F-B5B7-6D03-5A8D-0D78D1B4D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09" y="2971168"/>
            <a:ext cx="3605646" cy="181200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bg-BG" dirty="0">
                <a:solidFill>
                  <a:srgbClr val="002060"/>
                </a:solidFill>
              </a:rPr>
              <a:t>Избор на </a:t>
            </a:r>
            <a:r>
              <a:rPr lang="bg-BG" sz="1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Графичен таблет</a:t>
            </a:r>
            <a:r>
              <a:rPr lang="en-BG" sz="1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BG" sz="1600" b="1" i="1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bg-BG" sz="16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443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/>
              <a:t>Избор на най-подходящите компютърни технологии</a:t>
            </a:r>
            <a:r>
              <a:rPr lang="en-GB" sz="2400" dirty="0"/>
              <a:t> </a:t>
            </a:r>
            <a:r>
              <a:rPr lang="en-GB" sz="2400"/>
              <a:t>и устройства, съответстващи на конкретни цели</a:t>
            </a:r>
            <a:r>
              <a:rPr lang="en-GB" sz="2400" dirty="0"/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16FEE4C-8A64-29F7-4006-5853F4D36D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908315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A08C70F-B5B7-6D03-5A8D-0D78D1B4D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09" y="2971168"/>
            <a:ext cx="3605646" cy="181200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bg-BG" dirty="0">
                <a:solidFill>
                  <a:srgbClr val="002060"/>
                </a:solidFill>
              </a:rPr>
              <a:t>Избор на </a:t>
            </a:r>
            <a:r>
              <a:rPr lang="bg-BG" sz="1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Графичен таблет</a:t>
            </a:r>
            <a:r>
              <a:rPr lang="en-BG" sz="1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BG" sz="1600" b="1" i="1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bg-BG" sz="16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10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000" dirty="0" err="1"/>
              <a:t>Подходи</a:t>
            </a:r>
            <a:r>
              <a:rPr lang="en-GB" sz="2000" dirty="0"/>
              <a:t> </a:t>
            </a:r>
            <a:r>
              <a:rPr lang="en-GB" sz="2000" dirty="0" err="1"/>
              <a:t>за</a:t>
            </a:r>
            <a:r>
              <a:rPr lang="en-GB" sz="2000" dirty="0"/>
              <a:t> </a:t>
            </a:r>
            <a:r>
              <a:rPr lang="en-GB" sz="2000" dirty="0" err="1"/>
              <a:t>персонализиране</a:t>
            </a:r>
            <a:r>
              <a:rPr lang="en-GB" sz="2000" dirty="0"/>
              <a:t> </a:t>
            </a:r>
            <a:r>
              <a:rPr lang="en-GB" sz="2000" dirty="0" err="1"/>
              <a:t>и</a:t>
            </a:r>
            <a:r>
              <a:rPr lang="en-GB" sz="2000" dirty="0"/>
              <a:t> </a:t>
            </a:r>
            <a:r>
              <a:rPr lang="en-GB" sz="2000" dirty="0" err="1"/>
              <a:t>адаптиране</a:t>
            </a:r>
            <a:r>
              <a:rPr lang="en-GB" sz="2000" dirty="0"/>
              <a:t> </a:t>
            </a:r>
            <a:r>
              <a:rPr lang="en-GB" sz="2000" dirty="0" err="1"/>
              <a:t>на</a:t>
            </a:r>
            <a:r>
              <a:rPr lang="en-GB" sz="2000" dirty="0"/>
              <a:t> </a:t>
            </a:r>
            <a:r>
              <a:rPr lang="en-GB" sz="2000" dirty="0" err="1"/>
              <a:t>различни</a:t>
            </a:r>
            <a:r>
              <a:rPr lang="en-GB" sz="2000" dirty="0"/>
              <a:t> </a:t>
            </a:r>
            <a:r>
              <a:rPr lang="en-GB" sz="2000" dirty="0" err="1"/>
              <a:t>дигитални</a:t>
            </a:r>
            <a:r>
              <a:rPr lang="en-GB" sz="2000" dirty="0"/>
              <a:t> </a:t>
            </a:r>
            <a:r>
              <a:rPr lang="en-GB" sz="2000" dirty="0" err="1"/>
              <a:t>среди</a:t>
            </a:r>
            <a:r>
              <a:rPr lang="en-GB" sz="2000" dirty="0"/>
              <a:t> </a:t>
            </a:r>
            <a:r>
              <a:rPr lang="en-GB" sz="2000" dirty="0" err="1"/>
              <a:t>и</a:t>
            </a:r>
            <a:r>
              <a:rPr lang="en-GB" sz="2000" dirty="0"/>
              <a:t> </a:t>
            </a:r>
            <a:r>
              <a:rPr lang="en-GB" sz="2000" dirty="0" err="1"/>
              <a:t>програми</a:t>
            </a:r>
            <a:r>
              <a:rPr lang="en-GB" sz="2000" dirty="0"/>
              <a:t> </a:t>
            </a:r>
            <a:r>
              <a:rPr lang="en-GB" sz="2000" dirty="0" err="1"/>
              <a:t>спрямо</a:t>
            </a:r>
            <a:r>
              <a:rPr lang="en-GB" sz="2000" dirty="0"/>
              <a:t> </a:t>
            </a:r>
            <a:r>
              <a:rPr lang="en-GB" sz="2000" dirty="0" err="1"/>
              <a:t>индивидуалността</a:t>
            </a:r>
            <a:r>
              <a:rPr lang="en-GB" sz="2000" dirty="0"/>
              <a:t> </a:t>
            </a:r>
            <a:r>
              <a:rPr lang="en-GB" sz="2000" dirty="0" err="1"/>
              <a:t>на</a:t>
            </a:r>
            <a:r>
              <a:rPr lang="en-GB" sz="2000" dirty="0"/>
              <a:t> </a:t>
            </a:r>
            <a:r>
              <a:rPr lang="en-GB" sz="2000" dirty="0" err="1"/>
              <a:t>потребителя</a:t>
            </a:r>
            <a:endParaRPr lang="en-GB" sz="20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198C868-23F4-DDB6-A196-A63867F82E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228364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5DB6B83-9431-F5BB-F843-351310ADF6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09" y="2850079"/>
            <a:ext cx="3605646" cy="2778826"/>
          </a:xfrm>
          <a:solidFill>
            <a:schemeClr val="bg2"/>
          </a:solidFill>
        </p:spPr>
        <p:txBody>
          <a:bodyPr/>
          <a:lstStyle/>
          <a:p>
            <a:r>
              <a:rPr lang="en-BG" b="1" dirty="0">
                <a:solidFill>
                  <a:srgbClr val="002060"/>
                </a:solidFill>
              </a:rPr>
              <a:t>Персонализация</a:t>
            </a:r>
            <a:r>
              <a:rPr lang="en-BG" dirty="0">
                <a:solidFill>
                  <a:srgbClr val="002060"/>
                </a:solidFill>
              </a:rPr>
              <a:t> - спрямо индивидуалните потребности на </a:t>
            </a:r>
            <a:r>
              <a:rPr lang="en-BG" b="1" dirty="0">
                <a:solidFill>
                  <a:srgbClr val="002060"/>
                </a:solidFill>
              </a:rPr>
              <a:t>потребителя</a:t>
            </a:r>
            <a:r>
              <a:rPr lang="en-BG" dirty="0">
                <a:solidFill>
                  <a:srgbClr val="002060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G" dirty="0">
                <a:solidFill>
                  <a:srgbClr val="002060"/>
                </a:solidFill>
              </a:rPr>
              <a:t>се инсталират конкретни приложения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>
                <a:solidFill>
                  <a:srgbClr val="002060"/>
                </a:solidFill>
              </a:rPr>
              <a:t>с</a:t>
            </a:r>
            <a:r>
              <a:rPr lang="en-BG" dirty="0">
                <a:solidFill>
                  <a:srgbClr val="002060"/>
                </a:solidFill>
              </a:rPr>
              <a:t>е настройва операционната система</a:t>
            </a:r>
          </a:p>
          <a:p>
            <a:r>
              <a:rPr lang="en-BG" b="1" dirty="0">
                <a:solidFill>
                  <a:srgbClr val="002060"/>
                </a:solidFill>
              </a:rPr>
              <a:t>Адаптация</a:t>
            </a:r>
            <a:r>
              <a:rPr lang="en-BG" dirty="0">
                <a:solidFill>
                  <a:srgbClr val="002060"/>
                </a:solidFill>
              </a:rPr>
              <a:t> на дигиталните среди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518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4800" b="1" kern="0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Идентифициране на нуждите и технологични решения</a:t>
            </a: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3686185" y="6459785"/>
            <a:ext cx="4822804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32" name="Content Placeholder 4">
            <a:extLst>
              <a:ext uri="{FF2B5EF4-FFF2-40B4-BE49-F238E27FC236}">
                <a16:creationId xmlns:a16="http://schemas.microsoft.com/office/drawing/2014/main" id="{CAC19E0C-AEB8-2CFC-34B8-F7C8D0F859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358830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16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Подходи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за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персонализиране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и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адаптиране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на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различни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дигитални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среди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и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програми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спрямо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индивидуалността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на</a:t>
            </a:r>
            <a:r>
              <a:rPr lang="en-GB" sz="28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28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потребителя</a:t>
            </a:r>
            <a:endParaRPr lang="en-GB" sz="3600" b="1" kern="0" cap="small" dirty="0">
              <a:solidFill>
                <a:srgbClr val="000000"/>
              </a:solidFill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6F94A0B-983D-4CA0-8D69-F412F5E407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083371"/>
              </p:ext>
            </p:extLst>
          </p:nvPr>
        </p:nvGraphicFramePr>
        <p:xfrm>
          <a:off x="665018" y="1620838"/>
          <a:ext cx="10852727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689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Благодаря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/>
              <a:t>За вашето внимание!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013762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b="1" kern="0" cap="small"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Идентифициране на нуждите и технологични решения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3686185" y="6459785"/>
            <a:ext cx="4822804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32" name="Content Placeholder 4">
            <a:extLst>
              <a:ext uri="{FF2B5EF4-FFF2-40B4-BE49-F238E27FC236}">
                <a16:creationId xmlns:a16="http://schemas.microsoft.com/office/drawing/2014/main" id="{A9D03153-42C1-B94C-3CC3-103B986B6F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898540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265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b="1" kern="0" cap="small"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Идентифициране на нуждите и технологични решения</a:t>
            </a:r>
            <a:endParaRPr lang="en-GB"/>
          </a:p>
        </p:txBody>
      </p:sp>
      <p:graphicFrame>
        <p:nvGraphicFramePr>
          <p:cNvPr id="41" name="Content Placeholder 4">
            <a:extLst>
              <a:ext uri="{FF2B5EF4-FFF2-40B4-BE49-F238E27FC236}">
                <a16:creationId xmlns:a16="http://schemas.microsoft.com/office/drawing/2014/main" id="{B3CE99CE-D54B-D05D-730C-3B5CF2EE0B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4742372"/>
              </p:ext>
            </p:extLst>
          </p:nvPr>
        </p:nvGraphicFramePr>
        <p:xfrm>
          <a:off x="4319588" y="593725"/>
          <a:ext cx="7578725" cy="571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2E5A46E-F83D-E468-03A3-9594D975D2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6069012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31060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bg-BG" sz="3700" b="1" kern="0" cap="small"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Идентифициране на нуждите и технологични решения</a:t>
            </a:r>
            <a:endParaRPr lang="en-GB" sz="370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4"/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избор на компютърно устройство НЕ трябва да забравяме, че </a:t>
            </a:r>
            <a:r>
              <a:rPr lang="bg-BG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софтуера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който ще работим </a:t>
            </a:r>
            <a:r>
              <a:rPr lang="bg-BG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предимно платен и в редки случаи безплатен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bg-BG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Основния софтуер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необходим за работа на електронно устройство (компютърна система, мобилно устройство, умен телефон, таблет, навигационна система и други) </a:t>
            </a:r>
            <a:r>
              <a:rPr lang="bg-BG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операционната система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bg-BG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Можем да я възприемаме като база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над която се добавят останалите софтуерни приложения с различно предназначение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обработка на текст, работа в интернет, финансов, медицински и други типове специализиран софтуер.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3686185" y="6459785"/>
            <a:ext cx="4822804" cy="365125"/>
          </a:xfrm>
          <a:solidFill>
            <a:srgbClr val="76305C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bg-BG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01372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b="1" kern="0" cap="small"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Идентифициране на нуждите и технологични решения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3686185" y="6459785"/>
            <a:ext cx="4822804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32" name="Content Placeholder 4">
            <a:extLst>
              <a:ext uri="{FF2B5EF4-FFF2-40B4-BE49-F238E27FC236}">
                <a16:creationId xmlns:a16="http://schemas.microsoft.com/office/drawing/2014/main" id="{B3DB0655-4148-72CD-6C69-A9CB8AD879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40349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059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b="1" kern="0" cap="small"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Идентифициране на нуждите и технологични решения</a:t>
            </a:r>
            <a:endParaRPr lang="en-GB"/>
          </a:p>
        </p:txBody>
      </p:sp>
      <p:pic>
        <p:nvPicPr>
          <p:cNvPr id="6" name="Picture 5" descr="Windows">
            <a:extLst>
              <a:ext uri="{FF2B5EF4-FFF2-40B4-BE49-F238E27FC236}">
                <a16:creationId xmlns:a16="http://schemas.microsoft.com/office/drawing/2014/main" id="{72EF202B-095E-9497-3412-94E1909165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45" t="19080" r="3946" b="23915"/>
          <a:stretch/>
        </p:blipFill>
        <p:spPr bwMode="auto">
          <a:xfrm>
            <a:off x="1036319" y="1845734"/>
            <a:ext cx="5097693" cy="1450756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инсталиране или преинсталиране на windows xp 7 8 10 11 | Компютърни, офис  техника | София ..">
            <a:extLst>
              <a:ext uri="{FF2B5EF4-FFF2-40B4-BE49-F238E27FC236}">
                <a16:creationId xmlns:a16="http://schemas.microsoft.com/office/drawing/2014/main" id="{587E3402-4233-22F9-59C4-4DD8A9192A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80" t="13650" r="12994" b="12041"/>
          <a:stretch/>
        </p:blipFill>
        <p:spPr bwMode="auto">
          <a:xfrm>
            <a:off x="2397136" y="3561511"/>
            <a:ext cx="2376057" cy="2365963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51639" y="1845734"/>
            <a:ext cx="4804041" cy="4023360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en-US" sz="20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en-GB" sz="20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endParaRPr lang="en-GB" sz="20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bg-BG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Най-широко</a:t>
            </a:r>
            <a:r>
              <a:rPr lang="en-BG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използваната и популярна в световен мащаб. През годините търпи развитие, като преминава през различни версии. </a:t>
            </a:r>
            <a:endParaRPr lang="en-GB" sz="20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bg-BG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забравяйте, че тази операционна система </a:t>
            </a:r>
            <a:r>
              <a:rPr lang="bg-BG" sz="20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Е БЕЗПЛАТНА</a:t>
            </a:r>
            <a:r>
              <a:rPr lang="bg-BG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BG" sz="20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bg-BG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Можете да я закупите отделно или заедно с устройството на което ще бъде използвана.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3686185" y="6459785"/>
            <a:ext cx="4822804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872457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/>
              <a:t>Идентифициране на нуждите и </a:t>
            </a:r>
            <a:r>
              <a:rPr lang="bg-BG"/>
              <a:t>технологични решения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 OS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 OS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популярна операционна система предимно за американския пазар. 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 да се инсталира единствено върху Apple компютър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Използва се както при преносими компютри, така и при 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стационарни и сървърни конфигурации. </a:t>
            </a:r>
          </a:p>
          <a:p>
            <a:pPr marL="0" indent="0">
              <a:buNone/>
            </a:pP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Има </a:t>
            </a:r>
            <a:r>
              <a:rPr lang="en-BG" sz="18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мобилни версии: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iOS </a:t>
            </a:r>
            <a:r>
              <a:rPr lang="en-BG" sz="18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умни телефони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BG" sz="18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iPadOS за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таблети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watchOS за умни часовници</a:t>
            </a:r>
          </a:p>
          <a:p>
            <a:pPr marL="0" indent="0">
              <a:buNone/>
            </a:pPr>
            <a:endParaRPr lang="en-BG" sz="18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Всички операционни системи на 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Apple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БЕЗПЛАТНИ  с изключение на сървърното приложение, което превръща обикновената операционна система в сървър.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 descr="macOS Logo, symbol, meaning, history, PNG, brand">
            <a:extLst>
              <a:ext uri="{FF2B5EF4-FFF2-40B4-BE49-F238E27FC236}">
                <a16:creationId xmlns:a16="http://schemas.microsoft.com/office/drawing/2014/main" id="{17BCA861-238D-AF0E-EA1F-0EB3515C93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8" t="40" r="19234" b="-2752"/>
          <a:stretch/>
        </p:blipFill>
        <p:spPr bwMode="auto">
          <a:xfrm>
            <a:off x="663286" y="3169640"/>
            <a:ext cx="2715491" cy="2556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250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/>
              <a:t>Идентифициране на нуждите и технологични решения</a:t>
            </a:r>
            <a:endParaRPr lang="en-GB" dirty="0"/>
          </a:p>
        </p:txBody>
      </p:sp>
      <p:graphicFrame>
        <p:nvGraphicFramePr>
          <p:cNvPr id="32" name="Content Placeholder 4">
            <a:extLst>
              <a:ext uri="{FF2B5EF4-FFF2-40B4-BE49-F238E27FC236}">
                <a16:creationId xmlns:a16="http://schemas.microsoft.com/office/drawing/2014/main" id="{8C33FD03-371B-90FA-9EF1-CF3F17C076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126319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759CE21-529D-8EE7-9278-3E03105E5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73ABFA-4814-E192-22C6-6F0F36CC9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9EF12F-6EE1-2AED-7540-E61521CE2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bg-BG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kumimoji="0" lang="bg-BG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 descr="Какво е Linux - Appflow Development">
            <a:extLst>
              <a:ext uri="{FF2B5EF4-FFF2-40B4-BE49-F238E27FC236}">
                <a16:creationId xmlns:a16="http://schemas.microsoft.com/office/drawing/2014/main" id="{A751B2F5-E027-5F26-36E8-8BDFDA1C96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" y="4173373"/>
            <a:ext cx="3605646" cy="12979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208109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1486</TotalTime>
  <Words>2342</Words>
  <Application>Microsoft Macintosh PowerPoint</Application>
  <PresentationFormat>Widescreen</PresentationFormat>
  <Paragraphs>168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Cambria</vt:lpstr>
      <vt:lpstr>Times New Roman</vt:lpstr>
      <vt:lpstr>Wingdings</vt:lpstr>
      <vt:lpstr>Retrospect</vt:lpstr>
      <vt:lpstr>Нива 5-6, Тема 5.2  Идентифициране на нуждите и технологични решения</vt:lpstr>
      <vt:lpstr>Идентифициране на нуждите и технологични решения</vt:lpstr>
      <vt:lpstr>Идентифициране на нуждите и технологични решения</vt:lpstr>
      <vt:lpstr>Идентифициране на нуждите и технологични решения</vt:lpstr>
      <vt:lpstr>Идентифициране на нуждите и технологични решения</vt:lpstr>
      <vt:lpstr>Идентифициране на нуждите и технологични решения</vt:lpstr>
      <vt:lpstr>Идентифициране на нуждите и технологични решения</vt:lpstr>
      <vt:lpstr>Идентифициране на нуждите и технологични решения</vt:lpstr>
      <vt:lpstr>Идентифициране на нуждите и технологични решения</vt:lpstr>
      <vt:lpstr>Идентифициране на нуждите и технологични решения</vt:lpstr>
      <vt:lpstr>Идентифициране на нуждите и технологични решения</vt:lpstr>
      <vt:lpstr>Избор на най-подходящите компютърни технологии и устройства, съответстващи на конкретни цели </vt:lpstr>
      <vt:lpstr>Избор на най-подходящите компютърни технологии и устройства, съответстващи на конкретни цели </vt:lpstr>
      <vt:lpstr>Избор на най-подходящите компютърни технологии и устройства, съответстващи на конкретни цели </vt:lpstr>
      <vt:lpstr>Избор на най-подходящите компютърни технологии и устройства, съответстващи на конкретни цели </vt:lpstr>
      <vt:lpstr>Избор на най-подходящите компютърни технологии и устройства, съответстващи на конкретни цели </vt:lpstr>
      <vt:lpstr>Избор на най-подходящите компютърни технологии и устройства, съответстващи на конкретни цели </vt:lpstr>
      <vt:lpstr>Избор на най-подходящите компютърни технологии и устройства, съответстващи на конкретни цели </vt:lpstr>
      <vt:lpstr>Подходи за персонализиране и адаптиране на различни дигитални среди и програми спрямо индивидуалността на потребителя</vt:lpstr>
      <vt:lpstr>Подходи за персонализиране и адаптиране на различни дигитални среди и програми спрямо индивидуалността на потребителя</vt:lpstr>
      <vt:lpstr>Благодаря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Валерия Николаева Симеонова</cp:lastModifiedBy>
  <cp:revision>98</cp:revision>
  <dcterms:created xsi:type="dcterms:W3CDTF">2023-01-03T13:46:11Z</dcterms:created>
  <dcterms:modified xsi:type="dcterms:W3CDTF">2023-09-25T17:22:18Z</dcterms:modified>
</cp:coreProperties>
</file>