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84" y="168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</a:t>
            </a:r>
            <a:r>
              <a:rPr lang="bg-BG" dirty="0"/>
              <a:t>4</a:t>
            </a:r>
            <a:r>
              <a:rPr lang="en-US" dirty="0"/>
              <a:t>. </a:t>
            </a:r>
            <a:r>
              <a:rPr lang="bg-BG" dirty="0"/>
              <a:t>Сътрудничество чрез дигитални технологии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0B18-B8BB-DEE2-6C1F-EC6D43C7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Miro.com</a:t>
            </a:r>
            <a:r>
              <a:rPr lang="en-GB" dirty="0"/>
              <a:t> - </a:t>
            </a:r>
            <a:r>
              <a:rPr lang="bg-BG" dirty="0"/>
              <a:t>ключови характеристики 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A9E8-6802-4C6E-767E-C271910F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Интеграции с трети страни: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интегрира с различни инструменти на трети страни, включително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Microsoft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Slack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Jira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което позволява на потребителите да импортират и експортират съдържание безпроблемно.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Сигурност и поверителност: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отнася сериозно към сигурността на данните и неприкосновеността на личния живот, като предоставя мерки за сигурност от корпоративен клас, включително криптиране на данните, контрол на достъпа и сертификати за съответствие.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на представяне: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режим на представяне, който позволява на потребителите да представят своите табла във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слайдшоу, което го прави идеален за споделяне на идеи и визуално съдържание със заинтересованите страни.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на потребителите: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управление на потребителите на база роли, което позволява на администраторите да контролират разрешенията за достъп и да управляват ефективно членовете на екипа.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Междуплатформеност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предлага в уеб среда, но и като приложение за устройства с Windows,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E1819-0FB1-4EE2-F7EA-701E193474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127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4FDB-A10C-03FE-84C5-7A3DE8F0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Miro.com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54C3C-C138-19B9-9E23-A21F3510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използва широко за различни съвместни дейности, като например сесии за мозъчна атака, гъвкаво планиране на проекти, проектни спринтове, дистанционни семинари и визуализиране на сложни процеси.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Неговият интуитивен и удобен интерфейс го прави достъпен за екипи от всякакъв размер и индустрии, като подобрява креативността, продуктивността и комуникацията във виртуални работни пространства.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23F92-FE37-D584-CFFE-AE64CFACD6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3EA4D-0E41-1E1E-D1A0-7C3E59503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09" y="3345950"/>
            <a:ext cx="7772400" cy="2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2E58-618E-AB71-8BC1-1202E70F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384" y="-472612"/>
            <a:ext cx="12192000" cy="1450975"/>
          </a:xfrm>
        </p:spPr>
        <p:txBody>
          <a:bodyPr/>
          <a:lstStyle/>
          <a:p>
            <a:r>
              <a:rPr lang="en-BG" dirty="0"/>
              <a:t>MURAL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3C22-1CBB-A850-177F-A92CCCA3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137113"/>
            <a:ext cx="11599524" cy="516367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MURAL е онлайн платформа за визуално сътрудничество, която позволява на екипите да работят заедно във виртуално работно пространство.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 предоставя цифрово платно, където потребителите могат съвместно да създават, да провеждат мозъчни атаки и да организират различно визуално съдържание, за да улеснят споделянето на идеи и решаването на проблеми. MURAL е проектирана да насърчава дистанционното сътрудничество и да повишава креативността, което я прави популярна сред дизайнерските екипи,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фасилитаторите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работещите от разстояние.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5B3BD-1B7E-2C07-4A99-9E7CFE816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8F654-156E-322B-9FED-1424B60F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94" y="3318753"/>
            <a:ext cx="5553182" cy="28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3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CF29-8FF8-C5DE-78FF-8159178B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5497"/>
          </a:xfrm>
        </p:spPr>
        <p:txBody>
          <a:bodyPr/>
          <a:lstStyle/>
          <a:p>
            <a:r>
              <a:rPr lang="en-BG" dirty="0"/>
              <a:t>MURAL –</a:t>
            </a:r>
            <a:r>
              <a:rPr lang="bg-BG" dirty="0"/>
              <a:t> ключови характеристики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244C2-3550-941A-48D1-641D95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3173"/>
            <a:ext cx="12192000" cy="505761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Дигитално платно: MURAL предлага голямо, гъвкаво платно, което позволява на екипите да създават и организират съдържание, включително самозалепващи се бележки, изображения, рисунки, форми и шаблони. Платното е безкрайно, като осигурява достатъчно пространство за широко сътрудничество.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Шаблони и рамки: MURAL предоставя библиотека от предварително разработени шаблони и рамки за различни цели, като например мозъчна атака, картографиране на пътувания, гъвкави процеси, картографиране на потребителски истории и др. Тези шаблони рационализират процеса на сътрудничество и помагат на екипите да започнат работа бързо.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 в реално време: Няколко членове на екипа могат да работят заедно по един и същ проект едновременно, като виждат промените на другия в реално време. Това синхронно сътрудничество насърчава ангажираността и креативността дори при географски разпръснати екипи.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Интегрирана видеоконферентна връзка: MURAL предлага вградени възможности за видеоконферентна връзка, което позволява на членовете на екипа да провеждат виртуални срещи и дискусии, докато активно взаимодействат с визуалното съдържание на платното.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Коментиране и гласуване: Потребителите могат да оставят коментари за обекти или секции от платното, което улеснява дискусиите и обратната връзка. MURAL също така позволява гласуване на идеи, което дава възможност на екипите да определят приоритети и да вземат решения в сътрудничество.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F2369-026B-F81D-B3DB-D34335395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6760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CF29-8FF8-C5DE-78FF-8159178B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5497"/>
          </a:xfrm>
        </p:spPr>
        <p:txBody>
          <a:bodyPr/>
          <a:lstStyle/>
          <a:p>
            <a:r>
              <a:rPr lang="en-BG" dirty="0"/>
              <a:t>MURAL –</a:t>
            </a:r>
            <a:r>
              <a:rPr lang="bg-BG" dirty="0"/>
              <a:t> ключови характеристики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244C2-3550-941A-48D1-641D959C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0575"/>
            <a:ext cx="12192000" cy="47802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Интеграции с трети страни: MURAL се интегрира с различни инструменти и платформи, включително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Slack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Microsoft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Jira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като позволява безпроблемно споделяне на съдържание.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на табло и презентация: MURAL предоставя режим на презентация за представяне на съдържанието на платното във формат на слайдшоу, което го прави подходящ за споделяне на идеи и напредък със заинтересованите страни.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Сигурност и поверителност: MURAL дава приоритет на сигурността на данните и предлага криптиране, контрол на достъпа и съответствие с разпоредбите за защита на данните.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на потребителите: MURAL осигурява управление на потребителите на база роли, което позволява на администраторите да контролират разрешенията и да управляват ефективно членовете на екипа.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Съвместимост с различни платформи: MURAL е уеб базирано приложение и поддържа различни платформи, включително Windows,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устройства.</a:t>
            </a:r>
            <a:r>
              <a:rPr lang="en-BG" sz="1100" dirty="0">
                <a:effectLst/>
              </a:rPr>
              <a:t> 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F2369-026B-F81D-B3DB-D34335395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68667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10E9-EAF5-9F8D-63A6-E7A25934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MURAL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AE99-3327-7427-1CC3-C019480B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MURAL се използва за широк спектър от съвместни дейности, включително семинари за дизайн мислене, сесии за мозъчна атака, ретроспекции на отдалечени екипи, планиране на проекти, проектиране на потребителско изживяване и др.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Неговите визуални и интерактивни функции го правят ефективен инструмент за повишаване на креативността, ангажираността и продуктивността във виртуални среди за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53A7A-BF03-3230-6E07-25B6EE998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9C295-1741-F21B-A099-6B5A95A8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26969"/>
            <a:ext cx="7772400" cy="26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B5A-E81D-51D8-4A46-EF95134A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Избор на подходящи облачни технологии </a:t>
            </a:r>
            <a:br>
              <a:rPr lang="en-US" dirty="0"/>
            </a:br>
            <a:r>
              <a:rPr lang="bg-BG" dirty="0"/>
              <a:t>за сътрудничество в различни контексти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FE68-C07B-33CB-3AE7-5AEAC947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Изборът на най-подходящите облачни технологии за сътрудничество в различни контексти изисква внимателно разглеждане на различни фактори.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Започнете с разбирането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специфичните нужди от сътрудничество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във всеки контекст. Различните екипи или проекти може да имат различни изисквания, като например комуникация в реално време, съвместна работа с документи, видеоконферентна връзка или управление на задачи.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Включете крайните потребители в процеса на вземане на решения. Съберете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обратна връзка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членовете на екипа за техните предпочитания, елементи и функциите, които ценят най-много в инструментите за съвместна работа.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Вземете предвид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мащабируемостта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гъвкавостта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облачните технологии. Ще могат ли те да посрещнат нарастващите нужди на вашата организация или проект? Уверете се, че избраните инструменти могат да се адаптират към променящите се изисквания.</a:t>
            </a:r>
            <a:r>
              <a:rPr lang="en-BG" dirty="0">
                <a:effectLst/>
              </a:rPr>
              <a:t>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B8654-7BE2-57B0-9378-F83926C29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32803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B5A-E81D-51D8-4A46-EF95134A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Избор на подходящи облачни технологии </a:t>
            </a:r>
            <a:br>
              <a:rPr lang="en-US" dirty="0"/>
            </a:br>
            <a:r>
              <a:rPr lang="bg-BG" dirty="0"/>
              <a:t>за сътрудничество в различни контексти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FE68-C07B-33CB-3AE7-5AEAC947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Преценете доколко добре облачните технологии се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интегрират с вашите съществуващи системи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работни процеси. Безпроблемната интеграция намалява повишава производителността.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Сигурността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от решаващо значение, когато се работи с чувствителни данни или информация. Преценете функциите за сигурност, криптирането на данни, контрола на достъпа и сертификатите за съответствие на облачните технологии, за да гарантирате защитата на данните.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Сравнете разходите на различните облачни технологии и определете дали те съответстват на вашия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Вземете предвид всички потенциални допълнителни разходи за допълнения, потребителски лицензи или т.нар. „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премиум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функции.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Вземете предвид лекотата на използване 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удобството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инструментите за сътрудничество. Сложните интерфейси могат да изискват продължително обучение и да доведат до съпротива от страна на членовете на екипа.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B8654-7BE2-57B0-9378-F83926C29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89602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B5A-E81D-51D8-4A46-EF95134A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Избор на подходящи облачни технологии </a:t>
            </a:r>
            <a:br>
              <a:rPr lang="en-US" dirty="0"/>
            </a:br>
            <a:r>
              <a:rPr lang="bg-BG" dirty="0"/>
              <a:t>за сътрудничество в различни контексти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FE68-C07B-33CB-3AE7-5AEAC947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Проверете дали облачните технологии предлагат мобилни приложения или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чрез браузър. Това е особено важно за отдалечени и разпределени екипи.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Преценете нивото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клиентите, предоставяно от доставчиците на облачни технологии. Надеждната система за поддръжка гарантира своевременно разрешаване на всички възникнали проблеми.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Проучете мненията 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отзивите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потребителите за облачните технологии, които обмисляте. Поучете се от опита на други потребители, за да оцените ефективността и удовлетвореността на потребителите от инструментите.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Винаги, когато е възможно, се възползвайте от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пробните периоди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поискайте демонстрации, за да придобиете практически опит с инструментите за сътрудничество. Това ви позволява да оцените тяхната пригодност, преди да се ангажирате.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B8654-7BE2-57B0-9378-F83926C29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05322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B5A-E81D-51D8-4A46-EF95134A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Избор на подходящи облачни технологии </a:t>
            </a:r>
            <a:br>
              <a:rPr lang="en-US" dirty="0"/>
            </a:br>
            <a:r>
              <a:rPr lang="bg-BG" dirty="0"/>
              <a:t>за сътрудничество в различни контексти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FE68-C07B-33CB-3AE7-5AEAC947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Помислете за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дългосрочната жизнеспособност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облачните технологии. Изберете инструменти, за които има вероятност да останат актуални и да се развиват заедно с променящата се среда за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 организацията ви работи в регулирана индустрия, уверете се, че облачните технологии отговарят на специфичните за индустрията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разпоредби и правни изисквания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накрая, съобразете облачните технологии с вашите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за сътрудничество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Изберете инструменти, които подкрепят и подобряват конкретните цели, които се стремите да постигнете във всеки контекст.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 вземете под внимание тези стъпки и съображения, можете да изберете най-подходящите облачни технологии за сътрудничество в различни контексти, като насърчите ефективната работа в екип и постигнете положителни резултати за вашата организация или проекти.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B8654-7BE2-57B0-9378-F83926C29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14664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108" y="1620838"/>
            <a:ext cx="11717519" cy="46799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работите уверено с инструменти за споделена работа: MS Office 365, MS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Sharepoint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 представляват колаборативните инструменти като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miro.com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mural.com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избирате най-подходящи облачни технологии за сътрудничество в различен контекст;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оценявате функционалностите и моделите за използване на технологии за съвместна работа и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67C-1C41-F903-8C96-87F6BF21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1891-5FE2-B605-1FC1-C04A4F3A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" y="1620838"/>
            <a:ext cx="10897387" cy="4679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 за споделена работа</a:t>
            </a:r>
            <a:r>
              <a:rPr lang="en-BG" dirty="0">
                <a:effectLst/>
              </a:rPr>
              <a:t> </a:t>
            </a:r>
            <a:endParaRPr lang="bg-BG" dirty="0">
              <a:effectLst/>
            </a:endParaRPr>
          </a:p>
          <a:p>
            <a:pPr marL="1074738" indent="-533400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Office 365 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533400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SharePoint </a:t>
            </a:r>
          </a:p>
          <a:p>
            <a:pPr marL="1074738" indent="-533400"/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533400"/>
            <a:r>
              <a:rPr lang="en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Miro.com</a:t>
            </a:r>
          </a:p>
          <a:p>
            <a:pPr marL="1074738" indent="-533400"/>
            <a:r>
              <a:rPr lang="en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MURAL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на подходящи облачни технологии за сътрудничество в различни контексти 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07FE2-7229-FF1A-8807-92FBD053E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358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B56C-FF89-689F-B113-77D1288F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Инструменти за споделена работа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3587-C919-389F-68C0-E559D40F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Инструментите за споделена работа, известни още като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 за съвместна работа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софтуер за съвместна работа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 цифрови приложения и платформи, които позволяват на отделни лица или екипи да работят заедно в реално време или асинхронно по споделени проекти, документи или задачи.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инструменти насърчават безпроблемната комуникация, споделянето на файлове и сътрудничеството между членовете на екипа, независимо от тяхното физическо местоположение.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Примерите за инструменти за споделена работа включват софтуер за управление на проекти, базирани в облака редактори на документи, платформи за видеоконференции и приложения за изпращане на съобщения.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улесняват ефективната работа в екип, повишават производителността и рационализират работния процес както в професионална, така и в лична среда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4FBD0-2B22-325B-6129-69B295B93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20770-EFFA-33CA-1BD6-EADDD2DF8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02" y="4417664"/>
            <a:ext cx="3043434" cy="18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4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618D-A461-E5EE-08EC-D2B8954A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Office 365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B1EA-20AA-90AC-A984-8C707621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1962150"/>
            <a:ext cx="7962472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Office 365, известен и като Microsoft 365, е абонаментна услуга в облака, предлагана от Microsoft, която осигурява набор от приложения за продуктивност и услуги в облака.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включва популярни приложения като Word, Excel, PowerPoint, Outlook и други, които позволяват на потребителите да създават, редактират и да си сътрудничат с документи, електронни таблици, презентации и имейли в реално време. Microsoft 365 предлага различни планове, съобразени с нуждите на различните потребители, с достъп до онлайн хранилище, инструменти за комуникация (напр.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други облачни услуги.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поддръжката на различни платформи Microsoft 365 позволява на потребителите да работят безпроблемно на устройства с Windows,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като насърчава продуктивността и сътрудничеството по всяко време и навсякъде.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D48F6-5713-55F1-7D2B-52464EAAD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CD3CF-44A0-5455-C13D-9E5495E7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94" y="2054830"/>
            <a:ext cx="3597050" cy="35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C4A1-F028-F0F5-EA75-F02F25AE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</a:t>
            </a:r>
            <a:r>
              <a:rPr lang="en-GB" dirty="0" err="1"/>
              <a:t>Sharepoint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4DA0-4C54-7A71-BDC3-EC4D748F1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620838"/>
            <a:ext cx="11609798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SharePoint е уеб базирана платформа за сътрудничество и система за управление на съдържанието, разработена от Microsoft.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 е част от Microsoft 365 и се използва от организациите за създаване на уебсайтове и интранет за вътрешно сътрудничество, управление на документи и споделяне на знания.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SharePoint дава възможност на екипите да съхраняват, организират и споделят информация, документи и файлове по сигурен и централизиран начин.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предлага функции като създаване на версии, управление на разрешенията, работни потоци и възможности за търсене, което улеснява потребителите при намирането и достъпа до съответната информация.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SharePoint е с висока степен на персонализация, което позволява на организациите да създават персонализирани сайтове, списъци и библиотеки, които да отговарят на техните специфични нужди.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Обикновено се използва за съвместна работа с документи, работа в екип, управление на проекти и изграждане на общофирмени портали за ефективно разпространение 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2EF5E-E0FC-69AA-2640-8F5877B31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5105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767D-9DDF-259A-E721-D4381829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1A6D-EF9D-5E23-C20B-BA09A2F2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620838"/>
            <a:ext cx="11260477" cy="4679950"/>
          </a:xfrm>
        </p:spPr>
        <p:txBody>
          <a:bodyPr/>
          <a:lstStyle/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уеб базирано приложение за съвместна обработка на текстове, разработено от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 е част от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Workspace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(по-рано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който включва набор от инструменти за продуктивност.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създават, редактират и съхраняват документи онлайн, като улеснява съвместната работа с други хора в реално време. Няколко потребители могат да работят едновременно по един и същ документ, като виждат промените на другите потребители в момента на извършването им.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Платформата предоставя основни инструменти за форматиране, като стилове на текста, подравняване и списъци, както и възможност за вмъкване на изображения, връзки и таблици.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автоматично запазва промените в реално време, като гарантира, че работата никога няма да бъде загубена. Освен това потребителите могат лесно да споделят документи с други хора, да контролират разрешенията за достъп и да оставят коментари за дискусии.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поддържа различни файлови формати, а документите могат да се достъпват и редактират от всяко устройство с интернет връзка.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се превърна в популярен избор за екипи, студенти и отделни лица, които търсят просто и съвместно решение за текстообработка.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6C26B-9B8D-7180-F36D-33917BEF5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68808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D670-2296-7F0F-A3E6-99B4B3CD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/>
          <a:lstStyle/>
          <a:p>
            <a:r>
              <a:rPr lang="en-GB" dirty="0" err="1"/>
              <a:t>Miro.com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4154-15D0-319C-CCDA-570FD111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5216524"/>
          </a:xfrm>
        </p:spPr>
        <p:txBody>
          <a:bodyPr/>
          <a:lstStyle/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известна по-рано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RealtimeBoard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 онлайн платформа за сътрудничество, която позволява на екипите да работят заедно във виртуална среда с бяла дъска. Тя е предназначена да улесни визуалното сътрудничество, мозъчната атака и споделянето на идеи за отдалечени и разпределени екипи.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 широк набор от инструменти и функции за създаване и съвместна работа по различни видове визуално съдържание, което я прави популярна сред екипите по дизайн, разработка, маркетинг и управление на проекти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AF8CF-82CF-D147-FD57-A8F49D2010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B8949-A5A7-2BA0-507F-C1C792E5D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71" y="2392370"/>
            <a:ext cx="8182391" cy="37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0B18-B8BB-DEE2-6C1F-EC6D43C7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Miro.com</a:t>
            </a:r>
            <a:r>
              <a:rPr lang="en-GB" dirty="0"/>
              <a:t> - </a:t>
            </a:r>
            <a:r>
              <a:rPr lang="bg-BG" dirty="0"/>
              <a:t>ключови характеристики 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A9E8-6802-4C6E-767E-C271910FE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Виртуална бяла дъска: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безкрайно платно, на което потребителите могат да създават и организират съдържание като лепящи се бележки, изображения, форми и диаграми. Платното може да се увеличава и премества, за да се вмести в него обширно съдържание.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Шаблони и рамки: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 библиотека от предварително създадени шаблони и рамки, включително блок-схеми, телеграфни схеми, карти на потребителските пътувания, дъски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Тези шаблони спестяват време и рационализират процеса на сътрудничество.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 в реално време: Няколко членове на екипа могат да си сътрудничат едновременно на една и съща дъска. Участниците могат да виждат действията на другите в реално време, което улеснява съвместната им работа независимо от физическото им местоположение.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Интегрирани видео- и аудиоконференции: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провеждат видео и аудио разговори директно в рамките на платформата. Тази функция дава възможност на екипите да провеждат дискусии и мозъчни атаки, като същевременно активно се ангажират с визуалното съдържание на дъската.</a:t>
            </a:r>
            <a:endParaRPr lang="bg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Коментиране и анотации: Членовете на екипа могат да оставят коментари върху конкретни обекти или области на дъската, като по този начин улесняват дискусиите и обмена на обратна връзка.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E1819-0FB1-4EE2-F7EA-701E193474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3002116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1599</TotalTime>
  <Words>2783</Words>
  <Application>Microsoft Macintosh PowerPoint</Application>
  <PresentationFormat>Widescreen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Symbol</vt:lpstr>
      <vt:lpstr>Retrospect</vt:lpstr>
      <vt:lpstr>2.4. Сътрудничество чрез дигитални технологии</vt:lpstr>
      <vt:lpstr>В тази тема ще научите:</vt:lpstr>
      <vt:lpstr>Съдържание</vt:lpstr>
      <vt:lpstr>Инструменти за споделена работа</vt:lpstr>
      <vt:lpstr>Microsoft Office 365</vt:lpstr>
      <vt:lpstr>Microsoft Sharepoint</vt:lpstr>
      <vt:lpstr>Google Docs</vt:lpstr>
      <vt:lpstr>Miro.com</vt:lpstr>
      <vt:lpstr>Miro.com - ключови характеристики </vt:lpstr>
      <vt:lpstr>Miro.com - ключови характеристики </vt:lpstr>
      <vt:lpstr>Miro.com</vt:lpstr>
      <vt:lpstr>MURAL</vt:lpstr>
      <vt:lpstr>MURAL – ключови характеристики</vt:lpstr>
      <vt:lpstr>MURAL – ключови характеристики</vt:lpstr>
      <vt:lpstr>MURAL</vt:lpstr>
      <vt:lpstr>Избор на подходящи облачни технологии  за сътрудничество в различни контексти</vt:lpstr>
      <vt:lpstr>Избор на подходящи облачни технологии  за сътрудничество в различни контексти</vt:lpstr>
      <vt:lpstr>Избор на подходящи облачни технологии  за сътрудничество в различни контексти</vt:lpstr>
      <vt:lpstr>Избор на подходящи облачни технологии  за сътрудничество в различни контексти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217</cp:revision>
  <dcterms:created xsi:type="dcterms:W3CDTF">2023-01-03T13:46:11Z</dcterms:created>
  <dcterms:modified xsi:type="dcterms:W3CDTF">2023-07-20T23:00:29Z</dcterms:modified>
</cp:coreProperties>
</file>