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9" r:id="rId4"/>
    <p:sldId id="260" r:id="rId5"/>
    <p:sldId id="261" r:id="rId6"/>
    <p:sldId id="277" r:id="rId7"/>
    <p:sldId id="278" r:id="rId8"/>
    <p:sldId id="279" r:id="rId9"/>
    <p:sldId id="280" r:id="rId10"/>
    <p:sldId id="281" r:id="rId11"/>
    <p:sldId id="282" r:id="rId12"/>
    <p:sldId id="283" r:id="rId13"/>
    <p:sldId id="284" r:id="rId14"/>
    <p:sldId id="276" r:id="rId15"/>
    <p:sldId id="258"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5pPr>
    <a:lvl6pPr marL="2286000" algn="l" defTabSz="914400" rtl="0" eaLnBrk="1" latinLnBrk="0" hangingPunct="1">
      <a:defRPr kern="1200">
        <a:solidFill>
          <a:schemeClr val="tx1"/>
        </a:solidFill>
        <a:latin typeface="Cambria" panose="02040503050406030204" pitchFamily="18" charset="0"/>
        <a:ea typeface="+mn-ea"/>
        <a:cs typeface="+mn-cs"/>
      </a:defRPr>
    </a:lvl6pPr>
    <a:lvl7pPr marL="2743200" algn="l" defTabSz="914400" rtl="0" eaLnBrk="1" latinLnBrk="0" hangingPunct="1">
      <a:defRPr kern="1200">
        <a:solidFill>
          <a:schemeClr val="tx1"/>
        </a:solidFill>
        <a:latin typeface="Cambria" panose="02040503050406030204" pitchFamily="18" charset="0"/>
        <a:ea typeface="+mn-ea"/>
        <a:cs typeface="+mn-cs"/>
      </a:defRPr>
    </a:lvl7pPr>
    <a:lvl8pPr marL="3200400" algn="l" defTabSz="914400" rtl="0" eaLnBrk="1" latinLnBrk="0" hangingPunct="1">
      <a:defRPr kern="1200">
        <a:solidFill>
          <a:schemeClr val="tx1"/>
        </a:solidFill>
        <a:latin typeface="Cambria" panose="02040503050406030204" pitchFamily="18" charset="0"/>
        <a:ea typeface="+mn-ea"/>
        <a:cs typeface="+mn-cs"/>
      </a:defRPr>
    </a:lvl8pPr>
    <a:lvl9pPr marL="3657600" algn="l" defTabSz="914400" rtl="0" eaLnBrk="1" latinLnBrk="0" hangingPunct="1">
      <a:defRPr kern="1200">
        <a:solidFill>
          <a:schemeClr val="tx1"/>
        </a:solidFill>
        <a:latin typeface="Cambria" panose="020405030504060302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305C"/>
    <a:srgbClr val="003399"/>
    <a:srgbClr val="E85781"/>
    <a:srgbClr val="256C8D"/>
    <a:srgbClr val="F08262"/>
    <a:srgbClr val="CAA873"/>
    <a:srgbClr val="E0CB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108" d="100"/>
          <a:sy n="108" d="100"/>
        </p:scale>
        <p:origin x="488" y="192"/>
      </p:cViewPr>
      <p:guideLst>
        <p:guide orient="horz" pos="2160"/>
        <p:guide pos="35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2.xml.rels><?xml version="1.0" encoding="UTF-8" standalone="yes"?>
<Relationships xmlns="http://schemas.openxmlformats.org/package/2006/relationships"><Relationship Id="rId3" Type="http://schemas.openxmlformats.org/officeDocument/2006/relationships/hyperlink" Target="http://www.information-age.com/it-management/strategy-and-innovation/123459901/why-luxury-brands-are-embracing-open-innovation" TargetMode="External"/><Relationship Id="rId2" Type="http://schemas.openxmlformats.org/officeDocument/2006/relationships/hyperlink" Target="http://www.i-scoop.eu/social-business/" TargetMode="External"/><Relationship Id="rId1" Type="http://schemas.openxmlformats.org/officeDocument/2006/relationships/hyperlink" Target="http://www.forbes.com/sites/adamhartung/2012/04/14/why-your-company-must-become-a-tech-company-apple-amazon-facebook-instagram-lessons/3/" TargetMode="External"/><Relationship Id="rId4" Type="http://schemas.openxmlformats.org/officeDocument/2006/relationships/hyperlink" Target="https://class.coursera.org/newtechtools-003"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www.redbooth.com/" TargetMode="External"/><Relationship Id="rId2" Type="http://schemas.openxmlformats.org/officeDocument/2006/relationships/hyperlink" Target="http://www.basecamp.com/" TargetMode="External"/><Relationship Id="rId1" Type="http://schemas.openxmlformats.org/officeDocument/2006/relationships/hyperlink" Target="http://www.wiggio.com/" TargetMode="External"/><Relationship Id="rId5" Type="http://schemas.openxmlformats.org/officeDocument/2006/relationships/hyperlink" Target="http://www.citrix.com/products/gotomeeting/overview.html" TargetMode="External"/><Relationship Id="rId4" Type="http://schemas.openxmlformats.org/officeDocument/2006/relationships/hyperlink" Target="http://www.yammer.com/" TargetMode="External"/></Relationships>
</file>

<file path=ppt/diagrams/_rels/data5.xml.rels><?xml version="1.0" encoding="UTF-8" standalone="yes"?>
<Relationships xmlns="http://schemas.openxmlformats.org/package/2006/relationships"><Relationship Id="rId2" Type="http://schemas.openxmlformats.org/officeDocument/2006/relationships/hyperlink" Target="http://freemind.en.softonic.com/" TargetMode="External"/><Relationship Id="rId1" Type="http://schemas.openxmlformats.org/officeDocument/2006/relationships/hyperlink" Target="http://imindmap.com/" TargetMode="External"/></Relationships>
</file>

<file path=ppt/diagrams/_rels/data6.xml.rels><?xml version="1.0" encoding="UTF-8" standalone="yes"?>
<Relationships xmlns="http://schemas.openxmlformats.org/package/2006/relationships"><Relationship Id="rId3" Type="http://schemas.openxmlformats.org/officeDocument/2006/relationships/hyperlink" Target="https://www.exoplatform.com/" TargetMode="External"/><Relationship Id="rId2" Type="http://schemas.openxmlformats.org/officeDocument/2006/relationships/hyperlink" Target="http://www.ideasmine.net/en/" TargetMode="External"/><Relationship Id="rId1" Type="http://schemas.openxmlformats.org/officeDocument/2006/relationships/hyperlink" Target="http://crowdicity.com/en/" TargetMode="External"/><Relationship Id="rId4" Type="http://schemas.openxmlformats.org/officeDocument/2006/relationships/hyperlink" Target="https://trello.com/" TargetMode="External"/></Relationships>
</file>

<file path=ppt/diagrams/_rels/data8.xml.rels><?xml version="1.0" encoding="UTF-8" standalone="yes"?>
<Relationships xmlns="http://schemas.openxmlformats.org/package/2006/relationships"><Relationship Id="rId2" Type="http://schemas.openxmlformats.org/officeDocument/2006/relationships/hyperlink" Target="https://www.google.com/drive/" TargetMode="External"/><Relationship Id="rId1" Type="http://schemas.openxmlformats.org/officeDocument/2006/relationships/hyperlink" Target="https://www.dropbox.com/en/" TargetMode="External"/></Relationships>
</file>

<file path=ppt/diagrams/_rels/data9.xml.rels><?xml version="1.0" encoding="UTF-8" standalone="yes"?>
<Relationships xmlns="http://schemas.openxmlformats.org/package/2006/relationships"><Relationship Id="rId3" Type="http://schemas.openxmlformats.org/officeDocument/2006/relationships/hyperlink" Target="http://www.clickworker.com/" TargetMode="External"/><Relationship Id="rId2" Type="http://schemas.openxmlformats.org/officeDocument/2006/relationships/hyperlink" Target="https://www.crowdspring.com/" TargetMode="External"/><Relationship Id="rId1" Type="http://schemas.openxmlformats.org/officeDocument/2006/relationships/hyperlink" Target="http://www.innocentive.com/" TargetMode="External"/></Relationships>
</file>

<file path=ppt/diagrams/_rels/drawing12.xml.rels><?xml version="1.0" encoding="UTF-8" standalone="yes"?>
<Relationships xmlns="http://schemas.openxmlformats.org/package/2006/relationships"><Relationship Id="rId3" Type="http://schemas.openxmlformats.org/officeDocument/2006/relationships/hyperlink" Target="http://www.information-age.com/it-management/strategy-and-innovation/123459901/why-luxury-brands-are-embracing-open-innovation" TargetMode="External"/><Relationship Id="rId2" Type="http://schemas.openxmlformats.org/officeDocument/2006/relationships/hyperlink" Target="http://www.i-scoop.eu/social-business/" TargetMode="External"/><Relationship Id="rId1" Type="http://schemas.openxmlformats.org/officeDocument/2006/relationships/hyperlink" Target="http://www.forbes.com/sites/adamhartung/2012/04/14/why-your-company-must-become-a-tech-company-apple-amazon-facebook-instagram-lessons/3/" TargetMode="External"/><Relationship Id="rId4" Type="http://schemas.openxmlformats.org/officeDocument/2006/relationships/hyperlink" Target="https://class.coursera.org/newtechtools-003"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www.redbooth.com/" TargetMode="External"/><Relationship Id="rId2" Type="http://schemas.openxmlformats.org/officeDocument/2006/relationships/hyperlink" Target="http://www.basecamp.com/" TargetMode="External"/><Relationship Id="rId1" Type="http://schemas.openxmlformats.org/officeDocument/2006/relationships/hyperlink" Target="http://www.wiggio.com/" TargetMode="External"/><Relationship Id="rId5" Type="http://schemas.openxmlformats.org/officeDocument/2006/relationships/hyperlink" Target="http://www.citrix.com/products/gotomeeting/overview.html" TargetMode="External"/><Relationship Id="rId4" Type="http://schemas.openxmlformats.org/officeDocument/2006/relationships/hyperlink" Target="http://www.yammer.com/" TargetMode="External"/></Relationships>
</file>

<file path=ppt/diagrams/_rels/drawing5.xml.rels><?xml version="1.0" encoding="UTF-8" standalone="yes"?>
<Relationships xmlns="http://schemas.openxmlformats.org/package/2006/relationships"><Relationship Id="rId2" Type="http://schemas.openxmlformats.org/officeDocument/2006/relationships/hyperlink" Target="http://freemind.en.softonic.com/" TargetMode="External"/><Relationship Id="rId1" Type="http://schemas.openxmlformats.org/officeDocument/2006/relationships/hyperlink" Target="http://imindmap.com/" TargetMode="External"/></Relationships>
</file>

<file path=ppt/diagrams/_rels/drawing6.xml.rels><?xml version="1.0" encoding="UTF-8" standalone="yes"?>
<Relationships xmlns="http://schemas.openxmlformats.org/package/2006/relationships"><Relationship Id="rId3" Type="http://schemas.openxmlformats.org/officeDocument/2006/relationships/hyperlink" Target="https://www.exoplatform.com/" TargetMode="External"/><Relationship Id="rId2" Type="http://schemas.openxmlformats.org/officeDocument/2006/relationships/hyperlink" Target="http://www.ideasmine.net/en/" TargetMode="External"/><Relationship Id="rId1" Type="http://schemas.openxmlformats.org/officeDocument/2006/relationships/hyperlink" Target="http://crowdicity.com/en/" TargetMode="External"/><Relationship Id="rId4" Type="http://schemas.openxmlformats.org/officeDocument/2006/relationships/hyperlink" Target="https://trello.com/" TargetMode="External"/></Relationships>
</file>

<file path=ppt/diagrams/_rels/drawing8.xml.rels><?xml version="1.0" encoding="UTF-8" standalone="yes"?>
<Relationships xmlns="http://schemas.openxmlformats.org/package/2006/relationships"><Relationship Id="rId2" Type="http://schemas.openxmlformats.org/officeDocument/2006/relationships/hyperlink" Target="https://www.google.com/drive/" TargetMode="External"/><Relationship Id="rId1" Type="http://schemas.openxmlformats.org/officeDocument/2006/relationships/hyperlink" Target="https://www.dropbox.com/en/" TargetMode="External"/></Relationships>
</file>

<file path=ppt/diagrams/_rels/drawing9.xml.rels><?xml version="1.0" encoding="UTF-8" standalone="yes"?>
<Relationships xmlns="http://schemas.openxmlformats.org/package/2006/relationships"><Relationship Id="rId3" Type="http://schemas.openxmlformats.org/officeDocument/2006/relationships/hyperlink" Target="http://www.clickworker.com/" TargetMode="External"/><Relationship Id="rId2" Type="http://schemas.openxmlformats.org/officeDocument/2006/relationships/hyperlink" Target="https://www.crowdspring.com/" TargetMode="External"/><Relationship Id="rId1" Type="http://schemas.openxmlformats.org/officeDocument/2006/relationships/hyperlink" Target="http://www.innocentive.com/"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04B2B8-C92B-437B-B87F-79EF58D1E1D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E903A25-47EB-4E69-9236-AD6C58443A1A}">
      <dgm:prSet/>
      <dgm:spPr/>
      <dgm:t>
        <a:bodyPr/>
        <a:lstStyle/>
        <a:p>
          <a:r>
            <a:rPr lang="en-GB"/>
            <a:t>В тази тема ще научите:</a:t>
          </a:r>
          <a:endParaRPr lang="en-US"/>
        </a:p>
      </dgm:t>
    </dgm:pt>
    <dgm:pt modelId="{4D73E445-2FC6-49E7-8A9C-9A7485D55911}" type="parTrans" cxnId="{A2522150-FC50-4FC7-9C09-81AAD1E85F7A}">
      <dgm:prSet/>
      <dgm:spPr/>
      <dgm:t>
        <a:bodyPr/>
        <a:lstStyle/>
        <a:p>
          <a:endParaRPr lang="en-US"/>
        </a:p>
      </dgm:t>
    </dgm:pt>
    <dgm:pt modelId="{6C23FC93-5116-4694-8FAA-CEE897A56F4E}" type="sibTrans" cxnId="{A2522150-FC50-4FC7-9C09-81AAD1E85F7A}">
      <dgm:prSet/>
      <dgm:spPr/>
      <dgm:t>
        <a:bodyPr/>
        <a:lstStyle/>
        <a:p>
          <a:endParaRPr lang="en-US"/>
        </a:p>
      </dgm:t>
    </dgm:pt>
    <dgm:pt modelId="{5D41209E-557B-45B1-AB73-A2A99057CEE5}">
      <dgm:prSet/>
      <dgm:spPr/>
      <dgm:t>
        <a:bodyPr/>
        <a:lstStyle/>
        <a:p>
          <a:r>
            <a:rPr lang="en-BG" dirty="0"/>
            <a:t>К</a:t>
          </a:r>
          <a:r>
            <a:rPr lang="bg-BG" dirty="0" err="1"/>
            <a:t>ак</a:t>
          </a:r>
          <a:r>
            <a:rPr lang="bg-BG" dirty="0"/>
            <a:t> да изберете дигиталните инструменти и технологии, които да се адаптират, така че да подпомогнат създаването на иновативни решения, нови знания, процеси и продукти</a:t>
          </a:r>
          <a:r>
            <a:rPr lang="en-BG" dirty="0"/>
            <a:t>?</a:t>
          </a:r>
          <a:r>
            <a:rPr lang="bg-BG" dirty="0"/>
            <a:t> </a:t>
          </a:r>
          <a:endParaRPr lang="en-US" dirty="0"/>
        </a:p>
      </dgm:t>
    </dgm:pt>
    <dgm:pt modelId="{95BFD221-93AF-4AFF-8D7D-CF89A34190CB}" type="parTrans" cxnId="{590355B1-6A62-4C91-AD2D-553D58F2B95C}">
      <dgm:prSet/>
      <dgm:spPr/>
      <dgm:t>
        <a:bodyPr/>
        <a:lstStyle/>
        <a:p>
          <a:endParaRPr lang="en-US"/>
        </a:p>
      </dgm:t>
    </dgm:pt>
    <dgm:pt modelId="{389D6CA9-81F2-43B5-92BE-0854AE5F8B16}" type="sibTrans" cxnId="{590355B1-6A62-4C91-AD2D-553D58F2B95C}">
      <dgm:prSet/>
      <dgm:spPr/>
      <dgm:t>
        <a:bodyPr/>
        <a:lstStyle/>
        <a:p>
          <a:endParaRPr lang="en-US"/>
        </a:p>
      </dgm:t>
    </dgm:pt>
    <dgm:pt modelId="{2303737A-597B-4BAA-A327-33FD8B328A9C}">
      <dgm:prSet/>
      <dgm:spPr/>
      <dgm:t>
        <a:bodyPr/>
        <a:lstStyle/>
        <a:p>
          <a:r>
            <a:rPr lang="en-BG" dirty="0"/>
            <a:t>К</a:t>
          </a:r>
          <a:r>
            <a:rPr lang="bg-BG" dirty="0" err="1"/>
            <a:t>ак</a:t>
          </a:r>
          <a:r>
            <a:rPr lang="bg-BG" dirty="0"/>
            <a:t> да използвате технологии за индивидуално и групово решаване на нерутинни и неструктурирани проблеми и проблемни ситуации в дигитална среда</a:t>
          </a:r>
          <a:r>
            <a:rPr lang="en-BG" dirty="0"/>
            <a:t>?</a:t>
          </a:r>
          <a:endParaRPr lang="en-US" dirty="0"/>
        </a:p>
      </dgm:t>
    </dgm:pt>
    <dgm:pt modelId="{38B5A888-8E14-42D1-8577-CA43A83F42AE}" type="parTrans" cxnId="{BF028A0D-41BC-48F5-9A25-E5B692FAF621}">
      <dgm:prSet/>
      <dgm:spPr/>
      <dgm:t>
        <a:bodyPr/>
        <a:lstStyle/>
        <a:p>
          <a:endParaRPr lang="en-US"/>
        </a:p>
      </dgm:t>
    </dgm:pt>
    <dgm:pt modelId="{322E921A-9C37-4835-B76B-25A84CB162D5}" type="sibTrans" cxnId="{BF028A0D-41BC-48F5-9A25-E5B692FAF621}">
      <dgm:prSet/>
      <dgm:spPr/>
      <dgm:t>
        <a:bodyPr/>
        <a:lstStyle/>
        <a:p>
          <a:endParaRPr lang="en-US"/>
        </a:p>
      </dgm:t>
    </dgm:pt>
    <dgm:pt modelId="{2BBBC444-304F-8648-8764-FD1DAC548988}" type="pres">
      <dgm:prSet presAssocID="{6404B2B8-C92B-437B-B87F-79EF58D1E1DE}" presName="vert0" presStyleCnt="0">
        <dgm:presLayoutVars>
          <dgm:dir/>
          <dgm:animOne val="branch"/>
          <dgm:animLvl val="lvl"/>
        </dgm:presLayoutVars>
      </dgm:prSet>
      <dgm:spPr/>
    </dgm:pt>
    <dgm:pt modelId="{0DE9BB5D-1FCA-2F4D-81B6-59FBC61E2F66}" type="pres">
      <dgm:prSet presAssocID="{DE903A25-47EB-4E69-9236-AD6C58443A1A}" presName="thickLine" presStyleLbl="alignNode1" presStyleIdx="0" presStyleCnt="3"/>
      <dgm:spPr/>
    </dgm:pt>
    <dgm:pt modelId="{D2727065-5BC3-BA41-93C1-8D2E02A2FCC5}" type="pres">
      <dgm:prSet presAssocID="{DE903A25-47EB-4E69-9236-AD6C58443A1A}" presName="horz1" presStyleCnt="0"/>
      <dgm:spPr/>
    </dgm:pt>
    <dgm:pt modelId="{EC7A5417-E5FF-2441-A883-A50D9E4C18B1}" type="pres">
      <dgm:prSet presAssocID="{DE903A25-47EB-4E69-9236-AD6C58443A1A}" presName="tx1" presStyleLbl="revTx" presStyleIdx="0" presStyleCnt="3"/>
      <dgm:spPr/>
    </dgm:pt>
    <dgm:pt modelId="{A75D0177-2292-4347-AAE3-626B104A61D8}" type="pres">
      <dgm:prSet presAssocID="{DE903A25-47EB-4E69-9236-AD6C58443A1A}" presName="vert1" presStyleCnt="0"/>
      <dgm:spPr/>
    </dgm:pt>
    <dgm:pt modelId="{F288D11A-EFED-1844-BF87-2227C7C66900}" type="pres">
      <dgm:prSet presAssocID="{5D41209E-557B-45B1-AB73-A2A99057CEE5}" presName="thickLine" presStyleLbl="alignNode1" presStyleIdx="1" presStyleCnt="3"/>
      <dgm:spPr/>
    </dgm:pt>
    <dgm:pt modelId="{5F91A0BC-F169-8641-8BE5-4C1D0E6116A5}" type="pres">
      <dgm:prSet presAssocID="{5D41209E-557B-45B1-AB73-A2A99057CEE5}" presName="horz1" presStyleCnt="0"/>
      <dgm:spPr/>
    </dgm:pt>
    <dgm:pt modelId="{B74DA8C8-515F-EA40-AFB8-780E3A2B566D}" type="pres">
      <dgm:prSet presAssocID="{5D41209E-557B-45B1-AB73-A2A99057CEE5}" presName="tx1" presStyleLbl="revTx" presStyleIdx="1" presStyleCnt="3"/>
      <dgm:spPr/>
    </dgm:pt>
    <dgm:pt modelId="{3A173317-19C2-E947-86B4-EEE5F8FC0067}" type="pres">
      <dgm:prSet presAssocID="{5D41209E-557B-45B1-AB73-A2A99057CEE5}" presName="vert1" presStyleCnt="0"/>
      <dgm:spPr/>
    </dgm:pt>
    <dgm:pt modelId="{AD94530A-27FB-D546-8B0F-F54413F9A9AB}" type="pres">
      <dgm:prSet presAssocID="{2303737A-597B-4BAA-A327-33FD8B328A9C}" presName="thickLine" presStyleLbl="alignNode1" presStyleIdx="2" presStyleCnt="3"/>
      <dgm:spPr/>
    </dgm:pt>
    <dgm:pt modelId="{62CE2721-4E8C-3043-BF72-0E8208C3EE4B}" type="pres">
      <dgm:prSet presAssocID="{2303737A-597B-4BAA-A327-33FD8B328A9C}" presName="horz1" presStyleCnt="0"/>
      <dgm:spPr/>
    </dgm:pt>
    <dgm:pt modelId="{3C11B3EA-2FC3-3246-A54E-CA88735D917C}" type="pres">
      <dgm:prSet presAssocID="{2303737A-597B-4BAA-A327-33FD8B328A9C}" presName="tx1" presStyleLbl="revTx" presStyleIdx="2" presStyleCnt="3"/>
      <dgm:spPr/>
    </dgm:pt>
    <dgm:pt modelId="{114B5B9A-5857-B947-AD02-2F4382D9AFCE}" type="pres">
      <dgm:prSet presAssocID="{2303737A-597B-4BAA-A327-33FD8B328A9C}" presName="vert1" presStyleCnt="0"/>
      <dgm:spPr/>
    </dgm:pt>
  </dgm:ptLst>
  <dgm:cxnLst>
    <dgm:cxn modelId="{BF028A0D-41BC-48F5-9A25-E5B692FAF621}" srcId="{6404B2B8-C92B-437B-B87F-79EF58D1E1DE}" destId="{2303737A-597B-4BAA-A327-33FD8B328A9C}" srcOrd="2" destOrd="0" parTransId="{38B5A888-8E14-42D1-8577-CA43A83F42AE}" sibTransId="{322E921A-9C37-4835-B76B-25A84CB162D5}"/>
    <dgm:cxn modelId="{D94AE117-D102-324E-A41F-E0A259B7BABA}" type="presOf" srcId="{6404B2B8-C92B-437B-B87F-79EF58D1E1DE}" destId="{2BBBC444-304F-8648-8764-FD1DAC548988}" srcOrd="0" destOrd="0" presId="urn:microsoft.com/office/officeart/2008/layout/LinedList"/>
    <dgm:cxn modelId="{A2522150-FC50-4FC7-9C09-81AAD1E85F7A}" srcId="{6404B2B8-C92B-437B-B87F-79EF58D1E1DE}" destId="{DE903A25-47EB-4E69-9236-AD6C58443A1A}" srcOrd="0" destOrd="0" parTransId="{4D73E445-2FC6-49E7-8A9C-9A7485D55911}" sibTransId="{6C23FC93-5116-4694-8FAA-CEE897A56F4E}"/>
    <dgm:cxn modelId="{C361D255-5287-E34A-B36C-E1C5D92F62CB}" type="presOf" srcId="{2303737A-597B-4BAA-A327-33FD8B328A9C}" destId="{3C11B3EA-2FC3-3246-A54E-CA88735D917C}" srcOrd="0" destOrd="0" presId="urn:microsoft.com/office/officeart/2008/layout/LinedList"/>
    <dgm:cxn modelId="{A6272096-8277-3F45-B87D-490A45B06D95}" type="presOf" srcId="{5D41209E-557B-45B1-AB73-A2A99057CEE5}" destId="{B74DA8C8-515F-EA40-AFB8-780E3A2B566D}" srcOrd="0" destOrd="0" presId="urn:microsoft.com/office/officeart/2008/layout/LinedList"/>
    <dgm:cxn modelId="{590355B1-6A62-4C91-AD2D-553D58F2B95C}" srcId="{6404B2B8-C92B-437B-B87F-79EF58D1E1DE}" destId="{5D41209E-557B-45B1-AB73-A2A99057CEE5}" srcOrd="1" destOrd="0" parTransId="{95BFD221-93AF-4AFF-8D7D-CF89A34190CB}" sibTransId="{389D6CA9-81F2-43B5-92BE-0854AE5F8B16}"/>
    <dgm:cxn modelId="{66D025C7-569B-5B4C-B8DB-5F1C1608983C}" type="presOf" srcId="{DE903A25-47EB-4E69-9236-AD6C58443A1A}" destId="{EC7A5417-E5FF-2441-A883-A50D9E4C18B1}" srcOrd="0" destOrd="0" presId="urn:microsoft.com/office/officeart/2008/layout/LinedList"/>
    <dgm:cxn modelId="{52CD7408-98B8-F24F-A79E-FFBFCF344890}" type="presParOf" srcId="{2BBBC444-304F-8648-8764-FD1DAC548988}" destId="{0DE9BB5D-1FCA-2F4D-81B6-59FBC61E2F66}" srcOrd="0" destOrd="0" presId="urn:microsoft.com/office/officeart/2008/layout/LinedList"/>
    <dgm:cxn modelId="{980FE8A6-3FEE-564F-83F5-4BEBF7848687}" type="presParOf" srcId="{2BBBC444-304F-8648-8764-FD1DAC548988}" destId="{D2727065-5BC3-BA41-93C1-8D2E02A2FCC5}" srcOrd="1" destOrd="0" presId="urn:microsoft.com/office/officeart/2008/layout/LinedList"/>
    <dgm:cxn modelId="{112AE582-8049-EA4F-B3DF-CDAF4CC7E030}" type="presParOf" srcId="{D2727065-5BC3-BA41-93C1-8D2E02A2FCC5}" destId="{EC7A5417-E5FF-2441-A883-A50D9E4C18B1}" srcOrd="0" destOrd="0" presId="urn:microsoft.com/office/officeart/2008/layout/LinedList"/>
    <dgm:cxn modelId="{3EA7C55B-A51D-CD41-82F7-E115C5A4DAA7}" type="presParOf" srcId="{D2727065-5BC3-BA41-93C1-8D2E02A2FCC5}" destId="{A75D0177-2292-4347-AAE3-626B104A61D8}" srcOrd="1" destOrd="0" presId="urn:microsoft.com/office/officeart/2008/layout/LinedList"/>
    <dgm:cxn modelId="{87CD0B02-820E-264C-92A5-C08E224A5FCF}" type="presParOf" srcId="{2BBBC444-304F-8648-8764-FD1DAC548988}" destId="{F288D11A-EFED-1844-BF87-2227C7C66900}" srcOrd="2" destOrd="0" presId="urn:microsoft.com/office/officeart/2008/layout/LinedList"/>
    <dgm:cxn modelId="{AB6A0009-BB9B-8D46-9955-54B9012B5597}" type="presParOf" srcId="{2BBBC444-304F-8648-8764-FD1DAC548988}" destId="{5F91A0BC-F169-8641-8BE5-4C1D0E6116A5}" srcOrd="3" destOrd="0" presId="urn:microsoft.com/office/officeart/2008/layout/LinedList"/>
    <dgm:cxn modelId="{56AE1EBD-F583-4E4E-A21C-265E3B4BF7B4}" type="presParOf" srcId="{5F91A0BC-F169-8641-8BE5-4C1D0E6116A5}" destId="{B74DA8C8-515F-EA40-AFB8-780E3A2B566D}" srcOrd="0" destOrd="0" presId="urn:microsoft.com/office/officeart/2008/layout/LinedList"/>
    <dgm:cxn modelId="{5078DCAB-548F-3047-93DC-5077DA7D8C89}" type="presParOf" srcId="{5F91A0BC-F169-8641-8BE5-4C1D0E6116A5}" destId="{3A173317-19C2-E947-86B4-EEE5F8FC0067}" srcOrd="1" destOrd="0" presId="urn:microsoft.com/office/officeart/2008/layout/LinedList"/>
    <dgm:cxn modelId="{B2627CDB-0A18-CE44-BDCC-3BCFBDD043CE}" type="presParOf" srcId="{2BBBC444-304F-8648-8764-FD1DAC548988}" destId="{AD94530A-27FB-D546-8B0F-F54413F9A9AB}" srcOrd="4" destOrd="0" presId="urn:microsoft.com/office/officeart/2008/layout/LinedList"/>
    <dgm:cxn modelId="{C7A0AEBF-53E4-3F43-A95D-943A41705D36}" type="presParOf" srcId="{2BBBC444-304F-8648-8764-FD1DAC548988}" destId="{62CE2721-4E8C-3043-BF72-0E8208C3EE4B}" srcOrd="5" destOrd="0" presId="urn:microsoft.com/office/officeart/2008/layout/LinedList"/>
    <dgm:cxn modelId="{75C0CB67-F6F5-4943-B394-9874A50577AB}" type="presParOf" srcId="{62CE2721-4E8C-3043-BF72-0E8208C3EE4B}" destId="{3C11B3EA-2FC3-3246-A54E-CA88735D917C}" srcOrd="0" destOrd="0" presId="urn:microsoft.com/office/officeart/2008/layout/LinedList"/>
    <dgm:cxn modelId="{F84A2CC9-F220-1D4D-92D7-049105DB70AC}" type="presParOf" srcId="{62CE2721-4E8C-3043-BF72-0E8208C3EE4B}" destId="{114B5B9A-5857-B947-AD02-2F4382D9AFC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33F0EA-366A-EC47-A182-B3C1AF85A68B}">
      <dgm:prSet/>
      <dgm:spPr/>
      <dgm:t>
        <a:bodyPr/>
        <a:lstStyle/>
        <a:p>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Към сътрудничеството в екипа са на разположение шаблони за:</a:t>
          </a:r>
        </a:p>
      </dgm:t>
    </dgm:pt>
    <dgm:pt modelId="{F679B91D-F902-F94B-B028-82B7CB799D39}" type="parTrans" cxnId="{63AE2ABC-A9E3-054E-B2B4-52239C46ED01}">
      <dgm:prSet/>
      <dgm:spPr/>
      <dgm:t>
        <a:bodyPr/>
        <a:lstStyle/>
        <a:p>
          <a:endParaRPr lang="bg-BG" noProof="0" dirty="0"/>
        </a:p>
      </dgm:t>
    </dgm:pt>
    <dgm:pt modelId="{4C8DE38D-D1A7-D545-9D19-DB956527F31D}" type="sibTrans" cxnId="{63AE2ABC-A9E3-054E-B2B4-52239C46ED01}">
      <dgm:prSet/>
      <dgm:spPr/>
      <dgm:t>
        <a:bodyPr/>
        <a:lstStyle/>
        <a:p>
          <a:endParaRPr lang="bg-BG" noProof="0" dirty="0"/>
        </a:p>
      </dgm:t>
    </dgm:pt>
    <dgm:pt modelId="{14EE361F-3EFC-3C4A-808A-7630EDFFCBA3}">
      <dgm:prSet/>
      <dgm:spPr/>
      <dgm:t>
        <a:bodyPr/>
        <a:lstStyle/>
        <a:p>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изграждане на стратегии, управление на проекти и спринтове, проследяване на резултати;</a:t>
          </a:r>
        </a:p>
      </dgm:t>
    </dgm:pt>
    <dgm:pt modelId="{182CD333-082D-5947-93AB-903DD9B3C0E3}" type="parTrans" cxnId="{4A5923F8-5193-C74E-AAC5-98A075333966}">
      <dgm:prSet/>
      <dgm:spPr/>
      <dgm:t>
        <a:bodyPr/>
        <a:lstStyle/>
        <a:p>
          <a:endParaRPr lang="bg-BG" noProof="0" dirty="0"/>
        </a:p>
      </dgm:t>
    </dgm:pt>
    <dgm:pt modelId="{B9FDB720-116F-3B4E-839F-F216164A246D}" type="sibTrans" cxnId="{4A5923F8-5193-C74E-AAC5-98A075333966}">
      <dgm:prSet/>
      <dgm:spPr/>
      <dgm:t>
        <a:bodyPr/>
        <a:lstStyle/>
        <a:p>
          <a:endParaRPr lang="bg-BG" noProof="0" dirty="0"/>
        </a:p>
      </dgm:t>
    </dgm:pt>
    <dgm:pt modelId="{9C149E6C-A929-4D44-B045-0F0762661C80}">
      <dgm:prSet/>
      <dgm:spPr/>
      <dgm:t>
        <a:bodyPr/>
        <a:lstStyle/>
        <a:p>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съвместна работа с екипна връзка;</a:t>
          </a:r>
        </a:p>
      </dgm:t>
    </dgm:pt>
    <dgm:pt modelId="{BAA5B6CF-5006-554C-8720-686BDE81FFA4}" type="parTrans" cxnId="{E1AA05A4-37B8-574F-A876-D0A604F7051B}">
      <dgm:prSet/>
      <dgm:spPr/>
      <dgm:t>
        <a:bodyPr/>
        <a:lstStyle/>
        <a:p>
          <a:endParaRPr lang="bg-BG" noProof="0" dirty="0"/>
        </a:p>
      </dgm:t>
    </dgm:pt>
    <dgm:pt modelId="{7B00FC33-AF8C-A64B-8ECC-E42809EFF721}" type="sibTrans" cxnId="{E1AA05A4-37B8-574F-A876-D0A604F7051B}">
      <dgm:prSet/>
      <dgm:spPr/>
      <dgm:t>
        <a:bodyPr/>
        <a:lstStyle/>
        <a:p>
          <a:endParaRPr lang="bg-BG" noProof="0" dirty="0"/>
        </a:p>
      </dgm:t>
    </dgm:pt>
    <dgm:pt modelId="{B145D322-D303-4B46-BC34-90B742D29749}">
      <dgm:prSet/>
      <dgm:spPr/>
      <dgm:t>
        <a:bodyPr/>
        <a:lstStyle/>
        <a:p>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онлайн инструмент за мозъчна атака;</a:t>
          </a:r>
        </a:p>
      </dgm:t>
    </dgm:pt>
    <dgm:pt modelId="{79F08F45-0BA4-E446-BEBE-34510D7BBB29}" type="parTrans" cxnId="{018C2703-E323-1242-B853-6FD023DFF1D5}">
      <dgm:prSet/>
      <dgm:spPr/>
      <dgm:t>
        <a:bodyPr/>
        <a:lstStyle/>
        <a:p>
          <a:endParaRPr lang="bg-BG" noProof="0" dirty="0"/>
        </a:p>
      </dgm:t>
    </dgm:pt>
    <dgm:pt modelId="{AD09FB12-B460-5A4D-AF47-1FD1739A2929}" type="sibTrans" cxnId="{018C2703-E323-1242-B853-6FD023DFF1D5}">
      <dgm:prSet/>
      <dgm:spPr/>
      <dgm:t>
        <a:bodyPr/>
        <a:lstStyle/>
        <a:p>
          <a:endParaRPr lang="bg-BG" noProof="0" dirty="0"/>
        </a:p>
      </dgm:t>
    </dgm:pt>
    <dgm:pt modelId="{6F001BDB-DC33-1C44-836D-2E0A350FC2CA}">
      <dgm:prSet/>
      <dgm:spPr/>
      <dgm:t>
        <a:bodyPr/>
        <a:lstStyle/>
        <a:p>
          <a:r>
            <a:rPr lang="bg-BG" noProof="0" dirty="0" err="1">
              <a:effectLst/>
              <a:latin typeface="Cambria" panose="02040503050406030204" pitchFamily="18" charset="0"/>
              <a:ea typeface="Times New Roman" panose="02020603050405020304" pitchFamily="18" charset="0"/>
              <a:cs typeface="Times New Roman" panose="02020603050405020304" pitchFamily="18" charset="0"/>
            </a:rPr>
            <a:t>Mural</a:t>
          </a:r>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 е реализиран и като уеб приложение за </a:t>
          </a:r>
          <a:r>
            <a:rPr lang="bg-BG" noProof="0" dirty="0" err="1">
              <a:effectLst/>
              <a:latin typeface="Cambria" panose="02040503050406030204" pitchFamily="18" charset="0"/>
              <a:ea typeface="Times New Roman" panose="02020603050405020304" pitchFamily="18" charset="0"/>
              <a:cs typeface="Times New Roman" panose="02020603050405020304" pitchFamily="18" charset="0"/>
            </a:rPr>
            <a:t>iOS</a:t>
          </a:r>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noProof="0" dirty="0" err="1">
              <a:effectLst/>
              <a:latin typeface="Cambria" panose="02040503050406030204" pitchFamily="18" charset="0"/>
              <a:ea typeface="Times New Roman" panose="02020603050405020304" pitchFamily="18" charset="0"/>
              <a:cs typeface="Times New Roman" panose="02020603050405020304" pitchFamily="18" charset="0"/>
            </a:rPr>
            <a:t>Android</a:t>
          </a:r>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 и други. </a:t>
          </a:r>
        </a:p>
      </dgm:t>
    </dgm:pt>
    <dgm:pt modelId="{0A2A2347-39C2-7340-8C26-A8B391EC64D5}" type="parTrans" cxnId="{9FBE15DD-1F5F-7B44-AB5C-B607A4BC557D}">
      <dgm:prSet/>
      <dgm:spPr/>
      <dgm:t>
        <a:bodyPr/>
        <a:lstStyle/>
        <a:p>
          <a:endParaRPr lang="bg-BG" noProof="0" dirty="0"/>
        </a:p>
      </dgm:t>
    </dgm:pt>
    <dgm:pt modelId="{9E58108D-B762-A94B-BC93-627873304BBD}" type="sibTrans" cxnId="{9FBE15DD-1F5F-7B44-AB5C-B607A4BC557D}">
      <dgm:prSet/>
      <dgm:spPr/>
      <dgm:t>
        <a:bodyPr/>
        <a:lstStyle/>
        <a:p>
          <a:endParaRPr lang="bg-BG" noProof="0" dirty="0"/>
        </a:p>
      </dgm:t>
    </dgm:pt>
    <dgm:pt modelId="{455772BB-B8F3-6C41-B916-7D747F22D7BA}">
      <dgm:prSet/>
      <dgm:spPr/>
      <dgm:t>
        <a:bodyPr/>
        <a:lstStyle/>
        <a:p>
          <a:r>
            <a:rPr lang="bg-BG" noProof="0" dirty="0">
              <a:effectLst/>
              <a:latin typeface="Cambria" panose="02040503050406030204" pitchFamily="18" charset="0"/>
              <a:ea typeface="Times New Roman" panose="02020603050405020304" pitchFamily="18" charset="0"/>
              <a:cs typeface="Times New Roman" panose="02020603050405020304" pitchFamily="18" charset="0"/>
            </a:rPr>
            <a:t>Дигитална среда, която използва визуално сътрудничество, за да помогне на всеки член на професионалния екип да представи своите иновативни идеи и да предложи решения за обсъждани проблеми в екипа. </a:t>
          </a:r>
        </a:p>
      </dgm:t>
    </dgm:pt>
    <dgm:pt modelId="{B3EFDECE-A30F-F34E-9880-91659212F134}" type="parTrans" cxnId="{1206952F-D563-0B49-B04E-C535CDD39D27}">
      <dgm:prSet/>
      <dgm:spPr/>
      <dgm:t>
        <a:bodyPr/>
        <a:lstStyle/>
        <a:p>
          <a:endParaRPr lang="bg-BG" noProof="0" dirty="0"/>
        </a:p>
      </dgm:t>
    </dgm:pt>
    <dgm:pt modelId="{C6140FFE-25C1-664A-847E-F5CE49CE35C7}" type="sibTrans" cxnId="{1206952F-D563-0B49-B04E-C535CDD39D27}">
      <dgm:prSet/>
      <dgm:spPr/>
      <dgm:t>
        <a:bodyPr/>
        <a:lstStyle/>
        <a:p>
          <a:endParaRPr lang="bg-BG" noProof="0" dirty="0"/>
        </a:p>
      </dgm:t>
    </dgm:pt>
    <dgm:pt modelId="{1E3ED251-B5EF-6546-95CF-87C5222DAD00}" type="pres">
      <dgm:prSet presAssocID="{69081525-D238-AD4C-86EB-EA3A50FCBE2B}" presName="theList" presStyleCnt="0">
        <dgm:presLayoutVars>
          <dgm:dir/>
          <dgm:animLvl val="lvl"/>
          <dgm:resizeHandles val="exact"/>
        </dgm:presLayoutVars>
      </dgm:prSet>
      <dgm:spPr/>
    </dgm:pt>
    <dgm:pt modelId="{B027FD69-2B8E-064A-8B6F-F3005EFC3FC4}" type="pres">
      <dgm:prSet presAssocID="{455772BB-B8F3-6C41-B916-7D747F22D7BA}" presName="compNode" presStyleCnt="0"/>
      <dgm:spPr/>
    </dgm:pt>
    <dgm:pt modelId="{812CC379-D46C-E642-9BA2-2012870B27D0}" type="pres">
      <dgm:prSet presAssocID="{455772BB-B8F3-6C41-B916-7D747F22D7BA}" presName="aNode" presStyleLbl="bgShp" presStyleIdx="0" presStyleCnt="1"/>
      <dgm:spPr/>
    </dgm:pt>
    <dgm:pt modelId="{15FBFBBD-BF7E-9748-87DE-E7FA79012F55}" type="pres">
      <dgm:prSet presAssocID="{455772BB-B8F3-6C41-B916-7D747F22D7BA}" presName="textNode" presStyleLbl="bgShp" presStyleIdx="0" presStyleCnt="1"/>
      <dgm:spPr/>
    </dgm:pt>
    <dgm:pt modelId="{58774E96-DF7F-7943-A8F3-FAD0305CFCA3}" type="pres">
      <dgm:prSet presAssocID="{455772BB-B8F3-6C41-B916-7D747F22D7BA}" presName="compChildNode" presStyleCnt="0"/>
      <dgm:spPr/>
    </dgm:pt>
    <dgm:pt modelId="{B77ED5F2-432E-E14E-9C7C-C6DA442D2613}" type="pres">
      <dgm:prSet presAssocID="{455772BB-B8F3-6C41-B916-7D747F22D7BA}" presName="theInnerList" presStyleCnt="0"/>
      <dgm:spPr/>
    </dgm:pt>
    <dgm:pt modelId="{F66A39E7-1439-E947-8F13-80DE726CA5D1}" type="pres">
      <dgm:prSet presAssocID="{6933F0EA-366A-EC47-A182-B3C1AF85A68B}" presName="childNode" presStyleLbl="node1" presStyleIdx="0" presStyleCnt="2">
        <dgm:presLayoutVars>
          <dgm:bulletEnabled val="1"/>
        </dgm:presLayoutVars>
      </dgm:prSet>
      <dgm:spPr/>
    </dgm:pt>
    <dgm:pt modelId="{33A53F51-194D-EE45-90B0-A7AA6B031374}" type="pres">
      <dgm:prSet presAssocID="{6933F0EA-366A-EC47-A182-B3C1AF85A68B}" presName="aSpace2" presStyleCnt="0"/>
      <dgm:spPr/>
    </dgm:pt>
    <dgm:pt modelId="{E1390E69-EBBB-1A44-B9DF-B1C1C8343C70}" type="pres">
      <dgm:prSet presAssocID="{6F001BDB-DC33-1C44-836D-2E0A350FC2CA}" presName="childNode" presStyleLbl="node1" presStyleIdx="1" presStyleCnt="2">
        <dgm:presLayoutVars>
          <dgm:bulletEnabled val="1"/>
        </dgm:presLayoutVars>
      </dgm:prSet>
      <dgm:spPr/>
    </dgm:pt>
  </dgm:ptLst>
  <dgm:cxnLst>
    <dgm:cxn modelId="{018C2703-E323-1242-B853-6FD023DFF1D5}" srcId="{6933F0EA-366A-EC47-A182-B3C1AF85A68B}" destId="{B145D322-D303-4B46-BC34-90B742D29749}" srcOrd="2" destOrd="0" parTransId="{79F08F45-0BA4-E446-BEBE-34510D7BBB29}" sibTransId="{AD09FB12-B460-5A4D-AF47-1FD1739A2929}"/>
    <dgm:cxn modelId="{A2F36125-6CD9-ED4A-B528-AE68321E37FA}" type="presOf" srcId="{B145D322-D303-4B46-BC34-90B742D29749}" destId="{F66A39E7-1439-E947-8F13-80DE726CA5D1}" srcOrd="0" destOrd="3" presId="urn:microsoft.com/office/officeart/2005/8/layout/lProcess2"/>
    <dgm:cxn modelId="{1206952F-D563-0B49-B04E-C535CDD39D27}" srcId="{69081525-D238-AD4C-86EB-EA3A50FCBE2B}" destId="{455772BB-B8F3-6C41-B916-7D747F22D7BA}" srcOrd="0" destOrd="0" parTransId="{B3EFDECE-A30F-F34E-9880-91659212F134}" sibTransId="{C6140FFE-25C1-664A-847E-F5CE49CE35C7}"/>
    <dgm:cxn modelId="{8FF88E42-4AF9-3640-995A-9D47659A21E5}" type="presOf" srcId="{6933F0EA-366A-EC47-A182-B3C1AF85A68B}" destId="{F66A39E7-1439-E947-8F13-80DE726CA5D1}" srcOrd="0" destOrd="0" presId="urn:microsoft.com/office/officeart/2005/8/layout/lProcess2"/>
    <dgm:cxn modelId="{2CE6B481-FE94-264F-BD93-A885DE279803}" type="presOf" srcId="{6F001BDB-DC33-1C44-836D-2E0A350FC2CA}" destId="{E1390E69-EBBB-1A44-B9DF-B1C1C8343C70}" srcOrd="0" destOrd="0" presId="urn:microsoft.com/office/officeart/2005/8/layout/lProcess2"/>
    <dgm:cxn modelId="{A200F391-8467-6B4A-9727-557A820307D5}" type="presOf" srcId="{455772BB-B8F3-6C41-B916-7D747F22D7BA}" destId="{15FBFBBD-BF7E-9748-87DE-E7FA79012F55}" srcOrd="1" destOrd="0" presId="urn:microsoft.com/office/officeart/2005/8/layout/lProcess2"/>
    <dgm:cxn modelId="{2FDDD098-0CE1-D94B-98F9-165775B69657}" type="presOf" srcId="{14EE361F-3EFC-3C4A-808A-7630EDFFCBA3}" destId="{F66A39E7-1439-E947-8F13-80DE726CA5D1}" srcOrd="0" destOrd="1" presId="urn:microsoft.com/office/officeart/2005/8/layout/lProcess2"/>
    <dgm:cxn modelId="{E1AA05A4-37B8-574F-A876-D0A604F7051B}" srcId="{6933F0EA-366A-EC47-A182-B3C1AF85A68B}" destId="{9C149E6C-A929-4D44-B045-0F0762661C80}" srcOrd="1" destOrd="0" parTransId="{BAA5B6CF-5006-554C-8720-686BDE81FFA4}" sibTransId="{7B00FC33-AF8C-A64B-8ECC-E42809EFF721}"/>
    <dgm:cxn modelId="{63AE2ABC-A9E3-054E-B2B4-52239C46ED01}" srcId="{455772BB-B8F3-6C41-B916-7D747F22D7BA}" destId="{6933F0EA-366A-EC47-A182-B3C1AF85A68B}" srcOrd="0" destOrd="0" parTransId="{F679B91D-F902-F94B-B028-82B7CB799D39}" sibTransId="{4C8DE38D-D1A7-D545-9D19-DB956527F31D}"/>
    <dgm:cxn modelId="{9CC748BE-E5F9-AA41-A989-FA18280D44FA}" type="presOf" srcId="{69081525-D238-AD4C-86EB-EA3A50FCBE2B}" destId="{1E3ED251-B5EF-6546-95CF-87C5222DAD00}" srcOrd="0" destOrd="0" presId="urn:microsoft.com/office/officeart/2005/8/layout/lProcess2"/>
    <dgm:cxn modelId="{9FBE15DD-1F5F-7B44-AB5C-B607A4BC557D}" srcId="{455772BB-B8F3-6C41-B916-7D747F22D7BA}" destId="{6F001BDB-DC33-1C44-836D-2E0A350FC2CA}" srcOrd="1" destOrd="0" parTransId="{0A2A2347-39C2-7340-8C26-A8B391EC64D5}" sibTransId="{9E58108D-B762-A94B-BC93-627873304BBD}"/>
    <dgm:cxn modelId="{68FCFCE0-92A9-4C4B-899E-28B61A087CB4}" type="presOf" srcId="{455772BB-B8F3-6C41-B916-7D747F22D7BA}" destId="{812CC379-D46C-E642-9BA2-2012870B27D0}" srcOrd="0" destOrd="0" presId="urn:microsoft.com/office/officeart/2005/8/layout/lProcess2"/>
    <dgm:cxn modelId="{481CD4E1-2C64-0F44-BA78-978AB2BF028A}" type="presOf" srcId="{9C149E6C-A929-4D44-B045-0F0762661C80}" destId="{F66A39E7-1439-E947-8F13-80DE726CA5D1}" srcOrd="0" destOrd="2" presId="urn:microsoft.com/office/officeart/2005/8/layout/lProcess2"/>
    <dgm:cxn modelId="{4A5923F8-5193-C74E-AAC5-98A075333966}" srcId="{6933F0EA-366A-EC47-A182-B3C1AF85A68B}" destId="{14EE361F-3EFC-3C4A-808A-7630EDFFCBA3}" srcOrd="0" destOrd="0" parTransId="{182CD333-082D-5947-93AB-903DD9B3C0E3}" sibTransId="{B9FDB720-116F-3B4E-839F-F216164A246D}"/>
    <dgm:cxn modelId="{519159AF-CF02-8B4C-BFE3-75DD270F5932}" type="presParOf" srcId="{1E3ED251-B5EF-6546-95CF-87C5222DAD00}" destId="{B027FD69-2B8E-064A-8B6F-F3005EFC3FC4}" srcOrd="0" destOrd="0" presId="urn:microsoft.com/office/officeart/2005/8/layout/lProcess2"/>
    <dgm:cxn modelId="{5C6A8D2B-DA25-7A42-A9D4-1934AE870FCC}" type="presParOf" srcId="{B027FD69-2B8E-064A-8B6F-F3005EFC3FC4}" destId="{812CC379-D46C-E642-9BA2-2012870B27D0}" srcOrd="0" destOrd="0" presId="urn:microsoft.com/office/officeart/2005/8/layout/lProcess2"/>
    <dgm:cxn modelId="{85F3DB18-E348-4C4D-8023-301271D35F09}" type="presParOf" srcId="{B027FD69-2B8E-064A-8B6F-F3005EFC3FC4}" destId="{15FBFBBD-BF7E-9748-87DE-E7FA79012F55}" srcOrd="1" destOrd="0" presId="urn:microsoft.com/office/officeart/2005/8/layout/lProcess2"/>
    <dgm:cxn modelId="{3CFE9428-18B4-CA4F-85FC-59141F7113C9}" type="presParOf" srcId="{B027FD69-2B8E-064A-8B6F-F3005EFC3FC4}" destId="{58774E96-DF7F-7943-A8F3-FAD0305CFCA3}" srcOrd="2" destOrd="0" presId="urn:microsoft.com/office/officeart/2005/8/layout/lProcess2"/>
    <dgm:cxn modelId="{64E29831-FCFC-9E48-81D6-BDC156B5C191}" type="presParOf" srcId="{58774E96-DF7F-7943-A8F3-FAD0305CFCA3}" destId="{B77ED5F2-432E-E14E-9C7C-C6DA442D2613}" srcOrd="0" destOrd="0" presId="urn:microsoft.com/office/officeart/2005/8/layout/lProcess2"/>
    <dgm:cxn modelId="{7458D913-B892-B348-84E4-FEBCEFFB9B92}" type="presParOf" srcId="{B77ED5F2-432E-E14E-9C7C-C6DA442D2613}" destId="{F66A39E7-1439-E947-8F13-80DE726CA5D1}" srcOrd="0" destOrd="0" presId="urn:microsoft.com/office/officeart/2005/8/layout/lProcess2"/>
    <dgm:cxn modelId="{FC31D2F6-F939-0E45-9368-5ABB8B0B0805}" type="presParOf" srcId="{B77ED5F2-432E-E14E-9C7C-C6DA442D2613}" destId="{33A53F51-194D-EE45-90B0-A7AA6B031374}" srcOrd="1" destOrd="0" presId="urn:microsoft.com/office/officeart/2005/8/layout/lProcess2"/>
    <dgm:cxn modelId="{20DE2DB6-837D-1448-9A63-CDCC729F4117}" type="presParOf" srcId="{B77ED5F2-432E-E14E-9C7C-C6DA442D2613}" destId="{E1390E69-EBBB-1A44-B9DF-B1C1C8343C70}"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1005150C-0AEC-7A44-AE9D-C8621F2E36C3}">
      <dgm:prSet custT="1"/>
      <dgm:spPr/>
      <dgm:t>
        <a:bodyPr/>
        <a:lstStyle/>
        <a:p>
          <a:pPr>
            <a:buNone/>
          </a:pPr>
          <a:r>
            <a:rPr lang="en-BG" sz="4400" u="sng" dirty="0">
              <a:effectLst/>
              <a:latin typeface="Cambria" panose="02040503050406030204" pitchFamily="18" charset="0"/>
              <a:ea typeface="Times New Roman" panose="02020603050405020304" pitchFamily="18" charset="0"/>
              <a:cs typeface="Times New Roman" panose="02020603050405020304" pitchFamily="18" charset="0"/>
            </a:rPr>
            <a:t>Цифрова бяла дъска</a:t>
          </a:r>
          <a:r>
            <a:rPr lang="bg-BG" sz="7200" u="sng"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7200" dirty="0"/>
        </a:p>
      </dgm:t>
    </dgm:pt>
    <dgm:pt modelId="{C752AA87-1CD9-9A45-8A06-F7977E3B950A}" type="parTrans" cxnId="{A77A68D8-656A-D648-BA19-75AA58F63DB0}">
      <dgm:prSet/>
      <dgm:spPr/>
      <dgm:t>
        <a:bodyPr/>
        <a:lstStyle/>
        <a:p>
          <a:endParaRPr lang="en-GB" sz="2400"/>
        </a:p>
      </dgm:t>
    </dgm:pt>
    <dgm:pt modelId="{1B419C2B-2F38-2E40-B0A5-1F6123904609}" type="sibTrans" cxnId="{A77A68D8-656A-D648-BA19-75AA58F63DB0}">
      <dgm:prSet/>
      <dgm:spPr/>
      <dgm:t>
        <a:bodyPr/>
        <a:lstStyle/>
        <a:p>
          <a:endParaRPr lang="en-GB" sz="2400"/>
        </a:p>
      </dgm:t>
    </dgm:pt>
    <dgm:pt modelId="{CB3C29B2-A678-144E-BE84-98E906192568}">
      <dgm:prSet custT="1"/>
      <dgm:spPr/>
      <dgm:t>
        <a:bodyPr/>
        <a:lstStyle/>
        <a:p>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Jamboard</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е цифрова бяла дъска</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B4C838DA-2E58-7D4F-ABFC-11CE6E6CEC05}" type="parTrans" cxnId="{8C319A1E-7367-B74D-9EB6-E4AC40E31A91}">
      <dgm:prSet/>
      <dgm:spPr/>
      <dgm:t>
        <a:bodyPr/>
        <a:lstStyle/>
        <a:p>
          <a:endParaRPr lang="en-GB" sz="2400"/>
        </a:p>
      </dgm:t>
    </dgm:pt>
    <dgm:pt modelId="{BFB6AEDF-7AA6-CD4D-B869-EE80F02AD753}" type="sibTrans" cxnId="{8C319A1E-7367-B74D-9EB6-E4AC40E31A91}">
      <dgm:prSet/>
      <dgm:spPr/>
      <dgm:t>
        <a:bodyPr/>
        <a:lstStyle/>
        <a:p>
          <a:endParaRPr lang="en-GB" sz="2400"/>
        </a:p>
      </dgm:t>
    </dgm:pt>
    <dgm:pt modelId="{90888C42-5925-3249-AC80-E58C7ADA9BA2}">
      <dgm:prSet custT="1"/>
      <dgm:spPr/>
      <dgm:t>
        <a:bodyPr/>
        <a:lstStyle/>
        <a:p>
          <a:r>
            <a:rPr lang="bg-BG" sz="1600" noProof="0" dirty="0">
              <a:effectLst/>
              <a:latin typeface="Cambria" panose="02040503050406030204" pitchFamily="18" charset="0"/>
              <a:ea typeface="Times New Roman" panose="02020603050405020304" pitchFamily="18" charset="0"/>
              <a:cs typeface="Times New Roman" panose="02020603050405020304" pitchFamily="18" charset="0"/>
            </a:rPr>
            <a:t>Позволява дистанционно или лично сътрудничество в споделено пространство. </a:t>
          </a:r>
        </a:p>
      </dgm:t>
    </dgm:pt>
    <dgm:pt modelId="{CC0737C2-AD23-4842-9F12-57545D9C391F}" type="parTrans" cxnId="{976EB4A7-B1D7-C148-8290-7740906ED41F}">
      <dgm:prSet/>
      <dgm:spPr/>
      <dgm:t>
        <a:bodyPr/>
        <a:lstStyle/>
        <a:p>
          <a:endParaRPr lang="en-GB" sz="2400"/>
        </a:p>
      </dgm:t>
    </dgm:pt>
    <dgm:pt modelId="{AE62902B-49D1-0F41-8861-A4390F978BD6}" type="sibTrans" cxnId="{976EB4A7-B1D7-C148-8290-7740906ED41F}">
      <dgm:prSet/>
      <dgm:spPr/>
      <dgm:t>
        <a:bodyPr/>
        <a:lstStyle/>
        <a:p>
          <a:endParaRPr lang="en-GB" sz="2400"/>
        </a:p>
      </dgm:t>
    </dgm:pt>
    <dgm:pt modelId="{74E05722-C40B-094B-ABD7-F67895B3AF46}">
      <dgm:prSet custT="1"/>
      <dgm:spPr/>
      <dgm:t>
        <a:bodyPr/>
        <a:lstStyle/>
        <a:p>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Колеги могат да скицират идеи, да решават проблеми или да рисуват съвместно и синхронно.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AB784209-E7A0-D841-809B-992ED049EAF3}" type="parTrans" cxnId="{2C26E042-96AF-BA47-B28E-5047391A154F}">
      <dgm:prSet/>
      <dgm:spPr/>
      <dgm:t>
        <a:bodyPr/>
        <a:lstStyle/>
        <a:p>
          <a:endParaRPr lang="en-GB" sz="2400"/>
        </a:p>
      </dgm:t>
    </dgm:pt>
    <dgm:pt modelId="{2E206F02-A97F-C44B-804F-930139EEEE8A}" type="sibTrans" cxnId="{2C26E042-96AF-BA47-B28E-5047391A154F}">
      <dgm:prSet/>
      <dgm:spPr/>
      <dgm:t>
        <a:bodyPr/>
        <a:lstStyle/>
        <a:p>
          <a:endParaRPr lang="en-GB" sz="2400"/>
        </a:p>
      </dgm:t>
    </dgm:pt>
    <dgm:pt modelId="{5EDAC62B-E92A-894A-B1B8-CC0098F00F04}">
      <dgm:prSet custT="1"/>
      <dgm:spPr/>
      <dgm:t>
        <a:bodyPr/>
        <a:lstStyle/>
        <a:p>
          <a:r>
            <a:rPr lang="bg-BG" sz="16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След това те могат да запазят работата си в </a:t>
          </a:r>
          <a:r>
            <a:rPr lang="bg-BG" sz="16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6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Drive</a:t>
          </a:r>
          <a:r>
            <a:rPr lang="bg-BG" sz="16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като PDF на компютъра си или като отделни изображения.</a:t>
          </a:r>
          <a:endParaRPr lang="en-GB" sz="16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760BBAC0-BA38-3349-ABBA-6EBF56012939}" type="parTrans" cxnId="{41032619-03F4-B04E-838F-A24FBD7F01B5}">
      <dgm:prSet/>
      <dgm:spPr/>
      <dgm:t>
        <a:bodyPr/>
        <a:lstStyle/>
        <a:p>
          <a:endParaRPr lang="en-GB" sz="2400"/>
        </a:p>
      </dgm:t>
    </dgm:pt>
    <dgm:pt modelId="{F3C20D9C-8BD3-F64B-946D-3D337D2CAC9F}" type="sibTrans" cxnId="{41032619-03F4-B04E-838F-A24FBD7F01B5}">
      <dgm:prSet/>
      <dgm:spPr/>
      <dgm:t>
        <a:bodyPr/>
        <a:lstStyle/>
        <a:p>
          <a:endParaRPr lang="en-GB" sz="2400"/>
        </a:p>
      </dgm:t>
    </dgm:pt>
    <dgm:pt modelId="{1760241C-BBAC-3D4A-80F9-B8620F2F7CA7}" type="pres">
      <dgm:prSet presAssocID="{69081525-D238-AD4C-86EB-EA3A50FCBE2B}" presName="theList" presStyleCnt="0">
        <dgm:presLayoutVars>
          <dgm:dir/>
          <dgm:animLvl val="lvl"/>
          <dgm:resizeHandles val="exact"/>
        </dgm:presLayoutVars>
      </dgm:prSet>
      <dgm:spPr/>
    </dgm:pt>
    <dgm:pt modelId="{31EBEADF-8DCB-4A48-BA96-94A12B4000A6}" type="pres">
      <dgm:prSet presAssocID="{1005150C-0AEC-7A44-AE9D-C8621F2E36C3}" presName="compNode" presStyleCnt="0"/>
      <dgm:spPr/>
    </dgm:pt>
    <dgm:pt modelId="{3E41AEBB-AB55-B74B-82E1-F7BCDFCBC916}" type="pres">
      <dgm:prSet presAssocID="{1005150C-0AEC-7A44-AE9D-C8621F2E36C3}" presName="aNode" presStyleLbl="bgShp" presStyleIdx="0" presStyleCnt="1"/>
      <dgm:spPr/>
    </dgm:pt>
    <dgm:pt modelId="{6CABA076-D54C-F14E-B2E0-EECD407E330F}" type="pres">
      <dgm:prSet presAssocID="{1005150C-0AEC-7A44-AE9D-C8621F2E36C3}" presName="textNode" presStyleLbl="bgShp" presStyleIdx="0" presStyleCnt="1"/>
      <dgm:spPr/>
    </dgm:pt>
    <dgm:pt modelId="{A55BAED8-6B80-094A-8588-0ED095107B33}" type="pres">
      <dgm:prSet presAssocID="{1005150C-0AEC-7A44-AE9D-C8621F2E36C3}" presName="compChildNode" presStyleCnt="0"/>
      <dgm:spPr/>
    </dgm:pt>
    <dgm:pt modelId="{1645E361-52D6-2E47-977D-097390A24E12}" type="pres">
      <dgm:prSet presAssocID="{1005150C-0AEC-7A44-AE9D-C8621F2E36C3}" presName="theInnerList" presStyleCnt="0"/>
      <dgm:spPr/>
    </dgm:pt>
    <dgm:pt modelId="{3BB06CA3-665C-454D-AA95-33EFE564F0DD}" type="pres">
      <dgm:prSet presAssocID="{CB3C29B2-A678-144E-BE84-98E906192568}" presName="childNode" presStyleLbl="node1" presStyleIdx="0" presStyleCnt="4">
        <dgm:presLayoutVars>
          <dgm:bulletEnabled val="1"/>
        </dgm:presLayoutVars>
      </dgm:prSet>
      <dgm:spPr/>
    </dgm:pt>
    <dgm:pt modelId="{46A282BA-2C57-5A44-8850-FF434AFF14F9}" type="pres">
      <dgm:prSet presAssocID="{CB3C29B2-A678-144E-BE84-98E906192568}" presName="aSpace2" presStyleCnt="0"/>
      <dgm:spPr/>
    </dgm:pt>
    <dgm:pt modelId="{FF38FF36-85A2-8848-B9E7-440DDEEB8F72}" type="pres">
      <dgm:prSet presAssocID="{90888C42-5925-3249-AC80-E58C7ADA9BA2}" presName="childNode" presStyleLbl="node1" presStyleIdx="1" presStyleCnt="4">
        <dgm:presLayoutVars>
          <dgm:bulletEnabled val="1"/>
        </dgm:presLayoutVars>
      </dgm:prSet>
      <dgm:spPr/>
    </dgm:pt>
    <dgm:pt modelId="{056E95A6-D277-6247-B8B8-1E7C7326B9E2}" type="pres">
      <dgm:prSet presAssocID="{90888C42-5925-3249-AC80-E58C7ADA9BA2}" presName="aSpace2" presStyleCnt="0"/>
      <dgm:spPr/>
    </dgm:pt>
    <dgm:pt modelId="{473D778E-9A07-6347-B4D8-6BE3AFC05E84}" type="pres">
      <dgm:prSet presAssocID="{74E05722-C40B-094B-ABD7-F67895B3AF46}" presName="childNode" presStyleLbl="node1" presStyleIdx="2" presStyleCnt="4">
        <dgm:presLayoutVars>
          <dgm:bulletEnabled val="1"/>
        </dgm:presLayoutVars>
      </dgm:prSet>
      <dgm:spPr/>
    </dgm:pt>
    <dgm:pt modelId="{22A3F8FF-5B85-094D-B363-0BC9D6076025}" type="pres">
      <dgm:prSet presAssocID="{74E05722-C40B-094B-ABD7-F67895B3AF46}" presName="aSpace2" presStyleCnt="0"/>
      <dgm:spPr/>
    </dgm:pt>
    <dgm:pt modelId="{58EB4365-F3F5-D04F-8A32-AC0270BEE6C0}" type="pres">
      <dgm:prSet presAssocID="{5EDAC62B-E92A-894A-B1B8-CC0098F00F04}" presName="childNode" presStyleLbl="node1" presStyleIdx="3" presStyleCnt="4">
        <dgm:presLayoutVars>
          <dgm:bulletEnabled val="1"/>
        </dgm:presLayoutVars>
      </dgm:prSet>
      <dgm:spPr/>
    </dgm:pt>
  </dgm:ptLst>
  <dgm:cxnLst>
    <dgm:cxn modelId="{DBC5110A-61D1-8643-A563-A9C26335460F}" type="presOf" srcId="{74E05722-C40B-094B-ABD7-F67895B3AF46}" destId="{473D778E-9A07-6347-B4D8-6BE3AFC05E84}" srcOrd="0" destOrd="0" presId="urn:microsoft.com/office/officeart/2005/8/layout/lProcess2"/>
    <dgm:cxn modelId="{41032619-03F4-B04E-838F-A24FBD7F01B5}" srcId="{1005150C-0AEC-7A44-AE9D-C8621F2E36C3}" destId="{5EDAC62B-E92A-894A-B1B8-CC0098F00F04}" srcOrd="3" destOrd="0" parTransId="{760BBAC0-BA38-3349-ABBA-6EBF56012939}" sibTransId="{F3C20D9C-8BD3-F64B-946D-3D337D2CAC9F}"/>
    <dgm:cxn modelId="{8C319A1E-7367-B74D-9EB6-E4AC40E31A91}" srcId="{1005150C-0AEC-7A44-AE9D-C8621F2E36C3}" destId="{CB3C29B2-A678-144E-BE84-98E906192568}" srcOrd="0" destOrd="0" parTransId="{B4C838DA-2E58-7D4F-ABFC-11CE6E6CEC05}" sibTransId="{BFB6AEDF-7AA6-CD4D-B869-EE80F02AD753}"/>
    <dgm:cxn modelId="{2C26E042-96AF-BA47-B28E-5047391A154F}" srcId="{1005150C-0AEC-7A44-AE9D-C8621F2E36C3}" destId="{74E05722-C40B-094B-ABD7-F67895B3AF46}" srcOrd="2" destOrd="0" parTransId="{AB784209-E7A0-D841-809B-992ED049EAF3}" sibTransId="{2E206F02-A97F-C44B-804F-930139EEEE8A}"/>
    <dgm:cxn modelId="{1D643976-EA42-9540-800E-430D05AE67AD}" type="presOf" srcId="{1005150C-0AEC-7A44-AE9D-C8621F2E36C3}" destId="{6CABA076-D54C-F14E-B2E0-EECD407E330F}" srcOrd="1" destOrd="0" presId="urn:microsoft.com/office/officeart/2005/8/layout/lProcess2"/>
    <dgm:cxn modelId="{3FF1F186-9979-1141-8E9A-3D7B927AF26B}" type="presOf" srcId="{69081525-D238-AD4C-86EB-EA3A50FCBE2B}" destId="{1760241C-BBAC-3D4A-80F9-B8620F2F7CA7}" srcOrd="0" destOrd="0" presId="urn:microsoft.com/office/officeart/2005/8/layout/lProcess2"/>
    <dgm:cxn modelId="{14187290-B4FF-6745-BC33-CD1AF34196A8}" type="presOf" srcId="{5EDAC62B-E92A-894A-B1B8-CC0098F00F04}" destId="{58EB4365-F3F5-D04F-8A32-AC0270BEE6C0}" srcOrd="0" destOrd="0" presId="urn:microsoft.com/office/officeart/2005/8/layout/lProcess2"/>
    <dgm:cxn modelId="{976EB4A7-B1D7-C148-8290-7740906ED41F}" srcId="{1005150C-0AEC-7A44-AE9D-C8621F2E36C3}" destId="{90888C42-5925-3249-AC80-E58C7ADA9BA2}" srcOrd="1" destOrd="0" parTransId="{CC0737C2-AD23-4842-9F12-57545D9C391F}" sibTransId="{AE62902B-49D1-0F41-8861-A4390F978BD6}"/>
    <dgm:cxn modelId="{D6287EA9-20DC-8C45-B6BE-058246447EF8}" type="presOf" srcId="{90888C42-5925-3249-AC80-E58C7ADA9BA2}" destId="{FF38FF36-85A2-8848-B9E7-440DDEEB8F72}" srcOrd="0" destOrd="0" presId="urn:microsoft.com/office/officeart/2005/8/layout/lProcess2"/>
    <dgm:cxn modelId="{A77A68D8-656A-D648-BA19-75AA58F63DB0}" srcId="{69081525-D238-AD4C-86EB-EA3A50FCBE2B}" destId="{1005150C-0AEC-7A44-AE9D-C8621F2E36C3}" srcOrd="0" destOrd="0" parTransId="{C752AA87-1CD9-9A45-8A06-F7977E3B950A}" sibTransId="{1B419C2B-2F38-2E40-B0A5-1F6123904609}"/>
    <dgm:cxn modelId="{191D7FDA-2F2A-CD44-B26A-F90E448253AB}" type="presOf" srcId="{CB3C29B2-A678-144E-BE84-98E906192568}" destId="{3BB06CA3-665C-454D-AA95-33EFE564F0DD}" srcOrd="0" destOrd="0" presId="urn:microsoft.com/office/officeart/2005/8/layout/lProcess2"/>
    <dgm:cxn modelId="{68A8E2E0-DCB1-1243-8DE9-312AFE0A6674}" type="presOf" srcId="{1005150C-0AEC-7A44-AE9D-C8621F2E36C3}" destId="{3E41AEBB-AB55-B74B-82E1-F7BCDFCBC916}" srcOrd="0" destOrd="0" presId="urn:microsoft.com/office/officeart/2005/8/layout/lProcess2"/>
    <dgm:cxn modelId="{F93F852F-C3D6-704F-A16B-40727C361B76}" type="presParOf" srcId="{1760241C-BBAC-3D4A-80F9-B8620F2F7CA7}" destId="{31EBEADF-8DCB-4A48-BA96-94A12B4000A6}" srcOrd="0" destOrd="0" presId="urn:microsoft.com/office/officeart/2005/8/layout/lProcess2"/>
    <dgm:cxn modelId="{53BEDB4E-2E88-D840-BBBA-EE8FF54ADE49}" type="presParOf" srcId="{31EBEADF-8DCB-4A48-BA96-94A12B4000A6}" destId="{3E41AEBB-AB55-B74B-82E1-F7BCDFCBC916}" srcOrd="0" destOrd="0" presId="urn:microsoft.com/office/officeart/2005/8/layout/lProcess2"/>
    <dgm:cxn modelId="{AD357F24-05DB-864F-86C7-9F0DC31BE80D}" type="presParOf" srcId="{31EBEADF-8DCB-4A48-BA96-94A12B4000A6}" destId="{6CABA076-D54C-F14E-B2E0-EECD407E330F}" srcOrd="1" destOrd="0" presId="urn:microsoft.com/office/officeart/2005/8/layout/lProcess2"/>
    <dgm:cxn modelId="{24C43DBB-3852-9941-AAFF-A64A6F520FBC}" type="presParOf" srcId="{31EBEADF-8DCB-4A48-BA96-94A12B4000A6}" destId="{A55BAED8-6B80-094A-8588-0ED095107B33}" srcOrd="2" destOrd="0" presId="urn:microsoft.com/office/officeart/2005/8/layout/lProcess2"/>
    <dgm:cxn modelId="{A0C9230F-CB98-C341-83CE-10EB742B69A5}" type="presParOf" srcId="{A55BAED8-6B80-094A-8588-0ED095107B33}" destId="{1645E361-52D6-2E47-977D-097390A24E12}" srcOrd="0" destOrd="0" presId="urn:microsoft.com/office/officeart/2005/8/layout/lProcess2"/>
    <dgm:cxn modelId="{BD25F2A0-2362-B640-9622-2AB425AEE37A}" type="presParOf" srcId="{1645E361-52D6-2E47-977D-097390A24E12}" destId="{3BB06CA3-665C-454D-AA95-33EFE564F0DD}" srcOrd="0" destOrd="0" presId="urn:microsoft.com/office/officeart/2005/8/layout/lProcess2"/>
    <dgm:cxn modelId="{9DCD94DF-83C4-5E40-B060-E32189E881F1}" type="presParOf" srcId="{1645E361-52D6-2E47-977D-097390A24E12}" destId="{46A282BA-2C57-5A44-8850-FF434AFF14F9}" srcOrd="1" destOrd="0" presId="urn:microsoft.com/office/officeart/2005/8/layout/lProcess2"/>
    <dgm:cxn modelId="{EA72EC80-B882-0E4F-B468-82D81ED5BD33}" type="presParOf" srcId="{1645E361-52D6-2E47-977D-097390A24E12}" destId="{FF38FF36-85A2-8848-B9E7-440DDEEB8F72}" srcOrd="2" destOrd="0" presId="urn:microsoft.com/office/officeart/2005/8/layout/lProcess2"/>
    <dgm:cxn modelId="{28FE6E41-BAEA-8A4B-815F-24FD714223EE}" type="presParOf" srcId="{1645E361-52D6-2E47-977D-097390A24E12}" destId="{056E95A6-D277-6247-B8B8-1E7C7326B9E2}" srcOrd="3" destOrd="0" presId="urn:microsoft.com/office/officeart/2005/8/layout/lProcess2"/>
    <dgm:cxn modelId="{8AFC80AA-C150-3640-9DCA-9F3E9EDD8D22}" type="presParOf" srcId="{1645E361-52D6-2E47-977D-097390A24E12}" destId="{473D778E-9A07-6347-B4D8-6BE3AFC05E84}" srcOrd="4" destOrd="0" presId="urn:microsoft.com/office/officeart/2005/8/layout/lProcess2"/>
    <dgm:cxn modelId="{1437376F-72AC-3846-86FF-C225EB418346}" type="presParOf" srcId="{1645E361-52D6-2E47-977D-097390A24E12}" destId="{22A3F8FF-5B85-094D-B363-0BC9D6076025}" srcOrd="5" destOrd="0" presId="urn:microsoft.com/office/officeart/2005/8/layout/lProcess2"/>
    <dgm:cxn modelId="{FD8FC0C6-D6C3-7C4D-B9A3-6E902B757C3E}" type="presParOf" srcId="{1645E361-52D6-2E47-977D-097390A24E12}" destId="{58EB4365-F3F5-D04F-8A32-AC0270BEE6C0}"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78F3EDE-EBCB-BD47-8089-1334C12780A4}" type="doc">
      <dgm:prSet loTypeId="urn:microsoft.com/office/officeart/2005/8/layout/vList2" loCatId="list" qsTypeId="urn:microsoft.com/office/officeart/2005/8/quickstyle/simple4" qsCatId="simple" csTypeId="urn:microsoft.com/office/officeart/2005/8/colors/accent0_3" csCatId="mainScheme" phldr="1"/>
      <dgm:spPr/>
      <dgm:t>
        <a:bodyPr/>
        <a:lstStyle/>
        <a:p>
          <a:endParaRPr lang="en-GB"/>
        </a:p>
      </dgm:t>
    </dgm:pt>
    <dgm:pt modelId="{BDA65D56-9DF9-294E-AE36-D3FEB0FBB774}">
      <dgm:prSet/>
      <dgm:spPr/>
      <dgm:t>
        <a:bodyPr/>
        <a:lstStyle/>
        <a:p>
          <a:r>
            <a:rPr lang="bg-BG"/>
            <a:t>Източници:</a:t>
          </a:r>
          <a:endParaRPr lang="en-BG"/>
        </a:p>
      </dgm:t>
    </dgm:pt>
    <dgm:pt modelId="{CF8DE34B-6992-7248-BDE0-F8DB8D1FC066}" type="parTrans" cxnId="{E1F514AF-5EB0-0C42-9FF1-F27B62643FF8}">
      <dgm:prSet/>
      <dgm:spPr/>
      <dgm:t>
        <a:bodyPr/>
        <a:lstStyle/>
        <a:p>
          <a:endParaRPr lang="en-GB"/>
        </a:p>
      </dgm:t>
    </dgm:pt>
    <dgm:pt modelId="{C976A381-A711-2E4B-B1A8-AFD3EB6715CD}" type="sibTrans" cxnId="{E1F514AF-5EB0-0C42-9FF1-F27B62643FF8}">
      <dgm:prSet/>
      <dgm:spPr/>
      <dgm:t>
        <a:bodyPr/>
        <a:lstStyle/>
        <a:p>
          <a:endParaRPr lang="en-GB"/>
        </a:p>
      </dgm:t>
    </dgm:pt>
    <dgm:pt modelId="{7CA41DA9-BC69-D241-9A22-262BBCAD128B}">
      <dgm:prSet/>
      <dgm:spPr/>
      <dgm:t>
        <a:bodyPr/>
        <a:lstStyle/>
        <a:p>
          <a:pPr>
            <a:buFont typeface="+mj-lt"/>
            <a:buAutoNum type="arabicPeriod"/>
          </a:pPr>
          <a:r>
            <a:rPr lang="bg-BG" dirty="0" err="1"/>
            <a:t>Summa</a:t>
          </a:r>
          <a:r>
            <a:rPr lang="bg-BG" dirty="0"/>
            <a:t>, </a:t>
          </a:r>
          <a:r>
            <a:rPr lang="bg-BG" dirty="0" err="1"/>
            <a:t>A</a:t>
          </a:r>
          <a:r>
            <a:rPr lang="bg-BG" dirty="0"/>
            <a:t>. (2004). Software </a:t>
          </a:r>
          <a:r>
            <a:rPr lang="bg-BG" dirty="0" err="1"/>
            <a:t>tools</a:t>
          </a:r>
          <a:r>
            <a:rPr lang="bg-BG" dirty="0"/>
            <a:t> </a:t>
          </a:r>
          <a:r>
            <a:rPr lang="bg-BG" dirty="0" err="1"/>
            <a:t>to</a:t>
          </a:r>
          <a:r>
            <a:rPr lang="bg-BG" dirty="0"/>
            <a:t> </a:t>
          </a:r>
          <a:r>
            <a:rPr lang="bg-BG" dirty="0" err="1"/>
            <a:t>support</a:t>
          </a:r>
          <a:r>
            <a:rPr lang="bg-BG" dirty="0"/>
            <a:t> </a:t>
          </a:r>
          <a:r>
            <a:rPr lang="bg-BG" dirty="0" err="1"/>
            <a:t>innovation</a:t>
          </a:r>
          <a:r>
            <a:rPr lang="bg-BG" dirty="0"/>
            <a:t> </a:t>
          </a:r>
          <a:r>
            <a:rPr lang="bg-BG" dirty="0" err="1"/>
            <a:t>process</a:t>
          </a:r>
          <a:r>
            <a:rPr lang="bg-BG" dirty="0"/>
            <a:t> - </a:t>
          </a:r>
          <a:r>
            <a:rPr lang="bg-BG" dirty="0" err="1"/>
            <a:t>focus</a:t>
          </a:r>
          <a:r>
            <a:rPr lang="bg-BG" dirty="0"/>
            <a:t> </a:t>
          </a:r>
          <a:r>
            <a:rPr lang="bg-BG" dirty="0" err="1"/>
            <a:t>on</a:t>
          </a:r>
          <a:r>
            <a:rPr lang="bg-BG" dirty="0"/>
            <a:t> </a:t>
          </a:r>
          <a:r>
            <a:rPr lang="bg-BG" dirty="0" err="1"/>
            <a:t>idea</a:t>
          </a:r>
          <a:r>
            <a:rPr lang="bg-BG" dirty="0"/>
            <a:t> </a:t>
          </a:r>
          <a:r>
            <a:rPr lang="bg-BG" dirty="0" err="1"/>
            <a:t>management</a:t>
          </a:r>
          <a:r>
            <a:rPr lang="bg-BG" dirty="0"/>
            <a:t>.</a:t>
          </a:r>
          <a:br>
            <a:rPr lang="bg-BG" dirty="0"/>
          </a:br>
          <a:r>
            <a:rPr lang="bg-BG" dirty="0" err="1"/>
            <a:t>Innovation</a:t>
          </a:r>
          <a:r>
            <a:rPr lang="bg-BG" dirty="0"/>
            <a:t> </a:t>
          </a:r>
          <a:r>
            <a:rPr lang="bg-BG" dirty="0" err="1"/>
            <a:t>Management</a:t>
          </a:r>
          <a:r>
            <a:rPr lang="bg-BG" dirty="0"/>
            <a:t> Institute, </a:t>
          </a:r>
          <a:r>
            <a:rPr lang="bg-BG" dirty="0" err="1"/>
            <a:t>Helsinki</a:t>
          </a:r>
          <a:r>
            <a:rPr lang="bg-BG" dirty="0"/>
            <a:t> </a:t>
          </a:r>
          <a:r>
            <a:rPr lang="bg-BG" dirty="0" err="1"/>
            <a:t>University</a:t>
          </a:r>
          <a:r>
            <a:rPr lang="bg-BG" dirty="0"/>
            <a:t> </a:t>
          </a:r>
          <a:r>
            <a:rPr lang="bg-BG" dirty="0" err="1"/>
            <a:t>of</a:t>
          </a:r>
          <a:r>
            <a:rPr lang="bg-BG" dirty="0"/>
            <a:t> Technology.</a:t>
          </a:r>
          <a:br>
            <a:rPr lang="bg-BG" dirty="0"/>
          </a:br>
          <a:endParaRPr lang="en-BG" dirty="0"/>
        </a:p>
      </dgm:t>
    </dgm:pt>
    <dgm:pt modelId="{1A7F4EF0-7018-AE4F-B706-E3026CCD2BFF}" type="parTrans" cxnId="{096BB39A-0626-5D45-A6FB-D9CC71AFFF26}">
      <dgm:prSet/>
      <dgm:spPr/>
      <dgm:t>
        <a:bodyPr/>
        <a:lstStyle/>
        <a:p>
          <a:endParaRPr lang="en-GB"/>
        </a:p>
      </dgm:t>
    </dgm:pt>
    <dgm:pt modelId="{45EB2D8C-3C3A-E546-A2C5-43B626ED688E}" type="sibTrans" cxnId="{096BB39A-0626-5D45-A6FB-D9CC71AFFF26}">
      <dgm:prSet/>
      <dgm:spPr/>
      <dgm:t>
        <a:bodyPr/>
        <a:lstStyle/>
        <a:p>
          <a:endParaRPr lang="en-GB"/>
        </a:p>
      </dgm:t>
    </dgm:pt>
    <dgm:pt modelId="{5E9014CC-D28D-4A4D-9D3A-F4A5CB8FD8E6}">
      <dgm:prSet/>
      <dgm:spPr/>
      <dgm:t>
        <a:bodyPr/>
        <a:lstStyle/>
        <a:p>
          <a:pPr>
            <a:buFont typeface="+mj-lt"/>
            <a:buAutoNum type="arabicPeriod"/>
          </a:pPr>
          <a:r>
            <a:rPr lang="bg-BG" dirty="0" err="1"/>
            <a:t>Hartung</a:t>
          </a:r>
          <a:r>
            <a:rPr lang="bg-BG" dirty="0"/>
            <a:t>, </a:t>
          </a:r>
          <a:r>
            <a:rPr lang="bg-BG" dirty="0" err="1"/>
            <a:t>A</a:t>
          </a:r>
          <a:r>
            <a:rPr lang="bg-BG" dirty="0"/>
            <a:t>. (2012). </a:t>
          </a:r>
          <a:r>
            <a:rPr lang="bg-BG" dirty="0" err="1"/>
            <a:t>Why</a:t>
          </a:r>
          <a:r>
            <a:rPr lang="bg-BG" dirty="0"/>
            <a:t> YOUR </a:t>
          </a:r>
          <a:r>
            <a:rPr lang="bg-BG" dirty="0" err="1"/>
            <a:t>Company</a:t>
          </a:r>
          <a:r>
            <a:rPr lang="bg-BG" dirty="0"/>
            <a:t> </a:t>
          </a:r>
          <a:r>
            <a:rPr lang="bg-BG" dirty="0" err="1"/>
            <a:t>Must</a:t>
          </a:r>
          <a:r>
            <a:rPr lang="bg-BG" dirty="0"/>
            <a:t> </a:t>
          </a:r>
          <a:r>
            <a:rPr lang="bg-BG" dirty="0" err="1"/>
            <a:t>Become</a:t>
          </a:r>
          <a:r>
            <a:rPr lang="bg-BG" dirty="0"/>
            <a:t> </a:t>
          </a:r>
          <a:r>
            <a:rPr lang="bg-BG" dirty="0" err="1"/>
            <a:t>a</a:t>
          </a:r>
          <a:r>
            <a:rPr lang="bg-BG" dirty="0"/>
            <a:t> </a:t>
          </a:r>
          <a:r>
            <a:rPr lang="bg-BG" dirty="0" err="1"/>
            <a:t>Tech</a:t>
          </a:r>
          <a:r>
            <a:rPr lang="bg-BG" dirty="0"/>
            <a:t> </a:t>
          </a:r>
          <a:r>
            <a:rPr lang="bg-BG" dirty="0" err="1"/>
            <a:t>Company</a:t>
          </a:r>
          <a:r>
            <a:rPr lang="bg-BG" dirty="0"/>
            <a:t> - Apple, </a:t>
          </a:r>
          <a:r>
            <a:rPr lang="bg-BG" dirty="0" err="1"/>
            <a:t>Amazon</a:t>
          </a:r>
          <a:r>
            <a:rPr lang="bg-BG" dirty="0"/>
            <a:t>,</a:t>
          </a:r>
          <a:br>
            <a:rPr lang="bg-BG" dirty="0"/>
          </a:br>
          <a:r>
            <a:rPr lang="bg-BG" dirty="0" err="1"/>
            <a:t>Facebook</a:t>
          </a:r>
          <a:r>
            <a:rPr lang="bg-BG" dirty="0"/>
            <a:t>, </a:t>
          </a:r>
          <a:r>
            <a:rPr lang="bg-BG" dirty="0" err="1"/>
            <a:t>Instagram</a:t>
          </a:r>
          <a:r>
            <a:rPr lang="bg-BG" dirty="0"/>
            <a:t> </a:t>
          </a:r>
          <a:r>
            <a:rPr lang="bg-BG" dirty="0" err="1"/>
            <a:t>Lessons</a:t>
          </a:r>
          <a:r>
            <a:rPr lang="bg-BG" dirty="0"/>
            <a:t>. </a:t>
          </a:r>
          <a:r>
            <a:rPr lang="bg-BG" dirty="0" err="1"/>
            <a:t>Forbes</a:t>
          </a:r>
          <a:r>
            <a:rPr lang="bg-BG" dirty="0"/>
            <a:t>.</a:t>
          </a:r>
          <a:br>
            <a:rPr lang="bg-BG" dirty="0"/>
          </a:br>
          <a:r>
            <a:rPr lang="bg-BG" dirty="0"/>
            <a:t>URL: </a:t>
          </a:r>
          <a:r>
            <a:rPr lang="bg-BG" dirty="0">
              <a:hlinkClick xmlns:r="http://schemas.openxmlformats.org/officeDocument/2006/relationships" r:id="rId1"/>
            </a:rPr>
            <a:t>http://www.forbes.com/sites/adamhartung/2012/04/14/why-your-company-must-become-a-tech-company-apple-amazon-facebook-instagram-lessons/3/</a:t>
          </a:r>
          <a:r>
            <a:rPr lang="en-BG" dirty="0"/>
            <a:t> </a:t>
          </a:r>
          <a:br>
            <a:rPr lang="bg-BG" dirty="0"/>
          </a:br>
          <a:endParaRPr lang="en-BG" dirty="0"/>
        </a:p>
      </dgm:t>
    </dgm:pt>
    <dgm:pt modelId="{05113709-A330-0D43-BB02-A5EDD20A04E2}" type="parTrans" cxnId="{F02649B8-D00C-4D42-86F3-A78F83BE30AE}">
      <dgm:prSet/>
      <dgm:spPr/>
      <dgm:t>
        <a:bodyPr/>
        <a:lstStyle/>
        <a:p>
          <a:endParaRPr lang="en-GB"/>
        </a:p>
      </dgm:t>
    </dgm:pt>
    <dgm:pt modelId="{51997EFA-E149-284A-930D-9D8AFBC594DE}" type="sibTrans" cxnId="{F02649B8-D00C-4D42-86F3-A78F83BE30AE}">
      <dgm:prSet/>
      <dgm:spPr/>
      <dgm:t>
        <a:bodyPr/>
        <a:lstStyle/>
        <a:p>
          <a:endParaRPr lang="en-GB"/>
        </a:p>
      </dgm:t>
    </dgm:pt>
    <dgm:pt modelId="{1B66A4D0-852A-794C-BA63-00F07A28A8F0}">
      <dgm:prSet/>
      <dgm:spPr/>
      <dgm:t>
        <a:bodyPr/>
        <a:lstStyle/>
        <a:p>
          <a:pPr>
            <a:buFont typeface="+mj-lt"/>
            <a:buAutoNum type="arabicPeriod"/>
          </a:pPr>
          <a:r>
            <a:rPr lang="bg-BG" dirty="0" err="1"/>
            <a:t>Social</a:t>
          </a:r>
          <a:r>
            <a:rPr lang="bg-BG" dirty="0"/>
            <a:t> </a:t>
          </a:r>
          <a:r>
            <a:rPr lang="bg-BG" dirty="0" err="1"/>
            <a:t>Business</a:t>
          </a:r>
          <a:r>
            <a:rPr lang="bg-BG" dirty="0"/>
            <a:t> </a:t>
          </a:r>
          <a:r>
            <a:rPr lang="bg-BG" dirty="0" err="1"/>
            <a:t>Guide</a:t>
          </a:r>
          <a:r>
            <a:rPr lang="bg-BG" dirty="0"/>
            <a:t>: </a:t>
          </a:r>
          <a:r>
            <a:rPr lang="bg-BG" dirty="0" err="1"/>
            <a:t>Context</a:t>
          </a:r>
          <a:r>
            <a:rPr lang="bg-BG" dirty="0"/>
            <a:t> </a:t>
          </a:r>
          <a:r>
            <a:rPr lang="bg-BG" dirty="0" err="1"/>
            <a:t>and</a:t>
          </a:r>
          <a:r>
            <a:rPr lang="bg-BG" dirty="0"/>
            <a:t> </a:t>
          </a:r>
          <a:r>
            <a:rPr lang="bg-BG" dirty="0" err="1"/>
            <a:t>Business</a:t>
          </a:r>
          <a:r>
            <a:rPr lang="bg-BG" dirty="0"/>
            <a:t> </a:t>
          </a:r>
          <a:r>
            <a:rPr lang="bg-BG" dirty="0" err="1"/>
            <a:t>Dimensions</a:t>
          </a:r>
          <a:r>
            <a:rPr lang="bg-BG" dirty="0"/>
            <a:t>. I-</a:t>
          </a:r>
          <a:r>
            <a:rPr lang="bg-BG" dirty="0" err="1"/>
            <a:t>Scoop</a:t>
          </a:r>
          <a:r>
            <a:rPr lang="bg-BG" dirty="0"/>
            <a:t>. URL: </a:t>
          </a:r>
          <a:r>
            <a:rPr lang="bg-BG" dirty="0">
              <a:hlinkClick xmlns:r="http://schemas.openxmlformats.org/officeDocument/2006/relationships" r:id="rId2"/>
            </a:rPr>
            <a:t>http://www.i-scoop.eu/social-business/</a:t>
          </a:r>
          <a:r>
            <a:rPr lang="en-BG" dirty="0"/>
            <a:t> </a:t>
          </a:r>
          <a:br>
            <a:rPr lang="bg-BG" dirty="0"/>
          </a:br>
          <a:endParaRPr lang="en-BG" dirty="0"/>
        </a:p>
      </dgm:t>
    </dgm:pt>
    <dgm:pt modelId="{2BEDC1FE-BFEE-0D42-99E0-4F1CD75209D2}" type="parTrans" cxnId="{E9E4AFE4-5669-F040-AD4F-46EC3585A265}">
      <dgm:prSet/>
      <dgm:spPr/>
      <dgm:t>
        <a:bodyPr/>
        <a:lstStyle/>
        <a:p>
          <a:endParaRPr lang="en-GB"/>
        </a:p>
      </dgm:t>
    </dgm:pt>
    <dgm:pt modelId="{5C9977AE-CAB6-E14A-9DE9-C2EAF40C6749}" type="sibTrans" cxnId="{E9E4AFE4-5669-F040-AD4F-46EC3585A265}">
      <dgm:prSet/>
      <dgm:spPr/>
      <dgm:t>
        <a:bodyPr/>
        <a:lstStyle/>
        <a:p>
          <a:endParaRPr lang="en-GB"/>
        </a:p>
      </dgm:t>
    </dgm:pt>
    <dgm:pt modelId="{E5840713-5732-D342-BFB0-ED1F13939BD2}">
      <dgm:prSet/>
      <dgm:spPr/>
      <dgm:t>
        <a:bodyPr/>
        <a:lstStyle/>
        <a:p>
          <a:pPr>
            <a:buFont typeface="+mj-lt"/>
            <a:buAutoNum type="arabicPeriod"/>
          </a:pPr>
          <a:r>
            <a:rPr lang="bg-BG" dirty="0" err="1"/>
            <a:t>Ross</a:t>
          </a:r>
          <a:r>
            <a:rPr lang="bg-BG" dirty="0"/>
            <a:t>, </a:t>
          </a:r>
          <a:r>
            <a:rPr lang="bg-BG" dirty="0" err="1"/>
            <a:t>B</a:t>
          </a:r>
          <a:r>
            <a:rPr lang="bg-BG" dirty="0"/>
            <a:t>. (2015). </a:t>
          </a:r>
          <a:r>
            <a:rPr lang="bg-BG" dirty="0" err="1"/>
            <a:t>Why</a:t>
          </a:r>
          <a:r>
            <a:rPr lang="bg-BG" dirty="0"/>
            <a:t> </a:t>
          </a:r>
          <a:r>
            <a:rPr lang="bg-BG" dirty="0" err="1"/>
            <a:t>luxury</a:t>
          </a:r>
          <a:r>
            <a:rPr lang="bg-BG" dirty="0"/>
            <a:t> </a:t>
          </a:r>
          <a:r>
            <a:rPr lang="bg-BG" dirty="0" err="1"/>
            <a:t>brands</a:t>
          </a:r>
          <a:r>
            <a:rPr lang="bg-BG" dirty="0"/>
            <a:t> </a:t>
          </a:r>
          <a:r>
            <a:rPr lang="bg-BG" dirty="0" err="1"/>
            <a:t>are</a:t>
          </a:r>
          <a:r>
            <a:rPr lang="bg-BG" dirty="0"/>
            <a:t> </a:t>
          </a:r>
          <a:r>
            <a:rPr lang="bg-BG" dirty="0" err="1"/>
            <a:t>embracing</a:t>
          </a:r>
          <a:r>
            <a:rPr lang="bg-BG" dirty="0"/>
            <a:t> </a:t>
          </a:r>
          <a:r>
            <a:rPr lang="bg-BG" dirty="0" err="1"/>
            <a:t>open</a:t>
          </a:r>
          <a:r>
            <a:rPr lang="bg-BG" dirty="0"/>
            <a:t> </a:t>
          </a:r>
          <a:r>
            <a:rPr lang="bg-BG" dirty="0" err="1"/>
            <a:t>innovation</a:t>
          </a:r>
          <a:r>
            <a:rPr lang="bg-BG" dirty="0"/>
            <a:t>. </a:t>
          </a:r>
          <a:r>
            <a:rPr lang="bg-BG" dirty="0" err="1"/>
            <a:t>Information</a:t>
          </a:r>
          <a:r>
            <a:rPr lang="bg-BG" dirty="0"/>
            <a:t> </a:t>
          </a:r>
          <a:r>
            <a:rPr lang="bg-BG" dirty="0" err="1"/>
            <a:t>Age</a:t>
          </a:r>
          <a:r>
            <a:rPr lang="bg-BG" dirty="0"/>
            <a:t>: </a:t>
          </a:r>
          <a:r>
            <a:rPr lang="bg-BG" dirty="0" err="1"/>
            <a:t>Insight</a:t>
          </a:r>
          <a:r>
            <a:rPr lang="bg-BG" dirty="0"/>
            <a:t> </a:t>
          </a:r>
          <a:r>
            <a:rPr lang="bg-BG" dirty="0" err="1"/>
            <a:t>and</a:t>
          </a:r>
          <a:r>
            <a:rPr lang="bg-BG" dirty="0"/>
            <a:t> </a:t>
          </a:r>
          <a:r>
            <a:rPr lang="bg-BG" dirty="0" err="1"/>
            <a:t>Analysis</a:t>
          </a:r>
          <a:r>
            <a:rPr lang="bg-BG" dirty="0"/>
            <a:t> </a:t>
          </a:r>
          <a:r>
            <a:rPr lang="bg-BG" dirty="0" err="1"/>
            <a:t>for</a:t>
          </a:r>
          <a:r>
            <a:rPr lang="bg-BG" dirty="0"/>
            <a:t> IT </a:t>
          </a:r>
          <a:r>
            <a:rPr lang="bg-BG" dirty="0" err="1"/>
            <a:t>leaders</a:t>
          </a:r>
          <a:r>
            <a:rPr lang="bg-BG" dirty="0"/>
            <a:t>. URL: </a:t>
          </a:r>
          <a:r>
            <a:rPr lang="bg-BG" dirty="0">
              <a:hlinkClick xmlns:r="http://schemas.openxmlformats.org/officeDocument/2006/relationships" r:id="rId3"/>
            </a:rPr>
            <a:t>http://www.information-age.com/it-management/strategy-and-innovation/123459901/why-luxury-brands-are-embracing-open-innovation</a:t>
          </a:r>
          <a:r>
            <a:rPr lang="en-BG" dirty="0"/>
            <a:t> </a:t>
          </a:r>
          <a:br>
            <a:rPr lang="bg-BG" dirty="0"/>
          </a:br>
          <a:endParaRPr lang="en-BG" dirty="0"/>
        </a:p>
      </dgm:t>
    </dgm:pt>
    <dgm:pt modelId="{D0B00C13-746F-4745-82D4-F654A0C19B15}" type="parTrans" cxnId="{185DD54A-0A59-484A-A1FC-C2D4EEB9F3D3}">
      <dgm:prSet/>
      <dgm:spPr/>
      <dgm:t>
        <a:bodyPr/>
        <a:lstStyle/>
        <a:p>
          <a:endParaRPr lang="en-GB"/>
        </a:p>
      </dgm:t>
    </dgm:pt>
    <dgm:pt modelId="{42274A82-E504-0A4B-9BCC-EC39DA4BDEE3}" type="sibTrans" cxnId="{185DD54A-0A59-484A-A1FC-C2D4EEB9F3D3}">
      <dgm:prSet/>
      <dgm:spPr/>
      <dgm:t>
        <a:bodyPr/>
        <a:lstStyle/>
        <a:p>
          <a:endParaRPr lang="en-GB"/>
        </a:p>
      </dgm:t>
    </dgm:pt>
    <dgm:pt modelId="{3BC7C175-F6F6-5444-B04B-4208C6BAD0A8}">
      <dgm:prSet/>
      <dgm:spPr/>
      <dgm:t>
        <a:bodyPr/>
        <a:lstStyle/>
        <a:p>
          <a:pPr>
            <a:buFont typeface="+mj-lt"/>
            <a:buAutoNum type="arabicPeriod"/>
          </a:pPr>
          <a:r>
            <a:rPr lang="bg-BG" dirty="0" err="1"/>
            <a:t>Robin</a:t>
          </a:r>
          <a:r>
            <a:rPr lang="bg-BG" dirty="0"/>
            <a:t>, </a:t>
          </a:r>
          <a:r>
            <a:rPr lang="bg-BG" dirty="0" err="1"/>
            <a:t>B</a:t>
          </a:r>
          <a:r>
            <a:rPr lang="bg-BG" dirty="0"/>
            <a:t>. </a:t>
          </a:r>
          <a:r>
            <a:rPr lang="bg-BG" dirty="0" err="1"/>
            <a:t>R</a:t>
          </a:r>
          <a:r>
            <a:rPr lang="bg-BG" dirty="0"/>
            <a:t>., </a:t>
          </a:r>
          <a:r>
            <a:rPr lang="bg-BG" dirty="0" err="1"/>
            <a:t>McNeil</a:t>
          </a:r>
          <a:r>
            <a:rPr lang="bg-BG" dirty="0"/>
            <a:t>, </a:t>
          </a:r>
          <a:r>
            <a:rPr lang="bg-BG" dirty="0" err="1"/>
            <a:t>S</a:t>
          </a:r>
          <a:r>
            <a:rPr lang="bg-BG" dirty="0"/>
            <a:t>. </a:t>
          </a:r>
          <a:r>
            <a:rPr lang="bg-BG" dirty="0" err="1"/>
            <a:t>G</a:t>
          </a:r>
          <a:r>
            <a:rPr lang="bg-BG" dirty="0"/>
            <a:t>. </a:t>
          </a:r>
          <a:r>
            <a:rPr lang="bg-BG" dirty="0" err="1"/>
            <a:t>Powerful</a:t>
          </a:r>
          <a:r>
            <a:rPr lang="bg-BG" dirty="0"/>
            <a:t> </a:t>
          </a:r>
          <a:r>
            <a:rPr lang="bg-BG" dirty="0" err="1"/>
            <a:t>Tools</a:t>
          </a:r>
          <a:r>
            <a:rPr lang="bg-BG" dirty="0"/>
            <a:t> </a:t>
          </a:r>
          <a:r>
            <a:rPr lang="bg-BG" dirty="0" err="1"/>
            <a:t>for</a:t>
          </a:r>
          <a:r>
            <a:rPr lang="bg-BG" dirty="0"/>
            <a:t> </a:t>
          </a:r>
          <a:r>
            <a:rPr lang="bg-BG" dirty="0" err="1"/>
            <a:t>Teaching</a:t>
          </a:r>
          <a:r>
            <a:rPr lang="bg-BG" dirty="0"/>
            <a:t> </a:t>
          </a:r>
          <a:r>
            <a:rPr lang="bg-BG" dirty="0" err="1"/>
            <a:t>and</a:t>
          </a:r>
          <a:r>
            <a:rPr lang="bg-BG" dirty="0"/>
            <a:t> </a:t>
          </a:r>
          <a:r>
            <a:rPr lang="bg-BG" dirty="0" err="1"/>
            <a:t>Learning</a:t>
          </a:r>
          <a:r>
            <a:rPr lang="bg-BG" dirty="0"/>
            <a:t>: </a:t>
          </a:r>
          <a:r>
            <a:rPr lang="bg-BG" dirty="0" err="1"/>
            <a:t>Web</a:t>
          </a:r>
          <a:r>
            <a:rPr lang="bg-BG" dirty="0"/>
            <a:t> 2.0 </a:t>
          </a:r>
          <a:r>
            <a:rPr lang="bg-BG" dirty="0" err="1"/>
            <a:t>Tools</a:t>
          </a:r>
          <a:r>
            <a:rPr lang="bg-BG" dirty="0"/>
            <a:t>. </a:t>
          </a:r>
          <a:r>
            <a:rPr lang="bg-BG" dirty="0" err="1"/>
            <a:t>Coursera</a:t>
          </a:r>
          <a:r>
            <a:rPr lang="bg-BG" dirty="0"/>
            <a:t>. URL: </a:t>
          </a:r>
          <a:r>
            <a:rPr lang="bg-BG" dirty="0">
              <a:hlinkClick xmlns:r="http://schemas.openxmlformats.org/officeDocument/2006/relationships" r:id="rId4"/>
            </a:rPr>
            <a:t>https://class.coursera.org/newtechtools-003</a:t>
          </a:r>
          <a:r>
            <a:rPr lang="en-BG" dirty="0"/>
            <a:t> </a:t>
          </a:r>
        </a:p>
      </dgm:t>
    </dgm:pt>
    <dgm:pt modelId="{DB4516E1-1E13-5049-91DE-62ADE63FC8EB}" type="parTrans" cxnId="{A9867737-AC0D-664E-A37C-94423C569CC4}">
      <dgm:prSet/>
      <dgm:spPr/>
      <dgm:t>
        <a:bodyPr/>
        <a:lstStyle/>
        <a:p>
          <a:endParaRPr lang="en-GB"/>
        </a:p>
      </dgm:t>
    </dgm:pt>
    <dgm:pt modelId="{A1C2709E-6BBA-7140-9020-3A469D73C5E0}" type="sibTrans" cxnId="{A9867737-AC0D-664E-A37C-94423C569CC4}">
      <dgm:prSet/>
      <dgm:spPr/>
      <dgm:t>
        <a:bodyPr/>
        <a:lstStyle/>
        <a:p>
          <a:endParaRPr lang="en-GB"/>
        </a:p>
      </dgm:t>
    </dgm:pt>
    <dgm:pt modelId="{C1707FAF-7CB6-D64D-968C-71C0D760B83A}" type="pres">
      <dgm:prSet presAssocID="{478F3EDE-EBCB-BD47-8089-1334C12780A4}" presName="linear" presStyleCnt="0">
        <dgm:presLayoutVars>
          <dgm:animLvl val="lvl"/>
          <dgm:resizeHandles val="exact"/>
        </dgm:presLayoutVars>
      </dgm:prSet>
      <dgm:spPr/>
    </dgm:pt>
    <dgm:pt modelId="{DB05E54F-2379-874C-834D-2241423EF1D4}" type="pres">
      <dgm:prSet presAssocID="{BDA65D56-9DF9-294E-AE36-D3FEB0FBB774}" presName="parentText" presStyleLbl="node1" presStyleIdx="0" presStyleCnt="1">
        <dgm:presLayoutVars>
          <dgm:chMax val="0"/>
          <dgm:bulletEnabled val="1"/>
        </dgm:presLayoutVars>
      </dgm:prSet>
      <dgm:spPr/>
    </dgm:pt>
    <dgm:pt modelId="{39D9BC7C-D94A-9743-8ED4-DFD18BB279AB}" type="pres">
      <dgm:prSet presAssocID="{BDA65D56-9DF9-294E-AE36-D3FEB0FBB774}" presName="childText" presStyleLbl="revTx" presStyleIdx="0" presStyleCnt="1">
        <dgm:presLayoutVars>
          <dgm:bulletEnabled val="1"/>
        </dgm:presLayoutVars>
      </dgm:prSet>
      <dgm:spPr/>
    </dgm:pt>
  </dgm:ptLst>
  <dgm:cxnLst>
    <dgm:cxn modelId="{A9867737-AC0D-664E-A37C-94423C569CC4}" srcId="{BDA65D56-9DF9-294E-AE36-D3FEB0FBB774}" destId="{3BC7C175-F6F6-5444-B04B-4208C6BAD0A8}" srcOrd="4" destOrd="0" parTransId="{DB4516E1-1E13-5049-91DE-62ADE63FC8EB}" sibTransId="{A1C2709E-6BBA-7140-9020-3A469D73C5E0}"/>
    <dgm:cxn modelId="{46AB7E3F-9DED-4446-AED8-7BA16A7A871B}" type="presOf" srcId="{7CA41DA9-BC69-D241-9A22-262BBCAD128B}" destId="{39D9BC7C-D94A-9743-8ED4-DFD18BB279AB}" srcOrd="0" destOrd="0" presId="urn:microsoft.com/office/officeart/2005/8/layout/vList2"/>
    <dgm:cxn modelId="{E4F56F43-F6CA-434E-B5E9-DD132FAC320C}" type="presOf" srcId="{1B66A4D0-852A-794C-BA63-00F07A28A8F0}" destId="{39D9BC7C-D94A-9743-8ED4-DFD18BB279AB}" srcOrd="0" destOrd="2" presId="urn:microsoft.com/office/officeart/2005/8/layout/vList2"/>
    <dgm:cxn modelId="{185DD54A-0A59-484A-A1FC-C2D4EEB9F3D3}" srcId="{BDA65D56-9DF9-294E-AE36-D3FEB0FBB774}" destId="{E5840713-5732-D342-BFB0-ED1F13939BD2}" srcOrd="3" destOrd="0" parTransId="{D0B00C13-746F-4745-82D4-F654A0C19B15}" sibTransId="{42274A82-E504-0A4B-9BCC-EC39DA4BDEE3}"/>
    <dgm:cxn modelId="{26E3AE57-49AA-534C-BF14-D7ABEDBC07C1}" type="presOf" srcId="{478F3EDE-EBCB-BD47-8089-1334C12780A4}" destId="{C1707FAF-7CB6-D64D-968C-71C0D760B83A}" srcOrd="0" destOrd="0" presId="urn:microsoft.com/office/officeart/2005/8/layout/vList2"/>
    <dgm:cxn modelId="{4E894694-7454-1248-88C5-32E08F2285FE}" type="presOf" srcId="{5E9014CC-D28D-4A4D-9D3A-F4A5CB8FD8E6}" destId="{39D9BC7C-D94A-9743-8ED4-DFD18BB279AB}" srcOrd="0" destOrd="1" presId="urn:microsoft.com/office/officeart/2005/8/layout/vList2"/>
    <dgm:cxn modelId="{096BB39A-0626-5D45-A6FB-D9CC71AFFF26}" srcId="{BDA65D56-9DF9-294E-AE36-D3FEB0FBB774}" destId="{7CA41DA9-BC69-D241-9A22-262BBCAD128B}" srcOrd="0" destOrd="0" parTransId="{1A7F4EF0-7018-AE4F-B706-E3026CCD2BFF}" sibTransId="{45EB2D8C-3C3A-E546-A2C5-43B626ED688E}"/>
    <dgm:cxn modelId="{E1F514AF-5EB0-0C42-9FF1-F27B62643FF8}" srcId="{478F3EDE-EBCB-BD47-8089-1334C12780A4}" destId="{BDA65D56-9DF9-294E-AE36-D3FEB0FBB774}" srcOrd="0" destOrd="0" parTransId="{CF8DE34B-6992-7248-BDE0-F8DB8D1FC066}" sibTransId="{C976A381-A711-2E4B-B1A8-AFD3EB6715CD}"/>
    <dgm:cxn modelId="{E17074B5-5F7F-3344-AD66-EFD9761E8BE0}" type="presOf" srcId="{BDA65D56-9DF9-294E-AE36-D3FEB0FBB774}" destId="{DB05E54F-2379-874C-834D-2241423EF1D4}" srcOrd="0" destOrd="0" presId="urn:microsoft.com/office/officeart/2005/8/layout/vList2"/>
    <dgm:cxn modelId="{F02649B8-D00C-4D42-86F3-A78F83BE30AE}" srcId="{BDA65D56-9DF9-294E-AE36-D3FEB0FBB774}" destId="{5E9014CC-D28D-4A4D-9D3A-F4A5CB8FD8E6}" srcOrd="1" destOrd="0" parTransId="{05113709-A330-0D43-BB02-A5EDD20A04E2}" sibTransId="{51997EFA-E149-284A-930D-9D8AFBC594DE}"/>
    <dgm:cxn modelId="{54A153C2-8A53-B440-8802-9EEB7260A642}" type="presOf" srcId="{E5840713-5732-D342-BFB0-ED1F13939BD2}" destId="{39D9BC7C-D94A-9743-8ED4-DFD18BB279AB}" srcOrd="0" destOrd="3" presId="urn:microsoft.com/office/officeart/2005/8/layout/vList2"/>
    <dgm:cxn modelId="{1B9052DB-9CA2-B049-9ABB-BE89EF708D98}" type="presOf" srcId="{3BC7C175-F6F6-5444-B04B-4208C6BAD0A8}" destId="{39D9BC7C-D94A-9743-8ED4-DFD18BB279AB}" srcOrd="0" destOrd="4" presId="urn:microsoft.com/office/officeart/2005/8/layout/vList2"/>
    <dgm:cxn modelId="{E9E4AFE4-5669-F040-AD4F-46EC3585A265}" srcId="{BDA65D56-9DF9-294E-AE36-D3FEB0FBB774}" destId="{1B66A4D0-852A-794C-BA63-00F07A28A8F0}" srcOrd="2" destOrd="0" parTransId="{2BEDC1FE-BFEE-0D42-99E0-4F1CD75209D2}" sibTransId="{5C9977AE-CAB6-E14A-9DE9-C2EAF40C6749}"/>
    <dgm:cxn modelId="{146F5DC6-BDBC-6747-8D24-3E7510E23749}" type="presParOf" srcId="{C1707FAF-7CB6-D64D-968C-71C0D760B83A}" destId="{DB05E54F-2379-874C-834D-2241423EF1D4}" srcOrd="0" destOrd="0" presId="urn:microsoft.com/office/officeart/2005/8/layout/vList2"/>
    <dgm:cxn modelId="{61D4E108-8B5F-9342-A60B-3E43E96855CE}" type="presParOf" srcId="{C1707FAF-7CB6-D64D-968C-71C0D760B83A}" destId="{39D9BC7C-D94A-9743-8ED4-DFD18BB279A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CC04C2-8599-4E33-8DF9-114AE7D426C8}" type="doc">
      <dgm:prSet loTypeId="urn:microsoft.com/office/officeart/2016/7/layout/BasicLinearProcessNumbered" loCatId="process" qsTypeId="urn:microsoft.com/office/officeart/2005/8/quickstyle/simple1" qsCatId="simple" csTypeId="urn:microsoft.com/office/officeart/2005/8/colors/colorful1" csCatId="colorful"/>
      <dgm:spPr/>
      <dgm:t>
        <a:bodyPr/>
        <a:lstStyle/>
        <a:p>
          <a:endParaRPr lang="en-US"/>
        </a:p>
      </dgm:t>
    </dgm:pt>
    <dgm:pt modelId="{390BED90-FDD1-4775-9575-AC464212A9FC}">
      <dgm:prSet/>
      <dgm:spPr/>
      <dgm:t>
        <a:bodyPr/>
        <a:lstStyle/>
        <a:p>
          <a:r>
            <a:rPr lang="en-GB"/>
            <a:t>В бизнес средите много важни умения са </a:t>
          </a:r>
          <a:r>
            <a:rPr lang="bg-BG"/>
            <a:t>уменията за ръководене на хора, за фасилитиране на групи, подпомагане на промяна, мотивиране и подкрепа на колеги, включително умения за идентифициране и избор на подходящи уеб технологии и инструменти за подпомагане на процеси на иновация в компанията</a:t>
          </a:r>
          <a:r>
            <a:rPr lang="en-GB"/>
            <a:t>. </a:t>
          </a:r>
          <a:endParaRPr lang="en-US"/>
        </a:p>
      </dgm:t>
    </dgm:pt>
    <dgm:pt modelId="{61CCCF9B-5D27-4C6C-8E70-7D57C0EB0EAF}" type="parTrans" cxnId="{E2E03645-127D-40E4-AB19-5E2E48318933}">
      <dgm:prSet/>
      <dgm:spPr/>
      <dgm:t>
        <a:bodyPr/>
        <a:lstStyle/>
        <a:p>
          <a:endParaRPr lang="en-US"/>
        </a:p>
      </dgm:t>
    </dgm:pt>
    <dgm:pt modelId="{60098574-E074-40D2-853F-6BF6294BF096}" type="sibTrans" cxnId="{E2E03645-127D-40E4-AB19-5E2E48318933}">
      <dgm:prSet phldrT="1" phldr="0"/>
      <dgm:spPr/>
      <dgm:t>
        <a:bodyPr/>
        <a:lstStyle/>
        <a:p>
          <a:r>
            <a:rPr lang="en-US"/>
            <a:t>1</a:t>
          </a:r>
        </a:p>
      </dgm:t>
    </dgm:pt>
    <dgm:pt modelId="{53356A0B-6A58-441B-B352-BF58EA2FEF9C}">
      <dgm:prSet/>
      <dgm:spPr/>
      <dgm:t>
        <a:bodyPr/>
        <a:lstStyle/>
        <a:p>
          <a:r>
            <a:rPr lang="en-GB"/>
            <a:t>Задължителни изисквания към  ръководните кадри  се отнасят до</a:t>
          </a:r>
          <a:r>
            <a:rPr lang="bg-BG"/>
            <a:t> стимулиране на екипна работа, осигуряване на мотивационна подкрепа, предоставяне на повече правомощия, управление на промяната и представянето, изграждане на отношения на сътрудничество, стимулиране на клиентска ориентация, напредничаво и стратегическо мислене, инициатива и стимулиране на иновация чрез използване на уеб технологии и инструменти. </a:t>
          </a:r>
          <a:endParaRPr lang="en-US"/>
        </a:p>
      </dgm:t>
    </dgm:pt>
    <dgm:pt modelId="{368B8EF9-C689-497C-BB02-3CD45E7275CB}" type="parTrans" cxnId="{EF6F1E5F-C964-430D-ABF7-FD43F50D5BBB}">
      <dgm:prSet/>
      <dgm:spPr/>
      <dgm:t>
        <a:bodyPr/>
        <a:lstStyle/>
        <a:p>
          <a:endParaRPr lang="en-US"/>
        </a:p>
      </dgm:t>
    </dgm:pt>
    <dgm:pt modelId="{9606C3AB-88C6-48CD-B19C-CE0A99C288F6}" type="sibTrans" cxnId="{EF6F1E5F-C964-430D-ABF7-FD43F50D5BBB}">
      <dgm:prSet phldrT="2" phldr="0"/>
      <dgm:spPr/>
      <dgm:t>
        <a:bodyPr/>
        <a:lstStyle/>
        <a:p>
          <a:r>
            <a:rPr lang="en-US"/>
            <a:t>2</a:t>
          </a:r>
        </a:p>
      </dgm:t>
    </dgm:pt>
    <dgm:pt modelId="{A0B7294B-DDC2-4B89-88D0-2F1FB1AB6643}">
      <dgm:prSet/>
      <dgm:spPr/>
      <dgm:t>
        <a:bodyPr/>
        <a:lstStyle/>
        <a:p>
          <a:r>
            <a:rPr lang="bg-BG"/>
            <a:t>Технологиите и инструментите, които стимулират организационните иновации, трябва да помогнат на организацията да придобие имиджа на „социален бизнес“, да възприеме стратегия за отворени иновации, да използва креативния потенциал на всички служители, клиенти, външни партньори и членове на обществеността.</a:t>
          </a:r>
          <a:endParaRPr lang="en-US"/>
        </a:p>
      </dgm:t>
    </dgm:pt>
    <dgm:pt modelId="{FA9C62C8-6787-4C03-A187-DBF5203DF622}" type="parTrans" cxnId="{8611761A-8760-4E15-9803-A7854CE360A1}">
      <dgm:prSet/>
      <dgm:spPr/>
      <dgm:t>
        <a:bodyPr/>
        <a:lstStyle/>
        <a:p>
          <a:endParaRPr lang="en-US"/>
        </a:p>
      </dgm:t>
    </dgm:pt>
    <dgm:pt modelId="{1E566E26-D61D-431D-BCE3-CDECF3C2D24D}" type="sibTrans" cxnId="{8611761A-8760-4E15-9803-A7854CE360A1}">
      <dgm:prSet phldrT="3" phldr="0"/>
      <dgm:spPr/>
      <dgm:t>
        <a:bodyPr/>
        <a:lstStyle/>
        <a:p>
          <a:r>
            <a:rPr lang="en-US"/>
            <a:t>3</a:t>
          </a:r>
        </a:p>
      </dgm:t>
    </dgm:pt>
    <dgm:pt modelId="{9BC29C7E-144A-B74B-8DCA-6C3D81C2771C}" type="pres">
      <dgm:prSet presAssocID="{42CC04C2-8599-4E33-8DF9-114AE7D426C8}" presName="Name0" presStyleCnt="0">
        <dgm:presLayoutVars>
          <dgm:animLvl val="lvl"/>
          <dgm:resizeHandles val="exact"/>
        </dgm:presLayoutVars>
      </dgm:prSet>
      <dgm:spPr/>
    </dgm:pt>
    <dgm:pt modelId="{0B0B5829-79FF-5A49-92C9-545C4F870ED9}" type="pres">
      <dgm:prSet presAssocID="{390BED90-FDD1-4775-9575-AC464212A9FC}" presName="compositeNode" presStyleCnt="0">
        <dgm:presLayoutVars>
          <dgm:bulletEnabled val="1"/>
        </dgm:presLayoutVars>
      </dgm:prSet>
      <dgm:spPr/>
    </dgm:pt>
    <dgm:pt modelId="{4CE126DE-A9B1-D04A-BC4A-2187EF366332}" type="pres">
      <dgm:prSet presAssocID="{390BED90-FDD1-4775-9575-AC464212A9FC}" presName="bgRect" presStyleLbl="bgAccFollowNode1" presStyleIdx="0" presStyleCnt="3"/>
      <dgm:spPr/>
    </dgm:pt>
    <dgm:pt modelId="{BA187279-A168-CB43-A429-82CCC3BECABD}" type="pres">
      <dgm:prSet presAssocID="{60098574-E074-40D2-853F-6BF6294BF096}" presName="sibTransNodeCircle" presStyleLbl="alignNode1" presStyleIdx="0" presStyleCnt="6">
        <dgm:presLayoutVars>
          <dgm:chMax val="0"/>
          <dgm:bulletEnabled/>
        </dgm:presLayoutVars>
      </dgm:prSet>
      <dgm:spPr/>
    </dgm:pt>
    <dgm:pt modelId="{E85BB640-3B33-A14F-AFE4-462B66683DA9}" type="pres">
      <dgm:prSet presAssocID="{390BED90-FDD1-4775-9575-AC464212A9FC}" presName="bottomLine" presStyleLbl="alignNode1" presStyleIdx="1" presStyleCnt="6">
        <dgm:presLayoutVars/>
      </dgm:prSet>
      <dgm:spPr/>
    </dgm:pt>
    <dgm:pt modelId="{547D7FB6-537A-4B47-8508-92AB8682F275}" type="pres">
      <dgm:prSet presAssocID="{390BED90-FDD1-4775-9575-AC464212A9FC}" presName="nodeText" presStyleLbl="bgAccFollowNode1" presStyleIdx="0" presStyleCnt="3">
        <dgm:presLayoutVars>
          <dgm:bulletEnabled val="1"/>
        </dgm:presLayoutVars>
      </dgm:prSet>
      <dgm:spPr/>
    </dgm:pt>
    <dgm:pt modelId="{78C58598-1690-614F-A53B-19D4F3873A25}" type="pres">
      <dgm:prSet presAssocID="{60098574-E074-40D2-853F-6BF6294BF096}" presName="sibTrans" presStyleCnt="0"/>
      <dgm:spPr/>
    </dgm:pt>
    <dgm:pt modelId="{A3073FC6-D1CD-E84F-B7A2-075C878ED3D1}" type="pres">
      <dgm:prSet presAssocID="{53356A0B-6A58-441B-B352-BF58EA2FEF9C}" presName="compositeNode" presStyleCnt="0">
        <dgm:presLayoutVars>
          <dgm:bulletEnabled val="1"/>
        </dgm:presLayoutVars>
      </dgm:prSet>
      <dgm:spPr/>
    </dgm:pt>
    <dgm:pt modelId="{C8699D1C-39A1-EC49-A320-5EBFEF73AB2C}" type="pres">
      <dgm:prSet presAssocID="{53356A0B-6A58-441B-B352-BF58EA2FEF9C}" presName="bgRect" presStyleLbl="bgAccFollowNode1" presStyleIdx="1" presStyleCnt="3"/>
      <dgm:spPr/>
    </dgm:pt>
    <dgm:pt modelId="{64E180BF-76A1-984F-989A-1578688F28B4}" type="pres">
      <dgm:prSet presAssocID="{9606C3AB-88C6-48CD-B19C-CE0A99C288F6}" presName="sibTransNodeCircle" presStyleLbl="alignNode1" presStyleIdx="2" presStyleCnt="6">
        <dgm:presLayoutVars>
          <dgm:chMax val="0"/>
          <dgm:bulletEnabled/>
        </dgm:presLayoutVars>
      </dgm:prSet>
      <dgm:spPr/>
    </dgm:pt>
    <dgm:pt modelId="{6C3A4E60-E6A7-A347-A2D1-7D916E202005}" type="pres">
      <dgm:prSet presAssocID="{53356A0B-6A58-441B-B352-BF58EA2FEF9C}" presName="bottomLine" presStyleLbl="alignNode1" presStyleIdx="3" presStyleCnt="6">
        <dgm:presLayoutVars/>
      </dgm:prSet>
      <dgm:spPr/>
    </dgm:pt>
    <dgm:pt modelId="{7DDB192B-6DFD-1A46-BF4D-AB8A4AB75C66}" type="pres">
      <dgm:prSet presAssocID="{53356A0B-6A58-441B-B352-BF58EA2FEF9C}" presName="nodeText" presStyleLbl="bgAccFollowNode1" presStyleIdx="1" presStyleCnt="3">
        <dgm:presLayoutVars>
          <dgm:bulletEnabled val="1"/>
        </dgm:presLayoutVars>
      </dgm:prSet>
      <dgm:spPr/>
    </dgm:pt>
    <dgm:pt modelId="{C0825DD0-01D4-9540-A249-AE006A7940FE}" type="pres">
      <dgm:prSet presAssocID="{9606C3AB-88C6-48CD-B19C-CE0A99C288F6}" presName="sibTrans" presStyleCnt="0"/>
      <dgm:spPr/>
    </dgm:pt>
    <dgm:pt modelId="{4A9DD845-CA25-8343-93C8-A5C6DA82B035}" type="pres">
      <dgm:prSet presAssocID="{A0B7294B-DDC2-4B89-88D0-2F1FB1AB6643}" presName="compositeNode" presStyleCnt="0">
        <dgm:presLayoutVars>
          <dgm:bulletEnabled val="1"/>
        </dgm:presLayoutVars>
      </dgm:prSet>
      <dgm:spPr/>
    </dgm:pt>
    <dgm:pt modelId="{4DC40EF7-06AA-B64A-9DC0-1BDA80701163}" type="pres">
      <dgm:prSet presAssocID="{A0B7294B-DDC2-4B89-88D0-2F1FB1AB6643}" presName="bgRect" presStyleLbl="bgAccFollowNode1" presStyleIdx="2" presStyleCnt="3"/>
      <dgm:spPr/>
    </dgm:pt>
    <dgm:pt modelId="{37448D72-50ED-4B43-966E-841B4495AD7B}" type="pres">
      <dgm:prSet presAssocID="{1E566E26-D61D-431D-BCE3-CDECF3C2D24D}" presName="sibTransNodeCircle" presStyleLbl="alignNode1" presStyleIdx="4" presStyleCnt="6">
        <dgm:presLayoutVars>
          <dgm:chMax val="0"/>
          <dgm:bulletEnabled/>
        </dgm:presLayoutVars>
      </dgm:prSet>
      <dgm:spPr/>
    </dgm:pt>
    <dgm:pt modelId="{0BD92B04-3399-BC4D-B9FD-71720D3C03CF}" type="pres">
      <dgm:prSet presAssocID="{A0B7294B-DDC2-4B89-88D0-2F1FB1AB6643}" presName="bottomLine" presStyleLbl="alignNode1" presStyleIdx="5" presStyleCnt="6">
        <dgm:presLayoutVars/>
      </dgm:prSet>
      <dgm:spPr/>
    </dgm:pt>
    <dgm:pt modelId="{E2A23195-02A0-0A4C-A5DF-97235675FDA1}" type="pres">
      <dgm:prSet presAssocID="{A0B7294B-DDC2-4B89-88D0-2F1FB1AB6643}" presName="nodeText" presStyleLbl="bgAccFollowNode1" presStyleIdx="2" presStyleCnt="3">
        <dgm:presLayoutVars>
          <dgm:bulletEnabled val="1"/>
        </dgm:presLayoutVars>
      </dgm:prSet>
      <dgm:spPr/>
    </dgm:pt>
  </dgm:ptLst>
  <dgm:cxnLst>
    <dgm:cxn modelId="{5AB25113-D7F1-6D4C-8376-55DDC1930B6D}" type="presOf" srcId="{390BED90-FDD1-4775-9575-AC464212A9FC}" destId="{547D7FB6-537A-4B47-8508-92AB8682F275}" srcOrd="1" destOrd="0" presId="urn:microsoft.com/office/officeart/2016/7/layout/BasicLinearProcessNumbered"/>
    <dgm:cxn modelId="{44F65D14-DD8F-ED4D-811B-7D907465ADE7}" type="presOf" srcId="{A0B7294B-DDC2-4B89-88D0-2F1FB1AB6643}" destId="{E2A23195-02A0-0A4C-A5DF-97235675FDA1}" srcOrd="1" destOrd="0" presId="urn:microsoft.com/office/officeart/2016/7/layout/BasicLinearProcessNumbered"/>
    <dgm:cxn modelId="{8611761A-8760-4E15-9803-A7854CE360A1}" srcId="{42CC04C2-8599-4E33-8DF9-114AE7D426C8}" destId="{A0B7294B-DDC2-4B89-88D0-2F1FB1AB6643}" srcOrd="2" destOrd="0" parTransId="{FA9C62C8-6787-4C03-A187-DBF5203DF622}" sibTransId="{1E566E26-D61D-431D-BCE3-CDECF3C2D24D}"/>
    <dgm:cxn modelId="{E2E03645-127D-40E4-AB19-5E2E48318933}" srcId="{42CC04C2-8599-4E33-8DF9-114AE7D426C8}" destId="{390BED90-FDD1-4775-9575-AC464212A9FC}" srcOrd="0" destOrd="0" parTransId="{61CCCF9B-5D27-4C6C-8E70-7D57C0EB0EAF}" sibTransId="{60098574-E074-40D2-853F-6BF6294BF096}"/>
    <dgm:cxn modelId="{90A2364F-B0F8-4043-8EE5-7BA0A61D3029}" type="presOf" srcId="{9606C3AB-88C6-48CD-B19C-CE0A99C288F6}" destId="{64E180BF-76A1-984F-989A-1578688F28B4}" srcOrd="0" destOrd="0" presId="urn:microsoft.com/office/officeart/2016/7/layout/BasicLinearProcessNumbered"/>
    <dgm:cxn modelId="{EF6F1E5F-C964-430D-ABF7-FD43F50D5BBB}" srcId="{42CC04C2-8599-4E33-8DF9-114AE7D426C8}" destId="{53356A0B-6A58-441B-B352-BF58EA2FEF9C}" srcOrd="1" destOrd="0" parTransId="{368B8EF9-C689-497C-BB02-3CD45E7275CB}" sibTransId="{9606C3AB-88C6-48CD-B19C-CE0A99C288F6}"/>
    <dgm:cxn modelId="{2971919A-465A-9F4C-ADCA-76037F2C2BFB}" type="presOf" srcId="{53356A0B-6A58-441B-B352-BF58EA2FEF9C}" destId="{7DDB192B-6DFD-1A46-BF4D-AB8A4AB75C66}" srcOrd="1" destOrd="0" presId="urn:microsoft.com/office/officeart/2016/7/layout/BasicLinearProcessNumbered"/>
    <dgm:cxn modelId="{7FE9FCBA-257C-7F4E-82F4-9438E1A00656}" type="presOf" srcId="{390BED90-FDD1-4775-9575-AC464212A9FC}" destId="{4CE126DE-A9B1-D04A-BC4A-2187EF366332}" srcOrd="0" destOrd="0" presId="urn:microsoft.com/office/officeart/2016/7/layout/BasicLinearProcessNumbered"/>
    <dgm:cxn modelId="{E5564AE3-6CB4-7845-ACC7-92F73DD1F5B6}" type="presOf" srcId="{1E566E26-D61D-431D-BCE3-CDECF3C2D24D}" destId="{37448D72-50ED-4B43-966E-841B4495AD7B}" srcOrd="0" destOrd="0" presId="urn:microsoft.com/office/officeart/2016/7/layout/BasicLinearProcessNumbered"/>
    <dgm:cxn modelId="{A8DACFE6-BE10-0946-ABE1-0674ADBAB412}" type="presOf" srcId="{A0B7294B-DDC2-4B89-88D0-2F1FB1AB6643}" destId="{4DC40EF7-06AA-B64A-9DC0-1BDA80701163}" srcOrd="0" destOrd="0" presId="urn:microsoft.com/office/officeart/2016/7/layout/BasicLinearProcessNumbered"/>
    <dgm:cxn modelId="{A60C74F4-6A79-6D49-B8DD-8B32C25EADFA}" type="presOf" srcId="{60098574-E074-40D2-853F-6BF6294BF096}" destId="{BA187279-A168-CB43-A429-82CCC3BECABD}" srcOrd="0" destOrd="0" presId="urn:microsoft.com/office/officeart/2016/7/layout/BasicLinearProcessNumbered"/>
    <dgm:cxn modelId="{FD3A54F6-1E95-FD4C-A260-7AA4D25BE62C}" type="presOf" srcId="{53356A0B-6A58-441B-B352-BF58EA2FEF9C}" destId="{C8699D1C-39A1-EC49-A320-5EBFEF73AB2C}" srcOrd="0" destOrd="0" presId="urn:microsoft.com/office/officeart/2016/7/layout/BasicLinearProcessNumbered"/>
    <dgm:cxn modelId="{91D59BFF-3BFD-0245-ADD3-B9597CD9419D}" type="presOf" srcId="{42CC04C2-8599-4E33-8DF9-114AE7D426C8}" destId="{9BC29C7E-144A-B74B-8DCA-6C3D81C2771C}" srcOrd="0" destOrd="0" presId="urn:microsoft.com/office/officeart/2016/7/layout/BasicLinearProcessNumbered"/>
    <dgm:cxn modelId="{A8521E44-94AB-574B-8580-F636CFCDC57A}" type="presParOf" srcId="{9BC29C7E-144A-B74B-8DCA-6C3D81C2771C}" destId="{0B0B5829-79FF-5A49-92C9-545C4F870ED9}" srcOrd="0" destOrd="0" presId="urn:microsoft.com/office/officeart/2016/7/layout/BasicLinearProcessNumbered"/>
    <dgm:cxn modelId="{5EA2119C-2537-6844-98CE-2ACBA77E52D5}" type="presParOf" srcId="{0B0B5829-79FF-5A49-92C9-545C4F870ED9}" destId="{4CE126DE-A9B1-D04A-BC4A-2187EF366332}" srcOrd="0" destOrd="0" presId="urn:microsoft.com/office/officeart/2016/7/layout/BasicLinearProcessNumbered"/>
    <dgm:cxn modelId="{FDB0E372-0609-6C4B-9FB5-F64CB4D21FFC}" type="presParOf" srcId="{0B0B5829-79FF-5A49-92C9-545C4F870ED9}" destId="{BA187279-A168-CB43-A429-82CCC3BECABD}" srcOrd="1" destOrd="0" presId="urn:microsoft.com/office/officeart/2016/7/layout/BasicLinearProcessNumbered"/>
    <dgm:cxn modelId="{B4D27FB4-C00F-9C46-8F2E-A53D4002BEA7}" type="presParOf" srcId="{0B0B5829-79FF-5A49-92C9-545C4F870ED9}" destId="{E85BB640-3B33-A14F-AFE4-462B66683DA9}" srcOrd="2" destOrd="0" presId="urn:microsoft.com/office/officeart/2016/7/layout/BasicLinearProcessNumbered"/>
    <dgm:cxn modelId="{42CCC21F-90ED-8F40-939C-9786E922C266}" type="presParOf" srcId="{0B0B5829-79FF-5A49-92C9-545C4F870ED9}" destId="{547D7FB6-537A-4B47-8508-92AB8682F275}" srcOrd="3" destOrd="0" presId="urn:microsoft.com/office/officeart/2016/7/layout/BasicLinearProcessNumbered"/>
    <dgm:cxn modelId="{18D3E239-651A-0642-BE6C-875B0DF5E4B9}" type="presParOf" srcId="{9BC29C7E-144A-B74B-8DCA-6C3D81C2771C}" destId="{78C58598-1690-614F-A53B-19D4F3873A25}" srcOrd="1" destOrd="0" presId="urn:microsoft.com/office/officeart/2016/7/layout/BasicLinearProcessNumbered"/>
    <dgm:cxn modelId="{2565F46A-24F2-0E4C-A08F-8B6DEC937983}" type="presParOf" srcId="{9BC29C7E-144A-B74B-8DCA-6C3D81C2771C}" destId="{A3073FC6-D1CD-E84F-B7A2-075C878ED3D1}" srcOrd="2" destOrd="0" presId="urn:microsoft.com/office/officeart/2016/7/layout/BasicLinearProcessNumbered"/>
    <dgm:cxn modelId="{6FCC27AF-ECDE-4540-BEA8-FE071439A3FF}" type="presParOf" srcId="{A3073FC6-D1CD-E84F-B7A2-075C878ED3D1}" destId="{C8699D1C-39A1-EC49-A320-5EBFEF73AB2C}" srcOrd="0" destOrd="0" presId="urn:microsoft.com/office/officeart/2016/7/layout/BasicLinearProcessNumbered"/>
    <dgm:cxn modelId="{C1D65C5E-766F-A840-A6CB-EBB42B113AF2}" type="presParOf" srcId="{A3073FC6-D1CD-E84F-B7A2-075C878ED3D1}" destId="{64E180BF-76A1-984F-989A-1578688F28B4}" srcOrd="1" destOrd="0" presId="urn:microsoft.com/office/officeart/2016/7/layout/BasicLinearProcessNumbered"/>
    <dgm:cxn modelId="{A8C1E04B-8520-BE45-9A72-DE1983F40920}" type="presParOf" srcId="{A3073FC6-D1CD-E84F-B7A2-075C878ED3D1}" destId="{6C3A4E60-E6A7-A347-A2D1-7D916E202005}" srcOrd="2" destOrd="0" presId="urn:microsoft.com/office/officeart/2016/7/layout/BasicLinearProcessNumbered"/>
    <dgm:cxn modelId="{5E5189BB-F311-8A4A-860F-96C7330B2647}" type="presParOf" srcId="{A3073FC6-D1CD-E84F-B7A2-075C878ED3D1}" destId="{7DDB192B-6DFD-1A46-BF4D-AB8A4AB75C66}" srcOrd="3" destOrd="0" presId="urn:microsoft.com/office/officeart/2016/7/layout/BasicLinearProcessNumbered"/>
    <dgm:cxn modelId="{D3E6438B-F628-234B-AE16-7811C88F17B7}" type="presParOf" srcId="{9BC29C7E-144A-B74B-8DCA-6C3D81C2771C}" destId="{C0825DD0-01D4-9540-A249-AE006A7940FE}" srcOrd="3" destOrd="0" presId="urn:microsoft.com/office/officeart/2016/7/layout/BasicLinearProcessNumbered"/>
    <dgm:cxn modelId="{05500BB8-31EC-5147-8A69-B85FE1C6D79D}" type="presParOf" srcId="{9BC29C7E-144A-B74B-8DCA-6C3D81C2771C}" destId="{4A9DD845-CA25-8343-93C8-A5C6DA82B035}" srcOrd="4" destOrd="0" presId="urn:microsoft.com/office/officeart/2016/7/layout/BasicLinearProcessNumbered"/>
    <dgm:cxn modelId="{FE0AF76C-FF9D-9C41-BE51-A25201293853}" type="presParOf" srcId="{4A9DD845-CA25-8343-93C8-A5C6DA82B035}" destId="{4DC40EF7-06AA-B64A-9DC0-1BDA80701163}" srcOrd="0" destOrd="0" presId="urn:microsoft.com/office/officeart/2016/7/layout/BasicLinearProcessNumbered"/>
    <dgm:cxn modelId="{60B7A46A-0F81-F748-8EE3-6A024C52062A}" type="presParOf" srcId="{4A9DD845-CA25-8343-93C8-A5C6DA82B035}" destId="{37448D72-50ED-4B43-966E-841B4495AD7B}" srcOrd="1" destOrd="0" presId="urn:microsoft.com/office/officeart/2016/7/layout/BasicLinearProcessNumbered"/>
    <dgm:cxn modelId="{B426A10B-2DF0-6B48-B325-C3A0FA4D867E}" type="presParOf" srcId="{4A9DD845-CA25-8343-93C8-A5C6DA82B035}" destId="{0BD92B04-3399-BC4D-B9FD-71720D3C03CF}" srcOrd="2" destOrd="0" presId="urn:microsoft.com/office/officeart/2016/7/layout/BasicLinearProcessNumbered"/>
    <dgm:cxn modelId="{A6CF551E-C49B-F945-8FF4-E3F841392AD9}" type="presParOf" srcId="{4A9DD845-CA25-8343-93C8-A5C6DA82B035}" destId="{E2A23195-02A0-0A4C-A5DF-97235675FDA1}"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5C8FC1-BD20-4F4E-A697-66CAF1451CBD}" type="doc">
      <dgm:prSet loTypeId="urn:microsoft.com/office/officeart/2005/8/layout/hList1" loCatId="process" qsTypeId="urn:microsoft.com/office/officeart/2005/8/quickstyle/simple1" qsCatId="simple" csTypeId="urn:microsoft.com/office/officeart/2005/8/colors/colorful5" csCatId="colorful" phldr="1"/>
      <dgm:spPr/>
      <dgm:t>
        <a:bodyPr/>
        <a:lstStyle/>
        <a:p>
          <a:endParaRPr lang="en-US"/>
        </a:p>
      </dgm:t>
    </dgm:pt>
    <dgm:pt modelId="{E17E0405-95D3-44B3-BAC7-0671C5181931}">
      <dgm:prSet/>
      <dgm:spPr/>
      <dgm:t>
        <a:bodyPr/>
        <a:lstStyle/>
        <a:p>
          <a:r>
            <a:rPr lang="bg-BG" noProof="0" dirty="0"/>
            <a:t>Тези технологии и инструменти улесняват следните процеси:</a:t>
          </a:r>
        </a:p>
      </dgm:t>
    </dgm:pt>
    <dgm:pt modelId="{61BC4DB1-2A42-4B95-A883-6D765AE25AB3}" type="parTrans" cxnId="{B01103D4-A524-470A-B04F-2A992D1CD567}">
      <dgm:prSet/>
      <dgm:spPr/>
      <dgm:t>
        <a:bodyPr/>
        <a:lstStyle/>
        <a:p>
          <a:endParaRPr lang="bg-BG" noProof="0" dirty="0"/>
        </a:p>
      </dgm:t>
    </dgm:pt>
    <dgm:pt modelId="{11A28CC4-C91C-4065-B0DB-F65187223C94}" type="sibTrans" cxnId="{B01103D4-A524-470A-B04F-2A992D1CD567}">
      <dgm:prSet/>
      <dgm:spPr/>
      <dgm:t>
        <a:bodyPr/>
        <a:lstStyle/>
        <a:p>
          <a:endParaRPr lang="bg-BG" noProof="0" dirty="0"/>
        </a:p>
      </dgm:t>
    </dgm:pt>
    <dgm:pt modelId="{3E314ADD-7450-4451-A852-D974004D7627}">
      <dgm:prSet/>
      <dgm:spPr/>
      <dgm:t>
        <a:bodyPr/>
        <a:lstStyle/>
        <a:p>
          <a:r>
            <a:rPr lang="bg-BG" noProof="0" dirty="0"/>
            <a:t>Отдалечена комуникация и сътрудничество с вътрешни колеги и външни партньори;</a:t>
          </a:r>
        </a:p>
      </dgm:t>
    </dgm:pt>
    <dgm:pt modelId="{FEA81D5F-387A-419D-B936-03CB1FDDA592}" type="parTrans" cxnId="{7595D234-FD55-4E9B-A6C6-A4508C695987}">
      <dgm:prSet/>
      <dgm:spPr/>
      <dgm:t>
        <a:bodyPr/>
        <a:lstStyle/>
        <a:p>
          <a:endParaRPr lang="bg-BG" noProof="0" dirty="0"/>
        </a:p>
      </dgm:t>
    </dgm:pt>
    <dgm:pt modelId="{B7275C36-E54B-429D-8E75-031092644BF8}" type="sibTrans" cxnId="{7595D234-FD55-4E9B-A6C6-A4508C695987}">
      <dgm:prSet/>
      <dgm:spPr/>
      <dgm:t>
        <a:bodyPr/>
        <a:lstStyle/>
        <a:p>
          <a:endParaRPr lang="bg-BG" noProof="0" dirty="0"/>
        </a:p>
      </dgm:t>
    </dgm:pt>
    <dgm:pt modelId="{5C3CF217-B473-4EC2-AFA7-E589AB15D5C2}">
      <dgm:prSet/>
      <dgm:spPr/>
      <dgm:t>
        <a:bodyPr/>
        <a:lstStyle/>
        <a:p>
          <a:r>
            <a:rPr lang="bg-BG" noProof="0" dirty="0"/>
            <a:t>В тази тема ще разгледаме дигитални инструменти, подпомагащи ръководните екипи в тези иновативни начинания. </a:t>
          </a:r>
        </a:p>
      </dgm:t>
    </dgm:pt>
    <dgm:pt modelId="{3899EBF3-9AAC-4DA0-AF80-9188AB08EB05}" type="parTrans" cxnId="{B88AFF7A-BA57-49E4-BE10-352A6CEF2D63}">
      <dgm:prSet/>
      <dgm:spPr/>
      <dgm:t>
        <a:bodyPr/>
        <a:lstStyle/>
        <a:p>
          <a:endParaRPr lang="bg-BG" noProof="0" dirty="0"/>
        </a:p>
      </dgm:t>
    </dgm:pt>
    <dgm:pt modelId="{2BE4B268-ABD7-4443-BD1A-1A219658599E}" type="sibTrans" cxnId="{B88AFF7A-BA57-49E4-BE10-352A6CEF2D63}">
      <dgm:prSet/>
      <dgm:spPr/>
      <dgm:t>
        <a:bodyPr/>
        <a:lstStyle/>
        <a:p>
          <a:endParaRPr lang="bg-BG" noProof="0" dirty="0"/>
        </a:p>
      </dgm:t>
    </dgm:pt>
    <dgm:pt modelId="{FD0C6350-60D0-4C42-8847-03A952C789B4}">
      <dgm:prSet/>
      <dgm:spPr/>
      <dgm:t>
        <a:bodyPr/>
        <a:lstStyle/>
        <a:p>
          <a:r>
            <a:rPr lang="bg-BG" noProof="0" dirty="0"/>
            <a:t>На пазара се предлагат голям набор от уеб базирани технологии и инструменти:</a:t>
          </a:r>
        </a:p>
      </dgm:t>
    </dgm:pt>
    <dgm:pt modelId="{B63B2F74-AEDD-46EC-88ED-E6D9EE77A347}" type="parTrans" cxnId="{579CD885-B0DC-4A69-B852-E78C0E3FFA74}">
      <dgm:prSet/>
      <dgm:spPr/>
      <dgm:t>
        <a:bodyPr/>
        <a:lstStyle/>
        <a:p>
          <a:endParaRPr lang="bg-BG" noProof="0" dirty="0"/>
        </a:p>
      </dgm:t>
    </dgm:pt>
    <dgm:pt modelId="{026AF68D-E328-419D-8898-4229D13BDF84}" type="sibTrans" cxnId="{579CD885-B0DC-4A69-B852-E78C0E3FFA74}">
      <dgm:prSet/>
      <dgm:spPr/>
      <dgm:t>
        <a:bodyPr/>
        <a:lstStyle/>
        <a:p>
          <a:endParaRPr lang="bg-BG" noProof="0" dirty="0"/>
        </a:p>
      </dgm:t>
    </dgm:pt>
    <dgm:pt modelId="{00A44FD4-3AAC-9445-8581-A799534E11AB}">
      <dgm:prSet/>
      <dgm:spPr/>
      <dgm:t>
        <a:bodyPr/>
        <a:lstStyle/>
        <a:p>
          <a:r>
            <a:rPr lang="bg-BG" noProof="0" dirty="0"/>
            <a:t>Генериране, развитие, събиране, подбор и изпълнение на идеи;</a:t>
          </a:r>
        </a:p>
      </dgm:t>
    </dgm:pt>
    <dgm:pt modelId="{76DE143A-4F34-4B43-BA9F-E406C8D526DB}" type="parTrans" cxnId="{7A1A5EF7-15D9-404C-884C-1725301B1D6C}">
      <dgm:prSet/>
      <dgm:spPr/>
      <dgm:t>
        <a:bodyPr/>
        <a:lstStyle/>
        <a:p>
          <a:endParaRPr lang="bg-BG" noProof="0" dirty="0"/>
        </a:p>
      </dgm:t>
    </dgm:pt>
    <dgm:pt modelId="{0ECAD9C2-6EF2-B44B-9D8A-73C94BA80705}" type="sibTrans" cxnId="{7A1A5EF7-15D9-404C-884C-1725301B1D6C}">
      <dgm:prSet/>
      <dgm:spPr/>
      <dgm:t>
        <a:bodyPr/>
        <a:lstStyle/>
        <a:p>
          <a:endParaRPr lang="bg-BG" noProof="0" dirty="0"/>
        </a:p>
      </dgm:t>
    </dgm:pt>
    <dgm:pt modelId="{C9174EA1-DCB3-0F41-B611-310B39D451D9}">
      <dgm:prSet/>
      <dgm:spPr/>
      <dgm:t>
        <a:bodyPr/>
        <a:lstStyle/>
        <a:p>
          <a:r>
            <a:rPr lang="bg-BG" noProof="0" dirty="0"/>
            <a:t>Съхраняване на и достъп до генерираните знания.</a:t>
          </a:r>
        </a:p>
      </dgm:t>
    </dgm:pt>
    <dgm:pt modelId="{B34D6B77-49A6-264C-B45D-EC8224ED166B}" type="parTrans" cxnId="{55ACE004-DA42-3941-BB83-F54F8FD8A993}">
      <dgm:prSet/>
      <dgm:spPr/>
      <dgm:t>
        <a:bodyPr/>
        <a:lstStyle/>
        <a:p>
          <a:endParaRPr lang="bg-BG" noProof="0" dirty="0"/>
        </a:p>
      </dgm:t>
    </dgm:pt>
    <dgm:pt modelId="{40D4A434-32C2-0D4A-A7B5-112FECACCD2E}" type="sibTrans" cxnId="{55ACE004-DA42-3941-BB83-F54F8FD8A993}">
      <dgm:prSet/>
      <dgm:spPr/>
      <dgm:t>
        <a:bodyPr/>
        <a:lstStyle/>
        <a:p>
          <a:endParaRPr lang="bg-BG" noProof="0" dirty="0"/>
        </a:p>
      </dgm:t>
    </dgm:pt>
    <dgm:pt modelId="{AEA13640-65E7-BA47-B417-BF585A36B22D}">
      <dgm:prSet/>
      <dgm:spPr/>
      <dgm:t>
        <a:bodyPr/>
        <a:lstStyle/>
        <a:p>
          <a:r>
            <a:rPr lang="bg-BG" noProof="0" dirty="0"/>
            <a:t>подпомагащи комуникация и сътрудничество, </a:t>
          </a:r>
        </a:p>
      </dgm:t>
    </dgm:pt>
    <dgm:pt modelId="{7805F361-1332-8B4B-9F58-1C43A3075364}" type="parTrans" cxnId="{A098D00C-12BB-B443-A4E1-31CBF3CF3FCC}">
      <dgm:prSet/>
      <dgm:spPr/>
      <dgm:t>
        <a:bodyPr/>
        <a:lstStyle/>
        <a:p>
          <a:endParaRPr lang="bg-BG" noProof="0" dirty="0"/>
        </a:p>
      </dgm:t>
    </dgm:pt>
    <dgm:pt modelId="{649A886E-F042-AC46-841B-2DD33EEA818E}" type="sibTrans" cxnId="{A098D00C-12BB-B443-A4E1-31CBF3CF3FCC}">
      <dgm:prSet/>
      <dgm:spPr/>
      <dgm:t>
        <a:bodyPr/>
        <a:lstStyle/>
        <a:p>
          <a:endParaRPr lang="bg-BG" noProof="0" dirty="0"/>
        </a:p>
      </dgm:t>
    </dgm:pt>
    <dgm:pt modelId="{D37C6F8F-7B01-1F4F-86D4-3507CAEF0F57}">
      <dgm:prSet/>
      <dgm:spPr/>
      <dgm:t>
        <a:bodyPr/>
        <a:lstStyle/>
        <a:p>
          <a:r>
            <a:rPr lang="bg-BG" noProof="0" dirty="0"/>
            <a:t>генериране на идеи, </a:t>
          </a:r>
        </a:p>
      </dgm:t>
    </dgm:pt>
    <dgm:pt modelId="{3C90D0B2-2B5B-3B43-8E98-B608D7C5C93E}" type="parTrans" cxnId="{3A5C6A2D-62AA-EA4A-9D6C-28CE7C5DE278}">
      <dgm:prSet/>
      <dgm:spPr/>
      <dgm:t>
        <a:bodyPr/>
        <a:lstStyle/>
        <a:p>
          <a:endParaRPr lang="bg-BG" noProof="0" dirty="0"/>
        </a:p>
      </dgm:t>
    </dgm:pt>
    <dgm:pt modelId="{DEC6F28F-0D91-D149-8DE6-DED07B3E29E2}" type="sibTrans" cxnId="{3A5C6A2D-62AA-EA4A-9D6C-28CE7C5DE278}">
      <dgm:prSet/>
      <dgm:spPr/>
      <dgm:t>
        <a:bodyPr/>
        <a:lstStyle/>
        <a:p>
          <a:endParaRPr lang="bg-BG" noProof="0" dirty="0"/>
        </a:p>
      </dgm:t>
    </dgm:pt>
    <dgm:pt modelId="{9180C3A8-A8F4-0947-987B-B77FAC14E891}">
      <dgm:prSet/>
      <dgm:spPr/>
      <dgm:t>
        <a:bodyPr/>
        <a:lstStyle/>
        <a:p>
          <a:r>
            <a:rPr lang="bg-BG" noProof="0" dirty="0"/>
            <a:t>управление на идеи, </a:t>
          </a:r>
        </a:p>
      </dgm:t>
    </dgm:pt>
    <dgm:pt modelId="{1F074933-0E19-B84A-849C-8BB20724EDA5}" type="parTrans" cxnId="{133F8FD2-0229-4F45-9573-9D370218680D}">
      <dgm:prSet/>
      <dgm:spPr/>
      <dgm:t>
        <a:bodyPr/>
        <a:lstStyle/>
        <a:p>
          <a:endParaRPr lang="bg-BG" noProof="0" dirty="0"/>
        </a:p>
      </dgm:t>
    </dgm:pt>
    <dgm:pt modelId="{F9F80BB1-EA23-B249-B679-9A26A6D082D2}" type="sibTrans" cxnId="{133F8FD2-0229-4F45-9573-9D370218680D}">
      <dgm:prSet/>
      <dgm:spPr/>
      <dgm:t>
        <a:bodyPr/>
        <a:lstStyle/>
        <a:p>
          <a:endParaRPr lang="bg-BG" noProof="0" dirty="0"/>
        </a:p>
      </dgm:t>
    </dgm:pt>
    <dgm:pt modelId="{F908985F-F8FA-AD4A-A272-8B9E97B52BD8}">
      <dgm:prSet/>
      <dgm:spPr/>
      <dgm:t>
        <a:bodyPr/>
        <a:lstStyle/>
        <a:p>
          <a:r>
            <a:rPr lang="bg-BG" noProof="0" dirty="0" err="1"/>
            <a:t>краудсорсинг</a:t>
          </a:r>
          <a:r>
            <a:rPr lang="bg-BG" noProof="0" dirty="0"/>
            <a:t>, </a:t>
          </a:r>
        </a:p>
      </dgm:t>
    </dgm:pt>
    <dgm:pt modelId="{2031F6E7-148F-9047-B63B-29B061CE8BFF}" type="parTrans" cxnId="{9C707858-BC3D-1F4B-AA54-910FFE73009C}">
      <dgm:prSet/>
      <dgm:spPr/>
      <dgm:t>
        <a:bodyPr/>
        <a:lstStyle/>
        <a:p>
          <a:endParaRPr lang="bg-BG" noProof="0" dirty="0"/>
        </a:p>
      </dgm:t>
    </dgm:pt>
    <dgm:pt modelId="{2C8B5F9E-6349-6B4E-B05D-3DC8DDD82B9B}" type="sibTrans" cxnId="{9C707858-BC3D-1F4B-AA54-910FFE73009C}">
      <dgm:prSet/>
      <dgm:spPr/>
      <dgm:t>
        <a:bodyPr/>
        <a:lstStyle/>
        <a:p>
          <a:endParaRPr lang="bg-BG" noProof="0" dirty="0"/>
        </a:p>
      </dgm:t>
    </dgm:pt>
    <dgm:pt modelId="{825F6AB2-EA8D-F24A-B4BA-40CDA3691646}">
      <dgm:prSet/>
      <dgm:spPr/>
      <dgm:t>
        <a:bodyPr/>
        <a:lstStyle/>
        <a:p>
          <a:r>
            <a:rPr lang="bg-BG" noProof="0" dirty="0"/>
            <a:t>съхранение на информация, </a:t>
          </a:r>
        </a:p>
      </dgm:t>
    </dgm:pt>
    <dgm:pt modelId="{4D1A9973-C39E-9444-BEA9-EC22A0D1F77E}" type="parTrans" cxnId="{512F3BA6-0051-5C4D-BFBD-4C00F977E604}">
      <dgm:prSet/>
      <dgm:spPr/>
      <dgm:t>
        <a:bodyPr/>
        <a:lstStyle/>
        <a:p>
          <a:endParaRPr lang="bg-BG" noProof="0" dirty="0"/>
        </a:p>
      </dgm:t>
    </dgm:pt>
    <dgm:pt modelId="{ABEBFDE5-5EBA-2F49-BE51-1FD7599F3884}" type="sibTrans" cxnId="{512F3BA6-0051-5C4D-BFBD-4C00F977E604}">
      <dgm:prSet/>
      <dgm:spPr/>
      <dgm:t>
        <a:bodyPr/>
        <a:lstStyle/>
        <a:p>
          <a:endParaRPr lang="bg-BG" noProof="0" dirty="0"/>
        </a:p>
      </dgm:t>
    </dgm:pt>
    <dgm:pt modelId="{DBD2C386-BF2E-C149-AF43-399C4DEE2430}">
      <dgm:prSet/>
      <dgm:spPr/>
      <dgm:t>
        <a:bodyPr/>
        <a:lstStyle/>
        <a:p>
          <a:r>
            <a:rPr lang="bg-BG" noProof="0" dirty="0"/>
            <a:t>софтуер за управление на проекти. </a:t>
          </a:r>
        </a:p>
      </dgm:t>
    </dgm:pt>
    <dgm:pt modelId="{91101F7D-C403-3D4C-BE59-99EB56996927}" type="parTrans" cxnId="{6511D907-21A4-D94B-A4DF-5A1BCBD230DB}">
      <dgm:prSet/>
      <dgm:spPr/>
      <dgm:t>
        <a:bodyPr/>
        <a:lstStyle/>
        <a:p>
          <a:endParaRPr lang="bg-BG" noProof="0" dirty="0"/>
        </a:p>
      </dgm:t>
    </dgm:pt>
    <dgm:pt modelId="{749ED9FF-5025-FA4D-BE7C-D5C5121D8325}" type="sibTrans" cxnId="{6511D907-21A4-D94B-A4DF-5A1BCBD230DB}">
      <dgm:prSet/>
      <dgm:spPr/>
      <dgm:t>
        <a:bodyPr/>
        <a:lstStyle/>
        <a:p>
          <a:endParaRPr lang="bg-BG" noProof="0" dirty="0"/>
        </a:p>
      </dgm:t>
    </dgm:pt>
    <dgm:pt modelId="{8D53C5D3-1106-7A48-9467-91388B381FD6}" type="pres">
      <dgm:prSet presAssocID="{1F5C8FC1-BD20-4F4E-A697-66CAF1451CBD}" presName="Name0" presStyleCnt="0">
        <dgm:presLayoutVars>
          <dgm:dir/>
          <dgm:animLvl val="lvl"/>
          <dgm:resizeHandles val="exact"/>
        </dgm:presLayoutVars>
      </dgm:prSet>
      <dgm:spPr/>
    </dgm:pt>
    <dgm:pt modelId="{5EF94DF9-52E6-C449-897F-2A30ECB51491}" type="pres">
      <dgm:prSet presAssocID="{E17E0405-95D3-44B3-BAC7-0671C5181931}" presName="composite" presStyleCnt="0"/>
      <dgm:spPr/>
    </dgm:pt>
    <dgm:pt modelId="{8EC39DFB-AA92-DF47-A628-AF27B4503D05}" type="pres">
      <dgm:prSet presAssocID="{E17E0405-95D3-44B3-BAC7-0671C5181931}" presName="parTx" presStyleLbl="alignNode1" presStyleIdx="0" presStyleCnt="2">
        <dgm:presLayoutVars>
          <dgm:chMax val="0"/>
          <dgm:chPref val="0"/>
          <dgm:bulletEnabled val="1"/>
        </dgm:presLayoutVars>
      </dgm:prSet>
      <dgm:spPr/>
    </dgm:pt>
    <dgm:pt modelId="{61C2F464-4B97-E34C-B51F-C77204CFE35C}" type="pres">
      <dgm:prSet presAssocID="{E17E0405-95D3-44B3-BAC7-0671C5181931}" presName="desTx" presStyleLbl="alignAccFollowNode1" presStyleIdx="0" presStyleCnt="2">
        <dgm:presLayoutVars>
          <dgm:bulletEnabled val="1"/>
        </dgm:presLayoutVars>
      </dgm:prSet>
      <dgm:spPr/>
    </dgm:pt>
    <dgm:pt modelId="{D2A752B9-1B8F-0F4E-97B7-86F693486581}" type="pres">
      <dgm:prSet presAssocID="{11A28CC4-C91C-4065-B0DB-F65187223C94}" presName="space" presStyleCnt="0"/>
      <dgm:spPr/>
    </dgm:pt>
    <dgm:pt modelId="{763E1C6A-2E69-6642-8AEB-0ADA5573BC39}" type="pres">
      <dgm:prSet presAssocID="{5C3CF217-B473-4EC2-AFA7-E589AB15D5C2}" presName="composite" presStyleCnt="0"/>
      <dgm:spPr/>
    </dgm:pt>
    <dgm:pt modelId="{CEF21E2A-FFEE-E24B-848E-269D0D1BA689}" type="pres">
      <dgm:prSet presAssocID="{5C3CF217-B473-4EC2-AFA7-E589AB15D5C2}" presName="parTx" presStyleLbl="alignNode1" presStyleIdx="1" presStyleCnt="2">
        <dgm:presLayoutVars>
          <dgm:chMax val="0"/>
          <dgm:chPref val="0"/>
          <dgm:bulletEnabled val="1"/>
        </dgm:presLayoutVars>
      </dgm:prSet>
      <dgm:spPr/>
    </dgm:pt>
    <dgm:pt modelId="{4512CE96-1082-5C4C-B7C7-73421FF583D1}" type="pres">
      <dgm:prSet presAssocID="{5C3CF217-B473-4EC2-AFA7-E589AB15D5C2}" presName="desTx" presStyleLbl="alignAccFollowNode1" presStyleIdx="1" presStyleCnt="2">
        <dgm:presLayoutVars>
          <dgm:bulletEnabled val="1"/>
        </dgm:presLayoutVars>
      </dgm:prSet>
      <dgm:spPr/>
    </dgm:pt>
  </dgm:ptLst>
  <dgm:cxnLst>
    <dgm:cxn modelId="{55ACE004-DA42-3941-BB83-F54F8FD8A993}" srcId="{E17E0405-95D3-44B3-BAC7-0671C5181931}" destId="{C9174EA1-DCB3-0F41-B611-310B39D451D9}" srcOrd="2" destOrd="0" parTransId="{B34D6B77-49A6-264C-B45D-EC8224ED166B}" sibTransId="{40D4A434-32C2-0D4A-A7B5-112FECACCD2E}"/>
    <dgm:cxn modelId="{6511D907-21A4-D94B-A4DF-5A1BCBD230DB}" srcId="{FD0C6350-60D0-4C42-8847-03A952C789B4}" destId="{DBD2C386-BF2E-C149-AF43-399C4DEE2430}" srcOrd="5" destOrd="0" parTransId="{91101F7D-C403-3D4C-BE59-99EB56996927}" sibTransId="{749ED9FF-5025-FA4D-BE7C-D5C5121D8325}"/>
    <dgm:cxn modelId="{A098D00C-12BB-B443-A4E1-31CBF3CF3FCC}" srcId="{FD0C6350-60D0-4C42-8847-03A952C789B4}" destId="{AEA13640-65E7-BA47-B417-BF585A36B22D}" srcOrd="0" destOrd="0" parTransId="{7805F361-1332-8B4B-9F58-1C43A3075364}" sibTransId="{649A886E-F042-AC46-841B-2DD33EEA818E}"/>
    <dgm:cxn modelId="{8DF3FF18-C43A-4C46-9CA7-B5AA26C307AF}" type="presOf" srcId="{DBD2C386-BF2E-C149-AF43-399C4DEE2430}" destId="{4512CE96-1082-5C4C-B7C7-73421FF583D1}" srcOrd="0" destOrd="6" presId="urn:microsoft.com/office/officeart/2005/8/layout/hList1"/>
    <dgm:cxn modelId="{3A5C6A2D-62AA-EA4A-9D6C-28CE7C5DE278}" srcId="{FD0C6350-60D0-4C42-8847-03A952C789B4}" destId="{D37C6F8F-7B01-1F4F-86D4-3507CAEF0F57}" srcOrd="1" destOrd="0" parTransId="{3C90D0B2-2B5B-3B43-8E98-B608D7C5C93E}" sibTransId="{DEC6F28F-0D91-D149-8DE6-DED07B3E29E2}"/>
    <dgm:cxn modelId="{55DB7633-4740-0B46-9BE3-EF803A5BECA7}" type="presOf" srcId="{5C3CF217-B473-4EC2-AFA7-E589AB15D5C2}" destId="{CEF21E2A-FFEE-E24B-848E-269D0D1BA689}" srcOrd="0" destOrd="0" presId="urn:microsoft.com/office/officeart/2005/8/layout/hList1"/>
    <dgm:cxn modelId="{7595D234-FD55-4E9B-A6C6-A4508C695987}" srcId="{E17E0405-95D3-44B3-BAC7-0671C5181931}" destId="{3E314ADD-7450-4451-A852-D974004D7627}" srcOrd="0" destOrd="0" parTransId="{FEA81D5F-387A-419D-B936-03CB1FDDA592}" sibTransId="{B7275C36-E54B-429D-8E75-031092644BF8}"/>
    <dgm:cxn modelId="{F0274E3D-88A4-9A40-8CE9-C996C031B242}" type="presOf" srcId="{C9174EA1-DCB3-0F41-B611-310B39D451D9}" destId="{61C2F464-4B97-E34C-B51F-C77204CFE35C}" srcOrd="0" destOrd="2" presId="urn:microsoft.com/office/officeart/2005/8/layout/hList1"/>
    <dgm:cxn modelId="{40B92C40-E159-8F40-A27C-27FF9DFAE12F}" type="presOf" srcId="{E17E0405-95D3-44B3-BAC7-0671C5181931}" destId="{8EC39DFB-AA92-DF47-A628-AF27B4503D05}" srcOrd="0" destOrd="0" presId="urn:microsoft.com/office/officeart/2005/8/layout/hList1"/>
    <dgm:cxn modelId="{026E3943-DDF5-AD44-ADB8-473AE8A1170F}" type="presOf" srcId="{1F5C8FC1-BD20-4F4E-A697-66CAF1451CBD}" destId="{8D53C5D3-1106-7A48-9467-91388B381FD6}" srcOrd="0" destOrd="0" presId="urn:microsoft.com/office/officeart/2005/8/layout/hList1"/>
    <dgm:cxn modelId="{4A149F43-CF9C-ED40-AD2D-AD0266DF2FD6}" type="presOf" srcId="{825F6AB2-EA8D-F24A-B4BA-40CDA3691646}" destId="{4512CE96-1082-5C4C-B7C7-73421FF583D1}" srcOrd="0" destOrd="5" presId="urn:microsoft.com/office/officeart/2005/8/layout/hList1"/>
    <dgm:cxn modelId="{9C707858-BC3D-1F4B-AA54-910FFE73009C}" srcId="{FD0C6350-60D0-4C42-8847-03A952C789B4}" destId="{F908985F-F8FA-AD4A-A272-8B9E97B52BD8}" srcOrd="3" destOrd="0" parTransId="{2031F6E7-148F-9047-B63B-29B061CE8BFF}" sibTransId="{2C8B5F9E-6349-6B4E-B05D-3DC8DDD82B9B}"/>
    <dgm:cxn modelId="{B88AFF7A-BA57-49E4-BE10-352A6CEF2D63}" srcId="{1F5C8FC1-BD20-4F4E-A697-66CAF1451CBD}" destId="{5C3CF217-B473-4EC2-AFA7-E589AB15D5C2}" srcOrd="1" destOrd="0" parTransId="{3899EBF3-9AAC-4DA0-AF80-9188AB08EB05}" sibTransId="{2BE4B268-ABD7-4443-BD1A-1A219658599E}"/>
    <dgm:cxn modelId="{90853682-2DE6-5B42-9242-1FF187E0F38E}" type="presOf" srcId="{F908985F-F8FA-AD4A-A272-8B9E97B52BD8}" destId="{4512CE96-1082-5C4C-B7C7-73421FF583D1}" srcOrd="0" destOrd="4" presId="urn:microsoft.com/office/officeart/2005/8/layout/hList1"/>
    <dgm:cxn modelId="{579CD885-B0DC-4A69-B852-E78C0E3FFA74}" srcId="{5C3CF217-B473-4EC2-AFA7-E589AB15D5C2}" destId="{FD0C6350-60D0-4C42-8847-03A952C789B4}" srcOrd="0" destOrd="0" parTransId="{B63B2F74-AEDD-46EC-88ED-E6D9EE77A347}" sibTransId="{026AF68D-E328-419D-8898-4229D13BDF84}"/>
    <dgm:cxn modelId="{7B9D0E8A-BE08-9B43-B659-31B9F521C1B0}" type="presOf" srcId="{FD0C6350-60D0-4C42-8847-03A952C789B4}" destId="{4512CE96-1082-5C4C-B7C7-73421FF583D1}" srcOrd="0" destOrd="0" presId="urn:microsoft.com/office/officeart/2005/8/layout/hList1"/>
    <dgm:cxn modelId="{57F32E8C-0198-C74B-A1AA-1AD767BE45E5}" type="presOf" srcId="{AEA13640-65E7-BA47-B417-BF585A36B22D}" destId="{4512CE96-1082-5C4C-B7C7-73421FF583D1}" srcOrd="0" destOrd="1" presId="urn:microsoft.com/office/officeart/2005/8/layout/hList1"/>
    <dgm:cxn modelId="{B13FBB93-A42A-6044-A73D-67393A37A29C}" type="presOf" srcId="{3E314ADD-7450-4451-A852-D974004D7627}" destId="{61C2F464-4B97-E34C-B51F-C77204CFE35C}" srcOrd="0" destOrd="0" presId="urn:microsoft.com/office/officeart/2005/8/layout/hList1"/>
    <dgm:cxn modelId="{512F3BA6-0051-5C4D-BFBD-4C00F977E604}" srcId="{FD0C6350-60D0-4C42-8847-03A952C789B4}" destId="{825F6AB2-EA8D-F24A-B4BA-40CDA3691646}" srcOrd="4" destOrd="0" parTransId="{4D1A9973-C39E-9444-BEA9-EC22A0D1F77E}" sibTransId="{ABEBFDE5-5EBA-2F49-BE51-1FD7599F3884}"/>
    <dgm:cxn modelId="{818E2BAA-3086-7C43-AD58-8183272FB7DE}" type="presOf" srcId="{00A44FD4-3AAC-9445-8581-A799534E11AB}" destId="{61C2F464-4B97-E34C-B51F-C77204CFE35C}" srcOrd="0" destOrd="1" presId="urn:microsoft.com/office/officeart/2005/8/layout/hList1"/>
    <dgm:cxn modelId="{133F8FD2-0229-4F45-9573-9D370218680D}" srcId="{FD0C6350-60D0-4C42-8847-03A952C789B4}" destId="{9180C3A8-A8F4-0947-987B-B77FAC14E891}" srcOrd="2" destOrd="0" parTransId="{1F074933-0E19-B84A-849C-8BB20724EDA5}" sibTransId="{F9F80BB1-EA23-B249-B679-9A26A6D082D2}"/>
    <dgm:cxn modelId="{B01103D4-A524-470A-B04F-2A992D1CD567}" srcId="{1F5C8FC1-BD20-4F4E-A697-66CAF1451CBD}" destId="{E17E0405-95D3-44B3-BAC7-0671C5181931}" srcOrd="0" destOrd="0" parTransId="{61BC4DB1-2A42-4B95-A883-6D765AE25AB3}" sibTransId="{11A28CC4-C91C-4065-B0DB-F65187223C94}"/>
    <dgm:cxn modelId="{BA69EADB-8E0B-D847-BEBC-6281901B098E}" type="presOf" srcId="{9180C3A8-A8F4-0947-987B-B77FAC14E891}" destId="{4512CE96-1082-5C4C-B7C7-73421FF583D1}" srcOrd="0" destOrd="3" presId="urn:microsoft.com/office/officeart/2005/8/layout/hList1"/>
    <dgm:cxn modelId="{517DCEE9-3A06-E845-B51A-34568EFBB2B2}" type="presOf" srcId="{D37C6F8F-7B01-1F4F-86D4-3507CAEF0F57}" destId="{4512CE96-1082-5C4C-B7C7-73421FF583D1}" srcOrd="0" destOrd="2" presId="urn:microsoft.com/office/officeart/2005/8/layout/hList1"/>
    <dgm:cxn modelId="{7A1A5EF7-15D9-404C-884C-1725301B1D6C}" srcId="{E17E0405-95D3-44B3-BAC7-0671C5181931}" destId="{00A44FD4-3AAC-9445-8581-A799534E11AB}" srcOrd="1" destOrd="0" parTransId="{76DE143A-4F34-4B43-BA9F-E406C8D526DB}" sibTransId="{0ECAD9C2-6EF2-B44B-9D8A-73C94BA80705}"/>
    <dgm:cxn modelId="{F5FB65C5-6DDD-FA48-B3CB-253C8929F314}" type="presParOf" srcId="{8D53C5D3-1106-7A48-9467-91388B381FD6}" destId="{5EF94DF9-52E6-C449-897F-2A30ECB51491}" srcOrd="0" destOrd="0" presId="urn:microsoft.com/office/officeart/2005/8/layout/hList1"/>
    <dgm:cxn modelId="{9EB58DA4-1A03-4C47-9E99-2ABA03F5BF97}" type="presParOf" srcId="{5EF94DF9-52E6-C449-897F-2A30ECB51491}" destId="{8EC39DFB-AA92-DF47-A628-AF27B4503D05}" srcOrd="0" destOrd="0" presId="urn:microsoft.com/office/officeart/2005/8/layout/hList1"/>
    <dgm:cxn modelId="{6AA0C789-7080-1048-B112-660F51BCB5CE}" type="presParOf" srcId="{5EF94DF9-52E6-C449-897F-2A30ECB51491}" destId="{61C2F464-4B97-E34C-B51F-C77204CFE35C}" srcOrd="1" destOrd="0" presId="urn:microsoft.com/office/officeart/2005/8/layout/hList1"/>
    <dgm:cxn modelId="{CD3BCFCE-E57C-5B41-A1B9-937E04504DAC}" type="presParOf" srcId="{8D53C5D3-1106-7A48-9467-91388B381FD6}" destId="{D2A752B9-1B8F-0F4E-97B7-86F693486581}" srcOrd="1" destOrd="0" presId="urn:microsoft.com/office/officeart/2005/8/layout/hList1"/>
    <dgm:cxn modelId="{6460730F-A057-E948-A2C4-AB735A684106}" type="presParOf" srcId="{8D53C5D3-1106-7A48-9467-91388B381FD6}" destId="{763E1C6A-2E69-6642-8AEB-0ADA5573BC39}" srcOrd="2" destOrd="0" presId="urn:microsoft.com/office/officeart/2005/8/layout/hList1"/>
    <dgm:cxn modelId="{C2EE962C-009B-B249-8B05-09FAE718C9F7}" type="presParOf" srcId="{763E1C6A-2E69-6642-8AEB-0ADA5573BC39}" destId="{CEF21E2A-FFEE-E24B-848E-269D0D1BA689}" srcOrd="0" destOrd="0" presId="urn:microsoft.com/office/officeart/2005/8/layout/hList1"/>
    <dgm:cxn modelId="{5A5C37E9-F208-474A-8DCC-CD77B4A9CAC5}" type="presParOf" srcId="{763E1C6A-2E69-6642-8AEB-0ADA5573BC39}" destId="{4512CE96-1082-5C4C-B7C7-73421FF583D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632EEB-3095-1142-BCF7-A4F46D78FC92}">
      <dgm:prSet custT="1"/>
      <dgm:spPr/>
      <dgm:t>
        <a:bodyPr/>
        <a:lstStyle/>
        <a:p>
          <a:r>
            <a:rPr lang="bg-BG" sz="1200" dirty="0">
              <a:hlinkClick xmlns:r="http://schemas.openxmlformats.org/officeDocument/2006/relationships" r:id="rId1"/>
            </a:rPr>
            <a:t>www.wiggio.com</a:t>
          </a:r>
          <a:r>
            <a:rPr lang="en-BG" sz="1200" dirty="0"/>
            <a:t> </a:t>
          </a:r>
          <a:br>
            <a:rPr lang="bg-BG" sz="500" dirty="0"/>
          </a:br>
          <a:endParaRPr lang="en-BG" sz="500" dirty="0"/>
        </a:p>
      </dgm:t>
    </dgm:pt>
    <dgm:pt modelId="{12F4098F-6506-2C47-9C7E-A68E26913EAF}" type="parTrans" cxnId="{23820DE2-D281-EB4E-8AB8-619729485297}">
      <dgm:prSet/>
      <dgm:spPr/>
      <dgm:t>
        <a:bodyPr/>
        <a:lstStyle/>
        <a:p>
          <a:endParaRPr lang="en-GB"/>
        </a:p>
      </dgm:t>
    </dgm:pt>
    <dgm:pt modelId="{0D0E994E-9D9D-784D-9B00-D38BE5D48966}" type="sibTrans" cxnId="{23820DE2-D281-EB4E-8AB8-619729485297}">
      <dgm:prSet/>
      <dgm:spPr/>
      <dgm:t>
        <a:bodyPr/>
        <a:lstStyle/>
        <a:p>
          <a:endParaRPr lang="en-GB"/>
        </a:p>
      </dgm:t>
    </dgm:pt>
    <dgm:pt modelId="{1DC15005-7607-3749-BB2A-317A032607B4}">
      <dgm:prSet custT="1"/>
      <dgm:spPr/>
      <dgm:t>
        <a:bodyPr/>
        <a:lstStyle/>
        <a:p>
          <a:r>
            <a:rPr lang="bg-BG" sz="1200" dirty="0">
              <a:hlinkClick xmlns:r="http://schemas.openxmlformats.org/officeDocument/2006/relationships" r:id="rId2"/>
            </a:rPr>
            <a:t>www.basecamp.com</a:t>
          </a:r>
          <a:br>
            <a:rPr lang="bg-BG" sz="500" dirty="0"/>
          </a:br>
          <a:endParaRPr lang="en-BG" sz="500" dirty="0"/>
        </a:p>
      </dgm:t>
    </dgm:pt>
    <dgm:pt modelId="{24F289D6-9B49-2E47-8AD4-01D0415CF096}" type="parTrans" cxnId="{47C73CB9-840E-044F-9B07-59BDB6A0E683}">
      <dgm:prSet/>
      <dgm:spPr/>
      <dgm:t>
        <a:bodyPr/>
        <a:lstStyle/>
        <a:p>
          <a:endParaRPr lang="en-GB"/>
        </a:p>
      </dgm:t>
    </dgm:pt>
    <dgm:pt modelId="{C1DAF9E6-DCD8-4C41-BC7B-0295F6EC865D}" type="sibTrans" cxnId="{47C73CB9-840E-044F-9B07-59BDB6A0E683}">
      <dgm:prSet/>
      <dgm:spPr/>
      <dgm:t>
        <a:bodyPr/>
        <a:lstStyle/>
        <a:p>
          <a:endParaRPr lang="en-GB"/>
        </a:p>
      </dgm:t>
    </dgm:pt>
    <dgm:pt modelId="{CD909346-7CC8-7547-89DB-157544E90BDB}">
      <dgm:prSet custT="1"/>
      <dgm:spPr/>
      <dgm:t>
        <a:bodyPr/>
        <a:lstStyle/>
        <a:p>
          <a:r>
            <a:rPr lang="bg-BG" sz="1200" dirty="0">
              <a:hlinkClick xmlns:r="http://schemas.openxmlformats.org/officeDocument/2006/relationships" r:id="rId3"/>
            </a:rPr>
            <a:t>www.redbooth.com</a:t>
          </a:r>
          <a:br>
            <a:rPr lang="bg-BG" sz="500" dirty="0"/>
          </a:br>
          <a:endParaRPr lang="en-BG" sz="500" dirty="0"/>
        </a:p>
      </dgm:t>
    </dgm:pt>
    <dgm:pt modelId="{8A00E1BC-01D6-9B47-8CE3-7509BBDCB47A}" type="parTrans" cxnId="{3533B937-E52F-E842-974A-58F8F282A117}">
      <dgm:prSet/>
      <dgm:spPr/>
      <dgm:t>
        <a:bodyPr/>
        <a:lstStyle/>
        <a:p>
          <a:endParaRPr lang="en-GB"/>
        </a:p>
      </dgm:t>
    </dgm:pt>
    <dgm:pt modelId="{D73336A8-5E2B-AD40-8E0B-1A04C8D30ECA}" type="sibTrans" cxnId="{3533B937-E52F-E842-974A-58F8F282A117}">
      <dgm:prSet/>
      <dgm:spPr/>
      <dgm:t>
        <a:bodyPr/>
        <a:lstStyle/>
        <a:p>
          <a:endParaRPr lang="en-GB"/>
        </a:p>
      </dgm:t>
    </dgm:pt>
    <dgm:pt modelId="{10AC10A8-8898-6045-AEFA-398136CA2D05}">
      <dgm:prSet custT="1"/>
      <dgm:spPr/>
      <dgm:t>
        <a:bodyPr/>
        <a:lstStyle/>
        <a:p>
          <a:r>
            <a:rPr lang="bg-BG" sz="1200" u="sng" dirty="0">
              <a:hlinkClick xmlns:r="http://schemas.openxmlformats.org/officeDocument/2006/relationships" r:id="rId4"/>
            </a:rPr>
            <a:t>www.yammer.com</a:t>
          </a:r>
          <a:br>
            <a:rPr lang="bg-BG" sz="500" dirty="0"/>
          </a:br>
          <a:endParaRPr lang="en-BG" sz="500" dirty="0"/>
        </a:p>
      </dgm:t>
    </dgm:pt>
    <dgm:pt modelId="{90EDFAFB-21A3-8B48-B02D-10ABA80720C1}" type="parTrans" cxnId="{08CAE14C-3519-7243-88DD-0FFAA5CB2C7A}">
      <dgm:prSet/>
      <dgm:spPr/>
      <dgm:t>
        <a:bodyPr/>
        <a:lstStyle/>
        <a:p>
          <a:endParaRPr lang="en-GB"/>
        </a:p>
      </dgm:t>
    </dgm:pt>
    <dgm:pt modelId="{2BFD8D2D-F53D-E248-90A7-7FB0FD2D1493}" type="sibTrans" cxnId="{08CAE14C-3519-7243-88DD-0FFAA5CB2C7A}">
      <dgm:prSet/>
      <dgm:spPr/>
      <dgm:t>
        <a:bodyPr/>
        <a:lstStyle/>
        <a:p>
          <a:endParaRPr lang="en-GB"/>
        </a:p>
      </dgm:t>
    </dgm:pt>
    <dgm:pt modelId="{07209805-3A52-354B-BDC8-C469B336A14F}">
      <dgm:prSet/>
      <dgm:spPr/>
      <dgm:t>
        <a:bodyPr/>
        <a:lstStyle/>
        <a:p>
          <a:r>
            <a:rPr lang="bg-BG" dirty="0" err="1"/>
            <a:t>Wiggio</a:t>
          </a:r>
          <a:r>
            <a:rPr lang="bg-BG" dirty="0"/>
            <a:t> е уеб приложение с фокус върху груповото сътрудничество. </a:t>
          </a:r>
          <a:r>
            <a:rPr lang="bg-BG" dirty="0" err="1"/>
            <a:t>Храктеристиките</a:t>
          </a:r>
          <a:r>
            <a:rPr lang="bg-BG" dirty="0"/>
            <a:t> му включват хостинг на виртуални срещи и конферентни разговори, създаване на списъци със задачи и възлагане на дейности, изпращане на имейл, текстови и гласови съобщения, управление на събития на в споделен календар, проучване на мнения в реално време, качване и управление на файлове в споделена папка.</a:t>
          </a:r>
          <a:endParaRPr lang="en-BG" dirty="0"/>
        </a:p>
      </dgm:t>
    </dgm:pt>
    <dgm:pt modelId="{55B52834-96B7-DB4A-B3DC-33E7DDFE95C9}" type="parTrans" cxnId="{CA2C1F9E-E179-344E-8E15-DDAA6EE545A6}">
      <dgm:prSet/>
      <dgm:spPr/>
      <dgm:t>
        <a:bodyPr/>
        <a:lstStyle/>
        <a:p>
          <a:endParaRPr lang="en-GB"/>
        </a:p>
      </dgm:t>
    </dgm:pt>
    <dgm:pt modelId="{6AB55A72-59E3-1B47-A0AA-ADB4D740073F}" type="sibTrans" cxnId="{CA2C1F9E-E179-344E-8E15-DDAA6EE545A6}">
      <dgm:prSet/>
      <dgm:spPr/>
      <dgm:t>
        <a:bodyPr/>
        <a:lstStyle/>
        <a:p>
          <a:endParaRPr lang="en-GB"/>
        </a:p>
      </dgm:t>
    </dgm:pt>
    <dgm:pt modelId="{DFFC56E9-AD36-CD41-B9FF-8024E91B841A}">
      <dgm:prSet/>
      <dgm:spPr/>
      <dgm:t>
        <a:bodyPr/>
        <a:lstStyle/>
        <a:p>
          <a:r>
            <a:rPr lang="bg-BG" dirty="0" err="1"/>
            <a:t>Basecamp</a:t>
          </a:r>
          <a:r>
            <a:rPr lang="bg-BG" dirty="0"/>
            <a:t> предоставя редица инструменти, които са необходими, за да бъде даден екип „на една и съща страница“. Уеб платформата </a:t>
          </a:r>
          <a:r>
            <a:rPr lang="bg-BG" dirty="0" err="1"/>
            <a:t>Basecamp</a:t>
          </a:r>
          <a:r>
            <a:rPr lang="bg-BG" dirty="0"/>
            <a:t> поддържа списъци със задачи, управление на основни моменти от проекта, споделяне на файлове, съобщения под формата на форум, </a:t>
          </a:r>
          <a:r>
            <a:rPr lang="bg-BG" dirty="0" err="1"/>
            <a:t>Campfire</a:t>
          </a:r>
          <a:r>
            <a:rPr lang="bg-BG" dirty="0"/>
            <a:t>, бизнес чат и </a:t>
          </a:r>
          <a:r>
            <a:rPr lang="bg-BG" dirty="0" err="1"/>
            <a:t>Backpack</a:t>
          </a:r>
          <a:r>
            <a:rPr lang="bg-BG" dirty="0"/>
            <a:t>, с потребителски уебстраници и споделен календар.</a:t>
          </a:r>
          <a:endParaRPr lang="en-BG" dirty="0"/>
        </a:p>
      </dgm:t>
    </dgm:pt>
    <dgm:pt modelId="{D5E6752A-C04E-0E4F-9EED-1F37B9D49417}" type="parTrans" cxnId="{873072BB-4119-BF48-AA8E-6910CAA0F59A}">
      <dgm:prSet/>
      <dgm:spPr/>
      <dgm:t>
        <a:bodyPr/>
        <a:lstStyle/>
        <a:p>
          <a:endParaRPr lang="en-GB"/>
        </a:p>
      </dgm:t>
    </dgm:pt>
    <dgm:pt modelId="{2FD4C660-0B6F-A54C-B4F2-39E000A3CD6B}" type="sibTrans" cxnId="{873072BB-4119-BF48-AA8E-6910CAA0F59A}">
      <dgm:prSet/>
      <dgm:spPr/>
      <dgm:t>
        <a:bodyPr/>
        <a:lstStyle/>
        <a:p>
          <a:endParaRPr lang="en-GB"/>
        </a:p>
      </dgm:t>
    </dgm:pt>
    <dgm:pt modelId="{7347FB64-8DED-7E4B-810E-4FFCB6E825ED}">
      <dgm:prSet/>
      <dgm:spPr/>
      <dgm:t>
        <a:bodyPr/>
        <a:lstStyle/>
        <a:p>
          <a:r>
            <a:rPr lang="bg-BG" dirty="0" err="1"/>
            <a:t>Redbooth</a:t>
          </a:r>
          <a:r>
            <a:rPr lang="bg-BG" dirty="0"/>
            <a:t> е платформа за сътрудничество и комуникация в реално време. Поддържа виртуално работно място за екипна работа, групов и индивидуален бизнес чат, HD видео конференции със споделяне на екрани и функции за докладване на срещи, инструменти за управление на задачи и докладване. </a:t>
          </a:r>
          <a:endParaRPr lang="en-BG" dirty="0"/>
        </a:p>
      </dgm:t>
    </dgm:pt>
    <dgm:pt modelId="{B36CAB85-5130-D949-9EF5-2880FDC25999}" type="parTrans" cxnId="{3490BAE1-C7F9-154D-BECF-5269E8FA0778}">
      <dgm:prSet/>
      <dgm:spPr/>
      <dgm:t>
        <a:bodyPr/>
        <a:lstStyle/>
        <a:p>
          <a:endParaRPr lang="en-GB"/>
        </a:p>
      </dgm:t>
    </dgm:pt>
    <dgm:pt modelId="{B1668DA9-71FD-C248-8D78-31EEA4B5B3B0}" type="sibTrans" cxnId="{3490BAE1-C7F9-154D-BECF-5269E8FA0778}">
      <dgm:prSet/>
      <dgm:spPr/>
      <dgm:t>
        <a:bodyPr/>
        <a:lstStyle/>
        <a:p>
          <a:endParaRPr lang="en-GB"/>
        </a:p>
      </dgm:t>
    </dgm:pt>
    <dgm:pt modelId="{619119A4-4C6A-3E4E-899D-D07A6EF85852}">
      <dgm:prSet/>
      <dgm:spPr/>
      <dgm:t>
        <a:bodyPr/>
        <a:lstStyle/>
        <a:p>
          <a:r>
            <a:rPr lang="bg-BG" dirty="0" err="1">
              <a:solidFill>
                <a:schemeClr val="accent3">
                  <a:lumMod val="75000"/>
                </a:schemeClr>
              </a:solidFill>
            </a:rPr>
            <a:t>Yammer</a:t>
          </a:r>
          <a:r>
            <a:rPr lang="bg-BG" dirty="0">
              <a:solidFill>
                <a:schemeClr val="accent3">
                  <a:lumMod val="75000"/>
                </a:schemeClr>
              </a:solidFill>
            </a:rPr>
            <a:t> е частна социална мрежа за компании. Тя спомага обединяването на хора, разговори и данни, за да можете да работите по всяко време и навсякъде. Позволява сътрудничество отвъд рамките на организацията чрез ангажиране на клиенти и доставчици в разговорите, за да може целият екип да работи заедно на едно място.</a:t>
          </a:r>
          <a:br>
            <a:rPr lang="bg-BG" dirty="0">
              <a:solidFill>
                <a:schemeClr val="accent3">
                  <a:lumMod val="75000"/>
                </a:schemeClr>
              </a:solidFill>
            </a:rPr>
          </a:br>
          <a:endParaRPr lang="en-BG" dirty="0">
            <a:solidFill>
              <a:schemeClr val="accent3">
                <a:lumMod val="75000"/>
              </a:schemeClr>
            </a:solidFill>
          </a:endParaRPr>
        </a:p>
      </dgm:t>
    </dgm:pt>
    <dgm:pt modelId="{32732837-03E2-BC42-9196-016063442512}" type="parTrans" cxnId="{1CE26930-C235-AF4C-8767-59DF102D2393}">
      <dgm:prSet/>
      <dgm:spPr/>
      <dgm:t>
        <a:bodyPr/>
        <a:lstStyle/>
        <a:p>
          <a:endParaRPr lang="en-GB"/>
        </a:p>
      </dgm:t>
    </dgm:pt>
    <dgm:pt modelId="{5AD811D1-7415-4548-92DD-FEAEA7C4188F}" type="sibTrans" cxnId="{1CE26930-C235-AF4C-8767-59DF102D2393}">
      <dgm:prSet/>
      <dgm:spPr/>
      <dgm:t>
        <a:bodyPr/>
        <a:lstStyle/>
        <a:p>
          <a:endParaRPr lang="en-GB"/>
        </a:p>
      </dgm:t>
    </dgm:pt>
    <dgm:pt modelId="{52D7B585-6EBC-434D-9AB0-FEA9AC2E3439}">
      <dgm:prSet custT="1"/>
      <dgm:spPr/>
      <dgm:t>
        <a:bodyPr/>
        <a:lstStyle/>
        <a:p>
          <a:r>
            <a:rPr lang="bg-BG" sz="1200" u="sng" dirty="0">
              <a:hlinkClick xmlns:r="http://schemas.openxmlformats.org/officeDocument/2006/relationships" r:id="rId5"/>
            </a:rPr>
            <a:t>http://www.citrix.com/products/gotomeeting/overview.html</a:t>
          </a:r>
          <a:br>
            <a:rPr lang="bg-BG" sz="500" dirty="0"/>
          </a:br>
          <a:endParaRPr lang="en-BG" sz="500" dirty="0"/>
        </a:p>
      </dgm:t>
    </dgm:pt>
    <dgm:pt modelId="{C0DD9959-6DCB-DD4E-B5DC-BBC0F5F6FA2F}" type="parTrans" cxnId="{4D2EA155-BB10-C541-B008-28844F64C00E}">
      <dgm:prSet/>
      <dgm:spPr/>
      <dgm:t>
        <a:bodyPr/>
        <a:lstStyle/>
        <a:p>
          <a:endParaRPr lang="en-GB"/>
        </a:p>
      </dgm:t>
    </dgm:pt>
    <dgm:pt modelId="{8E1B20D5-ABB4-EB44-9E38-EA572137A160}" type="sibTrans" cxnId="{4D2EA155-BB10-C541-B008-28844F64C00E}">
      <dgm:prSet/>
      <dgm:spPr/>
      <dgm:t>
        <a:bodyPr/>
        <a:lstStyle/>
        <a:p>
          <a:endParaRPr lang="en-GB"/>
        </a:p>
      </dgm:t>
    </dgm:pt>
    <dgm:pt modelId="{CE4AF155-BFB0-5A47-A27E-7D513ADBA4BF}">
      <dgm:prSet/>
      <dgm:spPr/>
      <dgm:t>
        <a:bodyPr/>
        <a:lstStyle/>
        <a:p>
          <a:r>
            <a:rPr lang="bg-BG" dirty="0" err="1"/>
            <a:t>GoToMeeting</a:t>
          </a:r>
          <a:r>
            <a:rPr lang="bg-BG" dirty="0"/>
            <a:t> е софтуер за уеб конференции, който може да се използва за онлайн срещи. Позволява потребители на PC и </a:t>
          </a:r>
          <a:r>
            <a:rPr lang="bg-BG" dirty="0" err="1"/>
            <a:t>Mac</a:t>
          </a:r>
          <a:r>
            <a:rPr lang="bg-BG" dirty="0"/>
            <a:t> да работят заедно, </a:t>
          </a:r>
          <a:r>
            <a:rPr lang="en-BG" dirty="0"/>
            <a:t>и</a:t>
          </a:r>
          <a:r>
            <a:rPr lang="bg-BG" dirty="0" err="1"/>
            <a:t>зползвайки</a:t>
          </a:r>
          <a:r>
            <a:rPr lang="en-BG" dirty="0"/>
            <a:t> </a:t>
          </a:r>
          <a:r>
            <a:rPr lang="bg-BG" dirty="0"/>
            <a:t>споделяне на екрани, текстов чат, дистанционен контрол на клавиатура и мишка. Също така предлага мобилно приложение, чрез което можете да имате комуникационни сесии в движение.</a:t>
          </a:r>
          <a:endParaRPr lang="en-BG" dirty="0"/>
        </a:p>
      </dgm:t>
    </dgm:pt>
    <dgm:pt modelId="{8212B037-1EC2-C441-8B25-3DC4F1D76D28}" type="parTrans" cxnId="{BAA4BC16-9D06-BC4E-ABA4-4BEFEE1F5409}">
      <dgm:prSet/>
      <dgm:spPr/>
      <dgm:t>
        <a:bodyPr/>
        <a:lstStyle/>
        <a:p>
          <a:endParaRPr lang="en-GB"/>
        </a:p>
      </dgm:t>
    </dgm:pt>
    <dgm:pt modelId="{D0114206-12AB-8A4C-8F1A-BDFE016E60B8}" type="sibTrans" cxnId="{BAA4BC16-9D06-BC4E-ABA4-4BEFEE1F5409}">
      <dgm:prSet/>
      <dgm:spPr/>
      <dgm:t>
        <a:bodyPr/>
        <a:lstStyle/>
        <a:p>
          <a:endParaRPr lang="en-GB"/>
        </a:p>
      </dgm:t>
    </dgm:pt>
    <dgm:pt modelId="{1760241C-BBAC-3D4A-80F9-B8620F2F7CA7}" type="pres">
      <dgm:prSet presAssocID="{69081525-D238-AD4C-86EB-EA3A50FCBE2B}" presName="theList" presStyleCnt="0">
        <dgm:presLayoutVars>
          <dgm:dir/>
          <dgm:animLvl val="lvl"/>
          <dgm:resizeHandles val="exact"/>
        </dgm:presLayoutVars>
      </dgm:prSet>
      <dgm:spPr/>
    </dgm:pt>
    <dgm:pt modelId="{5F4D491C-1C2D-3641-B304-853ABFE71C5E}" type="pres">
      <dgm:prSet presAssocID="{69632EEB-3095-1142-BCF7-A4F46D78FC92}" presName="compNode" presStyleCnt="0"/>
      <dgm:spPr/>
    </dgm:pt>
    <dgm:pt modelId="{B3F657A2-518D-4543-A7CE-7242F1CBCEEE}" type="pres">
      <dgm:prSet presAssocID="{69632EEB-3095-1142-BCF7-A4F46D78FC92}" presName="aNode" presStyleLbl="bgShp" presStyleIdx="0" presStyleCnt="5"/>
      <dgm:spPr/>
    </dgm:pt>
    <dgm:pt modelId="{701700FF-7DF9-3042-94F8-CF0FD2B278D0}" type="pres">
      <dgm:prSet presAssocID="{69632EEB-3095-1142-BCF7-A4F46D78FC92}" presName="textNode" presStyleLbl="bgShp" presStyleIdx="0" presStyleCnt="5"/>
      <dgm:spPr/>
    </dgm:pt>
    <dgm:pt modelId="{E1946201-B282-FB4F-B96A-48F9B0BE3823}" type="pres">
      <dgm:prSet presAssocID="{69632EEB-3095-1142-BCF7-A4F46D78FC92}" presName="compChildNode" presStyleCnt="0"/>
      <dgm:spPr/>
    </dgm:pt>
    <dgm:pt modelId="{54143E37-D3FC-1C45-9DE0-4F17ED1A481F}" type="pres">
      <dgm:prSet presAssocID="{69632EEB-3095-1142-BCF7-A4F46D78FC92}" presName="theInnerList" presStyleCnt="0"/>
      <dgm:spPr/>
    </dgm:pt>
    <dgm:pt modelId="{0702F8A8-5B60-F143-8FBA-4645D1B35E8F}" type="pres">
      <dgm:prSet presAssocID="{07209805-3A52-354B-BDC8-C469B336A14F}" presName="childNode" presStyleLbl="node1" presStyleIdx="0" presStyleCnt="5">
        <dgm:presLayoutVars>
          <dgm:bulletEnabled val="1"/>
        </dgm:presLayoutVars>
      </dgm:prSet>
      <dgm:spPr/>
    </dgm:pt>
    <dgm:pt modelId="{AEC6DCBC-73EF-914A-87A2-5C05B5579B2F}" type="pres">
      <dgm:prSet presAssocID="{69632EEB-3095-1142-BCF7-A4F46D78FC92}" presName="aSpace" presStyleCnt="0"/>
      <dgm:spPr/>
    </dgm:pt>
    <dgm:pt modelId="{C9441855-25B7-6A42-B570-710219E558F9}" type="pres">
      <dgm:prSet presAssocID="{1DC15005-7607-3749-BB2A-317A032607B4}" presName="compNode" presStyleCnt="0"/>
      <dgm:spPr/>
    </dgm:pt>
    <dgm:pt modelId="{374B2F68-546F-E640-8153-54B0EECC0CE4}" type="pres">
      <dgm:prSet presAssocID="{1DC15005-7607-3749-BB2A-317A032607B4}" presName="aNode" presStyleLbl="bgShp" presStyleIdx="1" presStyleCnt="5"/>
      <dgm:spPr/>
    </dgm:pt>
    <dgm:pt modelId="{C606706E-6DA9-5F4A-AAAF-210FF84A5367}" type="pres">
      <dgm:prSet presAssocID="{1DC15005-7607-3749-BB2A-317A032607B4}" presName="textNode" presStyleLbl="bgShp" presStyleIdx="1" presStyleCnt="5"/>
      <dgm:spPr/>
    </dgm:pt>
    <dgm:pt modelId="{E11436F8-1E81-C843-9F84-8FEDAC4D1300}" type="pres">
      <dgm:prSet presAssocID="{1DC15005-7607-3749-BB2A-317A032607B4}" presName="compChildNode" presStyleCnt="0"/>
      <dgm:spPr/>
    </dgm:pt>
    <dgm:pt modelId="{10F54905-9F82-E64E-90BD-3416609307EF}" type="pres">
      <dgm:prSet presAssocID="{1DC15005-7607-3749-BB2A-317A032607B4}" presName="theInnerList" presStyleCnt="0"/>
      <dgm:spPr/>
    </dgm:pt>
    <dgm:pt modelId="{F0C64AED-4A22-814E-AB9E-FCD614609D5C}" type="pres">
      <dgm:prSet presAssocID="{DFFC56E9-AD36-CD41-B9FF-8024E91B841A}" presName="childNode" presStyleLbl="node1" presStyleIdx="1" presStyleCnt="5">
        <dgm:presLayoutVars>
          <dgm:bulletEnabled val="1"/>
        </dgm:presLayoutVars>
      </dgm:prSet>
      <dgm:spPr/>
    </dgm:pt>
    <dgm:pt modelId="{76173ED8-F953-7F46-82E0-F5CFE77E1C1E}" type="pres">
      <dgm:prSet presAssocID="{1DC15005-7607-3749-BB2A-317A032607B4}" presName="aSpace" presStyleCnt="0"/>
      <dgm:spPr/>
    </dgm:pt>
    <dgm:pt modelId="{4FDA5367-97C2-B646-BB0A-D1DF9DA375F3}" type="pres">
      <dgm:prSet presAssocID="{CD909346-7CC8-7547-89DB-157544E90BDB}" presName="compNode" presStyleCnt="0"/>
      <dgm:spPr/>
    </dgm:pt>
    <dgm:pt modelId="{328ABD93-F754-C14D-A9F1-6AD29E27ABE5}" type="pres">
      <dgm:prSet presAssocID="{CD909346-7CC8-7547-89DB-157544E90BDB}" presName="aNode" presStyleLbl="bgShp" presStyleIdx="2" presStyleCnt="5"/>
      <dgm:spPr/>
    </dgm:pt>
    <dgm:pt modelId="{DDB4684C-FFA2-6740-831D-EF02282720E4}" type="pres">
      <dgm:prSet presAssocID="{CD909346-7CC8-7547-89DB-157544E90BDB}" presName="textNode" presStyleLbl="bgShp" presStyleIdx="2" presStyleCnt="5"/>
      <dgm:spPr/>
    </dgm:pt>
    <dgm:pt modelId="{3D3E8622-FA67-604A-AE72-1EABB2C02227}" type="pres">
      <dgm:prSet presAssocID="{CD909346-7CC8-7547-89DB-157544E90BDB}" presName="compChildNode" presStyleCnt="0"/>
      <dgm:spPr/>
    </dgm:pt>
    <dgm:pt modelId="{992AF7B0-A515-574A-9A18-521D03CB339F}" type="pres">
      <dgm:prSet presAssocID="{CD909346-7CC8-7547-89DB-157544E90BDB}" presName="theInnerList" presStyleCnt="0"/>
      <dgm:spPr/>
    </dgm:pt>
    <dgm:pt modelId="{3144928C-2B77-1043-A88A-98C91E0ACD73}" type="pres">
      <dgm:prSet presAssocID="{7347FB64-8DED-7E4B-810E-4FFCB6E825ED}" presName="childNode" presStyleLbl="node1" presStyleIdx="2" presStyleCnt="5">
        <dgm:presLayoutVars>
          <dgm:bulletEnabled val="1"/>
        </dgm:presLayoutVars>
      </dgm:prSet>
      <dgm:spPr/>
    </dgm:pt>
    <dgm:pt modelId="{24BA5B2D-7669-E945-8511-DAC1C2E14D32}" type="pres">
      <dgm:prSet presAssocID="{CD909346-7CC8-7547-89DB-157544E90BDB}" presName="aSpace" presStyleCnt="0"/>
      <dgm:spPr/>
    </dgm:pt>
    <dgm:pt modelId="{F17C08C3-955E-5D4A-B2E9-8F4E018D117B}" type="pres">
      <dgm:prSet presAssocID="{10AC10A8-8898-6045-AEFA-398136CA2D05}" presName="compNode" presStyleCnt="0"/>
      <dgm:spPr/>
    </dgm:pt>
    <dgm:pt modelId="{910620A7-801D-CC42-BF11-1EE35AD20CA8}" type="pres">
      <dgm:prSet presAssocID="{10AC10A8-8898-6045-AEFA-398136CA2D05}" presName="aNode" presStyleLbl="bgShp" presStyleIdx="3" presStyleCnt="5"/>
      <dgm:spPr/>
    </dgm:pt>
    <dgm:pt modelId="{2B8E46A9-DABD-D045-868A-DB1EDA568229}" type="pres">
      <dgm:prSet presAssocID="{10AC10A8-8898-6045-AEFA-398136CA2D05}" presName="textNode" presStyleLbl="bgShp" presStyleIdx="3" presStyleCnt="5"/>
      <dgm:spPr/>
    </dgm:pt>
    <dgm:pt modelId="{7825808A-66F1-0C47-B38B-17DD0C01FAFE}" type="pres">
      <dgm:prSet presAssocID="{10AC10A8-8898-6045-AEFA-398136CA2D05}" presName="compChildNode" presStyleCnt="0"/>
      <dgm:spPr/>
    </dgm:pt>
    <dgm:pt modelId="{CB3B415B-86D1-2F49-A23C-16749962E7E7}" type="pres">
      <dgm:prSet presAssocID="{10AC10A8-8898-6045-AEFA-398136CA2D05}" presName="theInnerList" presStyleCnt="0"/>
      <dgm:spPr/>
    </dgm:pt>
    <dgm:pt modelId="{E20557B4-9723-1946-AA60-4AC869682609}" type="pres">
      <dgm:prSet presAssocID="{619119A4-4C6A-3E4E-899D-D07A6EF85852}" presName="childNode" presStyleLbl="node1" presStyleIdx="3" presStyleCnt="5">
        <dgm:presLayoutVars>
          <dgm:bulletEnabled val="1"/>
        </dgm:presLayoutVars>
      </dgm:prSet>
      <dgm:spPr/>
    </dgm:pt>
    <dgm:pt modelId="{17D5E3E5-A964-2D42-B6EC-39B0B3EE93B3}" type="pres">
      <dgm:prSet presAssocID="{10AC10A8-8898-6045-AEFA-398136CA2D05}" presName="aSpace" presStyleCnt="0"/>
      <dgm:spPr/>
    </dgm:pt>
    <dgm:pt modelId="{5FC0199B-152E-474A-8A38-EC81F6610CB7}" type="pres">
      <dgm:prSet presAssocID="{52D7B585-6EBC-434D-9AB0-FEA9AC2E3439}" presName="compNode" presStyleCnt="0"/>
      <dgm:spPr/>
    </dgm:pt>
    <dgm:pt modelId="{009C9D02-322E-6A4C-A1FD-31531310CFFD}" type="pres">
      <dgm:prSet presAssocID="{52D7B585-6EBC-434D-9AB0-FEA9AC2E3439}" presName="aNode" presStyleLbl="bgShp" presStyleIdx="4" presStyleCnt="5"/>
      <dgm:spPr/>
    </dgm:pt>
    <dgm:pt modelId="{A6F33D42-5817-DB40-87EC-61B819142B4B}" type="pres">
      <dgm:prSet presAssocID="{52D7B585-6EBC-434D-9AB0-FEA9AC2E3439}" presName="textNode" presStyleLbl="bgShp" presStyleIdx="4" presStyleCnt="5"/>
      <dgm:spPr/>
    </dgm:pt>
    <dgm:pt modelId="{22C8E9D6-1102-5641-8B24-FD34C6FDBA3A}" type="pres">
      <dgm:prSet presAssocID="{52D7B585-6EBC-434D-9AB0-FEA9AC2E3439}" presName="compChildNode" presStyleCnt="0"/>
      <dgm:spPr/>
    </dgm:pt>
    <dgm:pt modelId="{8A6A7CA6-743A-364C-9B9D-AE0E5083841C}" type="pres">
      <dgm:prSet presAssocID="{52D7B585-6EBC-434D-9AB0-FEA9AC2E3439}" presName="theInnerList" presStyleCnt="0"/>
      <dgm:spPr/>
    </dgm:pt>
    <dgm:pt modelId="{D7F819A9-3067-6E49-B1B7-EBF6FBFBC617}" type="pres">
      <dgm:prSet presAssocID="{CE4AF155-BFB0-5A47-A27E-7D513ADBA4BF}" presName="childNode" presStyleLbl="node1" presStyleIdx="4" presStyleCnt="5">
        <dgm:presLayoutVars>
          <dgm:bulletEnabled val="1"/>
        </dgm:presLayoutVars>
      </dgm:prSet>
      <dgm:spPr/>
    </dgm:pt>
  </dgm:ptLst>
  <dgm:cxnLst>
    <dgm:cxn modelId="{1636F800-7915-124D-81D6-9C88C306E813}" type="presOf" srcId="{07209805-3A52-354B-BDC8-C469B336A14F}" destId="{0702F8A8-5B60-F143-8FBA-4645D1B35E8F}" srcOrd="0" destOrd="0" presId="urn:microsoft.com/office/officeart/2005/8/layout/lProcess2"/>
    <dgm:cxn modelId="{BAA4BC16-9D06-BC4E-ABA4-4BEFEE1F5409}" srcId="{52D7B585-6EBC-434D-9AB0-FEA9AC2E3439}" destId="{CE4AF155-BFB0-5A47-A27E-7D513ADBA4BF}" srcOrd="0" destOrd="0" parTransId="{8212B037-1EC2-C441-8B25-3DC4F1D76D28}" sibTransId="{D0114206-12AB-8A4C-8F1A-BDFE016E60B8}"/>
    <dgm:cxn modelId="{63FC7B2C-B41D-944B-9C96-A52C178C7314}" type="presOf" srcId="{DFFC56E9-AD36-CD41-B9FF-8024E91B841A}" destId="{F0C64AED-4A22-814E-AB9E-FCD614609D5C}" srcOrd="0" destOrd="0" presId="urn:microsoft.com/office/officeart/2005/8/layout/lProcess2"/>
    <dgm:cxn modelId="{1CE26930-C235-AF4C-8767-59DF102D2393}" srcId="{10AC10A8-8898-6045-AEFA-398136CA2D05}" destId="{619119A4-4C6A-3E4E-899D-D07A6EF85852}" srcOrd="0" destOrd="0" parTransId="{32732837-03E2-BC42-9196-016063442512}" sibTransId="{5AD811D1-7415-4548-92DD-FEAEA7C4188F}"/>
    <dgm:cxn modelId="{3533B937-E52F-E842-974A-58F8F282A117}" srcId="{69081525-D238-AD4C-86EB-EA3A50FCBE2B}" destId="{CD909346-7CC8-7547-89DB-157544E90BDB}" srcOrd="2" destOrd="0" parTransId="{8A00E1BC-01D6-9B47-8CE3-7509BBDCB47A}" sibTransId="{D73336A8-5E2B-AD40-8E0B-1A04C8D30ECA}"/>
    <dgm:cxn modelId="{08CAE14C-3519-7243-88DD-0FFAA5CB2C7A}" srcId="{69081525-D238-AD4C-86EB-EA3A50FCBE2B}" destId="{10AC10A8-8898-6045-AEFA-398136CA2D05}" srcOrd="3" destOrd="0" parTransId="{90EDFAFB-21A3-8B48-B02D-10ABA80720C1}" sibTransId="{2BFD8D2D-F53D-E248-90A7-7FB0FD2D1493}"/>
    <dgm:cxn modelId="{9322E754-ADFC-B84C-9DA7-CCADE0AF3465}" type="presOf" srcId="{1DC15005-7607-3749-BB2A-317A032607B4}" destId="{374B2F68-546F-E640-8153-54B0EECC0CE4}" srcOrd="0" destOrd="0" presId="urn:microsoft.com/office/officeart/2005/8/layout/lProcess2"/>
    <dgm:cxn modelId="{4D2EA155-BB10-C541-B008-28844F64C00E}" srcId="{69081525-D238-AD4C-86EB-EA3A50FCBE2B}" destId="{52D7B585-6EBC-434D-9AB0-FEA9AC2E3439}" srcOrd="4" destOrd="0" parTransId="{C0DD9959-6DCB-DD4E-B5DC-BBC0F5F6FA2F}" sibTransId="{8E1B20D5-ABB4-EB44-9E38-EA572137A160}"/>
    <dgm:cxn modelId="{22A21E68-5B93-954A-81FB-6D4B3E3316AB}" type="presOf" srcId="{69632EEB-3095-1142-BCF7-A4F46D78FC92}" destId="{B3F657A2-518D-4543-A7CE-7242F1CBCEEE}" srcOrd="0" destOrd="0" presId="urn:microsoft.com/office/officeart/2005/8/layout/lProcess2"/>
    <dgm:cxn modelId="{3FF1F186-9979-1141-8E9A-3D7B927AF26B}" type="presOf" srcId="{69081525-D238-AD4C-86EB-EA3A50FCBE2B}" destId="{1760241C-BBAC-3D4A-80F9-B8620F2F7CA7}" srcOrd="0" destOrd="0" presId="urn:microsoft.com/office/officeart/2005/8/layout/lProcess2"/>
    <dgm:cxn modelId="{B053DF94-B5D1-C040-BA24-7EF3E04D13B8}" type="presOf" srcId="{10AC10A8-8898-6045-AEFA-398136CA2D05}" destId="{910620A7-801D-CC42-BF11-1EE35AD20CA8}" srcOrd="0" destOrd="0" presId="urn:microsoft.com/office/officeart/2005/8/layout/lProcess2"/>
    <dgm:cxn modelId="{CA2C1F9E-E179-344E-8E15-DDAA6EE545A6}" srcId="{69632EEB-3095-1142-BCF7-A4F46D78FC92}" destId="{07209805-3A52-354B-BDC8-C469B336A14F}" srcOrd="0" destOrd="0" parTransId="{55B52834-96B7-DB4A-B3DC-33E7DDFE95C9}" sibTransId="{6AB55A72-59E3-1B47-A0AA-ADB4D740073F}"/>
    <dgm:cxn modelId="{CF22279F-3B40-F647-8AE1-D3E62B8812C5}" type="presOf" srcId="{52D7B585-6EBC-434D-9AB0-FEA9AC2E3439}" destId="{009C9D02-322E-6A4C-A1FD-31531310CFFD}" srcOrd="0" destOrd="0" presId="urn:microsoft.com/office/officeart/2005/8/layout/lProcess2"/>
    <dgm:cxn modelId="{6EFBA2B2-1E04-4A4E-A267-E663B50AF3EA}" type="presOf" srcId="{CD909346-7CC8-7547-89DB-157544E90BDB}" destId="{328ABD93-F754-C14D-A9F1-6AD29E27ABE5}" srcOrd="0" destOrd="0" presId="urn:microsoft.com/office/officeart/2005/8/layout/lProcess2"/>
    <dgm:cxn modelId="{47C73CB9-840E-044F-9B07-59BDB6A0E683}" srcId="{69081525-D238-AD4C-86EB-EA3A50FCBE2B}" destId="{1DC15005-7607-3749-BB2A-317A032607B4}" srcOrd="1" destOrd="0" parTransId="{24F289D6-9B49-2E47-8AD4-01D0415CF096}" sibTransId="{C1DAF9E6-DCD8-4C41-BC7B-0295F6EC865D}"/>
    <dgm:cxn modelId="{873072BB-4119-BF48-AA8E-6910CAA0F59A}" srcId="{1DC15005-7607-3749-BB2A-317A032607B4}" destId="{DFFC56E9-AD36-CD41-B9FF-8024E91B841A}" srcOrd="0" destOrd="0" parTransId="{D5E6752A-C04E-0E4F-9EED-1F37B9D49417}" sibTransId="{2FD4C660-0B6F-A54C-B4F2-39E000A3CD6B}"/>
    <dgm:cxn modelId="{A5D1B8C9-98B5-424C-9BFB-174A6F19593D}" type="presOf" srcId="{CE4AF155-BFB0-5A47-A27E-7D513ADBA4BF}" destId="{D7F819A9-3067-6E49-B1B7-EBF6FBFBC617}" srcOrd="0" destOrd="0" presId="urn:microsoft.com/office/officeart/2005/8/layout/lProcess2"/>
    <dgm:cxn modelId="{C9E5FECB-359C-ED43-8DF7-704595A5E46D}" type="presOf" srcId="{7347FB64-8DED-7E4B-810E-4FFCB6E825ED}" destId="{3144928C-2B77-1043-A88A-98C91E0ACD73}" srcOrd="0" destOrd="0" presId="urn:microsoft.com/office/officeart/2005/8/layout/lProcess2"/>
    <dgm:cxn modelId="{259F14DC-9BBF-144B-B73F-CE6D13839238}" type="presOf" srcId="{CD909346-7CC8-7547-89DB-157544E90BDB}" destId="{DDB4684C-FFA2-6740-831D-EF02282720E4}" srcOrd="1" destOrd="0" presId="urn:microsoft.com/office/officeart/2005/8/layout/lProcess2"/>
    <dgm:cxn modelId="{3490BAE1-C7F9-154D-BECF-5269E8FA0778}" srcId="{CD909346-7CC8-7547-89DB-157544E90BDB}" destId="{7347FB64-8DED-7E4B-810E-4FFCB6E825ED}" srcOrd="0" destOrd="0" parTransId="{B36CAB85-5130-D949-9EF5-2880FDC25999}" sibTransId="{B1668DA9-71FD-C248-8D78-31EEA4B5B3B0}"/>
    <dgm:cxn modelId="{23820DE2-D281-EB4E-8AB8-619729485297}" srcId="{69081525-D238-AD4C-86EB-EA3A50FCBE2B}" destId="{69632EEB-3095-1142-BCF7-A4F46D78FC92}" srcOrd="0" destOrd="0" parTransId="{12F4098F-6506-2C47-9C7E-A68E26913EAF}" sibTransId="{0D0E994E-9D9D-784D-9B00-D38BE5D48966}"/>
    <dgm:cxn modelId="{E54577E4-D858-E543-9A41-280EFE336C1B}" type="presOf" srcId="{10AC10A8-8898-6045-AEFA-398136CA2D05}" destId="{2B8E46A9-DABD-D045-868A-DB1EDA568229}" srcOrd="1" destOrd="0" presId="urn:microsoft.com/office/officeart/2005/8/layout/lProcess2"/>
    <dgm:cxn modelId="{DD2725E5-6328-254B-8F5C-DA9275E0F0E2}" type="presOf" srcId="{52D7B585-6EBC-434D-9AB0-FEA9AC2E3439}" destId="{A6F33D42-5817-DB40-87EC-61B819142B4B}" srcOrd="1" destOrd="0" presId="urn:microsoft.com/office/officeart/2005/8/layout/lProcess2"/>
    <dgm:cxn modelId="{37F553E9-18C1-B148-93F6-329A5D2779CE}" type="presOf" srcId="{1DC15005-7607-3749-BB2A-317A032607B4}" destId="{C606706E-6DA9-5F4A-AAAF-210FF84A5367}" srcOrd="1" destOrd="0" presId="urn:microsoft.com/office/officeart/2005/8/layout/lProcess2"/>
    <dgm:cxn modelId="{1FDFDCF5-A2E6-6542-971A-44D7E898A349}" type="presOf" srcId="{69632EEB-3095-1142-BCF7-A4F46D78FC92}" destId="{701700FF-7DF9-3042-94F8-CF0FD2B278D0}" srcOrd="1" destOrd="0" presId="urn:microsoft.com/office/officeart/2005/8/layout/lProcess2"/>
    <dgm:cxn modelId="{F6D7A6F9-0AA8-6B49-9410-C48DFF3BF34E}" type="presOf" srcId="{619119A4-4C6A-3E4E-899D-D07A6EF85852}" destId="{E20557B4-9723-1946-AA60-4AC869682609}" srcOrd="0" destOrd="0" presId="urn:microsoft.com/office/officeart/2005/8/layout/lProcess2"/>
    <dgm:cxn modelId="{B46B861E-DB05-7848-8CB8-DD76DAC16F5F}" type="presParOf" srcId="{1760241C-BBAC-3D4A-80F9-B8620F2F7CA7}" destId="{5F4D491C-1C2D-3641-B304-853ABFE71C5E}" srcOrd="0" destOrd="0" presId="urn:microsoft.com/office/officeart/2005/8/layout/lProcess2"/>
    <dgm:cxn modelId="{FDFB3788-BE2B-814F-99F3-77F9CBD2B91E}" type="presParOf" srcId="{5F4D491C-1C2D-3641-B304-853ABFE71C5E}" destId="{B3F657A2-518D-4543-A7CE-7242F1CBCEEE}" srcOrd="0" destOrd="0" presId="urn:microsoft.com/office/officeart/2005/8/layout/lProcess2"/>
    <dgm:cxn modelId="{3959F7DA-E6E0-E844-B7C5-5B8BA31D9E39}" type="presParOf" srcId="{5F4D491C-1C2D-3641-B304-853ABFE71C5E}" destId="{701700FF-7DF9-3042-94F8-CF0FD2B278D0}" srcOrd="1" destOrd="0" presId="urn:microsoft.com/office/officeart/2005/8/layout/lProcess2"/>
    <dgm:cxn modelId="{85DBC535-32D9-1044-BF85-7FD8BF455318}" type="presParOf" srcId="{5F4D491C-1C2D-3641-B304-853ABFE71C5E}" destId="{E1946201-B282-FB4F-B96A-48F9B0BE3823}" srcOrd="2" destOrd="0" presId="urn:microsoft.com/office/officeart/2005/8/layout/lProcess2"/>
    <dgm:cxn modelId="{AB2F3A99-3954-E747-A0CA-9A4012FC359D}" type="presParOf" srcId="{E1946201-B282-FB4F-B96A-48F9B0BE3823}" destId="{54143E37-D3FC-1C45-9DE0-4F17ED1A481F}" srcOrd="0" destOrd="0" presId="urn:microsoft.com/office/officeart/2005/8/layout/lProcess2"/>
    <dgm:cxn modelId="{6D6B395B-BC8B-B74C-A285-ADF4457300BF}" type="presParOf" srcId="{54143E37-D3FC-1C45-9DE0-4F17ED1A481F}" destId="{0702F8A8-5B60-F143-8FBA-4645D1B35E8F}" srcOrd="0" destOrd="0" presId="urn:microsoft.com/office/officeart/2005/8/layout/lProcess2"/>
    <dgm:cxn modelId="{95DAC389-07E9-5843-B21D-D0CA4384E6A6}" type="presParOf" srcId="{1760241C-BBAC-3D4A-80F9-B8620F2F7CA7}" destId="{AEC6DCBC-73EF-914A-87A2-5C05B5579B2F}" srcOrd="1" destOrd="0" presId="urn:microsoft.com/office/officeart/2005/8/layout/lProcess2"/>
    <dgm:cxn modelId="{D8D32BC5-4BA8-3742-A196-D98650976B34}" type="presParOf" srcId="{1760241C-BBAC-3D4A-80F9-B8620F2F7CA7}" destId="{C9441855-25B7-6A42-B570-710219E558F9}" srcOrd="2" destOrd="0" presId="urn:microsoft.com/office/officeart/2005/8/layout/lProcess2"/>
    <dgm:cxn modelId="{AD2747B0-E36E-F743-818E-A8FCDE4BE50D}" type="presParOf" srcId="{C9441855-25B7-6A42-B570-710219E558F9}" destId="{374B2F68-546F-E640-8153-54B0EECC0CE4}" srcOrd="0" destOrd="0" presId="urn:microsoft.com/office/officeart/2005/8/layout/lProcess2"/>
    <dgm:cxn modelId="{B7C9ECC8-BA2D-424A-9C06-99847A016E7C}" type="presParOf" srcId="{C9441855-25B7-6A42-B570-710219E558F9}" destId="{C606706E-6DA9-5F4A-AAAF-210FF84A5367}" srcOrd="1" destOrd="0" presId="urn:microsoft.com/office/officeart/2005/8/layout/lProcess2"/>
    <dgm:cxn modelId="{F8D4ADE7-16CD-1540-88B1-DB54FD0AC12C}" type="presParOf" srcId="{C9441855-25B7-6A42-B570-710219E558F9}" destId="{E11436F8-1E81-C843-9F84-8FEDAC4D1300}" srcOrd="2" destOrd="0" presId="urn:microsoft.com/office/officeart/2005/8/layout/lProcess2"/>
    <dgm:cxn modelId="{5C59EC7A-095C-3F49-9857-880D105430D3}" type="presParOf" srcId="{E11436F8-1E81-C843-9F84-8FEDAC4D1300}" destId="{10F54905-9F82-E64E-90BD-3416609307EF}" srcOrd="0" destOrd="0" presId="urn:microsoft.com/office/officeart/2005/8/layout/lProcess2"/>
    <dgm:cxn modelId="{9504D640-86BE-7B49-B117-89AFFC4C8786}" type="presParOf" srcId="{10F54905-9F82-E64E-90BD-3416609307EF}" destId="{F0C64AED-4A22-814E-AB9E-FCD614609D5C}" srcOrd="0" destOrd="0" presId="urn:microsoft.com/office/officeart/2005/8/layout/lProcess2"/>
    <dgm:cxn modelId="{14E8206A-8D2F-3C48-9874-606872D56608}" type="presParOf" srcId="{1760241C-BBAC-3D4A-80F9-B8620F2F7CA7}" destId="{76173ED8-F953-7F46-82E0-F5CFE77E1C1E}" srcOrd="3" destOrd="0" presId="urn:microsoft.com/office/officeart/2005/8/layout/lProcess2"/>
    <dgm:cxn modelId="{C8C6A8DA-5D61-7B48-8233-26D02513F6FA}" type="presParOf" srcId="{1760241C-BBAC-3D4A-80F9-B8620F2F7CA7}" destId="{4FDA5367-97C2-B646-BB0A-D1DF9DA375F3}" srcOrd="4" destOrd="0" presId="urn:microsoft.com/office/officeart/2005/8/layout/lProcess2"/>
    <dgm:cxn modelId="{3D22C1E1-93DA-7E4A-94DB-05BB0D0523CB}" type="presParOf" srcId="{4FDA5367-97C2-B646-BB0A-D1DF9DA375F3}" destId="{328ABD93-F754-C14D-A9F1-6AD29E27ABE5}" srcOrd="0" destOrd="0" presId="urn:microsoft.com/office/officeart/2005/8/layout/lProcess2"/>
    <dgm:cxn modelId="{3D458AB7-0A88-7C44-B65E-9E6B393E73B7}" type="presParOf" srcId="{4FDA5367-97C2-B646-BB0A-D1DF9DA375F3}" destId="{DDB4684C-FFA2-6740-831D-EF02282720E4}" srcOrd="1" destOrd="0" presId="urn:microsoft.com/office/officeart/2005/8/layout/lProcess2"/>
    <dgm:cxn modelId="{43A696DE-B801-2B4A-B1DA-3F8EB2A3EBF0}" type="presParOf" srcId="{4FDA5367-97C2-B646-BB0A-D1DF9DA375F3}" destId="{3D3E8622-FA67-604A-AE72-1EABB2C02227}" srcOrd="2" destOrd="0" presId="urn:microsoft.com/office/officeart/2005/8/layout/lProcess2"/>
    <dgm:cxn modelId="{EA4D2B62-54D6-C54F-9B6F-93FB0095FC00}" type="presParOf" srcId="{3D3E8622-FA67-604A-AE72-1EABB2C02227}" destId="{992AF7B0-A515-574A-9A18-521D03CB339F}" srcOrd="0" destOrd="0" presId="urn:microsoft.com/office/officeart/2005/8/layout/lProcess2"/>
    <dgm:cxn modelId="{AEEF58BF-7403-024F-9144-40EBF3435D9B}" type="presParOf" srcId="{992AF7B0-A515-574A-9A18-521D03CB339F}" destId="{3144928C-2B77-1043-A88A-98C91E0ACD73}" srcOrd="0" destOrd="0" presId="urn:microsoft.com/office/officeart/2005/8/layout/lProcess2"/>
    <dgm:cxn modelId="{333C59AC-6B33-4447-ADED-D1E6919F51B9}" type="presParOf" srcId="{1760241C-BBAC-3D4A-80F9-B8620F2F7CA7}" destId="{24BA5B2D-7669-E945-8511-DAC1C2E14D32}" srcOrd="5" destOrd="0" presId="urn:microsoft.com/office/officeart/2005/8/layout/lProcess2"/>
    <dgm:cxn modelId="{51E5A0BA-A79C-2243-8848-27059C01795F}" type="presParOf" srcId="{1760241C-BBAC-3D4A-80F9-B8620F2F7CA7}" destId="{F17C08C3-955E-5D4A-B2E9-8F4E018D117B}" srcOrd="6" destOrd="0" presId="urn:microsoft.com/office/officeart/2005/8/layout/lProcess2"/>
    <dgm:cxn modelId="{C5FD4668-E533-414D-B5FF-F4EEC74789D5}" type="presParOf" srcId="{F17C08C3-955E-5D4A-B2E9-8F4E018D117B}" destId="{910620A7-801D-CC42-BF11-1EE35AD20CA8}" srcOrd="0" destOrd="0" presId="urn:microsoft.com/office/officeart/2005/8/layout/lProcess2"/>
    <dgm:cxn modelId="{20370647-A3D0-D34C-81AA-62AFB1866BB7}" type="presParOf" srcId="{F17C08C3-955E-5D4A-B2E9-8F4E018D117B}" destId="{2B8E46A9-DABD-D045-868A-DB1EDA568229}" srcOrd="1" destOrd="0" presId="urn:microsoft.com/office/officeart/2005/8/layout/lProcess2"/>
    <dgm:cxn modelId="{A1359D1E-CEB7-C043-ACAD-A7DFFB025E20}" type="presParOf" srcId="{F17C08C3-955E-5D4A-B2E9-8F4E018D117B}" destId="{7825808A-66F1-0C47-B38B-17DD0C01FAFE}" srcOrd="2" destOrd="0" presId="urn:microsoft.com/office/officeart/2005/8/layout/lProcess2"/>
    <dgm:cxn modelId="{C1F16B12-792A-AC41-82D5-B33D8894C48E}" type="presParOf" srcId="{7825808A-66F1-0C47-B38B-17DD0C01FAFE}" destId="{CB3B415B-86D1-2F49-A23C-16749962E7E7}" srcOrd="0" destOrd="0" presId="urn:microsoft.com/office/officeart/2005/8/layout/lProcess2"/>
    <dgm:cxn modelId="{909ED1F0-4226-094D-A4B5-1045EAB63CE6}" type="presParOf" srcId="{CB3B415B-86D1-2F49-A23C-16749962E7E7}" destId="{E20557B4-9723-1946-AA60-4AC869682609}" srcOrd="0" destOrd="0" presId="urn:microsoft.com/office/officeart/2005/8/layout/lProcess2"/>
    <dgm:cxn modelId="{B5705C84-37BF-E043-BE30-F3587201847B}" type="presParOf" srcId="{1760241C-BBAC-3D4A-80F9-B8620F2F7CA7}" destId="{17D5E3E5-A964-2D42-B6EC-39B0B3EE93B3}" srcOrd="7" destOrd="0" presId="urn:microsoft.com/office/officeart/2005/8/layout/lProcess2"/>
    <dgm:cxn modelId="{AE60D016-E751-EE4A-9544-995D700DD2D6}" type="presParOf" srcId="{1760241C-BBAC-3D4A-80F9-B8620F2F7CA7}" destId="{5FC0199B-152E-474A-8A38-EC81F6610CB7}" srcOrd="8" destOrd="0" presId="urn:microsoft.com/office/officeart/2005/8/layout/lProcess2"/>
    <dgm:cxn modelId="{F3C1AE74-D1E5-9D4B-971C-677EC494F3B1}" type="presParOf" srcId="{5FC0199B-152E-474A-8A38-EC81F6610CB7}" destId="{009C9D02-322E-6A4C-A1FD-31531310CFFD}" srcOrd="0" destOrd="0" presId="urn:microsoft.com/office/officeart/2005/8/layout/lProcess2"/>
    <dgm:cxn modelId="{9183571A-8941-274C-9381-79CD7A622A55}" type="presParOf" srcId="{5FC0199B-152E-474A-8A38-EC81F6610CB7}" destId="{A6F33D42-5817-DB40-87EC-61B819142B4B}" srcOrd="1" destOrd="0" presId="urn:microsoft.com/office/officeart/2005/8/layout/lProcess2"/>
    <dgm:cxn modelId="{EB28C1AD-2A9A-4D46-A5F8-D637E63EE9A0}" type="presParOf" srcId="{5FC0199B-152E-474A-8A38-EC81F6610CB7}" destId="{22C8E9D6-1102-5641-8B24-FD34C6FDBA3A}" srcOrd="2" destOrd="0" presId="urn:microsoft.com/office/officeart/2005/8/layout/lProcess2"/>
    <dgm:cxn modelId="{6EFB397E-81A6-8F43-A9D9-88570A8339C6}" type="presParOf" srcId="{22C8E9D6-1102-5641-8B24-FD34C6FDBA3A}" destId="{8A6A7CA6-743A-364C-9B9D-AE0E5083841C}" srcOrd="0" destOrd="0" presId="urn:microsoft.com/office/officeart/2005/8/layout/lProcess2"/>
    <dgm:cxn modelId="{36C390AA-131F-8F47-87DB-7607A6D90C47}" type="presParOf" srcId="{8A6A7CA6-743A-364C-9B9D-AE0E5083841C}" destId="{D7F819A9-3067-6E49-B1B7-EBF6FBFBC617}"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632EEB-3095-1142-BCF7-A4F46D78FC92}">
      <dgm:prSet custT="1"/>
      <dgm:spPr/>
      <dgm:t>
        <a:bodyPr/>
        <a:lstStyle/>
        <a:p>
          <a:r>
            <a:rPr lang="bg-BG" sz="1200"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http://imindmap.com/</a:t>
          </a:r>
          <a:r>
            <a:rPr lang="en-BG" sz="1200"/>
            <a:t> </a:t>
          </a:r>
          <a:br>
            <a:rPr lang="bg-BG" sz="500" dirty="0"/>
          </a:br>
          <a:endParaRPr lang="en-BG" sz="500" dirty="0"/>
        </a:p>
      </dgm:t>
    </dgm:pt>
    <dgm:pt modelId="{12F4098F-6506-2C47-9C7E-A68E26913EAF}" type="parTrans" cxnId="{23820DE2-D281-EB4E-8AB8-619729485297}">
      <dgm:prSet/>
      <dgm:spPr/>
      <dgm:t>
        <a:bodyPr/>
        <a:lstStyle/>
        <a:p>
          <a:endParaRPr lang="en-GB"/>
        </a:p>
      </dgm:t>
    </dgm:pt>
    <dgm:pt modelId="{0D0E994E-9D9D-784D-9B00-D38BE5D48966}" type="sibTrans" cxnId="{23820DE2-D281-EB4E-8AB8-619729485297}">
      <dgm:prSet/>
      <dgm:spPr/>
      <dgm:t>
        <a:bodyPr/>
        <a:lstStyle/>
        <a:p>
          <a:endParaRPr lang="en-GB"/>
        </a:p>
      </dgm:t>
    </dgm:pt>
    <dgm:pt modelId="{1DC15005-7607-3749-BB2A-317A032607B4}">
      <dgm:prSet custT="1"/>
      <dgm:spPr/>
      <dgm:t>
        <a:bodyPr/>
        <a:lstStyle/>
        <a:p>
          <a:r>
            <a:rPr lang="bg-BG" sz="1200">
              <a:effectLst/>
              <a:latin typeface="Cambria" panose="02040503050406030204" pitchFamily="18" charset="0"/>
              <a:ea typeface="Times New Roman" panose="02020603050405020304" pitchFamily="18" charset="0"/>
              <a:cs typeface="Times New Roman" panose="02020603050405020304" pitchFamily="18" charset="0"/>
            </a:rPr>
            <a:t>FreeMind </a:t>
          </a:r>
          <a:r>
            <a:rPr lang="bg-BG" sz="1200"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http://freemind.en.softonic.com/</a:t>
          </a:r>
          <a:br>
            <a:rPr lang="bg-BG" sz="500" dirty="0"/>
          </a:br>
          <a:endParaRPr lang="en-BG" sz="500" dirty="0"/>
        </a:p>
      </dgm:t>
    </dgm:pt>
    <dgm:pt modelId="{24F289D6-9B49-2E47-8AD4-01D0415CF096}" type="parTrans" cxnId="{47C73CB9-840E-044F-9B07-59BDB6A0E683}">
      <dgm:prSet/>
      <dgm:spPr/>
      <dgm:t>
        <a:bodyPr/>
        <a:lstStyle/>
        <a:p>
          <a:endParaRPr lang="en-GB"/>
        </a:p>
      </dgm:t>
    </dgm:pt>
    <dgm:pt modelId="{C1DAF9E6-DCD8-4C41-BC7B-0295F6EC865D}" type="sibTrans" cxnId="{47C73CB9-840E-044F-9B07-59BDB6A0E683}">
      <dgm:prSet/>
      <dgm:spPr/>
      <dgm:t>
        <a:bodyPr/>
        <a:lstStyle/>
        <a:p>
          <a:endParaRPr lang="en-GB"/>
        </a:p>
      </dgm:t>
    </dgm:pt>
    <dgm:pt modelId="{07209805-3A52-354B-BDC8-C469B336A14F}">
      <dgm:prSet/>
      <dgm:spPr/>
      <dgm:t>
        <a:bodyPr/>
        <a:lstStyle/>
        <a:p>
          <a:r>
            <a:rPr lang="bg-BG">
              <a:effectLst/>
              <a:latin typeface="Cambria" panose="02040503050406030204" pitchFamily="18" charset="0"/>
              <a:ea typeface="Times New Roman" panose="02020603050405020304" pitchFamily="18" charset="0"/>
              <a:cs typeface="Times New Roman" panose="02020603050405020304" pitchFamily="18" charset="0"/>
            </a:rPr>
            <a:t>iMindMap е мапинг инструмент с вградена функционалност за брейнсторминг. Има безплатна форма Brainstorm View за улавяне на идеи, както и Mind Map View за надграждане на идеите и организирането им в планове. Позволява добавянето на бележки, линкове, файлове и коментари за събиране на много информация. След създаване на мисловната карта, тя може да бъде споделена в</a:t>
          </a:r>
          <a:br>
            <a:rPr lang="bg-BG">
              <a:effectLst/>
              <a:latin typeface="Cambria" panose="02040503050406030204" pitchFamily="18" charset="0"/>
              <a:ea typeface="Times New Roman" panose="02020603050405020304" pitchFamily="18" charset="0"/>
              <a:cs typeface="Times New Roman" panose="02020603050405020304" pitchFamily="18" charset="0"/>
            </a:rPr>
          </a:br>
          <a:r>
            <a:rPr lang="bg-BG">
              <a:effectLst/>
              <a:latin typeface="Cambria" panose="02040503050406030204" pitchFamily="18" charset="0"/>
              <a:ea typeface="Times New Roman" panose="02020603050405020304" pitchFamily="18" charset="0"/>
              <a:cs typeface="Times New Roman" panose="02020603050405020304" pitchFamily="18" charset="0"/>
            </a:rPr>
            <a:t>облака iMindMap, както и да се конвертира в редица формати: документ, картинка, спредшийт, и помага идеите да се представят по силен и запомнящ се начин.</a:t>
          </a:r>
          <a:endParaRPr lang="en-BG" dirty="0"/>
        </a:p>
      </dgm:t>
    </dgm:pt>
    <dgm:pt modelId="{55B52834-96B7-DB4A-B3DC-33E7DDFE95C9}" type="parTrans" cxnId="{CA2C1F9E-E179-344E-8E15-DDAA6EE545A6}">
      <dgm:prSet/>
      <dgm:spPr/>
      <dgm:t>
        <a:bodyPr/>
        <a:lstStyle/>
        <a:p>
          <a:endParaRPr lang="en-GB"/>
        </a:p>
      </dgm:t>
    </dgm:pt>
    <dgm:pt modelId="{6AB55A72-59E3-1B47-A0AA-ADB4D740073F}" type="sibTrans" cxnId="{CA2C1F9E-E179-344E-8E15-DDAA6EE545A6}">
      <dgm:prSet/>
      <dgm:spPr/>
      <dgm:t>
        <a:bodyPr/>
        <a:lstStyle/>
        <a:p>
          <a:endParaRPr lang="en-GB"/>
        </a:p>
      </dgm:t>
    </dgm:pt>
    <dgm:pt modelId="{DFFC56E9-AD36-CD41-B9FF-8024E91B841A}">
      <dgm:prSet/>
      <dgm:spPr/>
      <dgm:t>
        <a:bodyPr/>
        <a:lstStyle/>
        <a:p>
          <a:r>
            <a:rPr lang="bg-BG">
              <a:effectLst/>
              <a:latin typeface="Cambria" panose="02040503050406030204" pitchFamily="18" charset="0"/>
              <a:ea typeface="Times New Roman" panose="02020603050405020304" pitchFamily="18" charset="0"/>
              <a:cs typeface="Times New Roman" panose="02020603050405020304" pitchFamily="18" charset="0"/>
            </a:rPr>
            <a:t>FreeMind е безплатен софтуер за мисловни карти, който може да се използва и за генериране и организиране на идеи. Има много функции, като навигация с един клик, влачене и пускане и функция на намиране, както и разнообразни възможности за експортиране (hypertext към HTML и XHTML, документ към PDF и OpenDocument, картинка към PNG, JPEG и SVG). </a:t>
          </a:r>
          <a:endParaRPr lang="en-BG" dirty="0"/>
        </a:p>
      </dgm:t>
    </dgm:pt>
    <dgm:pt modelId="{D5E6752A-C04E-0E4F-9EED-1F37B9D49417}" type="parTrans" cxnId="{873072BB-4119-BF48-AA8E-6910CAA0F59A}">
      <dgm:prSet/>
      <dgm:spPr/>
      <dgm:t>
        <a:bodyPr/>
        <a:lstStyle/>
        <a:p>
          <a:endParaRPr lang="en-GB"/>
        </a:p>
      </dgm:t>
    </dgm:pt>
    <dgm:pt modelId="{2FD4C660-0B6F-A54C-B4F2-39E000A3CD6B}" type="sibTrans" cxnId="{873072BB-4119-BF48-AA8E-6910CAA0F59A}">
      <dgm:prSet/>
      <dgm:spPr/>
      <dgm:t>
        <a:bodyPr/>
        <a:lstStyle/>
        <a:p>
          <a:endParaRPr lang="en-GB"/>
        </a:p>
      </dgm:t>
    </dgm:pt>
    <dgm:pt modelId="{1760241C-BBAC-3D4A-80F9-B8620F2F7CA7}" type="pres">
      <dgm:prSet presAssocID="{69081525-D238-AD4C-86EB-EA3A50FCBE2B}" presName="theList" presStyleCnt="0">
        <dgm:presLayoutVars>
          <dgm:dir/>
          <dgm:animLvl val="lvl"/>
          <dgm:resizeHandles val="exact"/>
        </dgm:presLayoutVars>
      </dgm:prSet>
      <dgm:spPr/>
    </dgm:pt>
    <dgm:pt modelId="{5F4D491C-1C2D-3641-B304-853ABFE71C5E}" type="pres">
      <dgm:prSet presAssocID="{69632EEB-3095-1142-BCF7-A4F46D78FC92}" presName="compNode" presStyleCnt="0"/>
      <dgm:spPr/>
    </dgm:pt>
    <dgm:pt modelId="{B3F657A2-518D-4543-A7CE-7242F1CBCEEE}" type="pres">
      <dgm:prSet presAssocID="{69632EEB-3095-1142-BCF7-A4F46D78FC92}" presName="aNode" presStyleLbl="bgShp" presStyleIdx="0" presStyleCnt="2"/>
      <dgm:spPr/>
    </dgm:pt>
    <dgm:pt modelId="{701700FF-7DF9-3042-94F8-CF0FD2B278D0}" type="pres">
      <dgm:prSet presAssocID="{69632EEB-3095-1142-BCF7-A4F46D78FC92}" presName="textNode" presStyleLbl="bgShp" presStyleIdx="0" presStyleCnt="2"/>
      <dgm:spPr/>
    </dgm:pt>
    <dgm:pt modelId="{E1946201-B282-FB4F-B96A-48F9B0BE3823}" type="pres">
      <dgm:prSet presAssocID="{69632EEB-3095-1142-BCF7-A4F46D78FC92}" presName="compChildNode" presStyleCnt="0"/>
      <dgm:spPr/>
    </dgm:pt>
    <dgm:pt modelId="{54143E37-D3FC-1C45-9DE0-4F17ED1A481F}" type="pres">
      <dgm:prSet presAssocID="{69632EEB-3095-1142-BCF7-A4F46D78FC92}" presName="theInnerList" presStyleCnt="0"/>
      <dgm:spPr/>
    </dgm:pt>
    <dgm:pt modelId="{0702F8A8-5B60-F143-8FBA-4645D1B35E8F}" type="pres">
      <dgm:prSet presAssocID="{07209805-3A52-354B-BDC8-C469B336A14F}" presName="childNode" presStyleLbl="node1" presStyleIdx="0" presStyleCnt="2">
        <dgm:presLayoutVars>
          <dgm:bulletEnabled val="1"/>
        </dgm:presLayoutVars>
      </dgm:prSet>
      <dgm:spPr/>
    </dgm:pt>
    <dgm:pt modelId="{AEC6DCBC-73EF-914A-87A2-5C05B5579B2F}" type="pres">
      <dgm:prSet presAssocID="{69632EEB-3095-1142-BCF7-A4F46D78FC92}" presName="aSpace" presStyleCnt="0"/>
      <dgm:spPr/>
    </dgm:pt>
    <dgm:pt modelId="{C9441855-25B7-6A42-B570-710219E558F9}" type="pres">
      <dgm:prSet presAssocID="{1DC15005-7607-3749-BB2A-317A032607B4}" presName="compNode" presStyleCnt="0"/>
      <dgm:spPr/>
    </dgm:pt>
    <dgm:pt modelId="{374B2F68-546F-E640-8153-54B0EECC0CE4}" type="pres">
      <dgm:prSet presAssocID="{1DC15005-7607-3749-BB2A-317A032607B4}" presName="aNode" presStyleLbl="bgShp" presStyleIdx="1" presStyleCnt="2"/>
      <dgm:spPr/>
    </dgm:pt>
    <dgm:pt modelId="{C606706E-6DA9-5F4A-AAAF-210FF84A5367}" type="pres">
      <dgm:prSet presAssocID="{1DC15005-7607-3749-BB2A-317A032607B4}" presName="textNode" presStyleLbl="bgShp" presStyleIdx="1" presStyleCnt="2"/>
      <dgm:spPr/>
    </dgm:pt>
    <dgm:pt modelId="{E11436F8-1E81-C843-9F84-8FEDAC4D1300}" type="pres">
      <dgm:prSet presAssocID="{1DC15005-7607-3749-BB2A-317A032607B4}" presName="compChildNode" presStyleCnt="0"/>
      <dgm:spPr/>
    </dgm:pt>
    <dgm:pt modelId="{10F54905-9F82-E64E-90BD-3416609307EF}" type="pres">
      <dgm:prSet presAssocID="{1DC15005-7607-3749-BB2A-317A032607B4}" presName="theInnerList" presStyleCnt="0"/>
      <dgm:spPr/>
    </dgm:pt>
    <dgm:pt modelId="{F0C64AED-4A22-814E-AB9E-FCD614609D5C}" type="pres">
      <dgm:prSet presAssocID="{DFFC56E9-AD36-CD41-B9FF-8024E91B841A}" presName="childNode" presStyleLbl="node1" presStyleIdx="1" presStyleCnt="2">
        <dgm:presLayoutVars>
          <dgm:bulletEnabled val="1"/>
        </dgm:presLayoutVars>
      </dgm:prSet>
      <dgm:spPr/>
    </dgm:pt>
  </dgm:ptLst>
  <dgm:cxnLst>
    <dgm:cxn modelId="{1636F800-7915-124D-81D6-9C88C306E813}" type="presOf" srcId="{07209805-3A52-354B-BDC8-C469B336A14F}" destId="{0702F8A8-5B60-F143-8FBA-4645D1B35E8F}" srcOrd="0" destOrd="0" presId="urn:microsoft.com/office/officeart/2005/8/layout/lProcess2"/>
    <dgm:cxn modelId="{63FC7B2C-B41D-944B-9C96-A52C178C7314}" type="presOf" srcId="{DFFC56E9-AD36-CD41-B9FF-8024E91B841A}" destId="{F0C64AED-4A22-814E-AB9E-FCD614609D5C}" srcOrd="0" destOrd="0" presId="urn:microsoft.com/office/officeart/2005/8/layout/lProcess2"/>
    <dgm:cxn modelId="{9322E754-ADFC-B84C-9DA7-CCADE0AF3465}" type="presOf" srcId="{1DC15005-7607-3749-BB2A-317A032607B4}" destId="{374B2F68-546F-E640-8153-54B0EECC0CE4}" srcOrd="0" destOrd="0" presId="urn:microsoft.com/office/officeart/2005/8/layout/lProcess2"/>
    <dgm:cxn modelId="{22A21E68-5B93-954A-81FB-6D4B3E3316AB}" type="presOf" srcId="{69632EEB-3095-1142-BCF7-A4F46D78FC92}" destId="{B3F657A2-518D-4543-A7CE-7242F1CBCEEE}" srcOrd="0" destOrd="0" presId="urn:microsoft.com/office/officeart/2005/8/layout/lProcess2"/>
    <dgm:cxn modelId="{3FF1F186-9979-1141-8E9A-3D7B927AF26B}" type="presOf" srcId="{69081525-D238-AD4C-86EB-EA3A50FCBE2B}" destId="{1760241C-BBAC-3D4A-80F9-B8620F2F7CA7}" srcOrd="0" destOrd="0" presId="urn:microsoft.com/office/officeart/2005/8/layout/lProcess2"/>
    <dgm:cxn modelId="{CA2C1F9E-E179-344E-8E15-DDAA6EE545A6}" srcId="{69632EEB-3095-1142-BCF7-A4F46D78FC92}" destId="{07209805-3A52-354B-BDC8-C469B336A14F}" srcOrd="0" destOrd="0" parTransId="{55B52834-96B7-DB4A-B3DC-33E7DDFE95C9}" sibTransId="{6AB55A72-59E3-1B47-A0AA-ADB4D740073F}"/>
    <dgm:cxn modelId="{47C73CB9-840E-044F-9B07-59BDB6A0E683}" srcId="{69081525-D238-AD4C-86EB-EA3A50FCBE2B}" destId="{1DC15005-7607-3749-BB2A-317A032607B4}" srcOrd="1" destOrd="0" parTransId="{24F289D6-9B49-2E47-8AD4-01D0415CF096}" sibTransId="{C1DAF9E6-DCD8-4C41-BC7B-0295F6EC865D}"/>
    <dgm:cxn modelId="{873072BB-4119-BF48-AA8E-6910CAA0F59A}" srcId="{1DC15005-7607-3749-BB2A-317A032607B4}" destId="{DFFC56E9-AD36-CD41-B9FF-8024E91B841A}" srcOrd="0" destOrd="0" parTransId="{D5E6752A-C04E-0E4F-9EED-1F37B9D49417}" sibTransId="{2FD4C660-0B6F-A54C-B4F2-39E000A3CD6B}"/>
    <dgm:cxn modelId="{23820DE2-D281-EB4E-8AB8-619729485297}" srcId="{69081525-D238-AD4C-86EB-EA3A50FCBE2B}" destId="{69632EEB-3095-1142-BCF7-A4F46D78FC92}" srcOrd="0" destOrd="0" parTransId="{12F4098F-6506-2C47-9C7E-A68E26913EAF}" sibTransId="{0D0E994E-9D9D-784D-9B00-D38BE5D48966}"/>
    <dgm:cxn modelId="{37F553E9-18C1-B148-93F6-329A5D2779CE}" type="presOf" srcId="{1DC15005-7607-3749-BB2A-317A032607B4}" destId="{C606706E-6DA9-5F4A-AAAF-210FF84A5367}" srcOrd="1" destOrd="0" presId="urn:microsoft.com/office/officeart/2005/8/layout/lProcess2"/>
    <dgm:cxn modelId="{1FDFDCF5-A2E6-6542-971A-44D7E898A349}" type="presOf" srcId="{69632EEB-3095-1142-BCF7-A4F46D78FC92}" destId="{701700FF-7DF9-3042-94F8-CF0FD2B278D0}" srcOrd="1" destOrd="0" presId="urn:microsoft.com/office/officeart/2005/8/layout/lProcess2"/>
    <dgm:cxn modelId="{B46B861E-DB05-7848-8CB8-DD76DAC16F5F}" type="presParOf" srcId="{1760241C-BBAC-3D4A-80F9-B8620F2F7CA7}" destId="{5F4D491C-1C2D-3641-B304-853ABFE71C5E}" srcOrd="0" destOrd="0" presId="urn:microsoft.com/office/officeart/2005/8/layout/lProcess2"/>
    <dgm:cxn modelId="{FDFB3788-BE2B-814F-99F3-77F9CBD2B91E}" type="presParOf" srcId="{5F4D491C-1C2D-3641-B304-853ABFE71C5E}" destId="{B3F657A2-518D-4543-A7CE-7242F1CBCEEE}" srcOrd="0" destOrd="0" presId="urn:microsoft.com/office/officeart/2005/8/layout/lProcess2"/>
    <dgm:cxn modelId="{3959F7DA-E6E0-E844-B7C5-5B8BA31D9E39}" type="presParOf" srcId="{5F4D491C-1C2D-3641-B304-853ABFE71C5E}" destId="{701700FF-7DF9-3042-94F8-CF0FD2B278D0}" srcOrd="1" destOrd="0" presId="urn:microsoft.com/office/officeart/2005/8/layout/lProcess2"/>
    <dgm:cxn modelId="{85DBC535-32D9-1044-BF85-7FD8BF455318}" type="presParOf" srcId="{5F4D491C-1C2D-3641-B304-853ABFE71C5E}" destId="{E1946201-B282-FB4F-B96A-48F9B0BE3823}" srcOrd="2" destOrd="0" presId="urn:microsoft.com/office/officeart/2005/8/layout/lProcess2"/>
    <dgm:cxn modelId="{AB2F3A99-3954-E747-A0CA-9A4012FC359D}" type="presParOf" srcId="{E1946201-B282-FB4F-B96A-48F9B0BE3823}" destId="{54143E37-D3FC-1C45-9DE0-4F17ED1A481F}" srcOrd="0" destOrd="0" presId="urn:microsoft.com/office/officeart/2005/8/layout/lProcess2"/>
    <dgm:cxn modelId="{6D6B395B-BC8B-B74C-A285-ADF4457300BF}" type="presParOf" srcId="{54143E37-D3FC-1C45-9DE0-4F17ED1A481F}" destId="{0702F8A8-5B60-F143-8FBA-4645D1B35E8F}" srcOrd="0" destOrd="0" presId="urn:microsoft.com/office/officeart/2005/8/layout/lProcess2"/>
    <dgm:cxn modelId="{95DAC389-07E9-5843-B21D-D0CA4384E6A6}" type="presParOf" srcId="{1760241C-BBAC-3D4A-80F9-B8620F2F7CA7}" destId="{AEC6DCBC-73EF-914A-87A2-5C05B5579B2F}" srcOrd="1" destOrd="0" presId="urn:microsoft.com/office/officeart/2005/8/layout/lProcess2"/>
    <dgm:cxn modelId="{D8D32BC5-4BA8-3742-A196-D98650976B34}" type="presParOf" srcId="{1760241C-BBAC-3D4A-80F9-B8620F2F7CA7}" destId="{C9441855-25B7-6A42-B570-710219E558F9}" srcOrd="2" destOrd="0" presId="urn:microsoft.com/office/officeart/2005/8/layout/lProcess2"/>
    <dgm:cxn modelId="{AD2747B0-E36E-F743-818E-A8FCDE4BE50D}" type="presParOf" srcId="{C9441855-25B7-6A42-B570-710219E558F9}" destId="{374B2F68-546F-E640-8153-54B0EECC0CE4}" srcOrd="0" destOrd="0" presId="urn:microsoft.com/office/officeart/2005/8/layout/lProcess2"/>
    <dgm:cxn modelId="{B7C9ECC8-BA2D-424A-9C06-99847A016E7C}" type="presParOf" srcId="{C9441855-25B7-6A42-B570-710219E558F9}" destId="{C606706E-6DA9-5F4A-AAAF-210FF84A5367}" srcOrd="1" destOrd="0" presId="urn:microsoft.com/office/officeart/2005/8/layout/lProcess2"/>
    <dgm:cxn modelId="{F8D4ADE7-16CD-1540-88B1-DB54FD0AC12C}" type="presParOf" srcId="{C9441855-25B7-6A42-B570-710219E558F9}" destId="{E11436F8-1E81-C843-9F84-8FEDAC4D1300}" srcOrd="2" destOrd="0" presId="urn:microsoft.com/office/officeart/2005/8/layout/lProcess2"/>
    <dgm:cxn modelId="{5C59EC7A-095C-3F49-9857-880D105430D3}" type="presParOf" srcId="{E11436F8-1E81-C843-9F84-8FEDAC4D1300}" destId="{10F54905-9F82-E64E-90BD-3416609307EF}" srcOrd="0" destOrd="0" presId="urn:microsoft.com/office/officeart/2005/8/layout/lProcess2"/>
    <dgm:cxn modelId="{9504D640-86BE-7B49-B117-89AFFC4C8786}" type="presParOf" srcId="{10F54905-9F82-E64E-90BD-3416609307EF}" destId="{F0C64AED-4A22-814E-AB9E-FCD614609D5C}"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632EEB-3095-1142-BCF7-A4F46D78FC92}">
      <dgm:prSet custT="1"/>
      <dgm:spPr/>
      <dgm:t>
        <a:bodyPr/>
        <a:lstStyle/>
        <a:p>
          <a:r>
            <a:rPr lang="bg-BG" sz="1200"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http://crowdicity.com/en/</a:t>
          </a:r>
          <a:br>
            <a:rPr lang="bg-BG" sz="500" dirty="0"/>
          </a:br>
          <a:endParaRPr lang="en-BG" sz="500" dirty="0"/>
        </a:p>
      </dgm:t>
    </dgm:pt>
    <dgm:pt modelId="{12F4098F-6506-2C47-9C7E-A68E26913EAF}" type="parTrans" cxnId="{23820DE2-D281-EB4E-8AB8-619729485297}">
      <dgm:prSet/>
      <dgm:spPr/>
      <dgm:t>
        <a:bodyPr/>
        <a:lstStyle/>
        <a:p>
          <a:endParaRPr lang="en-GB"/>
        </a:p>
      </dgm:t>
    </dgm:pt>
    <dgm:pt modelId="{0D0E994E-9D9D-784D-9B00-D38BE5D48966}" type="sibTrans" cxnId="{23820DE2-D281-EB4E-8AB8-619729485297}">
      <dgm:prSet/>
      <dgm:spPr/>
      <dgm:t>
        <a:bodyPr/>
        <a:lstStyle/>
        <a:p>
          <a:endParaRPr lang="en-GB"/>
        </a:p>
      </dgm:t>
    </dgm:pt>
    <dgm:pt modelId="{1DC15005-7607-3749-BB2A-317A032607B4}">
      <dgm:prSet custT="1"/>
      <dgm:spPr/>
      <dgm:t>
        <a:bodyPr/>
        <a:lstStyle/>
        <a:p>
          <a:r>
            <a:rPr lang="bg-BG" sz="1200"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http://www.ideasmine.net/en/</a:t>
          </a:r>
          <a:br>
            <a:rPr lang="bg-BG" sz="500" dirty="0"/>
          </a:br>
          <a:endParaRPr lang="en-BG" sz="500" dirty="0"/>
        </a:p>
      </dgm:t>
    </dgm:pt>
    <dgm:pt modelId="{24F289D6-9B49-2E47-8AD4-01D0415CF096}" type="parTrans" cxnId="{47C73CB9-840E-044F-9B07-59BDB6A0E683}">
      <dgm:prSet/>
      <dgm:spPr/>
      <dgm:t>
        <a:bodyPr/>
        <a:lstStyle/>
        <a:p>
          <a:endParaRPr lang="en-GB"/>
        </a:p>
      </dgm:t>
    </dgm:pt>
    <dgm:pt modelId="{C1DAF9E6-DCD8-4C41-BC7B-0295F6EC865D}" type="sibTrans" cxnId="{47C73CB9-840E-044F-9B07-59BDB6A0E683}">
      <dgm:prSet/>
      <dgm:spPr/>
      <dgm:t>
        <a:bodyPr/>
        <a:lstStyle/>
        <a:p>
          <a:endParaRPr lang="en-GB"/>
        </a:p>
      </dgm:t>
    </dgm:pt>
    <dgm:pt modelId="{CD909346-7CC8-7547-89DB-157544E90BDB}">
      <dgm:prSet custT="1"/>
      <dgm:spPr/>
      <dgm:t>
        <a:bodyPr/>
        <a:lstStyle/>
        <a:p>
          <a:r>
            <a:rPr lang="bg-BG" sz="1200"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3"/>
            </a:rPr>
            <a:t>https://www.exoplatform.com/</a:t>
          </a:r>
          <a:br>
            <a:rPr lang="bg-BG" sz="500" dirty="0"/>
          </a:br>
          <a:endParaRPr lang="en-BG" sz="500" dirty="0"/>
        </a:p>
      </dgm:t>
    </dgm:pt>
    <dgm:pt modelId="{8A00E1BC-01D6-9B47-8CE3-7509BBDCB47A}" type="parTrans" cxnId="{3533B937-E52F-E842-974A-58F8F282A117}">
      <dgm:prSet/>
      <dgm:spPr/>
      <dgm:t>
        <a:bodyPr/>
        <a:lstStyle/>
        <a:p>
          <a:endParaRPr lang="en-GB"/>
        </a:p>
      </dgm:t>
    </dgm:pt>
    <dgm:pt modelId="{D73336A8-5E2B-AD40-8E0B-1A04C8D30ECA}" type="sibTrans" cxnId="{3533B937-E52F-E842-974A-58F8F282A117}">
      <dgm:prSet/>
      <dgm:spPr/>
      <dgm:t>
        <a:bodyPr/>
        <a:lstStyle/>
        <a:p>
          <a:endParaRPr lang="en-GB"/>
        </a:p>
      </dgm:t>
    </dgm:pt>
    <dgm:pt modelId="{10AC10A8-8898-6045-AEFA-398136CA2D05}">
      <dgm:prSet custT="1"/>
      <dgm:spPr/>
      <dgm:t>
        <a:bodyPr/>
        <a:lstStyle/>
        <a:p>
          <a:r>
            <a:rPr lang="bg-BG"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4"/>
            </a:rPr>
            <a:t>https://trello.com/</a:t>
          </a:r>
          <a:br>
            <a:rPr lang="bg-BG" sz="500" dirty="0"/>
          </a:br>
          <a:endParaRPr lang="en-BG" sz="500" dirty="0"/>
        </a:p>
      </dgm:t>
    </dgm:pt>
    <dgm:pt modelId="{90EDFAFB-21A3-8B48-B02D-10ABA80720C1}" type="parTrans" cxnId="{08CAE14C-3519-7243-88DD-0FFAA5CB2C7A}">
      <dgm:prSet/>
      <dgm:spPr/>
      <dgm:t>
        <a:bodyPr/>
        <a:lstStyle/>
        <a:p>
          <a:endParaRPr lang="en-GB"/>
        </a:p>
      </dgm:t>
    </dgm:pt>
    <dgm:pt modelId="{2BFD8D2D-F53D-E248-90A7-7FB0FD2D1493}" type="sibTrans" cxnId="{08CAE14C-3519-7243-88DD-0FFAA5CB2C7A}">
      <dgm:prSet/>
      <dgm:spPr/>
      <dgm:t>
        <a:bodyPr/>
        <a:lstStyle/>
        <a:p>
          <a:endParaRPr lang="en-GB"/>
        </a:p>
      </dgm:t>
    </dgm:pt>
    <dgm:pt modelId="{07209805-3A52-354B-BDC8-C469B336A14F}">
      <dgm:prSet/>
      <dgm:spPr/>
      <dgm:t>
        <a:bodyPr/>
        <a:lstStyle/>
        <a:p>
          <a:r>
            <a:rPr lang="bg-BG"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dirty="0">
              <a:effectLst/>
              <a:latin typeface="Cambria" panose="02040503050406030204" pitchFamily="18" charset="0"/>
              <a:ea typeface="Times New Roman" panose="02020603050405020304" pitchFamily="18" charset="0"/>
              <a:cs typeface="Times New Roman" panose="02020603050405020304" pitchFamily="18" charset="0"/>
            </a:rPr>
            <a:t> е базирана на облак платформа за корпоративни социални идеи, която подпомага стимулиране на иновациите чрез сътрудничество. Тя може да подпомогне вътрешната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съ</a:t>
          </a:r>
          <a:r>
            <a:rPr lang="bg-BG" dirty="0">
              <a:effectLst/>
              <a:latin typeface="Cambria" panose="02040503050406030204" pitchFamily="18" charset="0"/>
              <a:ea typeface="Times New Roman" panose="02020603050405020304" pitchFamily="18" charset="0"/>
              <a:cs typeface="Times New Roman" panose="02020603050405020304" pitchFamily="18" charset="0"/>
            </a:rPr>
            <a:t>-иновация и отворените иновации с компанията чрез свързване на служителите и външни партньори, ангажирането им за споделяне на идеи и събирането на идеите им на едно място.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dirty="0">
              <a:effectLst/>
              <a:latin typeface="Cambria" panose="02040503050406030204" pitchFamily="18" charset="0"/>
              <a:ea typeface="Times New Roman" panose="02020603050405020304" pitchFamily="18" charset="0"/>
              <a:cs typeface="Times New Roman" panose="02020603050405020304" pitchFamily="18" charset="0"/>
            </a:rPr>
            <a:t> комбинира функции за комуникация, сътрудничество и генериране на идеи.</a:t>
          </a:r>
          <a:r>
            <a:rPr lang="bg-BG" dirty="0">
              <a:effectLst/>
              <a:latin typeface="Arial" panose="020B0604020202020204" pitchFamily="34" charset="0"/>
              <a:ea typeface="Times New Roman" panose="02020603050405020304" pitchFamily="18" charset="0"/>
              <a:cs typeface="Times New Roman" panose="02020603050405020304" pitchFamily="18" charset="0"/>
            </a:rPr>
            <a:t>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dirty="0">
              <a:effectLst/>
              <a:latin typeface="Cambria" panose="02040503050406030204" pitchFamily="18" charset="0"/>
              <a:ea typeface="Times New Roman" panose="02020603050405020304" pitchFamily="18" charset="0"/>
              <a:cs typeface="Times New Roman" panose="02020603050405020304" pitchFamily="18" charset="0"/>
            </a:rPr>
            <a:t> е динамична</a:t>
          </a:r>
          <a:br>
            <a:rPr lang="bg-BG" dirty="0">
              <a:effectLst/>
              <a:latin typeface="Cambria" panose="02040503050406030204" pitchFamily="18" charset="0"/>
              <a:ea typeface="Times New Roman" panose="02020603050405020304" pitchFamily="18" charset="0"/>
              <a:cs typeface="Times New Roman" panose="02020603050405020304" pitchFamily="18" charset="0"/>
            </a:rPr>
          </a:br>
          <a:r>
            <a:rPr lang="bg-BG" dirty="0">
              <a:effectLst/>
              <a:latin typeface="Cambria" panose="02040503050406030204" pitchFamily="18" charset="0"/>
              <a:ea typeface="Times New Roman" panose="02020603050405020304" pitchFamily="18" charset="0"/>
              <a:cs typeface="Times New Roman" panose="02020603050405020304" pitchFamily="18" charset="0"/>
            </a:rPr>
            <a:t>платформа, до която има достъп през всеки мобилен телефон, таблет, десктоп компютър или лаптоп. </a:t>
          </a:r>
          <a:endParaRPr lang="en-BG" dirty="0"/>
        </a:p>
      </dgm:t>
    </dgm:pt>
    <dgm:pt modelId="{55B52834-96B7-DB4A-B3DC-33E7DDFE95C9}" type="parTrans" cxnId="{CA2C1F9E-E179-344E-8E15-DDAA6EE545A6}">
      <dgm:prSet/>
      <dgm:spPr/>
      <dgm:t>
        <a:bodyPr/>
        <a:lstStyle/>
        <a:p>
          <a:endParaRPr lang="en-GB"/>
        </a:p>
      </dgm:t>
    </dgm:pt>
    <dgm:pt modelId="{6AB55A72-59E3-1B47-A0AA-ADB4D740073F}" type="sibTrans" cxnId="{CA2C1F9E-E179-344E-8E15-DDAA6EE545A6}">
      <dgm:prSet/>
      <dgm:spPr/>
      <dgm:t>
        <a:bodyPr/>
        <a:lstStyle/>
        <a:p>
          <a:endParaRPr lang="en-GB"/>
        </a:p>
      </dgm:t>
    </dgm:pt>
    <dgm:pt modelId="{DFFC56E9-AD36-CD41-B9FF-8024E91B841A}">
      <dgm:prSet/>
      <dgm:spPr/>
      <dgm:t>
        <a:bodyPr/>
        <a:lstStyle/>
        <a:p>
          <a:r>
            <a:rPr lang="bg-BG" dirty="0" err="1">
              <a:effectLst/>
              <a:latin typeface="Cambria" panose="02040503050406030204" pitchFamily="18" charset="0"/>
              <a:ea typeface="Times New Roman" panose="02020603050405020304" pitchFamily="18" charset="0"/>
              <a:cs typeface="Times New Roman" panose="02020603050405020304" pitchFamily="18" charset="0"/>
            </a:rPr>
            <a:t>IdeasMine</a:t>
          </a:r>
          <a:r>
            <a:rPr lang="bg-BG" dirty="0">
              <a:effectLst/>
              <a:latin typeface="Cambria" panose="02040503050406030204" pitchFamily="18" charset="0"/>
              <a:ea typeface="Times New Roman" panose="02020603050405020304" pitchFamily="18" charset="0"/>
              <a:cs typeface="Times New Roman" panose="02020603050405020304" pitchFamily="18" charset="0"/>
            </a:rPr>
            <a:t> е иновативна платформа за сътрудничество, която помага за събиране, класифициране, разработка, подбор и изпълнение на идеи. </a:t>
          </a:r>
          <a:r>
            <a:rPr lang="bg-BG" dirty="0">
              <a:latin typeface="Cambria" panose="02040503050406030204" pitchFamily="18" charset="0"/>
              <a:cs typeface="Times New Roman" panose="02020603050405020304" pitchFamily="18" charset="0"/>
            </a:rPr>
            <a:t>Тя свързва мениджъри и служители в процеса на креативно разрешаване на проблеми, като ви позволява да следите целия процес и да </a:t>
          </a:r>
          <a:r>
            <a:rPr lang="bg-BG" dirty="0">
              <a:effectLst/>
              <a:latin typeface="Cambria" panose="02040503050406030204" pitchFamily="18" charset="0"/>
              <a:ea typeface="Times New Roman" panose="02020603050405020304" pitchFamily="18" charset="0"/>
              <a:cs typeface="Times New Roman" panose="02020603050405020304" pitchFamily="18" charset="0"/>
            </a:rPr>
            <a:t>подобрите максимално ефективността му.</a:t>
          </a:r>
          <a:endParaRPr lang="en-BG" dirty="0"/>
        </a:p>
      </dgm:t>
    </dgm:pt>
    <dgm:pt modelId="{D5E6752A-C04E-0E4F-9EED-1F37B9D49417}" type="parTrans" cxnId="{873072BB-4119-BF48-AA8E-6910CAA0F59A}">
      <dgm:prSet/>
      <dgm:spPr/>
      <dgm:t>
        <a:bodyPr/>
        <a:lstStyle/>
        <a:p>
          <a:endParaRPr lang="en-GB"/>
        </a:p>
      </dgm:t>
    </dgm:pt>
    <dgm:pt modelId="{2FD4C660-0B6F-A54C-B4F2-39E000A3CD6B}" type="sibTrans" cxnId="{873072BB-4119-BF48-AA8E-6910CAA0F59A}">
      <dgm:prSet/>
      <dgm:spPr/>
      <dgm:t>
        <a:bodyPr/>
        <a:lstStyle/>
        <a:p>
          <a:endParaRPr lang="en-GB"/>
        </a:p>
      </dgm:t>
    </dgm:pt>
    <dgm:pt modelId="{7347FB64-8DED-7E4B-810E-4FFCB6E825ED}">
      <dgm:prSet/>
      <dgm:spPr/>
      <dgm:t>
        <a:bodyPr/>
        <a:lstStyle/>
        <a:p>
          <a:r>
            <a:rPr lang="bg-BG" dirty="0" err="1">
              <a:effectLst/>
              <a:latin typeface="Cambria" panose="02040503050406030204" pitchFamily="18" charset="0"/>
              <a:ea typeface="Times New Roman" panose="02020603050405020304" pitchFamily="18" charset="0"/>
              <a:cs typeface="Times New Roman" panose="02020603050405020304" pitchFamily="18" charset="0"/>
            </a:rPr>
            <a:t>eXo</a:t>
          </a:r>
          <a:r>
            <a:rPr lang="bg-BG" dirty="0">
              <a:effectLst/>
              <a:latin typeface="Cambria" panose="02040503050406030204" pitchFamily="18" charset="0"/>
              <a:ea typeface="Times New Roman" panose="02020603050405020304" pitchFamily="18" charset="0"/>
              <a:cs typeface="Times New Roman" panose="02020603050405020304" pitchFamily="18" charset="0"/>
            </a:rPr>
            <a:t>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platform</a:t>
          </a:r>
          <a:r>
            <a:rPr lang="bg-BG" dirty="0">
              <a:effectLst/>
              <a:latin typeface="Cambria" panose="02040503050406030204" pitchFamily="18" charset="0"/>
              <a:ea typeface="Times New Roman" panose="02020603050405020304" pitchFamily="18" charset="0"/>
              <a:cs typeface="Times New Roman" panose="02020603050405020304" pitchFamily="18" charset="0"/>
            </a:rPr>
            <a:t> е софтуер с отворен код за социално сътрудничество в компании. </a:t>
          </a:r>
          <a:r>
            <a:rPr lang="bg-BG" dirty="0">
              <a:latin typeface="Cambria" panose="02040503050406030204" pitchFamily="18" charset="0"/>
              <a:cs typeface="Times New Roman" panose="02020603050405020304" pitchFamily="18" charset="0"/>
            </a:rPr>
            <a:t>Той спомага връзката със служители, клиенти и други заинтересовани лица чрез  социални, общностни и стимулирани от съдържание интранет мрежи, сайтове и табла. Платформата </a:t>
          </a:r>
          <a:r>
            <a:rPr lang="bg-BG" dirty="0" err="1">
              <a:latin typeface="Cambria" panose="02040503050406030204" pitchFamily="18" charset="0"/>
              <a:cs typeface="Times New Roman" panose="02020603050405020304" pitchFamily="18" charset="0"/>
            </a:rPr>
            <a:t>eXo</a:t>
          </a:r>
          <a:r>
            <a:rPr lang="bg-BG" dirty="0">
              <a:latin typeface="Cambria" panose="02040503050406030204" pitchFamily="18" charset="0"/>
              <a:cs typeface="Times New Roman" panose="02020603050405020304" pitchFamily="18" charset="0"/>
            </a:rPr>
            <a:t> предоставя редица </a:t>
          </a:r>
          <a:r>
            <a:rPr lang="bg-BG" dirty="0">
              <a:effectLst/>
              <a:latin typeface="Cambria" panose="02040503050406030204" pitchFamily="18" charset="0"/>
              <a:ea typeface="Times New Roman" panose="02020603050405020304" pitchFamily="18" charset="0"/>
              <a:cs typeface="Times New Roman" panose="02020603050405020304" pitchFamily="18" charset="0"/>
            </a:rPr>
            <a:t>технологични решения за  сътрудничество, социален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нетуъркинг</a:t>
          </a:r>
          <a:r>
            <a:rPr lang="bg-BG" dirty="0">
              <a:effectLst/>
              <a:latin typeface="Cambria" panose="02040503050406030204" pitchFamily="18" charset="0"/>
              <a:ea typeface="Times New Roman" panose="02020603050405020304" pitchFamily="18" charset="0"/>
              <a:cs typeface="Times New Roman" panose="02020603050405020304" pitchFamily="18" charset="0"/>
            </a:rPr>
            <a:t>, управление на знания, управление</a:t>
          </a:r>
          <a:r>
            <a:rPr lang="en-BG" dirty="0">
              <a:effectLst/>
              <a:latin typeface="Cambria" panose="02040503050406030204" pitchFamily="18" charset="0"/>
              <a:ea typeface="Times New Roman" panose="02020603050405020304" pitchFamily="18" charset="0"/>
              <a:cs typeface="Times New Roman" panose="02020603050405020304" pitchFamily="18" charset="0"/>
            </a:rPr>
            <a:t> </a:t>
          </a:r>
          <a:r>
            <a:rPr lang="bg-BG" dirty="0">
              <a:effectLst/>
              <a:latin typeface="Cambria" panose="02040503050406030204" pitchFamily="18" charset="0"/>
              <a:ea typeface="Times New Roman" panose="02020603050405020304" pitchFamily="18" charset="0"/>
              <a:cs typeface="Times New Roman" panose="02020603050405020304" pitchFamily="18" charset="0"/>
            </a:rPr>
            <a:t>на съдържание и управление на проекти. Можете да използвате тази единна платформа за управление на целия процес на иновации.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eXo</a:t>
          </a:r>
          <a:r>
            <a:rPr lang="bg-BG" dirty="0">
              <a:effectLst/>
              <a:latin typeface="Cambria" panose="02040503050406030204" pitchFamily="18" charset="0"/>
              <a:ea typeface="Times New Roman" panose="02020603050405020304" pitchFamily="18" charset="0"/>
              <a:cs typeface="Times New Roman" panose="02020603050405020304" pitchFamily="18" charset="0"/>
            </a:rPr>
            <a:t> има мобилно приложение, с което можете да се свързвате и да работите в движение.</a:t>
          </a:r>
          <a:endParaRPr lang="en-BG" dirty="0"/>
        </a:p>
      </dgm:t>
    </dgm:pt>
    <dgm:pt modelId="{B36CAB85-5130-D949-9EF5-2880FDC25999}" type="parTrans" cxnId="{3490BAE1-C7F9-154D-BECF-5269E8FA0778}">
      <dgm:prSet/>
      <dgm:spPr/>
      <dgm:t>
        <a:bodyPr/>
        <a:lstStyle/>
        <a:p>
          <a:endParaRPr lang="en-GB"/>
        </a:p>
      </dgm:t>
    </dgm:pt>
    <dgm:pt modelId="{B1668DA9-71FD-C248-8D78-31EEA4B5B3B0}" type="sibTrans" cxnId="{3490BAE1-C7F9-154D-BECF-5269E8FA0778}">
      <dgm:prSet/>
      <dgm:spPr/>
      <dgm:t>
        <a:bodyPr/>
        <a:lstStyle/>
        <a:p>
          <a:endParaRPr lang="en-GB"/>
        </a:p>
      </dgm:t>
    </dgm:pt>
    <dgm:pt modelId="{619119A4-4C6A-3E4E-899D-D07A6EF85852}">
      <dgm:prSet/>
      <dgm:spPr/>
      <dgm:t>
        <a:bodyPr/>
        <a:lstStyle/>
        <a:p>
          <a:r>
            <a:rPr lang="bg-BG"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Trello</a:t>
          </a:r>
          <a:r>
            <a:rPr lang="bg-BG"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е безплатен, гъвкав и визуален начин за организиране на всичко с всички. Предоставя място за съвместна работа за генериране и събиране на идеи и помага за планиране на изпълнението на идеи. Можете просто да си създадете профил на  уеб страницата на </a:t>
          </a:r>
          <a:r>
            <a:rPr lang="bg-BG"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Trello</a:t>
          </a:r>
          <a:r>
            <a:rPr lang="bg-BG"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и да ангажирате ползвателите във вашия процес на творческо решаване на проблеми. </a:t>
          </a:r>
          <a:endParaRPr lang="en-BG" dirty="0">
            <a:solidFill>
              <a:schemeClr val="accent3">
                <a:lumMod val="75000"/>
              </a:schemeClr>
            </a:solidFill>
          </a:endParaRPr>
        </a:p>
      </dgm:t>
    </dgm:pt>
    <dgm:pt modelId="{32732837-03E2-BC42-9196-016063442512}" type="parTrans" cxnId="{1CE26930-C235-AF4C-8767-59DF102D2393}">
      <dgm:prSet/>
      <dgm:spPr/>
      <dgm:t>
        <a:bodyPr/>
        <a:lstStyle/>
        <a:p>
          <a:endParaRPr lang="en-GB"/>
        </a:p>
      </dgm:t>
    </dgm:pt>
    <dgm:pt modelId="{5AD811D1-7415-4548-92DD-FEAEA7C4188F}" type="sibTrans" cxnId="{1CE26930-C235-AF4C-8767-59DF102D2393}">
      <dgm:prSet/>
      <dgm:spPr/>
      <dgm:t>
        <a:bodyPr/>
        <a:lstStyle/>
        <a:p>
          <a:endParaRPr lang="en-GB"/>
        </a:p>
      </dgm:t>
    </dgm:pt>
    <dgm:pt modelId="{1760241C-BBAC-3D4A-80F9-B8620F2F7CA7}" type="pres">
      <dgm:prSet presAssocID="{69081525-D238-AD4C-86EB-EA3A50FCBE2B}" presName="theList" presStyleCnt="0">
        <dgm:presLayoutVars>
          <dgm:dir/>
          <dgm:animLvl val="lvl"/>
          <dgm:resizeHandles val="exact"/>
        </dgm:presLayoutVars>
      </dgm:prSet>
      <dgm:spPr/>
    </dgm:pt>
    <dgm:pt modelId="{5F4D491C-1C2D-3641-B304-853ABFE71C5E}" type="pres">
      <dgm:prSet presAssocID="{69632EEB-3095-1142-BCF7-A4F46D78FC92}" presName="compNode" presStyleCnt="0"/>
      <dgm:spPr/>
    </dgm:pt>
    <dgm:pt modelId="{B3F657A2-518D-4543-A7CE-7242F1CBCEEE}" type="pres">
      <dgm:prSet presAssocID="{69632EEB-3095-1142-BCF7-A4F46D78FC92}" presName="aNode" presStyleLbl="bgShp" presStyleIdx="0" presStyleCnt="4"/>
      <dgm:spPr/>
    </dgm:pt>
    <dgm:pt modelId="{701700FF-7DF9-3042-94F8-CF0FD2B278D0}" type="pres">
      <dgm:prSet presAssocID="{69632EEB-3095-1142-BCF7-A4F46D78FC92}" presName="textNode" presStyleLbl="bgShp" presStyleIdx="0" presStyleCnt="4"/>
      <dgm:spPr/>
    </dgm:pt>
    <dgm:pt modelId="{E1946201-B282-FB4F-B96A-48F9B0BE3823}" type="pres">
      <dgm:prSet presAssocID="{69632EEB-3095-1142-BCF7-A4F46D78FC92}" presName="compChildNode" presStyleCnt="0"/>
      <dgm:spPr/>
    </dgm:pt>
    <dgm:pt modelId="{54143E37-D3FC-1C45-9DE0-4F17ED1A481F}" type="pres">
      <dgm:prSet presAssocID="{69632EEB-3095-1142-BCF7-A4F46D78FC92}" presName="theInnerList" presStyleCnt="0"/>
      <dgm:spPr/>
    </dgm:pt>
    <dgm:pt modelId="{0702F8A8-5B60-F143-8FBA-4645D1B35E8F}" type="pres">
      <dgm:prSet presAssocID="{07209805-3A52-354B-BDC8-C469B336A14F}" presName="childNode" presStyleLbl="node1" presStyleIdx="0" presStyleCnt="4">
        <dgm:presLayoutVars>
          <dgm:bulletEnabled val="1"/>
        </dgm:presLayoutVars>
      </dgm:prSet>
      <dgm:spPr/>
    </dgm:pt>
    <dgm:pt modelId="{AEC6DCBC-73EF-914A-87A2-5C05B5579B2F}" type="pres">
      <dgm:prSet presAssocID="{69632EEB-3095-1142-BCF7-A4F46D78FC92}" presName="aSpace" presStyleCnt="0"/>
      <dgm:spPr/>
    </dgm:pt>
    <dgm:pt modelId="{C9441855-25B7-6A42-B570-710219E558F9}" type="pres">
      <dgm:prSet presAssocID="{1DC15005-7607-3749-BB2A-317A032607B4}" presName="compNode" presStyleCnt="0"/>
      <dgm:spPr/>
    </dgm:pt>
    <dgm:pt modelId="{374B2F68-546F-E640-8153-54B0EECC0CE4}" type="pres">
      <dgm:prSet presAssocID="{1DC15005-7607-3749-BB2A-317A032607B4}" presName="aNode" presStyleLbl="bgShp" presStyleIdx="1" presStyleCnt="4"/>
      <dgm:spPr/>
    </dgm:pt>
    <dgm:pt modelId="{C606706E-6DA9-5F4A-AAAF-210FF84A5367}" type="pres">
      <dgm:prSet presAssocID="{1DC15005-7607-3749-BB2A-317A032607B4}" presName="textNode" presStyleLbl="bgShp" presStyleIdx="1" presStyleCnt="4"/>
      <dgm:spPr/>
    </dgm:pt>
    <dgm:pt modelId="{E11436F8-1E81-C843-9F84-8FEDAC4D1300}" type="pres">
      <dgm:prSet presAssocID="{1DC15005-7607-3749-BB2A-317A032607B4}" presName="compChildNode" presStyleCnt="0"/>
      <dgm:spPr/>
    </dgm:pt>
    <dgm:pt modelId="{10F54905-9F82-E64E-90BD-3416609307EF}" type="pres">
      <dgm:prSet presAssocID="{1DC15005-7607-3749-BB2A-317A032607B4}" presName="theInnerList" presStyleCnt="0"/>
      <dgm:spPr/>
    </dgm:pt>
    <dgm:pt modelId="{F0C64AED-4A22-814E-AB9E-FCD614609D5C}" type="pres">
      <dgm:prSet presAssocID="{DFFC56E9-AD36-CD41-B9FF-8024E91B841A}" presName="childNode" presStyleLbl="node1" presStyleIdx="1" presStyleCnt="4">
        <dgm:presLayoutVars>
          <dgm:bulletEnabled val="1"/>
        </dgm:presLayoutVars>
      </dgm:prSet>
      <dgm:spPr/>
    </dgm:pt>
    <dgm:pt modelId="{76173ED8-F953-7F46-82E0-F5CFE77E1C1E}" type="pres">
      <dgm:prSet presAssocID="{1DC15005-7607-3749-BB2A-317A032607B4}" presName="aSpace" presStyleCnt="0"/>
      <dgm:spPr/>
    </dgm:pt>
    <dgm:pt modelId="{4FDA5367-97C2-B646-BB0A-D1DF9DA375F3}" type="pres">
      <dgm:prSet presAssocID="{CD909346-7CC8-7547-89DB-157544E90BDB}" presName="compNode" presStyleCnt="0"/>
      <dgm:spPr/>
    </dgm:pt>
    <dgm:pt modelId="{328ABD93-F754-C14D-A9F1-6AD29E27ABE5}" type="pres">
      <dgm:prSet presAssocID="{CD909346-7CC8-7547-89DB-157544E90BDB}" presName="aNode" presStyleLbl="bgShp" presStyleIdx="2" presStyleCnt="4"/>
      <dgm:spPr/>
    </dgm:pt>
    <dgm:pt modelId="{DDB4684C-FFA2-6740-831D-EF02282720E4}" type="pres">
      <dgm:prSet presAssocID="{CD909346-7CC8-7547-89DB-157544E90BDB}" presName="textNode" presStyleLbl="bgShp" presStyleIdx="2" presStyleCnt="4"/>
      <dgm:spPr/>
    </dgm:pt>
    <dgm:pt modelId="{3D3E8622-FA67-604A-AE72-1EABB2C02227}" type="pres">
      <dgm:prSet presAssocID="{CD909346-7CC8-7547-89DB-157544E90BDB}" presName="compChildNode" presStyleCnt="0"/>
      <dgm:spPr/>
    </dgm:pt>
    <dgm:pt modelId="{992AF7B0-A515-574A-9A18-521D03CB339F}" type="pres">
      <dgm:prSet presAssocID="{CD909346-7CC8-7547-89DB-157544E90BDB}" presName="theInnerList" presStyleCnt="0"/>
      <dgm:spPr/>
    </dgm:pt>
    <dgm:pt modelId="{3144928C-2B77-1043-A88A-98C91E0ACD73}" type="pres">
      <dgm:prSet presAssocID="{7347FB64-8DED-7E4B-810E-4FFCB6E825ED}" presName="childNode" presStyleLbl="node1" presStyleIdx="2" presStyleCnt="4">
        <dgm:presLayoutVars>
          <dgm:bulletEnabled val="1"/>
        </dgm:presLayoutVars>
      </dgm:prSet>
      <dgm:spPr/>
    </dgm:pt>
    <dgm:pt modelId="{24BA5B2D-7669-E945-8511-DAC1C2E14D32}" type="pres">
      <dgm:prSet presAssocID="{CD909346-7CC8-7547-89DB-157544E90BDB}" presName="aSpace" presStyleCnt="0"/>
      <dgm:spPr/>
    </dgm:pt>
    <dgm:pt modelId="{F17C08C3-955E-5D4A-B2E9-8F4E018D117B}" type="pres">
      <dgm:prSet presAssocID="{10AC10A8-8898-6045-AEFA-398136CA2D05}" presName="compNode" presStyleCnt="0"/>
      <dgm:spPr/>
    </dgm:pt>
    <dgm:pt modelId="{910620A7-801D-CC42-BF11-1EE35AD20CA8}" type="pres">
      <dgm:prSet presAssocID="{10AC10A8-8898-6045-AEFA-398136CA2D05}" presName="aNode" presStyleLbl="bgShp" presStyleIdx="3" presStyleCnt="4"/>
      <dgm:spPr/>
    </dgm:pt>
    <dgm:pt modelId="{2B8E46A9-DABD-D045-868A-DB1EDA568229}" type="pres">
      <dgm:prSet presAssocID="{10AC10A8-8898-6045-AEFA-398136CA2D05}" presName="textNode" presStyleLbl="bgShp" presStyleIdx="3" presStyleCnt="4"/>
      <dgm:spPr/>
    </dgm:pt>
    <dgm:pt modelId="{7825808A-66F1-0C47-B38B-17DD0C01FAFE}" type="pres">
      <dgm:prSet presAssocID="{10AC10A8-8898-6045-AEFA-398136CA2D05}" presName="compChildNode" presStyleCnt="0"/>
      <dgm:spPr/>
    </dgm:pt>
    <dgm:pt modelId="{CB3B415B-86D1-2F49-A23C-16749962E7E7}" type="pres">
      <dgm:prSet presAssocID="{10AC10A8-8898-6045-AEFA-398136CA2D05}" presName="theInnerList" presStyleCnt="0"/>
      <dgm:spPr/>
    </dgm:pt>
    <dgm:pt modelId="{E20557B4-9723-1946-AA60-4AC869682609}" type="pres">
      <dgm:prSet presAssocID="{619119A4-4C6A-3E4E-899D-D07A6EF85852}" presName="childNode" presStyleLbl="node1" presStyleIdx="3" presStyleCnt="4">
        <dgm:presLayoutVars>
          <dgm:bulletEnabled val="1"/>
        </dgm:presLayoutVars>
      </dgm:prSet>
      <dgm:spPr/>
    </dgm:pt>
  </dgm:ptLst>
  <dgm:cxnLst>
    <dgm:cxn modelId="{1636F800-7915-124D-81D6-9C88C306E813}" type="presOf" srcId="{07209805-3A52-354B-BDC8-C469B336A14F}" destId="{0702F8A8-5B60-F143-8FBA-4645D1B35E8F}" srcOrd="0" destOrd="0" presId="urn:microsoft.com/office/officeart/2005/8/layout/lProcess2"/>
    <dgm:cxn modelId="{63FC7B2C-B41D-944B-9C96-A52C178C7314}" type="presOf" srcId="{DFFC56E9-AD36-CD41-B9FF-8024E91B841A}" destId="{F0C64AED-4A22-814E-AB9E-FCD614609D5C}" srcOrd="0" destOrd="0" presId="urn:microsoft.com/office/officeart/2005/8/layout/lProcess2"/>
    <dgm:cxn modelId="{1CE26930-C235-AF4C-8767-59DF102D2393}" srcId="{10AC10A8-8898-6045-AEFA-398136CA2D05}" destId="{619119A4-4C6A-3E4E-899D-D07A6EF85852}" srcOrd="0" destOrd="0" parTransId="{32732837-03E2-BC42-9196-016063442512}" sibTransId="{5AD811D1-7415-4548-92DD-FEAEA7C4188F}"/>
    <dgm:cxn modelId="{3533B937-E52F-E842-974A-58F8F282A117}" srcId="{69081525-D238-AD4C-86EB-EA3A50FCBE2B}" destId="{CD909346-7CC8-7547-89DB-157544E90BDB}" srcOrd="2" destOrd="0" parTransId="{8A00E1BC-01D6-9B47-8CE3-7509BBDCB47A}" sibTransId="{D73336A8-5E2B-AD40-8E0B-1A04C8D30ECA}"/>
    <dgm:cxn modelId="{08CAE14C-3519-7243-88DD-0FFAA5CB2C7A}" srcId="{69081525-D238-AD4C-86EB-EA3A50FCBE2B}" destId="{10AC10A8-8898-6045-AEFA-398136CA2D05}" srcOrd="3" destOrd="0" parTransId="{90EDFAFB-21A3-8B48-B02D-10ABA80720C1}" sibTransId="{2BFD8D2D-F53D-E248-90A7-7FB0FD2D1493}"/>
    <dgm:cxn modelId="{9322E754-ADFC-B84C-9DA7-CCADE0AF3465}" type="presOf" srcId="{1DC15005-7607-3749-BB2A-317A032607B4}" destId="{374B2F68-546F-E640-8153-54B0EECC0CE4}" srcOrd="0" destOrd="0" presId="urn:microsoft.com/office/officeart/2005/8/layout/lProcess2"/>
    <dgm:cxn modelId="{22A21E68-5B93-954A-81FB-6D4B3E3316AB}" type="presOf" srcId="{69632EEB-3095-1142-BCF7-A4F46D78FC92}" destId="{B3F657A2-518D-4543-A7CE-7242F1CBCEEE}" srcOrd="0" destOrd="0" presId="urn:microsoft.com/office/officeart/2005/8/layout/lProcess2"/>
    <dgm:cxn modelId="{3FF1F186-9979-1141-8E9A-3D7B927AF26B}" type="presOf" srcId="{69081525-D238-AD4C-86EB-EA3A50FCBE2B}" destId="{1760241C-BBAC-3D4A-80F9-B8620F2F7CA7}" srcOrd="0" destOrd="0" presId="urn:microsoft.com/office/officeart/2005/8/layout/lProcess2"/>
    <dgm:cxn modelId="{B053DF94-B5D1-C040-BA24-7EF3E04D13B8}" type="presOf" srcId="{10AC10A8-8898-6045-AEFA-398136CA2D05}" destId="{910620A7-801D-CC42-BF11-1EE35AD20CA8}" srcOrd="0" destOrd="0" presId="urn:microsoft.com/office/officeart/2005/8/layout/lProcess2"/>
    <dgm:cxn modelId="{CA2C1F9E-E179-344E-8E15-DDAA6EE545A6}" srcId="{69632EEB-3095-1142-BCF7-A4F46D78FC92}" destId="{07209805-3A52-354B-BDC8-C469B336A14F}" srcOrd="0" destOrd="0" parTransId="{55B52834-96B7-DB4A-B3DC-33E7DDFE95C9}" sibTransId="{6AB55A72-59E3-1B47-A0AA-ADB4D740073F}"/>
    <dgm:cxn modelId="{6EFBA2B2-1E04-4A4E-A267-E663B50AF3EA}" type="presOf" srcId="{CD909346-7CC8-7547-89DB-157544E90BDB}" destId="{328ABD93-F754-C14D-A9F1-6AD29E27ABE5}" srcOrd="0" destOrd="0" presId="urn:microsoft.com/office/officeart/2005/8/layout/lProcess2"/>
    <dgm:cxn modelId="{47C73CB9-840E-044F-9B07-59BDB6A0E683}" srcId="{69081525-D238-AD4C-86EB-EA3A50FCBE2B}" destId="{1DC15005-7607-3749-BB2A-317A032607B4}" srcOrd="1" destOrd="0" parTransId="{24F289D6-9B49-2E47-8AD4-01D0415CF096}" sibTransId="{C1DAF9E6-DCD8-4C41-BC7B-0295F6EC865D}"/>
    <dgm:cxn modelId="{873072BB-4119-BF48-AA8E-6910CAA0F59A}" srcId="{1DC15005-7607-3749-BB2A-317A032607B4}" destId="{DFFC56E9-AD36-CD41-B9FF-8024E91B841A}" srcOrd="0" destOrd="0" parTransId="{D5E6752A-C04E-0E4F-9EED-1F37B9D49417}" sibTransId="{2FD4C660-0B6F-A54C-B4F2-39E000A3CD6B}"/>
    <dgm:cxn modelId="{C9E5FECB-359C-ED43-8DF7-704595A5E46D}" type="presOf" srcId="{7347FB64-8DED-7E4B-810E-4FFCB6E825ED}" destId="{3144928C-2B77-1043-A88A-98C91E0ACD73}" srcOrd="0" destOrd="0" presId="urn:microsoft.com/office/officeart/2005/8/layout/lProcess2"/>
    <dgm:cxn modelId="{259F14DC-9BBF-144B-B73F-CE6D13839238}" type="presOf" srcId="{CD909346-7CC8-7547-89DB-157544E90BDB}" destId="{DDB4684C-FFA2-6740-831D-EF02282720E4}" srcOrd="1" destOrd="0" presId="urn:microsoft.com/office/officeart/2005/8/layout/lProcess2"/>
    <dgm:cxn modelId="{3490BAE1-C7F9-154D-BECF-5269E8FA0778}" srcId="{CD909346-7CC8-7547-89DB-157544E90BDB}" destId="{7347FB64-8DED-7E4B-810E-4FFCB6E825ED}" srcOrd="0" destOrd="0" parTransId="{B36CAB85-5130-D949-9EF5-2880FDC25999}" sibTransId="{B1668DA9-71FD-C248-8D78-31EEA4B5B3B0}"/>
    <dgm:cxn modelId="{23820DE2-D281-EB4E-8AB8-619729485297}" srcId="{69081525-D238-AD4C-86EB-EA3A50FCBE2B}" destId="{69632EEB-3095-1142-BCF7-A4F46D78FC92}" srcOrd="0" destOrd="0" parTransId="{12F4098F-6506-2C47-9C7E-A68E26913EAF}" sibTransId="{0D0E994E-9D9D-784D-9B00-D38BE5D48966}"/>
    <dgm:cxn modelId="{E54577E4-D858-E543-9A41-280EFE336C1B}" type="presOf" srcId="{10AC10A8-8898-6045-AEFA-398136CA2D05}" destId="{2B8E46A9-DABD-D045-868A-DB1EDA568229}" srcOrd="1" destOrd="0" presId="urn:microsoft.com/office/officeart/2005/8/layout/lProcess2"/>
    <dgm:cxn modelId="{37F553E9-18C1-B148-93F6-329A5D2779CE}" type="presOf" srcId="{1DC15005-7607-3749-BB2A-317A032607B4}" destId="{C606706E-6DA9-5F4A-AAAF-210FF84A5367}" srcOrd="1" destOrd="0" presId="urn:microsoft.com/office/officeart/2005/8/layout/lProcess2"/>
    <dgm:cxn modelId="{1FDFDCF5-A2E6-6542-971A-44D7E898A349}" type="presOf" srcId="{69632EEB-3095-1142-BCF7-A4F46D78FC92}" destId="{701700FF-7DF9-3042-94F8-CF0FD2B278D0}" srcOrd="1" destOrd="0" presId="urn:microsoft.com/office/officeart/2005/8/layout/lProcess2"/>
    <dgm:cxn modelId="{F6D7A6F9-0AA8-6B49-9410-C48DFF3BF34E}" type="presOf" srcId="{619119A4-4C6A-3E4E-899D-D07A6EF85852}" destId="{E20557B4-9723-1946-AA60-4AC869682609}" srcOrd="0" destOrd="0" presId="urn:microsoft.com/office/officeart/2005/8/layout/lProcess2"/>
    <dgm:cxn modelId="{B46B861E-DB05-7848-8CB8-DD76DAC16F5F}" type="presParOf" srcId="{1760241C-BBAC-3D4A-80F9-B8620F2F7CA7}" destId="{5F4D491C-1C2D-3641-B304-853ABFE71C5E}" srcOrd="0" destOrd="0" presId="urn:microsoft.com/office/officeart/2005/8/layout/lProcess2"/>
    <dgm:cxn modelId="{FDFB3788-BE2B-814F-99F3-77F9CBD2B91E}" type="presParOf" srcId="{5F4D491C-1C2D-3641-B304-853ABFE71C5E}" destId="{B3F657A2-518D-4543-A7CE-7242F1CBCEEE}" srcOrd="0" destOrd="0" presId="urn:microsoft.com/office/officeart/2005/8/layout/lProcess2"/>
    <dgm:cxn modelId="{3959F7DA-E6E0-E844-B7C5-5B8BA31D9E39}" type="presParOf" srcId="{5F4D491C-1C2D-3641-B304-853ABFE71C5E}" destId="{701700FF-7DF9-3042-94F8-CF0FD2B278D0}" srcOrd="1" destOrd="0" presId="urn:microsoft.com/office/officeart/2005/8/layout/lProcess2"/>
    <dgm:cxn modelId="{85DBC535-32D9-1044-BF85-7FD8BF455318}" type="presParOf" srcId="{5F4D491C-1C2D-3641-B304-853ABFE71C5E}" destId="{E1946201-B282-FB4F-B96A-48F9B0BE3823}" srcOrd="2" destOrd="0" presId="urn:microsoft.com/office/officeart/2005/8/layout/lProcess2"/>
    <dgm:cxn modelId="{AB2F3A99-3954-E747-A0CA-9A4012FC359D}" type="presParOf" srcId="{E1946201-B282-FB4F-B96A-48F9B0BE3823}" destId="{54143E37-D3FC-1C45-9DE0-4F17ED1A481F}" srcOrd="0" destOrd="0" presId="urn:microsoft.com/office/officeart/2005/8/layout/lProcess2"/>
    <dgm:cxn modelId="{6D6B395B-BC8B-B74C-A285-ADF4457300BF}" type="presParOf" srcId="{54143E37-D3FC-1C45-9DE0-4F17ED1A481F}" destId="{0702F8A8-5B60-F143-8FBA-4645D1B35E8F}" srcOrd="0" destOrd="0" presId="urn:microsoft.com/office/officeart/2005/8/layout/lProcess2"/>
    <dgm:cxn modelId="{95DAC389-07E9-5843-B21D-D0CA4384E6A6}" type="presParOf" srcId="{1760241C-BBAC-3D4A-80F9-B8620F2F7CA7}" destId="{AEC6DCBC-73EF-914A-87A2-5C05B5579B2F}" srcOrd="1" destOrd="0" presId="urn:microsoft.com/office/officeart/2005/8/layout/lProcess2"/>
    <dgm:cxn modelId="{D8D32BC5-4BA8-3742-A196-D98650976B34}" type="presParOf" srcId="{1760241C-BBAC-3D4A-80F9-B8620F2F7CA7}" destId="{C9441855-25B7-6A42-B570-710219E558F9}" srcOrd="2" destOrd="0" presId="urn:microsoft.com/office/officeart/2005/8/layout/lProcess2"/>
    <dgm:cxn modelId="{AD2747B0-E36E-F743-818E-A8FCDE4BE50D}" type="presParOf" srcId="{C9441855-25B7-6A42-B570-710219E558F9}" destId="{374B2F68-546F-E640-8153-54B0EECC0CE4}" srcOrd="0" destOrd="0" presId="urn:microsoft.com/office/officeart/2005/8/layout/lProcess2"/>
    <dgm:cxn modelId="{B7C9ECC8-BA2D-424A-9C06-99847A016E7C}" type="presParOf" srcId="{C9441855-25B7-6A42-B570-710219E558F9}" destId="{C606706E-6DA9-5F4A-AAAF-210FF84A5367}" srcOrd="1" destOrd="0" presId="urn:microsoft.com/office/officeart/2005/8/layout/lProcess2"/>
    <dgm:cxn modelId="{F8D4ADE7-16CD-1540-88B1-DB54FD0AC12C}" type="presParOf" srcId="{C9441855-25B7-6A42-B570-710219E558F9}" destId="{E11436F8-1E81-C843-9F84-8FEDAC4D1300}" srcOrd="2" destOrd="0" presId="urn:microsoft.com/office/officeart/2005/8/layout/lProcess2"/>
    <dgm:cxn modelId="{5C59EC7A-095C-3F49-9857-880D105430D3}" type="presParOf" srcId="{E11436F8-1E81-C843-9F84-8FEDAC4D1300}" destId="{10F54905-9F82-E64E-90BD-3416609307EF}" srcOrd="0" destOrd="0" presId="urn:microsoft.com/office/officeart/2005/8/layout/lProcess2"/>
    <dgm:cxn modelId="{9504D640-86BE-7B49-B117-89AFFC4C8786}" type="presParOf" srcId="{10F54905-9F82-E64E-90BD-3416609307EF}" destId="{F0C64AED-4A22-814E-AB9E-FCD614609D5C}" srcOrd="0" destOrd="0" presId="urn:microsoft.com/office/officeart/2005/8/layout/lProcess2"/>
    <dgm:cxn modelId="{14E8206A-8D2F-3C48-9874-606872D56608}" type="presParOf" srcId="{1760241C-BBAC-3D4A-80F9-B8620F2F7CA7}" destId="{76173ED8-F953-7F46-82E0-F5CFE77E1C1E}" srcOrd="3" destOrd="0" presId="urn:microsoft.com/office/officeart/2005/8/layout/lProcess2"/>
    <dgm:cxn modelId="{C8C6A8DA-5D61-7B48-8233-26D02513F6FA}" type="presParOf" srcId="{1760241C-BBAC-3D4A-80F9-B8620F2F7CA7}" destId="{4FDA5367-97C2-B646-BB0A-D1DF9DA375F3}" srcOrd="4" destOrd="0" presId="urn:microsoft.com/office/officeart/2005/8/layout/lProcess2"/>
    <dgm:cxn modelId="{3D22C1E1-93DA-7E4A-94DB-05BB0D0523CB}" type="presParOf" srcId="{4FDA5367-97C2-B646-BB0A-D1DF9DA375F3}" destId="{328ABD93-F754-C14D-A9F1-6AD29E27ABE5}" srcOrd="0" destOrd="0" presId="urn:microsoft.com/office/officeart/2005/8/layout/lProcess2"/>
    <dgm:cxn modelId="{3D458AB7-0A88-7C44-B65E-9E6B393E73B7}" type="presParOf" srcId="{4FDA5367-97C2-B646-BB0A-D1DF9DA375F3}" destId="{DDB4684C-FFA2-6740-831D-EF02282720E4}" srcOrd="1" destOrd="0" presId="urn:microsoft.com/office/officeart/2005/8/layout/lProcess2"/>
    <dgm:cxn modelId="{43A696DE-B801-2B4A-B1DA-3F8EB2A3EBF0}" type="presParOf" srcId="{4FDA5367-97C2-B646-BB0A-D1DF9DA375F3}" destId="{3D3E8622-FA67-604A-AE72-1EABB2C02227}" srcOrd="2" destOrd="0" presId="urn:microsoft.com/office/officeart/2005/8/layout/lProcess2"/>
    <dgm:cxn modelId="{EA4D2B62-54D6-C54F-9B6F-93FB0095FC00}" type="presParOf" srcId="{3D3E8622-FA67-604A-AE72-1EABB2C02227}" destId="{992AF7B0-A515-574A-9A18-521D03CB339F}" srcOrd="0" destOrd="0" presId="urn:microsoft.com/office/officeart/2005/8/layout/lProcess2"/>
    <dgm:cxn modelId="{AEEF58BF-7403-024F-9144-40EBF3435D9B}" type="presParOf" srcId="{992AF7B0-A515-574A-9A18-521D03CB339F}" destId="{3144928C-2B77-1043-A88A-98C91E0ACD73}" srcOrd="0" destOrd="0" presId="urn:microsoft.com/office/officeart/2005/8/layout/lProcess2"/>
    <dgm:cxn modelId="{333C59AC-6B33-4447-ADED-D1E6919F51B9}" type="presParOf" srcId="{1760241C-BBAC-3D4A-80F9-B8620F2F7CA7}" destId="{24BA5B2D-7669-E945-8511-DAC1C2E14D32}" srcOrd="5" destOrd="0" presId="urn:microsoft.com/office/officeart/2005/8/layout/lProcess2"/>
    <dgm:cxn modelId="{51E5A0BA-A79C-2243-8848-27059C01795F}" type="presParOf" srcId="{1760241C-BBAC-3D4A-80F9-B8620F2F7CA7}" destId="{F17C08C3-955E-5D4A-B2E9-8F4E018D117B}" srcOrd="6" destOrd="0" presId="urn:microsoft.com/office/officeart/2005/8/layout/lProcess2"/>
    <dgm:cxn modelId="{C5FD4668-E533-414D-B5FF-F4EEC74789D5}" type="presParOf" srcId="{F17C08C3-955E-5D4A-B2E9-8F4E018D117B}" destId="{910620A7-801D-CC42-BF11-1EE35AD20CA8}" srcOrd="0" destOrd="0" presId="urn:microsoft.com/office/officeart/2005/8/layout/lProcess2"/>
    <dgm:cxn modelId="{20370647-A3D0-D34C-81AA-62AFB1866BB7}" type="presParOf" srcId="{F17C08C3-955E-5D4A-B2E9-8F4E018D117B}" destId="{2B8E46A9-DABD-D045-868A-DB1EDA568229}" srcOrd="1" destOrd="0" presId="urn:microsoft.com/office/officeart/2005/8/layout/lProcess2"/>
    <dgm:cxn modelId="{A1359D1E-CEB7-C043-ACAD-A7DFFB025E20}" type="presParOf" srcId="{F17C08C3-955E-5D4A-B2E9-8F4E018D117B}" destId="{7825808A-66F1-0C47-B38B-17DD0C01FAFE}" srcOrd="2" destOrd="0" presId="urn:microsoft.com/office/officeart/2005/8/layout/lProcess2"/>
    <dgm:cxn modelId="{C1F16B12-792A-AC41-82D5-B33D8894C48E}" type="presParOf" srcId="{7825808A-66F1-0C47-B38B-17DD0C01FAFE}" destId="{CB3B415B-86D1-2F49-A23C-16749962E7E7}" srcOrd="0" destOrd="0" presId="urn:microsoft.com/office/officeart/2005/8/layout/lProcess2"/>
    <dgm:cxn modelId="{909ED1F0-4226-094D-A4B5-1045EAB63CE6}" type="presParOf" srcId="{CB3B415B-86D1-2F49-A23C-16749962E7E7}" destId="{E20557B4-9723-1946-AA60-4AC869682609}"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632EEB-3095-1142-BCF7-A4F46D78FC92}">
      <dgm:prSet custT="1"/>
      <dgm:spPr/>
      <dgm:t>
        <a:bodyPr/>
        <a:lstStyle/>
        <a:p>
          <a:r>
            <a:rPr lang="bg-BG" sz="1200" dirty="0">
              <a:effectLst/>
              <a:latin typeface="Cambria" panose="02040503050406030204" pitchFamily="18" charset="0"/>
              <a:ea typeface="Times New Roman" panose="02020603050405020304" pitchFamily="18" charset="0"/>
              <a:cs typeface="Times New Roman" panose="02020603050405020304" pitchFamily="18" charset="0"/>
            </a:rPr>
            <a:t>UKTV е британска медийна компания с 10 канала, спечелила редица награди. </a:t>
          </a:r>
          <a:endParaRPr lang="en-BG" sz="500" dirty="0"/>
        </a:p>
      </dgm:t>
    </dgm:pt>
    <dgm:pt modelId="{12F4098F-6506-2C47-9C7E-A68E26913EAF}" type="parTrans" cxnId="{23820DE2-D281-EB4E-8AB8-619729485297}">
      <dgm:prSet/>
      <dgm:spPr/>
      <dgm:t>
        <a:bodyPr/>
        <a:lstStyle/>
        <a:p>
          <a:endParaRPr lang="en-GB"/>
        </a:p>
      </dgm:t>
    </dgm:pt>
    <dgm:pt modelId="{0D0E994E-9D9D-784D-9B00-D38BE5D48966}" type="sibTrans" cxnId="{23820DE2-D281-EB4E-8AB8-619729485297}">
      <dgm:prSet/>
      <dgm:spPr/>
      <dgm:t>
        <a:bodyPr/>
        <a:lstStyle/>
        <a:p>
          <a:endParaRPr lang="en-GB"/>
        </a:p>
      </dgm:t>
    </dgm:pt>
    <dgm:pt modelId="{2F93E097-4DAF-F54C-A204-FDF7E7CCBC07}">
      <dgm:prSet custT="1"/>
      <dgm:spPr/>
      <dgm:t>
        <a:bodyPr/>
        <a:lstStyle/>
        <a:p>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Предизвикателство: UKTV има постоянна нужда от нови идеи за телевизионни програми и нови начини за промотирането им.  </a:t>
          </a:r>
          <a:endParaRPr lang="en-BG" sz="500" dirty="0"/>
        </a:p>
      </dgm:t>
    </dgm:pt>
    <dgm:pt modelId="{833D60BD-CFE2-2D4F-B8BF-B3D4C813BAD3}" type="parTrans" cxnId="{BE4B999A-158F-5247-A7CC-58ED4C71F5D2}">
      <dgm:prSet/>
      <dgm:spPr/>
    </dgm:pt>
    <dgm:pt modelId="{588CC05E-5322-7A4A-8832-B6217071A013}" type="sibTrans" cxnId="{BE4B999A-158F-5247-A7CC-58ED4C71F5D2}">
      <dgm:prSet/>
      <dgm:spPr/>
    </dgm:pt>
    <dgm:pt modelId="{4932BCB1-68D4-864B-B26B-5D40DB335081}">
      <dgm:prSet custT="1"/>
      <dgm:spPr/>
      <dgm:t>
        <a:bodyPr/>
        <a:lstStyle/>
        <a:p>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Служителите й имат разнообразни умения и знания, разпръснати в цялата организация. </a:t>
          </a:r>
          <a:endParaRPr lang="en-BG" sz="500" dirty="0"/>
        </a:p>
      </dgm:t>
    </dgm:pt>
    <dgm:pt modelId="{DE55E358-8485-2E45-9A03-EF3C948A037D}" type="parTrans" cxnId="{7F3EC263-0D57-9B4E-A78A-275ACFAC1F2C}">
      <dgm:prSet/>
      <dgm:spPr/>
    </dgm:pt>
    <dgm:pt modelId="{5D8A4383-53C2-264A-8DF3-A177A6B69CB7}" type="sibTrans" cxnId="{7F3EC263-0D57-9B4E-A78A-275ACFAC1F2C}">
      <dgm:prSet/>
      <dgm:spPr/>
    </dgm:pt>
    <dgm:pt modelId="{F2E4BD17-FC7C-FA46-8947-314404C7030E}">
      <dgm:prSet custT="1"/>
      <dgm:spPr/>
      <dgm:t>
        <a:bodyPr/>
        <a:lstStyle/>
        <a:p>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се използва за набиране на нови идеи за телевизионни програми чрез</a:t>
          </a:r>
          <a:br>
            <a:rPr lang="bg-BG" sz="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ангажиране на 250 потребители от всякакви области на организацията UKTV.  </a:t>
          </a:r>
          <a:endParaRPr lang="en-BG" sz="500" dirty="0"/>
        </a:p>
      </dgm:t>
    </dgm:pt>
    <dgm:pt modelId="{1A5756BA-331B-4944-8994-ED58A1DD6673}" type="parTrans" cxnId="{C3EA3030-E6B7-6344-A6A5-D39F8423595C}">
      <dgm:prSet/>
      <dgm:spPr/>
    </dgm:pt>
    <dgm:pt modelId="{04116F0A-1484-AD44-8EDE-DD62483630C1}" type="sibTrans" cxnId="{C3EA3030-E6B7-6344-A6A5-D39F8423595C}">
      <dgm:prSet/>
      <dgm:spPr/>
    </dgm:pt>
    <dgm:pt modelId="{BFFE9F1A-9573-6A4C-BA02-B1523DDD85D3}">
      <dgm:prSet custT="1"/>
      <dgm:spPr/>
      <dgm:t>
        <a:bodyPr/>
        <a:lstStyle/>
        <a:p>
          <a:r>
            <a:rPr lang="bg-BG" sz="1200" dirty="0">
              <a:effectLst/>
              <a:latin typeface="Cambria" panose="02040503050406030204" pitchFamily="18" charset="0"/>
              <a:ea typeface="Times New Roman" panose="02020603050405020304" pitchFamily="18" charset="0"/>
              <a:cs typeface="Times New Roman" panose="02020603050405020304" pitchFamily="18" charset="0"/>
            </a:rPr>
            <a:t>UTV </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е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компания в Северна Ирландия за телевизия и нови медии</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500" dirty="0"/>
        </a:p>
      </dgm:t>
    </dgm:pt>
    <dgm:pt modelId="{268235E1-3381-F349-8BB7-223CE9AB3A4C}" type="parTrans" cxnId="{DBE9D776-15BE-ED47-8165-F98EED876AE1}">
      <dgm:prSet/>
      <dgm:spPr/>
    </dgm:pt>
    <dgm:pt modelId="{BA923B31-BA40-514A-A866-257CC31EE960}" type="sibTrans" cxnId="{DBE9D776-15BE-ED47-8165-F98EED876AE1}">
      <dgm:prSet/>
      <dgm:spPr/>
    </dgm:pt>
    <dgm:pt modelId="{4C94A384-AFFB-1043-AF93-0C549CE512F9}">
      <dgm:prSet custT="1"/>
      <dgm:spPr/>
      <dgm:t>
        <a:bodyPr/>
        <a:lstStyle/>
        <a:p>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Резултатът надминава очакванията на UKTV.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допринася за генерирането на 270 уникални идеи с 986 участника, 108 сътрудничества и 2 500 посещения в рамките на по-малко от две седмици. </a:t>
          </a:r>
          <a:endParaRPr lang="en-BG" sz="500" dirty="0"/>
        </a:p>
      </dgm:t>
    </dgm:pt>
    <dgm:pt modelId="{F85D1CB3-DF87-994B-804B-629540E7FF7D}" type="parTrans" cxnId="{489D08D7-9C56-234F-99F1-7EF4FE996B17}">
      <dgm:prSet/>
      <dgm:spPr/>
    </dgm:pt>
    <dgm:pt modelId="{92C61033-F56E-9640-AFF3-3E8CC8461871}" type="sibTrans" cxnId="{489D08D7-9C56-234F-99F1-7EF4FE996B17}">
      <dgm:prSet/>
      <dgm:spPr/>
    </dgm:pt>
    <dgm:pt modelId="{3FB53C3C-300C-D640-8AA2-42F6446ECFC5}">
      <dgm:prSet custT="1"/>
      <dgm:spPr/>
      <dgm:t>
        <a:bodyPr/>
        <a:lstStyle/>
        <a:p>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О</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пределя</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специфични предизвикателства, на които потребителите реагират чрез платформата за социални иновации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BG" sz="500" dirty="0"/>
        </a:p>
      </dgm:t>
    </dgm:pt>
    <dgm:pt modelId="{24F75814-08C8-C44B-950C-9A80252FCA05}" type="parTrans" cxnId="{1490FDAC-6E4F-CA45-BBFF-F0BEC6560064}">
      <dgm:prSet/>
      <dgm:spPr/>
    </dgm:pt>
    <dgm:pt modelId="{5D45C85F-9F99-824D-96BB-CE6F70EE8D0F}" type="sibTrans" cxnId="{1490FDAC-6E4F-CA45-BBFF-F0BEC6560064}">
      <dgm:prSet/>
      <dgm:spPr/>
    </dgm:pt>
    <dgm:pt modelId="{1760241C-BBAC-3D4A-80F9-B8620F2F7CA7}" type="pres">
      <dgm:prSet presAssocID="{69081525-D238-AD4C-86EB-EA3A50FCBE2B}" presName="theList" presStyleCnt="0">
        <dgm:presLayoutVars>
          <dgm:dir/>
          <dgm:animLvl val="lvl"/>
          <dgm:resizeHandles val="exact"/>
        </dgm:presLayoutVars>
      </dgm:prSet>
      <dgm:spPr/>
    </dgm:pt>
    <dgm:pt modelId="{5F4D491C-1C2D-3641-B304-853ABFE71C5E}" type="pres">
      <dgm:prSet presAssocID="{69632EEB-3095-1142-BCF7-A4F46D78FC92}" presName="compNode" presStyleCnt="0"/>
      <dgm:spPr/>
    </dgm:pt>
    <dgm:pt modelId="{B3F657A2-518D-4543-A7CE-7242F1CBCEEE}" type="pres">
      <dgm:prSet presAssocID="{69632EEB-3095-1142-BCF7-A4F46D78FC92}" presName="aNode" presStyleLbl="bgShp" presStyleIdx="0" presStyleCnt="2"/>
      <dgm:spPr/>
    </dgm:pt>
    <dgm:pt modelId="{701700FF-7DF9-3042-94F8-CF0FD2B278D0}" type="pres">
      <dgm:prSet presAssocID="{69632EEB-3095-1142-BCF7-A4F46D78FC92}" presName="textNode" presStyleLbl="bgShp" presStyleIdx="0" presStyleCnt="2"/>
      <dgm:spPr/>
    </dgm:pt>
    <dgm:pt modelId="{E1946201-B282-FB4F-B96A-48F9B0BE3823}" type="pres">
      <dgm:prSet presAssocID="{69632EEB-3095-1142-BCF7-A4F46D78FC92}" presName="compChildNode" presStyleCnt="0"/>
      <dgm:spPr/>
    </dgm:pt>
    <dgm:pt modelId="{54143E37-D3FC-1C45-9DE0-4F17ED1A481F}" type="pres">
      <dgm:prSet presAssocID="{69632EEB-3095-1142-BCF7-A4F46D78FC92}" presName="theInnerList" presStyleCnt="0"/>
      <dgm:spPr/>
    </dgm:pt>
    <dgm:pt modelId="{B70C4B24-A29C-3A4F-8C0B-21D9AC310590}" type="pres">
      <dgm:prSet presAssocID="{2F93E097-4DAF-F54C-A204-FDF7E7CCBC07}" presName="childNode" presStyleLbl="node1" presStyleIdx="0" presStyleCnt="5">
        <dgm:presLayoutVars>
          <dgm:bulletEnabled val="1"/>
        </dgm:presLayoutVars>
      </dgm:prSet>
      <dgm:spPr/>
    </dgm:pt>
    <dgm:pt modelId="{83F45729-0E0D-EE4E-8108-A58EDCD17535}" type="pres">
      <dgm:prSet presAssocID="{2F93E097-4DAF-F54C-A204-FDF7E7CCBC07}" presName="aSpace2" presStyleCnt="0"/>
      <dgm:spPr/>
    </dgm:pt>
    <dgm:pt modelId="{119F8F4E-5269-9749-9901-11FFF0DE26CF}" type="pres">
      <dgm:prSet presAssocID="{4932BCB1-68D4-864B-B26B-5D40DB335081}" presName="childNode" presStyleLbl="node1" presStyleIdx="1" presStyleCnt="5">
        <dgm:presLayoutVars>
          <dgm:bulletEnabled val="1"/>
        </dgm:presLayoutVars>
      </dgm:prSet>
      <dgm:spPr/>
    </dgm:pt>
    <dgm:pt modelId="{3D9775EC-55D1-D240-B85D-8C8309753288}" type="pres">
      <dgm:prSet presAssocID="{4932BCB1-68D4-864B-B26B-5D40DB335081}" presName="aSpace2" presStyleCnt="0"/>
      <dgm:spPr/>
    </dgm:pt>
    <dgm:pt modelId="{A2632310-0546-ED4F-9455-5BA3FBB2509B}" type="pres">
      <dgm:prSet presAssocID="{F2E4BD17-FC7C-FA46-8947-314404C7030E}" presName="childNode" presStyleLbl="node1" presStyleIdx="2" presStyleCnt="5">
        <dgm:presLayoutVars>
          <dgm:bulletEnabled val="1"/>
        </dgm:presLayoutVars>
      </dgm:prSet>
      <dgm:spPr/>
    </dgm:pt>
    <dgm:pt modelId="{D64C8CEF-0433-C748-ACE9-D772BF67B7C9}" type="pres">
      <dgm:prSet presAssocID="{69632EEB-3095-1142-BCF7-A4F46D78FC92}" presName="aSpace" presStyleCnt="0"/>
      <dgm:spPr/>
    </dgm:pt>
    <dgm:pt modelId="{FB4424FE-A433-0243-885B-AC73F7CCA25B}" type="pres">
      <dgm:prSet presAssocID="{BFFE9F1A-9573-6A4C-BA02-B1523DDD85D3}" presName="compNode" presStyleCnt="0"/>
      <dgm:spPr/>
    </dgm:pt>
    <dgm:pt modelId="{B904E8EC-AE8E-A849-8BA1-F9A3E7461780}" type="pres">
      <dgm:prSet presAssocID="{BFFE9F1A-9573-6A4C-BA02-B1523DDD85D3}" presName="aNode" presStyleLbl="bgShp" presStyleIdx="1" presStyleCnt="2"/>
      <dgm:spPr/>
    </dgm:pt>
    <dgm:pt modelId="{9B9D200E-BF3F-674F-AF7B-317877DC0C1B}" type="pres">
      <dgm:prSet presAssocID="{BFFE9F1A-9573-6A4C-BA02-B1523DDD85D3}" presName="textNode" presStyleLbl="bgShp" presStyleIdx="1" presStyleCnt="2"/>
      <dgm:spPr/>
    </dgm:pt>
    <dgm:pt modelId="{4959E736-9C70-FB41-8E69-886FC52DA5EF}" type="pres">
      <dgm:prSet presAssocID="{BFFE9F1A-9573-6A4C-BA02-B1523DDD85D3}" presName="compChildNode" presStyleCnt="0"/>
      <dgm:spPr/>
    </dgm:pt>
    <dgm:pt modelId="{028805B6-3B78-4D4F-91E6-C205CB72D62C}" type="pres">
      <dgm:prSet presAssocID="{BFFE9F1A-9573-6A4C-BA02-B1523DDD85D3}" presName="theInnerList" presStyleCnt="0"/>
      <dgm:spPr/>
    </dgm:pt>
    <dgm:pt modelId="{3E575638-6D6A-1C45-A060-07D07EAE18AE}" type="pres">
      <dgm:prSet presAssocID="{3FB53C3C-300C-D640-8AA2-42F6446ECFC5}" presName="childNode" presStyleLbl="node1" presStyleIdx="3" presStyleCnt="5">
        <dgm:presLayoutVars>
          <dgm:bulletEnabled val="1"/>
        </dgm:presLayoutVars>
      </dgm:prSet>
      <dgm:spPr/>
    </dgm:pt>
    <dgm:pt modelId="{B2A8A6A1-211B-704C-9AD9-FF8457E489BE}" type="pres">
      <dgm:prSet presAssocID="{3FB53C3C-300C-D640-8AA2-42F6446ECFC5}" presName="aSpace2" presStyleCnt="0"/>
      <dgm:spPr/>
    </dgm:pt>
    <dgm:pt modelId="{2D7DA963-58FB-714C-9EA6-D14BB8D026AF}" type="pres">
      <dgm:prSet presAssocID="{4C94A384-AFFB-1043-AF93-0C549CE512F9}" presName="childNode" presStyleLbl="node1" presStyleIdx="4" presStyleCnt="5">
        <dgm:presLayoutVars>
          <dgm:bulletEnabled val="1"/>
        </dgm:presLayoutVars>
      </dgm:prSet>
      <dgm:spPr/>
    </dgm:pt>
  </dgm:ptLst>
  <dgm:cxnLst>
    <dgm:cxn modelId="{0667D812-8ADF-5B42-BD41-B6D5DCB6FAA0}" type="presOf" srcId="{4932BCB1-68D4-864B-B26B-5D40DB335081}" destId="{119F8F4E-5269-9749-9901-11FFF0DE26CF}" srcOrd="0" destOrd="0" presId="urn:microsoft.com/office/officeart/2005/8/layout/lProcess2"/>
    <dgm:cxn modelId="{EE623D13-D834-0E4F-9BCD-4E6BD2BBC2BA}" type="presOf" srcId="{BFFE9F1A-9573-6A4C-BA02-B1523DDD85D3}" destId="{B904E8EC-AE8E-A849-8BA1-F9A3E7461780}" srcOrd="0" destOrd="0" presId="urn:microsoft.com/office/officeart/2005/8/layout/lProcess2"/>
    <dgm:cxn modelId="{C3EA3030-E6B7-6344-A6A5-D39F8423595C}" srcId="{69632EEB-3095-1142-BCF7-A4F46D78FC92}" destId="{F2E4BD17-FC7C-FA46-8947-314404C7030E}" srcOrd="2" destOrd="0" parTransId="{1A5756BA-331B-4944-8994-ED58A1DD6673}" sibTransId="{04116F0A-1484-AD44-8EDE-DD62483630C1}"/>
    <dgm:cxn modelId="{78C16D32-9146-864F-8813-3BF608476C67}" type="presOf" srcId="{2F93E097-4DAF-F54C-A204-FDF7E7CCBC07}" destId="{B70C4B24-A29C-3A4F-8C0B-21D9AC310590}" srcOrd="0" destOrd="0" presId="urn:microsoft.com/office/officeart/2005/8/layout/lProcess2"/>
    <dgm:cxn modelId="{1C20524E-F718-FE41-9304-AC698615320A}" type="presOf" srcId="{BFFE9F1A-9573-6A4C-BA02-B1523DDD85D3}" destId="{9B9D200E-BF3F-674F-AF7B-317877DC0C1B}" srcOrd="1" destOrd="0" presId="urn:microsoft.com/office/officeart/2005/8/layout/lProcess2"/>
    <dgm:cxn modelId="{9D64235D-B908-C94E-9B07-3C894ED65716}" type="presOf" srcId="{3FB53C3C-300C-D640-8AA2-42F6446ECFC5}" destId="{3E575638-6D6A-1C45-A060-07D07EAE18AE}" srcOrd="0" destOrd="0" presId="urn:microsoft.com/office/officeart/2005/8/layout/lProcess2"/>
    <dgm:cxn modelId="{7F3EC263-0D57-9B4E-A78A-275ACFAC1F2C}" srcId="{69632EEB-3095-1142-BCF7-A4F46D78FC92}" destId="{4932BCB1-68D4-864B-B26B-5D40DB335081}" srcOrd="1" destOrd="0" parTransId="{DE55E358-8485-2E45-9A03-EF3C948A037D}" sibTransId="{5D8A4383-53C2-264A-8DF3-A177A6B69CB7}"/>
    <dgm:cxn modelId="{22A21E68-5B93-954A-81FB-6D4B3E3316AB}" type="presOf" srcId="{69632EEB-3095-1142-BCF7-A4F46D78FC92}" destId="{B3F657A2-518D-4543-A7CE-7242F1CBCEEE}" srcOrd="0" destOrd="0" presId="urn:microsoft.com/office/officeart/2005/8/layout/lProcess2"/>
    <dgm:cxn modelId="{DBE9D776-15BE-ED47-8165-F98EED876AE1}" srcId="{69081525-D238-AD4C-86EB-EA3A50FCBE2B}" destId="{BFFE9F1A-9573-6A4C-BA02-B1523DDD85D3}" srcOrd="1" destOrd="0" parTransId="{268235E1-3381-F349-8BB7-223CE9AB3A4C}" sibTransId="{BA923B31-BA40-514A-A866-257CC31EE960}"/>
    <dgm:cxn modelId="{3FF1F186-9979-1141-8E9A-3D7B927AF26B}" type="presOf" srcId="{69081525-D238-AD4C-86EB-EA3A50FCBE2B}" destId="{1760241C-BBAC-3D4A-80F9-B8620F2F7CA7}" srcOrd="0" destOrd="0" presId="urn:microsoft.com/office/officeart/2005/8/layout/lProcess2"/>
    <dgm:cxn modelId="{BE4B999A-158F-5247-A7CC-58ED4C71F5D2}" srcId="{69632EEB-3095-1142-BCF7-A4F46D78FC92}" destId="{2F93E097-4DAF-F54C-A204-FDF7E7CCBC07}" srcOrd="0" destOrd="0" parTransId="{833D60BD-CFE2-2D4F-B8BF-B3D4C813BAD3}" sibTransId="{588CC05E-5322-7A4A-8832-B6217071A013}"/>
    <dgm:cxn modelId="{1490FDAC-6E4F-CA45-BBFF-F0BEC6560064}" srcId="{BFFE9F1A-9573-6A4C-BA02-B1523DDD85D3}" destId="{3FB53C3C-300C-D640-8AA2-42F6446ECFC5}" srcOrd="0" destOrd="0" parTransId="{24F75814-08C8-C44B-950C-9A80252FCA05}" sibTransId="{5D45C85F-9F99-824D-96BB-CE6F70EE8D0F}"/>
    <dgm:cxn modelId="{674981C8-9E93-8640-A94C-E608F9099D49}" type="presOf" srcId="{F2E4BD17-FC7C-FA46-8947-314404C7030E}" destId="{A2632310-0546-ED4F-9455-5BA3FBB2509B}" srcOrd="0" destOrd="0" presId="urn:microsoft.com/office/officeart/2005/8/layout/lProcess2"/>
    <dgm:cxn modelId="{489D08D7-9C56-234F-99F1-7EF4FE996B17}" srcId="{BFFE9F1A-9573-6A4C-BA02-B1523DDD85D3}" destId="{4C94A384-AFFB-1043-AF93-0C549CE512F9}" srcOrd="1" destOrd="0" parTransId="{F85D1CB3-DF87-994B-804B-629540E7FF7D}" sibTransId="{92C61033-F56E-9640-AFF3-3E8CC8461871}"/>
    <dgm:cxn modelId="{23820DE2-D281-EB4E-8AB8-619729485297}" srcId="{69081525-D238-AD4C-86EB-EA3A50FCBE2B}" destId="{69632EEB-3095-1142-BCF7-A4F46D78FC92}" srcOrd="0" destOrd="0" parTransId="{12F4098F-6506-2C47-9C7E-A68E26913EAF}" sibTransId="{0D0E994E-9D9D-784D-9B00-D38BE5D48966}"/>
    <dgm:cxn modelId="{3DBF4BE4-8871-D844-9819-3091C95E1864}" type="presOf" srcId="{4C94A384-AFFB-1043-AF93-0C549CE512F9}" destId="{2D7DA963-58FB-714C-9EA6-D14BB8D026AF}" srcOrd="0" destOrd="0" presId="urn:microsoft.com/office/officeart/2005/8/layout/lProcess2"/>
    <dgm:cxn modelId="{1FDFDCF5-A2E6-6542-971A-44D7E898A349}" type="presOf" srcId="{69632EEB-3095-1142-BCF7-A4F46D78FC92}" destId="{701700FF-7DF9-3042-94F8-CF0FD2B278D0}" srcOrd="1" destOrd="0" presId="urn:microsoft.com/office/officeart/2005/8/layout/lProcess2"/>
    <dgm:cxn modelId="{B46B861E-DB05-7848-8CB8-DD76DAC16F5F}" type="presParOf" srcId="{1760241C-BBAC-3D4A-80F9-B8620F2F7CA7}" destId="{5F4D491C-1C2D-3641-B304-853ABFE71C5E}" srcOrd="0" destOrd="0" presId="urn:microsoft.com/office/officeart/2005/8/layout/lProcess2"/>
    <dgm:cxn modelId="{FDFB3788-BE2B-814F-99F3-77F9CBD2B91E}" type="presParOf" srcId="{5F4D491C-1C2D-3641-B304-853ABFE71C5E}" destId="{B3F657A2-518D-4543-A7CE-7242F1CBCEEE}" srcOrd="0" destOrd="0" presId="urn:microsoft.com/office/officeart/2005/8/layout/lProcess2"/>
    <dgm:cxn modelId="{3959F7DA-E6E0-E844-B7C5-5B8BA31D9E39}" type="presParOf" srcId="{5F4D491C-1C2D-3641-B304-853ABFE71C5E}" destId="{701700FF-7DF9-3042-94F8-CF0FD2B278D0}" srcOrd="1" destOrd="0" presId="urn:microsoft.com/office/officeart/2005/8/layout/lProcess2"/>
    <dgm:cxn modelId="{85DBC535-32D9-1044-BF85-7FD8BF455318}" type="presParOf" srcId="{5F4D491C-1C2D-3641-B304-853ABFE71C5E}" destId="{E1946201-B282-FB4F-B96A-48F9B0BE3823}" srcOrd="2" destOrd="0" presId="urn:microsoft.com/office/officeart/2005/8/layout/lProcess2"/>
    <dgm:cxn modelId="{AB2F3A99-3954-E747-A0CA-9A4012FC359D}" type="presParOf" srcId="{E1946201-B282-FB4F-B96A-48F9B0BE3823}" destId="{54143E37-D3FC-1C45-9DE0-4F17ED1A481F}" srcOrd="0" destOrd="0" presId="urn:microsoft.com/office/officeart/2005/8/layout/lProcess2"/>
    <dgm:cxn modelId="{04A9E8AC-A9CA-584B-9BDF-9ADB8532B52E}" type="presParOf" srcId="{54143E37-D3FC-1C45-9DE0-4F17ED1A481F}" destId="{B70C4B24-A29C-3A4F-8C0B-21D9AC310590}" srcOrd="0" destOrd="0" presId="urn:microsoft.com/office/officeart/2005/8/layout/lProcess2"/>
    <dgm:cxn modelId="{AB26AC60-1293-0F42-A205-A576C43582B0}" type="presParOf" srcId="{54143E37-D3FC-1C45-9DE0-4F17ED1A481F}" destId="{83F45729-0E0D-EE4E-8108-A58EDCD17535}" srcOrd="1" destOrd="0" presId="urn:microsoft.com/office/officeart/2005/8/layout/lProcess2"/>
    <dgm:cxn modelId="{C7BE3975-BA17-5E46-B63D-D4082934BF6B}" type="presParOf" srcId="{54143E37-D3FC-1C45-9DE0-4F17ED1A481F}" destId="{119F8F4E-5269-9749-9901-11FFF0DE26CF}" srcOrd="2" destOrd="0" presId="urn:microsoft.com/office/officeart/2005/8/layout/lProcess2"/>
    <dgm:cxn modelId="{0EEBE6F6-7ADA-E540-A735-C25BE275EB1E}" type="presParOf" srcId="{54143E37-D3FC-1C45-9DE0-4F17ED1A481F}" destId="{3D9775EC-55D1-D240-B85D-8C8309753288}" srcOrd="3" destOrd="0" presId="urn:microsoft.com/office/officeart/2005/8/layout/lProcess2"/>
    <dgm:cxn modelId="{3A49B94D-1F26-5549-9BC2-B709B7010BB4}" type="presParOf" srcId="{54143E37-D3FC-1C45-9DE0-4F17ED1A481F}" destId="{A2632310-0546-ED4F-9455-5BA3FBB2509B}" srcOrd="4" destOrd="0" presId="urn:microsoft.com/office/officeart/2005/8/layout/lProcess2"/>
    <dgm:cxn modelId="{B4ED1A06-413B-C243-B2C1-EEA2C9225DFF}" type="presParOf" srcId="{1760241C-BBAC-3D4A-80F9-B8620F2F7CA7}" destId="{D64C8CEF-0433-C748-ACE9-D772BF67B7C9}" srcOrd="1" destOrd="0" presId="urn:microsoft.com/office/officeart/2005/8/layout/lProcess2"/>
    <dgm:cxn modelId="{792697C7-22B3-9345-82FA-B5643BA4CB17}" type="presParOf" srcId="{1760241C-BBAC-3D4A-80F9-B8620F2F7CA7}" destId="{FB4424FE-A433-0243-885B-AC73F7CCA25B}" srcOrd="2" destOrd="0" presId="urn:microsoft.com/office/officeart/2005/8/layout/lProcess2"/>
    <dgm:cxn modelId="{CA8D8BC4-630C-EE4B-9926-8339D73C7ED5}" type="presParOf" srcId="{FB4424FE-A433-0243-885B-AC73F7CCA25B}" destId="{B904E8EC-AE8E-A849-8BA1-F9A3E7461780}" srcOrd="0" destOrd="0" presId="urn:microsoft.com/office/officeart/2005/8/layout/lProcess2"/>
    <dgm:cxn modelId="{C0E58647-4ED3-1D40-ABD3-285D3D20A1AE}" type="presParOf" srcId="{FB4424FE-A433-0243-885B-AC73F7CCA25B}" destId="{9B9D200E-BF3F-674F-AF7B-317877DC0C1B}" srcOrd="1" destOrd="0" presId="urn:microsoft.com/office/officeart/2005/8/layout/lProcess2"/>
    <dgm:cxn modelId="{667BE396-68F6-B347-8047-40CFD7F27B28}" type="presParOf" srcId="{FB4424FE-A433-0243-885B-AC73F7CCA25B}" destId="{4959E736-9C70-FB41-8E69-886FC52DA5EF}" srcOrd="2" destOrd="0" presId="urn:microsoft.com/office/officeart/2005/8/layout/lProcess2"/>
    <dgm:cxn modelId="{B012A71B-5C7F-164B-A25E-046C04798612}" type="presParOf" srcId="{4959E736-9C70-FB41-8E69-886FC52DA5EF}" destId="{028805B6-3B78-4D4F-91E6-C205CB72D62C}" srcOrd="0" destOrd="0" presId="urn:microsoft.com/office/officeart/2005/8/layout/lProcess2"/>
    <dgm:cxn modelId="{535568AC-3174-E344-8313-0AE6388894FA}" type="presParOf" srcId="{028805B6-3B78-4D4F-91E6-C205CB72D62C}" destId="{3E575638-6D6A-1C45-A060-07D07EAE18AE}" srcOrd="0" destOrd="0" presId="urn:microsoft.com/office/officeart/2005/8/layout/lProcess2"/>
    <dgm:cxn modelId="{466640C7-604F-F443-9C7C-B13198BDFC20}" type="presParOf" srcId="{028805B6-3B78-4D4F-91E6-C205CB72D62C}" destId="{B2A8A6A1-211B-704C-9AD9-FF8457E489BE}" srcOrd="1" destOrd="0" presId="urn:microsoft.com/office/officeart/2005/8/layout/lProcess2"/>
    <dgm:cxn modelId="{0EBE29C3-BF32-8547-BCB3-FCD73D7899CF}" type="presParOf" srcId="{028805B6-3B78-4D4F-91E6-C205CB72D62C}" destId="{2D7DA963-58FB-714C-9EA6-D14BB8D026AF}"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69632EEB-3095-1142-BCF7-A4F46D78FC92}">
      <dgm:prSet custT="1"/>
      <dgm:spPr/>
      <dgm:t>
        <a:bodyPr/>
        <a:lstStyle/>
        <a:p>
          <a:r>
            <a:rPr lang="bg-BG" sz="18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https://www.dropbox.com/en/</a:t>
          </a:r>
          <a:endParaRPr lang="en-BG" sz="800" dirty="0"/>
        </a:p>
      </dgm:t>
    </dgm:pt>
    <dgm:pt modelId="{12F4098F-6506-2C47-9C7E-A68E26913EAF}" type="parTrans" cxnId="{23820DE2-D281-EB4E-8AB8-619729485297}">
      <dgm:prSet/>
      <dgm:spPr/>
      <dgm:t>
        <a:bodyPr/>
        <a:lstStyle/>
        <a:p>
          <a:endParaRPr lang="en-GB"/>
        </a:p>
      </dgm:t>
    </dgm:pt>
    <dgm:pt modelId="{0D0E994E-9D9D-784D-9B00-D38BE5D48966}" type="sibTrans" cxnId="{23820DE2-D281-EB4E-8AB8-619729485297}">
      <dgm:prSet/>
      <dgm:spPr/>
      <dgm:t>
        <a:bodyPr/>
        <a:lstStyle/>
        <a:p>
          <a:endParaRPr lang="en-GB"/>
        </a:p>
      </dgm:t>
    </dgm:pt>
    <dgm:pt modelId="{BFFE9F1A-9573-6A4C-BA02-B1523DDD85D3}">
      <dgm:prSet custT="1"/>
      <dgm:spPr/>
      <dgm:t>
        <a:bodyPr/>
        <a:lstStyle/>
        <a:p>
          <a:r>
            <a:rPr lang="bg-BG" sz="18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https://www.google.com/drive/</a:t>
          </a:r>
          <a:endParaRPr lang="en-BG" sz="1800" dirty="0"/>
        </a:p>
      </dgm:t>
    </dgm:pt>
    <dgm:pt modelId="{268235E1-3381-F349-8BB7-223CE9AB3A4C}" type="parTrans" cxnId="{DBE9D776-15BE-ED47-8165-F98EED876AE1}">
      <dgm:prSet/>
      <dgm:spPr/>
      <dgm:t>
        <a:bodyPr/>
        <a:lstStyle/>
        <a:p>
          <a:endParaRPr lang="en-GB"/>
        </a:p>
      </dgm:t>
    </dgm:pt>
    <dgm:pt modelId="{BA923B31-BA40-514A-A866-257CC31EE960}" type="sibTrans" cxnId="{DBE9D776-15BE-ED47-8165-F98EED876AE1}">
      <dgm:prSet/>
      <dgm:spPr/>
      <dgm:t>
        <a:bodyPr/>
        <a:lstStyle/>
        <a:p>
          <a:endParaRPr lang="en-GB"/>
        </a:p>
      </dgm:t>
    </dgm:pt>
    <dgm:pt modelId="{D5BBE3C1-5F21-984F-841D-FA3D03109A4B}">
      <dgm:prSet custT="1"/>
      <dgm:spPr/>
      <dgm:t>
        <a:bodyPr/>
        <a:lstStyle/>
        <a:p>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е хостинг услуга за файлове, която предоставя съхранение на облак, </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с</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инхронизация</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на файлове, личен облак и клиентски софтуер. Тя позволява създаване на специална папка на компютъра ви, която след това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синхронизира, за да има същото съдържание независимо от</a:t>
          </a:r>
          <a:br>
            <a:rPr lang="bg-BG" sz="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това какъв компютър използвате. Файловете в тази папка са достъпни и чрез сайта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и мобилни приложения.</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C8615714-A2E1-BF44-8486-E1D33CB5C9A3}" type="parTrans" cxnId="{23BE9A8C-65DD-EB4C-BE7E-A2EAB99B7318}">
      <dgm:prSet/>
      <dgm:spPr/>
      <dgm:t>
        <a:bodyPr/>
        <a:lstStyle/>
        <a:p>
          <a:endParaRPr lang="en-GB"/>
        </a:p>
      </dgm:t>
    </dgm:pt>
    <dgm:pt modelId="{DD017BE3-C33D-0142-A436-35C346E2D47F}" type="sibTrans" cxnId="{23BE9A8C-65DD-EB4C-BE7E-A2EAB99B7318}">
      <dgm:prSet/>
      <dgm:spPr/>
      <dgm:t>
        <a:bodyPr/>
        <a:lstStyle/>
        <a:p>
          <a:endParaRPr lang="en-GB"/>
        </a:p>
      </dgm:t>
    </dgm:pt>
    <dgm:pt modelId="{620E81FB-367C-264B-BB38-3BCEC4CCE620}">
      <dgm:prSet custT="1"/>
      <dgm:spPr/>
      <dgm:t>
        <a:bodyPr/>
        <a:lstStyle/>
        <a:p>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Drive</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for</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Work</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е услуга за съхранение и синхронизация на файлове. Тя ви дава възможност да съхранявате файлове в облака и да редактирате документи,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спредшийтове</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и презентации заедно с други сътрудници. Когато запазите работните си файлове или папки в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Drive</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можете да имате</a:t>
          </a:r>
          <a:br>
            <a:rPr lang="bg-BG" sz="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достъп до тях чрез всяко устройство и да ги споделяте веднага с колеги, клиенти или партньори. </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01EC6056-6432-B34F-ADFF-C7AE0338B6A2}" type="parTrans" cxnId="{F17285CF-C37B-C240-ACEB-AF994BEF8BC7}">
      <dgm:prSet/>
      <dgm:spPr/>
      <dgm:t>
        <a:bodyPr/>
        <a:lstStyle/>
        <a:p>
          <a:endParaRPr lang="en-GB"/>
        </a:p>
      </dgm:t>
    </dgm:pt>
    <dgm:pt modelId="{4E31E6EC-5DC3-ED47-82FA-89921CD0517B}" type="sibTrans" cxnId="{F17285CF-C37B-C240-ACEB-AF994BEF8BC7}">
      <dgm:prSet/>
      <dgm:spPr/>
      <dgm:t>
        <a:bodyPr/>
        <a:lstStyle/>
        <a:p>
          <a:endParaRPr lang="en-GB"/>
        </a:p>
      </dgm:t>
    </dgm:pt>
    <dgm:pt modelId="{56D01D70-EF18-AE4A-8347-A5D60B15C89C}">
      <dgm:prSet/>
      <dgm:spPr/>
      <dgm:t>
        <a:bodyPr/>
        <a:lstStyle/>
        <a:p>
          <a:r>
            <a:rPr lang="bg-BG" dirty="0">
              <a:effectLst/>
              <a:latin typeface="Cambria" panose="02040503050406030204" pitchFamily="18" charset="0"/>
              <a:ea typeface="Times New Roman" panose="02020603050405020304" pitchFamily="18" charset="0"/>
              <a:cs typeface="Times New Roman" panose="02020603050405020304" pitchFamily="18" charset="0"/>
            </a:rPr>
            <a:t>Други подобни инструменти:</a:t>
          </a:r>
          <a:endParaRPr lang="en-GB"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635966DD-4F7F-2341-B4CC-D95564BC93FF}" type="parTrans" cxnId="{53D93CFC-040C-4F4D-B9C3-5A41408EE120}">
      <dgm:prSet/>
      <dgm:spPr/>
      <dgm:t>
        <a:bodyPr/>
        <a:lstStyle/>
        <a:p>
          <a:endParaRPr lang="en-GB"/>
        </a:p>
      </dgm:t>
    </dgm:pt>
    <dgm:pt modelId="{72336C3E-FB81-3D47-979E-F45F35044170}" type="sibTrans" cxnId="{53D93CFC-040C-4F4D-B9C3-5A41408EE120}">
      <dgm:prSet/>
      <dgm:spPr/>
      <dgm:t>
        <a:bodyPr/>
        <a:lstStyle/>
        <a:p>
          <a:endParaRPr lang="en-GB"/>
        </a:p>
      </dgm:t>
    </dgm:pt>
    <dgm:pt modelId="{321E8279-7328-EF4E-BD7B-EF600986C1B5}">
      <dgm:prSet custT="1"/>
      <dgm:spPr/>
      <dgm:t>
        <a:bodyPr/>
        <a:lstStyle/>
        <a:p>
          <a:r>
            <a:rPr lang="bg-BG" sz="1800" dirty="0" err="1">
              <a:effectLst/>
              <a:latin typeface="Cambria" panose="02040503050406030204" pitchFamily="18" charset="0"/>
              <a:ea typeface="Times New Roman" panose="02020603050405020304" pitchFamily="18" charset="0"/>
              <a:cs typeface="Times New Roman" panose="02020603050405020304" pitchFamily="18" charset="0"/>
            </a:rPr>
            <a:t>Box</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2DD541BB-1484-BD4A-B5D6-5B2A9C277CC2}" type="parTrans" cxnId="{986DA989-C911-8B48-ADB6-63937E1D3F04}">
      <dgm:prSet/>
      <dgm:spPr/>
      <dgm:t>
        <a:bodyPr/>
        <a:lstStyle/>
        <a:p>
          <a:endParaRPr lang="en-GB"/>
        </a:p>
      </dgm:t>
    </dgm:pt>
    <dgm:pt modelId="{E600C22D-4A24-D946-B3C8-3F4DEA9CE99C}" type="sibTrans" cxnId="{986DA989-C911-8B48-ADB6-63937E1D3F04}">
      <dgm:prSet/>
      <dgm:spPr/>
      <dgm:t>
        <a:bodyPr/>
        <a:lstStyle/>
        <a:p>
          <a:endParaRPr lang="en-GB"/>
        </a:p>
      </dgm:t>
    </dgm:pt>
    <dgm:pt modelId="{B1B44FA8-28C8-D748-AF5A-81704210A414}">
      <dgm:prSet custT="1"/>
      <dgm:spPr/>
      <dgm:t>
        <a:bodyPr/>
        <a:lstStyle/>
        <a:p>
          <a:r>
            <a:rPr lang="bg-BG" sz="1800" dirty="0" err="1">
              <a:effectLst/>
              <a:latin typeface="Cambria" panose="02040503050406030204" pitchFamily="18" charset="0"/>
              <a:ea typeface="Times New Roman" panose="02020603050405020304" pitchFamily="18" charset="0"/>
              <a:cs typeface="Times New Roman" panose="02020603050405020304" pitchFamily="18" charset="0"/>
            </a:rPr>
            <a:t>Mega</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1DB19887-2AF1-044C-830E-F3E3D7BF5F1F}" type="parTrans" cxnId="{A1DEC65C-4BF2-F14F-A6D5-AB6BE6FFAA05}">
      <dgm:prSet/>
      <dgm:spPr/>
      <dgm:t>
        <a:bodyPr/>
        <a:lstStyle/>
        <a:p>
          <a:endParaRPr lang="en-GB"/>
        </a:p>
      </dgm:t>
    </dgm:pt>
    <dgm:pt modelId="{295915C3-8E73-AC45-BE14-0BAEB1DF5BE0}" type="sibTrans" cxnId="{A1DEC65C-4BF2-F14F-A6D5-AB6BE6FFAA05}">
      <dgm:prSet/>
      <dgm:spPr/>
      <dgm:t>
        <a:bodyPr/>
        <a:lstStyle/>
        <a:p>
          <a:endParaRPr lang="en-GB"/>
        </a:p>
      </dgm:t>
    </dgm:pt>
    <dgm:pt modelId="{192F4A12-96E1-9E49-9028-EA91766B1954}">
      <dgm:prSet custT="1"/>
      <dgm:spPr/>
      <dgm:t>
        <a:bodyPr/>
        <a:lstStyle/>
        <a:p>
          <a:r>
            <a:rPr lang="bg-BG" sz="1800" dirty="0" err="1">
              <a:effectLst/>
              <a:latin typeface="Cambria" panose="02040503050406030204" pitchFamily="18" charset="0"/>
              <a:ea typeface="Times New Roman" panose="02020603050405020304" pitchFamily="18" charset="0"/>
              <a:cs typeface="Times New Roman" panose="02020603050405020304" pitchFamily="18" charset="0"/>
            </a:rPr>
            <a:t>ADrive</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82CA1BB4-60BE-414B-94B9-B45F8855CA3C}" type="parTrans" cxnId="{81D658F3-FFC7-6C4B-86EA-14BDE3B0A1C9}">
      <dgm:prSet/>
      <dgm:spPr/>
      <dgm:t>
        <a:bodyPr/>
        <a:lstStyle/>
        <a:p>
          <a:endParaRPr lang="en-GB"/>
        </a:p>
      </dgm:t>
    </dgm:pt>
    <dgm:pt modelId="{D03E64A3-B2AB-F747-A627-1801070DAC2E}" type="sibTrans" cxnId="{81D658F3-FFC7-6C4B-86EA-14BDE3B0A1C9}">
      <dgm:prSet/>
      <dgm:spPr/>
      <dgm:t>
        <a:bodyPr/>
        <a:lstStyle/>
        <a:p>
          <a:endParaRPr lang="en-GB"/>
        </a:p>
      </dgm:t>
    </dgm:pt>
    <dgm:pt modelId="{8BB499FA-FF34-C64C-B1F8-5ED7886FF2D5}">
      <dgm:prSet custT="1"/>
      <dgm:spPr/>
      <dgm:t>
        <a:bodyPr/>
        <a:lstStyle/>
        <a:p>
          <a:r>
            <a:rPr lang="bg-BG" sz="1800" dirty="0" err="1">
              <a:effectLst/>
              <a:latin typeface="Cambria" panose="02040503050406030204" pitchFamily="18" charset="0"/>
              <a:ea typeface="Times New Roman" panose="02020603050405020304" pitchFamily="18" charset="0"/>
              <a:cs typeface="Times New Roman" panose="02020603050405020304" pitchFamily="18" charset="0"/>
            </a:rPr>
            <a:t>OneDrive</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F71FE94F-320C-994B-A80F-BE70D35F7A57}" type="parTrans" cxnId="{F42CEF1D-661A-454B-9E37-09BC3D4B0666}">
      <dgm:prSet/>
      <dgm:spPr/>
      <dgm:t>
        <a:bodyPr/>
        <a:lstStyle/>
        <a:p>
          <a:endParaRPr lang="en-GB"/>
        </a:p>
      </dgm:t>
    </dgm:pt>
    <dgm:pt modelId="{0761AE6D-B950-A34A-9F1A-035AA474427E}" type="sibTrans" cxnId="{F42CEF1D-661A-454B-9E37-09BC3D4B0666}">
      <dgm:prSet/>
      <dgm:spPr/>
      <dgm:t>
        <a:bodyPr/>
        <a:lstStyle/>
        <a:p>
          <a:endParaRPr lang="en-GB"/>
        </a:p>
      </dgm:t>
    </dgm:pt>
    <dgm:pt modelId="{770E97E4-6874-1F46-B34D-D1F6681B5D5C}">
      <dgm:prSet/>
      <dgm:spPr/>
      <dgm:t>
        <a:bodyPr/>
        <a:lstStyle/>
        <a:p>
          <a:r>
            <a:rPr lang="bg-BG" dirty="0">
              <a:effectLst/>
              <a:latin typeface="Cambria" panose="02040503050406030204" pitchFamily="18" charset="0"/>
              <a:ea typeface="Times New Roman" panose="02020603050405020304" pitchFamily="18" charset="0"/>
              <a:cs typeface="Times New Roman" panose="02020603050405020304" pitchFamily="18" charset="0"/>
            </a:rPr>
            <a:t>Тъй като постоянно се появяват нови инструменти, списъкът не е изчерпателен. </a:t>
          </a:r>
          <a:endParaRPr lang="en-GB"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309AA351-01AF-7F4E-A47B-BF2284029BE9}" type="parTrans" cxnId="{F05B2057-3862-EE4D-8CA3-FC99E2F4F17B}">
      <dgm:prSet/>
      <dgm:spPr/>
      <dgm:t>
        <a:bodyPr/>
        <a:lstStyle/>
        <a:p>
          <a:endParaRPr lang="en-GB"/>
        </a:p>
      </dgm:t>
    </dgm:pt>
    <dgm:pt modelId="{DA091147-C23D-3744-A142-1D6F6EAF2FEE}" type="sibTrans" cxnId="{F05B2057-3862-EE4D-8CA3-FC99E2F4F17B}">
      <dgm:prSet/>
      <dgm:spPr/>
      <dgm:t>
        <a:bodyPr/>
        <a:lstStyle/>
        <a:p>
          <a:endParaRPr lang="en-GB"/>
        </a:p>
      </dgm:t>
    </dgm:pt>
    <dgm:pt modelId="{1760241C-BBAC-3D4A-80F9-B8620F2F7CA7}" type="pres">
      <dgm:prSet presAssocID="{69081525-D238-AD4C-86EB-EA3A50FCBE2B}" presName="theList" presStyleCnt="0">
        <dgm:presLayoutVars>
          <dgm:dir/>
          <dgm:animLvl val="lvl"/>
          <dgm:resizeHandles val="exact"/>
        </dgm:presLayoutVars>
      </dgm:prSet>
      <dgm:spPr/>
    </dgm:pt>
    <dgm:pt modelId="{5F4D491C-1C2D-3641-B304-853ABFE71C5E}" type="pres">
      <dgm:prSet presAssocID="{69632EEB-3095-1142-BCF7-A4F46D78FC92}" presName="compNode" presStyleCnt="0"/>
      <dgm:spPr/>
    </dgm:pt>
    <dgm:pt modelId="{B3F657A2-518D-4543-A7CE-7242F1CBCEEE}" type="pres">
      <dgm:prSet presAssocID="{69632EEB-3095-1142-BCF7-A4F46D78FC92}" presName="aNode" presStyleLbl="bgShp" presStyleIdx="0" presStyleCnt="3"/>
      <dgm:spPr/>
    </dgm:pt>
    <dgm:pt modelId="{701700FF-7DF9-3042-94F8-CF0FD2B278D0}" type="pres">
      <dgm:prSet presAssocID="{69632EEB-3095-1142-BCF7-A4F46D78FC92}" presName="textNode" presStyleLbl="bgShp" presStyleIdx="0" presStyleCnt="3"/>
      <dgm:spPr/>
    </dgm:pt>
    <dgm:pt modelId="{E1946201-B282-FB4F-B96A-48F9B0BE3823}" type="pres">
      <dgm:prSet presAssocID="{69632EEB-3095-1142-BCF7-A4F46D78FC92}" presName="compChildNode" presStyleCnt="0"/>
      <dgm:spPr/>
    </dgm:pt>
    <dgm:pt modelId="{54143E37-D3FC-1C45-9DE0-4F17ED1A481F}" type="pres">
      <dgm:prSet presAssocID="{69632EEB-3095-1142-BCF7-A4F46D78FC92}" presName="theInnerList" presStyleCnt="0"/>
      <dgm:spPr/>
    </dgm:pt>
    <dgm:pt modelId="{65933CF1-DECB-EB4D-AE7E-9F3E9393AD43}" type="pres">
      <dgm:prSet presAssocID="{D5BBE3C1-5F21-984F-841D-FA3D03109A4B}" presName="childNode" presStyleLbl="node1" presStyleIdx="0" presStyleCnt="7">
        <dgm:presLayoutVars>
          <dgm:bulletEnabled val="1"/>
        </dgm:presLayoutVars>
      </dgm:prSet>
      <dgm:spPr/>
    </dgm:pt>
    <dgm:pt modelId="{D64C8CEF-0433-C748-ACE9-D772BF67B7C9}" type="pres">
      <dgm:prSet presAssocID="{69632EEB-3095-1142-BCF7-A4F46D78FC92}" presName="aSpace" presStyleCnt="0"/>
      <dgm:spPr/>
    </dgm:pt>
    <dgm:pt modelId="{FB4424FE-A433-0243-885B-AC73F7CCA25B}" type="pres">
      <dgm:prSet presAssocID="{BFFE9F1A-9573-6A4C-BA02-B1523DDD85D3}" presName="compNode" presStyleCnt="0"/>
      <dgm:spPr/>
    </dgm:pt>
    <dgm:pt modelId="{B904E8EC-AE8E-A849-8BA1-F9A3E7461780}" type="pres">
      <dgm:prSet presAssocID="{BFFE9F1A-9573-6A4C-BA02-B1523DDD85D3}" presName="aNode" presStyleLbl="bgShp" presStyleIdx="1" presStyleCnt="3"/>
      <dgm:spPr/>
    </dgm:pt>
    <dgm:pt modelId="{9B9D200E-BF3F-674F-AF7B-317877DC0C1B}" type="pres">
      <dgm:prSet presAssocID="{BFFE9F1A-9573-6A4C-BA02-B1523DDD85D3}" presName="textNode" presStyleLbl="bgShp" presStyleIdx="1" presStyleCnt="3"/>
      <dgm:spPr/>
    </dgm:pt>
    <dgm:pt modelId="{4959E736-9C70-FB41-8E69-886FC52DA5EF}" type="pres">
      <dgm:prSet presAssocID="{BFFE9F1A-9573-6A4C-BA02-B1523DDD85D3}" presName="compChildNode" presStyleCnt="0"/>
      <dgm:spPr/>
    </dgm:pt>
    <dgm:pt modelId="{028805B6-3B78-4D4F-91E6-C205CB72D62C}" type="pres">
      <dgm:prSet presAssocID="{BFFE9F1A-9573-6A4C-BA02-B1523DDD85D3}" presName="theInnerList" presStyleCnt="0"/>
      <dgm:spPr/>
    </dgm:pt>
    <dgm:pt modelId="{01C781BB-6C10-F54F-8124-F45FC5DAD6FF}" type="pres">
      <dgm:prSet presAssocID="{620E81FB-367C-264B-BB38-3BCEC4CCE620}" presName="childNode" presStyleLbl="node1" presStyleIdx="1" presStyleCnt="7">
        <dgm:presLayoutVars>
          <dgm:bulletEnabled val="1"/>
        </dgm:presLayoutVars>
      </dgm:prSet>
      <dgm:spPr/>
    </dgm:pt>
    <dgm:pt modelId="{77B451E1-D695-F04F-A8F9-81EAFED575A4}" type="pres">
      <dgm:prSet presAssocID="{BFFE9F1A-9573-6A4C-BA02-B1523DDD85D3}" presName="aSpace" presStyleCnt="0"/>
      <dgm:spPr/>
    </dgm:pt>
    <dgm:pt modelId="{AACEE8F5-1865-9D46-9151-7ED0DAC0C0C6}" type="pres">
      <dgm:prSet presAssocID="{56D01D70-EF18-AE4A-8347-A5D60B15C89C}" presName="compNode" presStyleCnt="0"/>
      <dgm:spPr/>
    </dgm:pt>
    <dgm:pt modelId="{0463D5D3-7F81-4343-8D59-9E2035E15CA8}" type="pres">
      <dgm:prSet presAssocID="{56D01D70-EF18-AE4A-8347-A5D60B15C89C}" presName="aNode" presStyleLbl="bgShp" presStyleIdx="2" presStyleCnt="3"/>
      <dgm:spPr/>
    </dgm:pt>
    <dgm:pt modelId="{A9D59D8F-40A2-1440-BE30-0A158E6B4E70}" type="pres">
      <dgm:prSet presAssocID="{56D01D70-EF18-AE4A-8347-A5D60B15C89C}" presName="textNode" presStyleLbl="bgShp" presStyleIdx="2" presStyleCnt="3"/>
      <dgm:spPr/>
    </dgm:pt>
    <dgm:pt modelId="{BD45B476-F7C6-5742-B6D8-3CB153C6D359}" type="pres">
      <dgm:prSet presAssocID="{56D01D70-EF18-AE4A-8347-A5D60B15C89C}" presName="compChildNode" presStyleCnt="0"/>
      <dgm:spPr/>
    </dgm:pt>
    <dgm:pt modelId="{A06E8401-75D8-FB44-A0CE-18CF57ED16D4}" type="pres">
      <dgm:prSet presAssocID="{56D01D70-EF18-AE4A-8347-A5D60B15C89C}" presName="theInnerList" presStyleCnt="0"/>
      <dgm:spPr/>
    </dgm:pt>
    <dgm:pt modelId="{59A82630-8AD6-694D-B2F3-D6710FDA510C}" type="pres">
      <dgm:prSet presAssocID="{321E8279-7328-EF4E-BD7B-EF600986C1B5}" presName="childNode" presStyleLbl="node1" presStyleIdx="2" presStyleCnt="7">
        <dgm:presLayoutVars>
          <dgm:bulletEnabled val="1"/>
        </dgm:presLayoutVars>
      </dgm:prSet>
      <dgm:spPr/>
    </dgm:pt>
    <dgm:pt modelId="{2D8BEB34-E4BC-B044-859A-85B27BBC94D0}" type="pres">
      <dgm:prSet presAssocID="{321E8279-7328-EF4E-BD7B-EF600986C1B5}" presName="aSpace2" presStyleCnt="0"/>
      <dgm:spPr/>
    </dgm:pt>
    <dgm:pt modelId="{0C698D22-3A1F-8B4C-9456-4D70A45C9C57}" type="pres">
      <dgm:prSet presAssocID="{B1B44FA8-28C8-D748-AF5A-81704210A414}" presName="childNode" presStyleLbl="node1" presStyleIdx="3" presStyleCnt="7">
        <dgm:presLayoutVars>
          <dgm:bulletEnabled val="1"/>
        </dgm:presLayoutVars>
      </dgm:prSet>
      <dgm:spPr/>
    </dgm:pt>
    <dgm:pt modelId="{1859FFD6-8654-4842-B8EF-F51843534AA2}" type="pres">
      <dgm:prSet presAssocID="{B1B44FA8-28C8-D748-AF5A-81704210A414}" presName="aSpace2" presStyleCnt="0"/>
      <dgm:spPr/>
    </dgm:pt>
    <dgm:pt modelId="{59B3032C-DD54-E24D-A5E3-D0DBFB1D953C}" type="pres">
      <dgm:prSet presAssocID="{192F4A12-96E1-9E49-9028-EA91766B1954}" presName="childNode" presStyleLbl="node1" presStyleIdx="4" presStyleCnt="7">
        <dgm:presLayoutVars>
          <dgm:bulletEnabled val="1"/>
        </dgm:presLayoutVars>
      </dgm:prSet>
      <dgm:spPr/>
    </dgm:pt>
    <dgm:pt modelId="{B6AD84D0-CD5C-B047-B5BF-6EC5F388AB9B}" type="pres">
      <dgm:prSet presAssocID="{192F4A12-96E1-9E49-9028-EA91766B1954}" presName="aSpace2" presStyleCnt="0"/>
      <dgm:spPr/>
    </dgm:pt>
    <dgm:pt modelId="{B1B46B77-04F8-2944-9C1A-FBC54D0EC2F8}" type="pres">
      <dgm:prSet presAssocID="{8BB499FA-FF34-C64C-B1F8-5ED7886FF2D5}" presName="childNode" presStyleLbl="node1" presStyleIdx="5" presStyleCnt="7">
        <dgm:presLayoutVars>
          <dgm:bulletEnabled val="1"/>
        </dgm:presLayoutVars>
      </dgm:prSet>
      <dgm:spPr/>
    </dgm:pt>
    <dgm:pt modelId="{D1363329-08C2-654E-998E-47AEA65461F0}" type="pres">
      <dgm:prSet presAssocID="{8BB499FA-FF34-C64C-B1F8-5ED7886FF2D5}" presName="aSpace2" presStyleCnt="0"/>
      <dgm:spPr/>
    </dgm:pt>
    <dgm:pt modelId="{931ED0AA-120F-F749-B938-8110CD862AE9}" type="pres">
      <dgm:prSet presAssocID="{770E97E4-6874-1F46-B34D-D1F6681B5D5C}" presName="childNode" presStyleLbl="node1" presStyleIdx="6" presStyleCnt="7">
        <dgm:presLayoutVars>
          <dgm:bulletEnabled val="1"/>
        </dgm:presLayoutVars>
      </dgm:prSet>
      <dgm:spPr/>
    </dgm:pt>
  </dgm:ptLst>
  <dgm:cxnLst>
    <dgm:cxn modelId="{68B35C00-380B-3849-8577-51C5CA446CC9}" type="presOf" srcId="{321E8279-7328-EF4E-BD7B-EF600986C1B5}" destId="{59A82630-8AD6-694D-B2F3-D6710FDA510C}" srcOrd="0" destOrd="0" presId="urn:microsoft.com/office/officeart/2005/8/layout/lProcess2"/>
    <dgm:cxn modelId="{86BE810C-5687-F748-8E4B-9A7960E2AD93}" type="presOf" srcId="{56D01D70-EF18-AE4A-8347-A5D60B15C89C}" destId="{0463D5D3-7F81-4343-8D59-9E2035E15CA8}" srcOrd="0" destOrd="0" presId="urn:microsoft.com/office/officeart/2005/8/layout/lProcess2"/>
    <dgm:cxn modelId="{EE623D13-D834-0E4F-9BCD-4E6BD2BBC2BA}" type="presOf" srcId="{BFFE9F1A-9573-6A4C-BA02-B1523DDD85D3}" destId="{B904E8EC-AE8E-A849-8BA1-F9A3E7461780}" srcOrd="0" destOrd="0" presId="urn:microsoft.com/office/officeart/2005/8/layout/lProcess2"/>
    <dgm:cxn modelId="{F42CEF1D-661A-454B-9E37-09BC3D4B0666}" srcId="{56D01D70-EF18-AE4A-8347-A5D60B15C89C}" destId="{8BB499FA-FF34-C64C-B1F8-5ED7886FF2D5}" srcOrd="3" destOrd="0" parTransId="{F71FE94F-320C-994B-A80F-BE70D35F7A57}" sibTransId="{0761AE6D-B950-A34A-9F1A-035AA474427E}"/>
    <dgm:cxn modelId="{1C20524E-F718-FE41-9304-AC698615320A}" type="presOf" srcId="{BFFE9F1A-9573-6A4C-BA02-B1523DDD85D3}" destId="{9B9D200E-BF3F-674F-AF7B-317877DC0C1B}" srcOrd="1" destOrd="0" presId="urn:microsoft.com/office/officeart/2005/8/layout/lProcess2"/>
    <dgm:cxn modelId="{F05B2057-3862-EE4D-8CA3-FC99E2F4F17B}" srcId="{56D01D70-EF18-AE4A-8347-A5D60B15C89C}" destId="{770E97E4-6874-1F46-B34D-D1F6681B5D5C}" srcOrd="4" destOrd="0" parTransId="{309AA351-01AF-7F4E-A47B-BF2284029BE9}" sibTransId="{DA091147-C23D-3744-A142-1D6F6EAF2FEE}"/>
    <dgm:cxn modelId="{A1DEC65C-4BF2-F14F-A6D5-AB6BE6FFAA05}" srcId="{56D01D70-EF18-AE4A-8347-A5D60B15C89C}" destId="{B1B44FA8-28C8-D748-AF5A-81704210A414}" srcOrd="1" destOrd="0" parTransId="{1DB19887-2AF1-044C-830E-F3E3D7BF5F1F}" sibTransId="{295915C3-8E73-AC45-BE14-0BAEB1DF5BE0}"/>
    <dgm:cxn modelId="{6BBE5761-5FF9-8F4C-A87D-AA12A7399CF5}" type="presOf" srcId="{620E81FB-367C-264B-BB38-3BCEC4CCE620}" destId="{01C781BB-6C10-F54F-8124-F45FC5DAD6FF}" srcOrd="0" destOrd="0" presId="urn:microsoft.com/office/officeart/2005/8/layout/lProcess2"/>
    <dgm:cxn modelId="{22A21E68-5B93-954A-81FB-6D4B3E3316AB}" type="presOf" srcId="{69632EEB-3095-1142-BCF7-A4F46D78FC92}" destId="{B3F657A2-518D-4543-A7CE-7242F1CBCEEE}" srcOrd="0" destOrd="0" presId="urn:microsoft.com/office/officeart/2005/8/layout/lProcess2"/>
    <dgm:cxn modelId="{365FA96E-9E63-AC46-A420-4F7E73ADA894}" type="presOf" srcId="{192F4A12-96E1-9E49-9028-EA91766B1954}" destId="{59B3032C-DD54-E24D-A5E3-D0DBFB1D953C}" srcOrd="0" destOrd="0" presId="urn:microsoft.com/office/officeart/2005/8/layout/lProcess2"/>
    <dgm:cxn modelId="{DBE9D776-15BE-ED47-8165-F98EED876AE1}" srcId="{69081525-D238-AD4C-86EB-EA3A50FCBE2B}" destId="{BFFE9F1A-9573-6A4C-BA02-B1523DDD85D3}" srcOrd="1" destOrd="0" parTransId="{268235E1-3381-F349-8BB7-223CE9AB3A4C}" sibTransId="{BA923B31-BA40-514A-A866-257CC31EE960}"/>
    <dgm:cxn modelId="{99FD3785-896B-D342-8DC5-69241745FD31}" type="presOf" srcId="{8BB499FA-FF34-C64C-B1F8-5ED7886FF2D5}" destId="{B1B46B77-04F8-2944-9C1A-FBC54D0EC2F8}" srcOrd="0" destOrd="0" presId="urn:microsoft.com/office/officeart/2005/8/layout/lProcess2"/>
    <dgm:cxn modelId="{3FF1F186-9979-1141-8E9A-3D7B927AF26B}" type="presOf" srcId="{69081525-D238-AD4C-86EB-EA3A50FCBE2B}" destId="{1760241C-BBAC-3D4A-80F9-B8620F2F7CA7}" srcOrd="0" destOrd="0" presId="urn:microsoft.com/office/officeart/2005/8/layout/lProcess2"/>
    <dgm:cxn modelId="{986DA989-C911-8B48-ADB6-63937E1D3F04}" srcId="{56D01D70-EF18-AE4A-8347-A5D60B15C89C}" destId="{321E8279-7328-EF4E-BD7B-EF600986C1B5}" srcOrd="0" destOrd="0" parTransId="{2DD541BB-1484-BD4A-B5D6-5B2A9C277CC2}" sibTransId="{E600C22D-4A24-D946-B3C8-3F4DEA9CE99C}"/>
    <dgm:cxn modelId="{23BE9A8C-65DD-EB4C-BE7E-A2EAB99B7318}" srcId="{69632EEB-3095-1142-BCF7-A4F46D78FC92}" destId="{D5BBE3C1-5F21-984F-841D-FA3D03109A4B}" srcOrd="0" destOrd="0" parTransId="{C8615714-A2E1-BF44-8486-E1D33CB5C9A3}" sibTransId="{DD017BE3-C33D-0142-A436-35C346E2D47F}"/>
    <dgm:cxn modelId="{FA186F98-F2E8-924C-84E1-F17D01957653}" type="presOf" srcId="{56D01D70-EF18-AE4A-8347-A5D60B15C89C}" destId="{A9D59D8F-40A2-1440-BE30-0A158E6B4E70}" srcOrd="1" destOrd="0" presId="urn:microsoft.com/office/officeart/2005/8/layout/lProcess2"/>
    <dgm:cxn modelId="{4D5F25A0-1FDC-374B-9CFD-EE2E71A56371}" type="presOf" srcId="{B1B44FA8-28C8-D748-AF5A-81704210A414}" destId="{0C698D22-3A1F-8B4C-9456-4D70A45C9C57}" srcOrd="0" destOrd="0" presId="urn:microsoft.com/office/officeart/2005/8/layout/lProcess2"/>
    <dgm:cxn modelId="{98146BCA-4437-7949-B97A-CF1B25E53DAD}" type="presOf" srcId="{D5BBE3C1-5F21-984F-841D-FA3D03109A4B}" destId="{65933CF1-DECB-EB4D-AE7E-9F3E9393AD43}" srcOrd="0" destOrd="0" presId="urn:microsoft.com/office/officeart/2005/8/layout/lProcess2"/>
    <dgm:cxn modelId="{F17285CF-C37B-C240-ACEB-AF994BEF8BC7}" srcId="{BFFE9F1A-9573-6A4C-BA02-B1523DDD85D3}" destId="{620E81FB-367C-264B-BB38-3BCEC4CCE620}" srcOrd="0" destOrd="0" parTransId="{01EC6056-6432-B34F-ADFF-C7AE0338B6A2}" sibTransId="{4E31E6EC-5DC3-ED47-82FA-89921CD0517B}"/>
    <dgm:cxn modelId="{23820DE2-D281-EB4E-8AB8-619729485297}" srcId="{69081525-D238-AD4C-86EB-EA3A50FCBE2B}" destId="{69632EEB-3095-1142-BCF7-A4F46D78FC92}" srcOrd="0" destOrd="0" parTransId="{12F4098F-6506-2C47-9C7E-A68E26913EAF}" sibTransId="{0D0E994E-9D9D-784D-9B00-D38BE5D48966}"/>
    <dgm:cxn modelId="{D37E5EE9-8234-1E46-AA53-04E4F8C897E3}" type="presOf" srcId="{770E97E4-6874-1F46-B34D-D1F6681B5D5C}" destId="{931ED0AA-120F-F749-B938-8110CD862AE9}" srcOrd="0" destOrd="0" presId="urn:microsoft.com/office/officeart/2005/8/layout/lProcess2"/>
    <dgm:cxn modelId="{81D658F3-FFC7-6C4B-86EA-14BDE3B0A1C9}" srcId="{56D01D70-EF18-AE4A-8347-A5D60B15C89C}" destId="{192F4A12-96E1-9E49-9028-EA91766B1954}" srcOrd="2" destOrd="0" parTransId="{82CA1BB4-60BE-414B-94B9-B45F8855CA3C}" sibTransId="{D03E64A3-B2AB-F747-A627-1801070DAC2E}"/>
    <dgm:cxn modelId="{1FDFDCF5-A2E6-6542-971A-44D7E898A349}" type="presOf" srcId="{69632EEB-3095-1142-BCF7-A4F46D78FC92}" destId="{701700FF-7DF9-3042-94F8-CF0FD2B278D0}" srcOrd="1" destOrd="0" presId="urn:microsoft.com/office/officeart/2005/8/layout/lProcess2"/>
    <dgm:cxn modelId="{53D93CFC-040C-4F4D-B9C3-5A41408EE120}" srcId="{69081525-D238-AD4C-86EB-EA3A50FCBE2B}" destId="{56D01D70-EF18-AE4A-8347-A5D60B15C89C}" srcOrd="2" destOrd="0" parTransId="{635966DD-4F7F-2341-B4CC-D95564BC93FF}" sibTransId="{72336C3E-FB81-3D47-979E-F45F35044170}"/>
    <dgm:cxn modelId="{B46B861E-DB05-7848-8CB8-DD76DAC16F5F}" type="presParOf" srcId="{1760241C-BBAC-3D4A-80F9-B8620F2F7CA7}" destId="{5F4D491C-1C2D-3641-B304-853ABFE71C5E}" srcOrd="0" destOrd="0" presId="urn:microsoft.com/office/officeart/2005/8/layout/lProcess2"/>
    <dgm:cxn modelId="{FDFB3788-BE2B-814F-99F3-77F9CBD2B91E}" type="presParOf" srcId="{5F4D491C-1C2D-3641-B304-853ABFE71C5E}" destId="{B3F657A2-518D-4543-A7CE-7242F1CBCEEE}" srcOrd="0" destOrd="0" presId="urn:microsoft.com/office/officeart/2005/8/layout/lProcess2"/>
    <dgm:cxn modelId="{3959F7DA-E6E0-E844-B7C5-5B8BA31D9E39}" type="presParOf" srcId="{5F4D491C-1C2D-3641-B304-853ABFE71C5E}" destId="{701700FF-7DF9-3042-94F8-CF0FD2B278D0}" srcOrd="1" destOrd="0" presId="urn:microsoft.com/office/officeart/2005/8/layout/lProcess2"/>
    <dgm:cxn modelId="{85DBC535-32D9-1044-BF85-7FD8BF455318}" type="presParOf" srcId="{5F4D491C-1C2D-3641-B304-853ABFE71C5E}" destId="{E1946201-B282-FB4F-B96A-48F9B0BE3823}" srcOrd="2" destOrd="0" presId="urn:microsoft.com/office/officeart/2005/8/layout/lProcess2"/>
    <dgm:cxn modelId="{AB2F3A99-3954-E747-A0CA-9A4012FC359D}" type="presParOf" srcId="{E1946201-B282-FB4F-B96A-48F9B0BE3823}" destId="{54143E37-D3FC-1C45-9DE0-4F17ED1A481F}" srcOrd="0" destOrd="0" presId="urn:microsoft.com/office/officeart/2005/8/layout/lProcess2"/>
    <dgm:cxn modelId="{DD8BB0F5-794C-E946-B62C-B75594689A09}" type="presParOf" srcId="{54143E37-D3FC-1C45-9DE0-4F17ED1A481F}" destId="{65933CF1-DECB-EB4D-AE7E-9F3E9393AD43}" srcOrd="0" destOrd="0" presId="urn:microsoft.com/office/officeart/2005/8/layout/lProcess2"/>
    <dgm:cxn modelId="{B4ED1A06-413B-C243-B2C1-EEA2C9225DFF}" type="presParOf" srcId="{1760241C-BBAC-3D4A-80F9-B8620F2F7CA7}" destId="{D64C8CEF-0433-C748-ACE9-D772BF67B7C9}" srcOrd="1" destOrd="0" presId="urn:microsoft.com/office/officeart/2005/8/layout/lProcess2"/>
    <dgm:cxn modelId="{792697C7-22B3-9345-82FA-B5643BA4CB17}" type="presParOf" srcId="{1760241C-BBAC-3D4A-80F9-B8620F2F7CA7}" destId="{FB4424FE-A433-0243-885B-AC73F7CCA25B}" srcOrd="2" destOrd="0" presId="urn:microsoft.com/office/officeart/2005/8/layout/lProcess2"/>
    <dgm:cxn modelId="{CA8D8BC4-630C-EE4B-9926-8339D73C7ED5}" type="presParOf" srcId="{FB4424FE-A433-0243-885B-AC73F7CCA25B}" destId="{B904E8EC-AE8E-A849-8BA1-F9A3E7461780}" srcOrd="0" destOrd="0" presId="urn:microsoft.com/office/officeart/2005/8/layout/lProcess2"/>
    <dgm:cxn modelId="{C0E58647-4ED3-1D40-ABD3-285D3D20A1AE}" type="presParOf" srcId="{FB4424FE-A433-0243-885B-AC73F7CCA25B}" destId="{9B9D200E-BF3F-674F-AF7B-317877DC0C1B}" srcOrd="1" destOrd="0" presId="urn:microsoft.com/office/officeart/2005/8/layout/lProcess2"/>
    <dgm:cxn modelId="{667BE396-68F6-B347-8047-40CFD7F27B28}" type="presParOf" srcId="{FB4424FE-A433-0243-885B-AC73F7CCA25B}" destId="{4959E736-9C70-FB41-8E69-886FC52DA5EF}" srcOrd="2" destOrd="0" presId="urn:microsoft.com/office/officeart/2005/8/layout/lProcess2"/>
    <dgm:cxn modelId="{B012A71B-5C7F-164B-A25E-046C04798612}" type="presParOf" srcId="{4959E736-9C70-FB41-8E69-886FC52DA5EF}" destId="{028805B6-3B78-4D4F-91E6-C205CB72D62C}" srcOrd="0" destOrd="0" presId="urn:microsoft.com/office/officeart/2005/8/layout/lProcess2"/>
    <dgm:cxn modelId="{4BC7104A-92AE-9949-8FA2-5C7772156E6E}" type="presParOf" srcId="{028805B6-3B78-4D4F-91E6-C205CB72D62C}" destId="{01C781BB-6C10-F54F-8124-F45FC5DAD6FF}" srcOrd="0" destOrd="0" presId="urn:microsoft.com/office/officeart/2005/8/layout/lProcess2"/>
    <dgm:cxn modelId="{7AD6316D-DC02-9D43-BF50-5435F0BDDA43}" type="presParOf" srcId="{1760241C-BBAC-3D4A-80F9-B8620F2F7CA7}" destId="{77B451E1-D695-F04F-A8F9-81EAFED575A4}" srcOrd="3" destOrd="0" presId="urn:microsoft.com/office/officeart/2005/8/layout/lProcess2"/>
    <dgm:cxn modelId="{C63E2845-ED03-CC4F-8DDC-00E7EB84C40A}" type="presParOf" srcId="{1760241C-BBAC-3D4A-80F9-B8620F2F7CA7}" destId="{AACEE8F5-1865-9D46-9151-7ED0DAC0C0C6}" srcOrd="4" destOrd="0" presId="urn:microsoft.com/office/officeart/2005/8/layout/lProcess2"/>
    <dgm:cxn modelId="{03195487-769F-B642-9A71-0B750BB8FB45}" type="presParOf" srcId="{AACEE8F5-1865-9D46-9151-7ED0DAC0C0C6}" destId="{0463D5D3-7F81-4343-8D59-9E2035E15CA8}" srcOrd="0" destOrd="0" presId="urn:microsoft.com/office/officeart/2005/8/layout/lProcess2"/>
    <dgm:cxn modelId="{7FFC56E2-5F14-6845-B17C-A46EA3C94AFC}" type="presParOf" srcId="{AACEE8F5-1865-9D46-9151-7ED0DAC0C0C6}" destId="{A9D59D8F-40A2-1440-BE30-0A158E6B4E70}" srcOrd="1" destOrd="0" presId="urn:microsoft.com/office/officeart/2005/8/layout/lProcess2"/>
    <dgm:cxn modelId="{043C1DC7-2E1F-C14B-99A5-4424353B8294}" type="presParOf" srcId="{AACEE8F5-1865-9D46-9151-7ED0DAC0C0C6}" destId="{BD45B476-F7C6-5742-B6D8-3CB153C6D359}" srcOrd="2" destOrd="0" presId="urn:microsoft.com/office/officeart/2005/8/layout/lProcess2"/>
    <dgm:cxn modelId="{954523CB-A378-0143-938A-93CBFBC45BF4}" type="presParOf" srcId="{BD45B476-F7C6-5742-B6D8-3CB153C6D359}" destId="{A06E8401-75D8-FB44-A0CE-18CF57ED16D4}" srcOrd="0" destOrd="0" presId="urn:microsoft.com/office/officeart/2005/8/layout/lProcess2"/>
    <dgm:cxn modelId="{F12FFD0A-C38E-D546-A2F5-F92310F322E0}" type="presParOf" srcId="{A06E8401-75D8-FB44-A0CE-18CF57ED16D4}" destId="{59A82630-8AD6-694D-B2F3-D6710FDA510C}" srcOrd="0" destOrd="0" presId="urn:microsoft.com/office/officeart/2005/8/layout/lProcess2"/>
    <dgm:cxn modelId="{770455E0-CA95-D941-B7A2-1E415C6AB9FA}" type="presParOf" srcId="{A06E8401-75D8-FB44-A0CE-18CF57ED16D4}" destId="{2D8BEB34-E4BC-B044-859A-85B27BBC94D0}" srcOrd="1" destOrd="0" presId="urn:microsoft.com/office/officeart/2005/8/layout/lProcess2"/>
    <dgm:cxn modelId="{D23153DF-6958-DC4A-8C9E-3780C0283C86}" type="presParOf" srcId="{A06E8401-75D8-FB44-A0CE-18CF57ED16D4}" destId="{0C698D22-3A1F-8B4C-9456-4D70A45C9C57}" srcOrd="2" destOrd="0" presId="urn:microsoft.com/office/officeart/2005/8/layout/lProcess2"/>
    <dgm:cxn modelId="{DC502D2C-2304-BC4F-9E12-FC1919E85715}" type="presParOf" srcId="{A06E8401-75D8-FB44-A0CE-18CF57ED16D4}" destId="{1859FFD6-8654-4842-B8EF-F51843534AA2}" srcOrd="3" destOrd="0" presId="urn:microsoft.com/office/officeart/2005/8/layout/lProcess2"/>
    <dgm:cxn modelId="{79D5994E-0398-AD44-9C17-804B3EC0D52A}" type="presParOf" srcId="{A06E8401-75D8-FB44-A0CE-18CF57ED16D4}" destId="{59B3032C-DD54-E24D-A5E3-D0DBFB1D953C}" srcOrd="4" destOrd="0" presId="urn:microsoft.com/office/officeart/2005/8/layout/lProcess2"/>
    <dgm:cxn modelId="{B64B699C-5E25-DE40-B144-D639EB385D15}" type="presParOf" srcId="{A06E8401-75D8-FB44-A0CE-18CF57ED16D4}" destId="{B6AD84D0-CD5C-B047-B5BF-6EC5F388AB9B}" srcOrd="5" destOrd="0" presId="urn:microsoft.com/office/officeart/2005/8/layout/lProcess2"/>
    <dgm:cxn modelId="{C49C0415-5154-5340-AF59-976ABAD13CEC}" type="presParOf" srcId="{A06E8401-75D8-FB44-A0CE-18CF57ED16D4}" destId="{B1B46B77-04F8-2944-9C1A-FBC54D0EC2F8}" srcOrd="6" destOrd="0" presId="urn:microsoft.com/office/officeart/2005/8/layout/lProcess2"/>
    <dgm:cxn modelId="{2BEC2EB9-91D7-3B4C-9796-547B8D19F14F}" type="presParOf" srcId="{A06E8401-75D8-FB44-A0CE-18CF57ED16D4}" destId="{D1363329-08C2-654E-998E-47AEA65461F0}" srcOrd="7" destOrd="0" presId="urn:microsoft.com/office/officeart/2005/8/layout/lProcess2"/>
    <dgm:cxn modelId="{A7CE6FBE-505B-B648-80E6-31F1D6084995}" type="presParOf" srcId="{A06E8401-75D8-FB44-A0CE-18CF57ED16D4}" destId="{931ED0AA-120F-F749-B938-8110CD862AE9}"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9081525-D238-AD4C-86EB-EA3A50FCBE2B}" type="doc">
      <dgm:prSet loTypeId="urn:microsoft.com/office/officeart/2005/8/layout/lProcess2" loCatId="process" qsTypeId="urn:microsoft.com/office/officeart/2005/8/quickstyle/simple1" qsCatId="simple" csTypeId="urn:microsoft.com/office/officeart/2005/8/colors/colorful1" csCatId="colorful" phldr="1"/>
      <dgm:spPr/>
      <dgm:t>
        <a:bodyPr/>
        <a:lstStyle/>
        <a:p>
          <a:endParaRPr lang="en-GB"/>
        </a:p>
      </dgm:t>
    </dgm:pt>
    <dgm:pt modelId="{E07E9CD2-282F-7846-B35A-19A2BB455364}">
      <dgm:prSet/>
      <dgm:spPr/>
      <dgm:t>
        <a:bodyPr/>
        <a:lstStyle/>
        <a:p>
          <a:r>
            <a:rPr lang="bg-BG" u="sng">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http://www.innocentive.com/</a:t>
          </a:r>
          <a:endParaRPr lang="en-GB"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192BC748-4A19-CD47-BC2D-F24FD39D26E4}" type="parTrans" cxnId="{C5D050CB-AF24-C54D-B9BC-3DC9858A55A8}">
      <dgm:prSet/>
      <dgm:spPr/>
      <dgm:t>
        <a:bodyPr/>
        <a:lstStyle/>
        <a:p>
          <a:endParaRPr lang="en-GB"/>
        </a:p>
      </dgm:t>
    </dgm:pt>
    <dgm:pt modelId="{1EF11C27-1F59-8140-A426-1AC72AC07E7A}" type="sibTrans" cxnId="{C5D050CB-AF24-C54D-B9BC-3DC9858A55A8}">
      <dgm:prSet/>
      <dgm:spPr/>
      <dgm:t>
        <a:bodyPr/>
        <a:lstStyle/>
        <a:p>
          <a:endParaRPr lang="en-GB"/>
        </a:p>
      </dgm:t>
    </dgm:pt>
    <dgm:pt modelId="{856D7CEB-574B-CA49-AE61-0B443CED757F}">
      <dgm:prSet/>
      <dgm:spPr/>
      <dgm:t>
        <a:bodyPr/>
        <a:lstStyle/>
        <a:p>
          <a:r>
            <a:rPr lang="bg-BG" dirty="0" err="1">
              <a:effectLst/>
              <a:latin typeface="Cambria" panose="02040503050406030204" pitchFamily="18" charset="0"/>
              <a:ea typeface="Times New Roman" panose="02020603050405020304" pitchFamily="18" charset="0"/>
              <a:cs typeface="Times New Roman" panose="02020603050405020304" pitchFamily="18" charset="0"/>
            </a:rPr>
            <a:t>InnoCentive</a:t>
          </a:r>
          <a:r>
            <a:rPr lang="bg-BG" dirty="0">
              <a:effectLst/>
              <a:latin typeface="Cambria" panose="02040503050406030204" pitchFamily="18" charset="0"/>
              <a:ea typeface="Times New Roman" panose="02020603050405020304" pitchFamily="18" charset="0"/>
              <a:cs typeface="Times New Roman" panose="02020603050405020304" pitchFamily="18" charset="0"/>
            </a:rPr>
            <a:t> е услуга за </a:t>
          </a:r>
          <a:r>
            <a:rPr lang="bg-BG" dirty="0" err="1">
              <a:effectLst/>
              <a:latin typeface="Cambria" panose="02040503050406030204" pitchFamily="18" charset="0"/>
              <a:ea typeface="Times New Roman" panose="02020603050405020304" pitchFamily="18" charset="0"/>
              <a:cs typeface="Times New Roman" panose="02020603050405020304" pitchFamily="18" charset="0"/>
            </a:rPr>
            <a:t>краудсорсинг</a:t>
          </a:r>
          <a:r>
            <a:rPr lang="bg-BG" dirty="0">
              <a:effectLst/>
              <a:latin typeface="Cambria" panose="02040503050406030204" pitchFamily="18" charset="0"/>
              <a:ea typeface="Times New Roman" panose="02020603050405020304" pitchFamily="18" charset="0"/>
              <a:cs typeface="Times New Roman" panose="02020603050405020304" pitchFamily="18" charset="0"/>
            </a:rPr>
            <a:t> на иновативни решения от хора, които се конкурират да предоставят идеи за бизнес, социални, политически, научни и технически предизвикателства. </a:t>
          </a:r>
          <a:endParaRPr lang="bg-BG" dirty="0"/>
        </a:p>
      </dgm:t>
    </dgm:pt>
    <dgm:pt modelId="{79E965D8-7D61-0841-B503-40476F085B97}" type="parTrans" cxnId="{6B74058B-050E-C940-A424-0C1859204EA5}">
      <dgm:prSet/>
      <dgm:spPr/>
      <dgm:t>
        <a:bodyPr/>
        <a:lstStyle/>
        <a:p>
          <a:endParaRPr lang="en-GB"/>
        </a:p>
      </dgm:t>
    </dgm:pt>
    <dgm:pt modelId="{0E15856A-BB8A-0840-B369-110D26B6A329}" type="sibTrans" cxnId="{6B74058B-050E-C940-A424-0C1859204EA5}">
      <dgm:prSet/>
      <dgm:spPr/>
      <dgm:t>
        <a:bodyPr/>
        <a:lstStyle/>
        <a:p>
          <a:endParaRPr lang="en-GB"/>
        </a:p>
      </dgm:t>
    </dgm:pt>
    <dgm:pt modelId="{315BB9B9-CD45-DD49-BC56-A0A202D1FB2F}">
      <dgm:prSet/>
      <dgm:spPr/>
      <dgm:t>
        <a:bodyPr/>
        <a:lstStyle/>
        <a:p>
          <a:pPr>
            <a:buNone/>
          </a:pPr>
          <a:r>
            <a:rPr lang="bg-BG"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https://www.crowdspring.com/</a:t>
          </a:r>
          <a:endParaRPr lang="bg-BG" dirty="0"/>
        </a:p>
      </dgm:t>
    </dgm:pt>
    <dgm:pt modelId="{F1A0320D-936B-4240-BD32-20B0073337A3}" type="parTrans" cxnId="{9ECC8E72-A174-9C43-9598-3EF87A400FD9}">
      <dgm:prSet/>
      <dgm:spPr/>
    </dgm:pt>
    <dgm:pt modelId="{4093C1B6-0DF2-B145-B705-D43B9741319C}" type="sibTrans" cxnId="{9ECC8E72-A174-9C43-9598-3EF87A400FD9}">
      <dgm:prSet/>
      <dgm:spPr/>
    </dgm:pt>
    <dgm:pt modelId="{B3617537-2253-E640-9683-DD04027B8AE4}">
      <dgm:prSet/>
      <dgm:spPr/>
      <dgm:t>
        <a:bodyPr/>
        <a:lstStyle/>
        <a:p>
          <a:r>
            <a:rPr lang="bg-BG">
              <a:effectLst/>
              <a:latin typeface="Cambria" panose="02040503050406030204" pitchFamily="18" charset="0"/>
              <a:ea typeface="Times New Roman" panose="02020603050405020304" pitchFamily="18" charset="0"/>
              <a:cs typeface="Times New Roman" panose="02020603050405020304" pitchFamily="18" charset="0"/>
            </a:rPr>
            <a:t>CrowdSPRING е онлайн пазар за креативни услуги, генерирани чрез краудсорсинг, като лога, графичен</a:t>
          </a:r>
          <a:r>
            <a:rPr lang="en-GB">
              <a:effectLst/>
              <a:latin typeface="Cambria" panose="02040503050406030204" pitchFamily="18" charset="0"/>
              <a:ea typeface="Times New Roman" panose="02020603050405020304" pitchFamily="18" charset="0"/>
              <a:cs typeface="Times New Roman" panose="02020603050405020304" pitchFamily="18" charset="0"/>
            </a:rPr>
            <a:t>  </a:t>
          </a:r>
          <a:r>
            <a:rPr lang="bg-BG">
              <a:effectLst/>
              <a:latin typeface="Cambria" panose="02040503050406030204" pitchFamily="18" charset="0"/>
              <a:ea typeface="Times New Roman" panose="02020603050405020304" pitchFamily="18" charset="0"/>
              <a:cs typeface="Times New Roman" panose="02020603050405020304" pitchFamily="18" charset="0"/>
            </a:rPr>
            <a:t>дизайн и наименования.</a:t>
          </a:r>
          <a:endParaRPr lang="en-GB"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B8E5DF04-7F3C-7F47-9107-00044D7C0AE3}" type="parTrans" cxnId="{1E522296-ED97-9B4B-9E34-7CD00F96D73F}">
      <dgm:prSet/>
      <dgm:spPr/>
      <dgm:t>
        <a:bodyPr/>
        <a:lstStyle/>
        <a:p>
          <a:endParaRPr lang="en-GB"/>
        </a:p>
      </dgm:t>
    </dgm:pt>
    <dgm:pt modelId="{81283027-F30B-D94B-A879-2B53FFDB2618}" type="sibTrans" cxnId="{1E522296-ED97-9B4B-9E34-7CD00F96D73F}">
      <dgm:prSet/>
      <dgm:spPr/>
      <dgm:t>
        <a:bodyPr/>
        <a:lstStyle/>
        <a:p>
          <a:endParaRPr lang="en-GB"/>
        </a:p>
      </dgm:t>
    </dgm:pt>
    <dgm:pt modelId="{73BB6038-F64C-FD40-8407-40788B672A80}">
      <dgm:prSet/>
      <dgm:spPr/>
      <dgm:t>
        <a:bodyPr/>
        <a:lstStyle/>
        <a:p>
          <a:r>
            <a:rPr lang="bg-BG"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3"/>
            </a:rPr>
            <a:t>http://www.clickworker.com/</a:t>
          </a:r>
          <a:endParaRPr lang="en-GB" dirty="0">
            <a:effectLst/>
            <a:latin typeface="Cambria" panose="02040503050406030204" pitchFamily="18" charset="0"/>
            <a:ea typeface="Times New Roman" panose="02020603050405020304" pitchFamily="18" charset="0"/>
            <a:cs typeface="Times New Roman" panose="02020603050405020304" pitchFamily="18" charset="0"/>
          </a:endParaRPr>
        </a:p>
      </dgm:t>
    </dgm:pt>
    <dgm:pt modelId="{7F9F233B-1045-004D-9F8A-55EA8E993980}" type="parTrans" cxnId="{1E996390-D518-5F44-A90A-6B3E797F332D}">
      <dgm:prSet/>
      <dgm:spPr/>
      <dgm:t>
        <a:bodyPr/>
        <a:lstStyle/>
        <a:p>
          <a:endParaRPr lang="en-GB"/>
        </a:p>
      </dgm:t>
    </dgm:pt>
    <dgm:pt modelId="{E9B27957-7820-284D-A1D5-0CCB91E078BF}" type="sibTrans" cxnId="{1E996390-D518-5F44-A90A-6B3E797F332D}">
      <dgm:prSet/>
      <dgm:spPr/>
      <dgm:t>
        <a:bodyPr/>
        <a:lstStyle/>
        <a:p>
          <a:endParaRPr lang="en-GB"/>
        </a:p>
      </dgm:t>
    </dgm:pt>
    <dgm:pt modelId="{64A4ECE4-B378-3649-B307-71791CB5120E}">
      <dgm:prSet/>
      <dgm:spPr/>
      <dgm:t>
        <a:bodyPr/>
        <a:lstStyle/>
        <a:p>
          <a:r>
            <a:rPr lang="bg-BG"/>
            <a:t>Clickworker предоставя краудсорсинг решения за предизвикателства в създаването на текстове, категоризацията на данни, управлението на данни за продукти, уеб проучвания.</a:t>
          </a:r>
          <a:endParaRPr lang="en-GB" dirty="0"/>
        </a:p>
      </dgm:t>
    </dgm:pt>
    <dgm:pt modelId="{A86D94A5-F57D-054A-B9BE-1BB951D41792}" type="parTrans" cxnId="{8DC330D2-B787-D84D-8285-BDFD700A0662}">
      <dgm:prSet/>
      <dgm:spPr/>
      <dgm:t>
        <a:bodyPr/>
        <a:lstStyle/>
        <a:p>
          <a:endParaRPr lang="en-GB"/>
        </a:p>
      </dgm:t>
    </dgm:pt>
    <dgm:pt modelId="{9AAB7C63-570A-EB43-AE1D-B3050D1D1026}" type="sibTrans" cxnId="{8DC330D2-B787-D84D-8285-BDFD700A0662}">
      <dgm:prSet/>
      <dgm:spPr/>
      <dgm:t>
        <a:bodyPr/>
        <a:lstStyle/>
        <a:p>
          <a:endParaRPr lang="en-GB"/>
        </a:p>
      </dgm:t>
    </dgm:pt>
    <dgm:pt modelId="{1760241C-BBAC-3D4A-80F9-B8620F2F7CA7}" type="pres">
      <dgm:prSet presAssocID="{69081525-D238-AD4C-86EB-EA3A50FCBE2B}" presName="theList" presStyleCnt="0">
        <dgm:presLayoutVars>
          <dgm:dir/>
          <dgm:animLvl val="lvl"/>
          <dgm:resizeHandles val="exact"/>
        </dgm:presLayoutVars>
      </dgm:prSet>
      <dgm:spPr/>
    </dgm:pt>
    <dgm:pt modelId="{90B917BA-D783-A845-970B-0CBAF75AD336}" type="pres">
      <dgm:prSet presAssocID="{E07E9CD2-282F-7846-B35A-19A2BB455364}" presName="compNode" presStyleCnt="0"/>
      <dgm:spPr/>
    </dgm:pt>
    <dgm:pt modelId="{346EED58-6669-5F4E-AA4B-2D4D1C607622}" type="pres">
      <dgm:prSet presAssocID="{E07E9CD2-282F-7846-B35A-19A2BB455364}" presName="aNode" presStyleLbl="bgShp" presStyleIdx="0" presStyleCnt="3"/>
      <dgm:spPr/>
    </dgm:pt>
    <dgm:pt modelId="{E5694BE6-F5FF-F14F-864A-468A9210599C}" type="pres">
      <dgm:prSet presAssocID="{E07E9CD2-282F-7846-B35A-19A2BB455364}" presName="textNode" presStyleLbl="bgShp" presStyleIdx="0" presStyleCnt="3"/>
      <dgm:spPr/>
    </dgm:pt>
    <dgm:pt modelId="{83FEDE52-93A9-B346-B495-A83789B69A7F}" type="pres">
      <dgm:prSet presAssocID="{E07E9CD2-282F-7846-B35A-19A2BB455364}" presName="compChildNode" presStyleCnt="0"/>
      <dgm:spPr/>
    </dgm:pt>
    <dgm:pt modelId="{C256A978-E282-A945-B9BD-5CD8C6CBBAC0}" type="pres">
      <dgm:prSet presAssocID="{E07E9CD2-282F-7846-B35A-19A2BB455364}" presName="theInnerList" presStyleCnt="0"/>
      <dgm:spPr/>
    </dgm:pt>
    <dgm:pt modelId="{D4FB5A44-FA0C-7D4F-B592-32C85F4B453C}" type="pres">
      <dgm:prSet presAssocID="{856D7CEB-574B-CA49-AE61-0B443CED757F}" presName="childNode" presStyleLbl="node1" presStyleIdx="0" presStyleCnt="3">
        <dgm:presLayoutVars>
          <dgm:bulletEnabled val="1"/>
        </dgm:presLayoutVars>
      </dgm:prSet>
      <dgm:spPr/>
    </dgm:pt>
    <dgm:pt modelId="{EA09CFAF-6218-624F-8F46-0945B7ABF1BA}" type="pres">
      <dgm:prSet presAssocID="{E07E9CD2-282F-7846-B35A-19A2BB455364}" presName="aSpace" presStyleCnt="0"/>
      <dgm:spPr/>
    </dgm:pt>
    <dgm:pt modelId="{ABBE811D-44F0-F44C-95B7-81FD0E3E2793}" type="pres">
      <dgm:prSet presAssocID="{315BB9B9-CD45-DD49-BC56-A0A202D1FB2F}" presName="compNode" presStyleCnt="0"/>
      <dgm:spPr/>
    </dgm:pt>
    <dgm:pt modelId="{D61E7D57-E457-1448-B4A5-55031087CDD2}" type="pres">
      <dgm:prSet presAssocID="{315BB9B9-CD45-DD49-BC56-A0A202D1FB2F}" presName="aNode" presStyleLbl="bgShp" presStyleIdx="1" presStyleCnt="3"/>
      <dgm:spPr/>
    </dgm:pt>
    <dgm:pt modelId="{CB76C25E-7B1C-8B44-A7A7-120584633BEF}" type="pres">
      <dgm:prSet presAssocID="{315BB9B9-CD45-DD49-BC56-A0A202D1FB2F}" presName="textNode" presStyleLbl="bgShp" presStyleIdx="1" presStyleCnt="3"/>
      <dgm:spPr/>
    </dgm:pt>
    <dgm:pt modelId="{2AD6BC6A-E8A9-2240-A452-78C4D8FE2B67}" type="pres">
      <dgm:prSet presAssocID="{315BB9B9-CD45-DD49-BC56-A0A202D1FB2F}" presName="compChildNode" presStyleCnt="0"/>
      <dgm:spPr/>
    </dgm:pt>
    <dgm:pt modelId="{7AF2B060-CFB7-284A-A124-4E4CB8D340F3}" type="pres">
      <dgm:prSet presAssocID="{315BB9B9-CD45-DD49-BC56-A0A202D1FB2F}" presName="theInnerList" presStyleCnt="0"/>
      <dgm:spPr/>
    </dgm:pt>
    <dgm:pt modelId="{05F1BCF8-9F51-6548-B708-72000ECAAF03}" type="pres">
      <dgm:prSet presAssocID="{B3617537-2253-E640-9683-DD04027B8AE4}" presName="childNode" presStyleLbl="node1" presStyleIdx="1" presStyleCnt="3">
        <dgm:presLayoutVars>
          <dgm:bulletEnabled val="1"/>
        </dgm:presLayoutVars>
      </dgm:prSet>
      <dgm:spPr/>
    </dgm:pt>
    <dgm:pt modelId="{F4964D4E-561B-3F43-ABE3-553E8208059A}" type="pres">
      <dgm:prSet presAssocID="{315BB9B9-CD45-DD49-BC56-A0A202D1FB2F}" presName="aSpace" presStyleCnt="0"/>
      <dgm:spPr/>
    </dgm:pt>
    <dgm:pt modelId="{FDC05C67-3ACA-064B-926B-909D3FD31D0F}" type="pres">
      <dgm:prSet presAssocID="{73BB6038-F64C-FD40-8407-40788B672A80}" presName="compNode" presStyleCnt="0"/>
      <dgm:spPr/>
    </dgm:pt>
    <dgm:pt modelId="{1ACCF27C-0165-F149-9A64-B3BC9846F561}" type="pres">
      <dgm:prSet presAssocID="{73BB6038-F64C-FD40-8407-40788B672A80}" presName="aNode" presStyleLbl="bgShp" presStyleIdx="2" presStyleCnt="3"/>
      <dgm:spPr/>
    </dgm:pt>
    <dgm:pt modelId="{D941D713-02DD-DB41-8209-FEE6E579CB5A}" type="pres">
      <dgm:prSet presAssocID="{73BB6038-F64C-FD40-8407-40788B672A80}" presName="textNode" presStyleLbl="bgShp" presStyleIdx="2" presStyleCnt="3"/>
      <dgm:spPr/>
    </dgm:pt>
    <dgm:pt modelId="{760C2C72-1EB6-544F-9625-4D944C7308B8}" type="pres">
      <dgm:prSet presAssocID="{73BB6038-F64C-FD40-8407-40788B672A80}" presName="compChildNode" presStyleCnt="0"/>
      <dgm:spPr/>
    </dgm:pt>
    <dgm:pt modelId="{D108E7C9-8378-9049-ACA4-D658C56DA8C0}" type="pres">
      <dgm:prSet presAssocID="{73BB6038-F64C-FD40-8407-40788B672A80}" presName="theInnerList" presStyleCnt="0"/>
      <dgm:spPr/>
    </dgm:pt>
    <dgm:pt modelId="{E2454AF7-865E-8642-82C7-B296FF79EE8D}" type="pres">
      <dgm:prSet presAssocID="{64A4ECE4-B378-3649-B307-71791CB5120E}" presName="childNode" presStyleLbl="node1" presStyleIdx="2" presStyleCnt="3">
        <dgm:presLayoutVars>
          <dgm:bulletEnabled val="1"/>
        </dgm:presLayoutVars>
      </dgm:prSet>
      <dgm:spPr/>
    </dgm:pt>
  </dgm:ptLst>
  <dgm:cxnLst>
    <dgm:cxn modelId="{5653DE1A-C9D9-2B42-B18E-F9B6422A80EC}" type="presOf" srcId="{B3617537-2253-E640-9683-DD04027B8AE4}" destId="{05F1BCF8-9F51-6548-B708-72000ECAAF03}" srcOrd="0" destOrd="0" presId="urn:microsoft.com/office/officeart/2005/8/layout/lProcess2"/>
    <dgm:cxn modelId="{01DF6C1E-4501-0148-A92C-B97284954805}" type="presOf" srcId="{315BB9B9-CD45-DD49-BC56-A0A202D1FB2F}" destId="{D61E7D57-E457-1448-B4A5-55031087CDD2}" srcOrd="0" destOrd="0" presId="urn:microsoft.com/office/officeart/2005/8/layout/lProcess2"/>
    <dgm:cxn modelId="{37C2A11F-3F08-934E-A606-8DB43581BF83}" type="presOf" srcId="{73BB6038-F64C-FD40-8407-40788B672A80}" destId="{D941D713-02DD-DB41-8209-FEE6E579CB5A}" srcOrd="1" destOrd="0" presId="urn:microsoft.com/office/officeart/2005/8/layout/lProcess2"/>
    <dgm:cxn modelId="{A82FA350-F92D-9547-BCB7-9233682534A2}" type="presOf" srcId="{856D7CEB-574B-CA49-AE61-0B443CED757F}" destId="{D4FB5A44-FA0C-7D4F-B592-32C85F4B453C}" srcOrd="0" destOrd="0" presId="urn:microsoft.com/office/officeart/2005/8/layout/lProcess2"/>
    <dgm:cxn modelId="{9ECC8E72-A174-9C43-9598-3EF87A400FD9}" srcId="{69081525-D238-AD4C-86EB-EA3A50FCBE2B}" destId="{315BB9B9-CD45-DD49-BC56-A0A202D1FB2F}" srcOrd="1" destOrd="0" parTransId="{F1A0320D-936B-4240-BD32-20B0073337A3}" sibTransId="{4093C1B6-0DF2-B145-B705-D43B9741319C}"/>
    <dgm:cxn modelId="{3FF1F186-9979-1141-8E9A-3D7B927AF26B}" type="presOf" srcId="{69081525-D238-AD4C-86EB-EA3A50FCBE2B}" destId="{1760241C-BBAC-3D4A-80F9-B8620F2F7CA7}" srcOrd="0" destOrd="0" presId="urn:microsoft.com/office/officeart/2005/8/layout/lProcess2"/>
    <dgm:cxn modelId="{99C3BA87-9C2B-FC4B-B409-E3565314A7A4}" type="presOf" srcId="{73BB6038-F64C-FD40-8407-40788B672A80}" destId="{1ACCF27C-0165-F149-9A64-B3BC9846F561}" srcOrd="0" destOrd="0" presId="urn:microsoft.com/office/officeart/2005/8/layout/lProcess2"/>
    <dgm:cxn modelId="{6B74058B-050E-C940-A424-0C1859204EA5}" srcId="{E07E9CD2-282F-7846-B35A-19A2BB455364}" destId="{856D7CEB-574B-CA49-AE61-0B443CED757F}" srcOrd="0" destOrd="0" parTransId="{79E965D8-7D61-0841-B503-40476F085B97}" sibTransId="{0E15856A-BB8A-0840-B369-110D26B6A329}"/>
    <dgm:cxn modelId="{1E996390-D518-5F44-A90A-6B3E797F332D}" srcId="{69081525-D238-AD4C-86EB-EA3A50FCBE2B}" destId="{73BB6038-F64C-FD40-8407-40788B672A80}" srcOrd="2" destOrd="0" parTransId="{7F9F233B-1045-004D-9F8A-55EA8E993980}" sibTransId="{E9B27957-7820-284D-A1D5-0CCB91E078BF}"/>
    <dgm:cxn modelId="{1E522296-ED97-9B4B-9E34-7CD00F96D73F}" srcId="{315BB9B9-CD45-DD49-BC56-A0A202D1FB2F}" destId="{B3617537-2253-E640-9683-DD04027B8AE4}" srcOrd="0" destOrd="0" parTransId="{B8E5DF04-7F3C-7F47-9107-00044D7C0AE3}" sibTransId="{81283027-F30B-D94B-A879-2B53FFDB2618}"/>
    <dgm:cxn modelId="{BE16CD9E-B41E-7F46-B925-C036180BBDC0}" type="presOf" srcId="{E07E9CD2-282F-7846-B35A-19A2BB455364}" destId="{346EED58-6669-5F4E-AA4B-2D4D1C607622}" srcOrd="0" destOrd="0" presId="urn:microsoft.com/office/officeart/2005/8/layout/lProcess2"/>
    <dgm:cxn modelId="{34D592AE-A18B-A143-87FD-D1DD9695B46D}" type="presOf" srcId="{E07E9CD2-282F-7846-B35A-19A2BB455364}" destId="{E5694BE6-F5FF-F14F-864A-468A9210599C}" srcOrd="1" destOrd="0" presId="urn:microsoft.com/office/officeart/2005/8/layout/lProcess2"/>
    <dgm:cxn modelId="{C5D050CB-AF24-C54D-B9BC-3DC9858A55A8}" srcId="{69081525-D238-AD4C-86EB-EA3A50FCBE2B}" destId="{E07E9CD2-282F-7846-B35A-19A2BB455364}" srcOrd="0" destOrd="0" parTransId="{192BC748-4A19-CD47-BC2D-F24FD39D26E4}" sibTransId="{1EF11C27-1F59-8140-A426-1AC72AC07E7A}"/>
    <dgm:cxn modelId="{8DC330D2-B787-D84D-8285-BDFD700A0662}" srcId="{73BB6038-F64C-FD40-8407-40788B672A80}" destId="{64A4ECE4-B378-3649-B307-71791CB5120E}" srcOrd="0" destOrd="0" parTransId="{A86D94A5-F57D-054A-B9BE-1BB951D41792}" sibTransId="{9AAB7C63-570A-EB43-AE1D-B3050D1D1026}"/>
    <dgm:cxn modelId="{33961CD7-B0BD-E34F-B101-1CA08C67B1B5}" type="presOf" srcId="{64A4ECE4-B378-3649-B307-71791CB5120E}" destId="{E2454AF7-865E-8642-82C7-B296FF79EE8D}" srcOrd="0" destOrd="0" presId="urn:microsoft.com/office/officeart/2005/8/layout/lProcess2"/>
    <dgm:cxn modelId="{F0AAA4FC-8D77-A045-8A70-0F123E0F9B1C}" type="presOf" srcId="{315BB9B9-CD45-DD49-BC56-A0A202D1FB2F}" destId="{CB76C25E-7B1C-8B44-A7A7-120584633BEF}" srcOrd="1" destOrd="0" presId="urn:microsoft.com/office/officeart/2005/8/layout/lProcess2"/>
    <dgm:cxn modelId="{F24507AB-1437-1341-9586-3EC35F5D1E8D}" type="presParOf" srcId="{1760241C-BBAC-3D4A-80F9-B8620F2F7CA7}" destId="{90B917BA-D783-A845-970B-0CBAF75AD336}" srcOrd="0" destOrd="0" presId="urn:microsoft.com/office/officeart/2005/8/layout/lProcess2"/>
    <dgm:cxn modelId="{4F341DCD-D6E9-BE4D-AC7D-FD3945085137}" type="presParOf" srcId="{90B917BA-D783-A845-970B-0CBAF75AD336}" destId="{346EED58-6669-5F4E-AA4B-2D4D1C607622}" srcOrd="0" destOrd="0" presId="urn:microsoft.com/office/officeart/2005/8/layout/lProcess2"/>
    <dgm:cxn modelId="{B139E702-EEF6-D246-9AF1-7D1154185D21}" type="presParOf" srcId="{90B917BA-D783-A845-970B-0CBAF75AD336}" destId="{E5694BE6-F5FF-F14F-864A-468A9210599C}" srcOrd="1" destOrd="0" presId="urn:microsoft.com/office/officeart/2005/8/layout/lProcess2"/>
    <dgm:cxn modelId="{144FD24C-590D-7A4A-882B-A58BDF3B97BF}" type="presParOf" srcId="{90B917BA-D783-A845-970B-0CBAF75AD336}" destId="{83FEDE52-93A9-B346-B495-A83789B69A7F}" srcOrd="2" destOrd="0" presId="urn:microsoft.com/office/officeart/2005/8/layout/lProcess2"/>
    <dgm:cxn modelId="{A7A58FC1-6CCA-BF4A-97DA-A747BDCF7289}" type="presParOf" srcId="{83FEDE52-93A9-B346-B495-A83789B69A7F}" destId="{C256A978-E282-A945-B9BD-5CD8C6CBBAC0}" srcOrd="0" destOrd="0" presId="urn:microsoft.com/office/officeart/2005/8/layout/lProcess2"/>
    <dgm:cxn modelId="{49E8C61D-2D64-8F42-8EB4-EEC70045F70A}" type="presParOf" srcId="{C256A978-E282-A945-B9BD-5CD8C6CBBAC0}" destId="{D4FB5A44-FA0C-7D4F-B592-32C85F4B453C}" srcOrd="0" destOrd="0" presId="urn:microsoft.com/office/officeart/2005/8/layout/lProcess2"/>
    <dgm:cxn modelId="{29048319-D3E5-5D49-875F-99D9030D43A9}" type="presParOf" srcId="{1760241C-BBAC-3D4A-80F9-B8620F2F7CA7}" destId="{EA09CFAF-6218-624F-8F46-0945B7ABF1BA}" srcOrd="1" destOrd="0" presId="urn:microsoft.com/office/officeart/2005/8/layout/lProcess2"/>
    <dgm:cxn modelId="{3FE8A261-65D0-7945-85D6-DFC6A5EBAE3B}" type="presParOf" srcId="{1760241C-BBAC-3D4A-80F9-B8620F2F7CA7}" destId="{ABBE811D-44F0-F44C-95B7-81FD0E3E2793}" srcOrd="2" destOrd="0" presId="urn:microsoft.com/office/officeart/2005/8/layout/lProcess2"/>
    <dgm:cxn modelId="{ACAC607E-EEF7-3D4D-B160-9E3C35861EA7}" type="presParOf" srcId="{ABBE811D-44F0-F44C-95B7-81FD0E3E2793}" destId="{D61E7D57-E457-1448-B4A5-55031087CDD2}" srcOrd="0" destOrd="0" presId="urn:microsoft.com/office/officeart/2005/8/layout/lProcess2"/>
    <dgm:cxn modelId="{10F14A39-6206-A745-823E-4C6A44A9809F}" type="presParOf" srcId="{ABBE811D-44F0-F44C-95B7-81FD0E3E2793}" destId="{CB76C25E-7B1C-8B44-A7A7-120584633BEF}" srcOrd="1" destOrd="0" presId="urn:microsoft.com/office/officeart/2005/8/layout/lProcess2"/>
    <dgm:cxn modelId="{A2382456-4B1B-3649-8B5E-1D8453997974}" type="presParOf" srcId="{ABBE811D-44F0-F44C-95B7-81FD0E3E2793}" destId="{2AD6BC6A-E8A9-2240-A452-78C4D8FE2B67}" srcOrd="2" destOrd="0" presId="urn:microsoft.com/office/officeart/2005/8/layout/lProcess2"/>
    <dgm:cxn modelId="{E446F4E2-EF64-5149-8102-CA3331D758F9}" type="presParOf" srcId="{2AD6BC6A-E8A9-2240-A452-78C4D8FE2B67}" destId="{7AF2B060-CFB7-284A-A124-4E4CB8D340F3}" srcOrd="0" destOrd="0" presId="urn:microsoft.com/office/officeart/2005/8/layout/lProcess2"/>
    <dgm:cxn modelId="{32853055-46DA-874D-8794-5C19ECC80B68}" type="presParOf" srcId="{7AF2B060-CFB7-284A-A124-4E4CB8D340F3}" destId="{05F1BCF8-9F51-6548-B708-72000ECAAF03}" srcOrd="0" destOrd="0" presId="urn:microsoft.com/office/officeart/2005/8/layout/lProcess2"/>
    <dgm:cxn modelId="{71E25B43-B07C-924B-BEE0-2AFE1C5F7D00}" type="presParOf" srcId="{1760241C-BBAC-3D4A-80F9-B8620F2F7CA7}" destId="{F4964D4E-561B-3F43-ABE3-553E8208059A}" srcOrd="3" destOrd="0" presId="urn:microsoft.com/office/officeart/2005/8/layout/lProcess2"/>
    <dgm:cxn modelId="{8F301A73-F397-0E42-BBC7-5F72EA9039D2}" type="presParOf" srcId="{1760241C-BBAC-3D4A-80F9-B8620F2F7CA7}" destId="{FDC05C67-3ACA-064B-926B-909D3FD31D0F}" srcOrd="4" destOrd="0" presId="urn:microsoft.com/office/officeart/2005/8/layout/lProcess2"/>
    <dgm:cxn modelId="{263937C8-DA35-F74C-A79F-1631CE624B92}" type="presParOf" srcId="{FDC05C67-3ACA-064B-926B-909D3FD31D0F}" destId="{1ACCF27C-0165-F149-9A64-B3BC9846F561}" srcOrd="0" destOrd="0" presId="urn:microsoft.com/office/officeart/2005/8/layout/lProcess2"/>
    <dgm:cxn modelId="{6E0B2673-74D9-9749-82F7-B056C6EC89F4}" type="presParOf" srcId="{FDC05C67-3ACA-064B-926B-909D3FD31D0F}" destId="{D941D713-02DD-DB41-8209-FEE6E579CB5A}" srcOrd="1" destOrd="0" presId="urn:microsoft.com/office/officeart/2005/8/layout/lProcess2"/>
    <dgm:cxn modelId="{C0B9F30C-8F28-8B47-AFC1-8CF509D1F4A1}" type="presParOf" srcId="{FDC05C67-3ACA-064B-926B-909D3FD31D0F}" destId="{760C2C72-1EB6-544F-9625-4D944C7308B8}" srcOrd="2" destOrd="0" presId="urn:microsoft.com/office/officeart/2005/8/layout/lProcess2"/>
    <dgm:cxn modelId="{4D717A76-FFB2-B94E-8995-1C5BB9A046DE}" type="presParOf" srcId="{760C2C72-1EB6-544F-9625-4D944C7308B8}" destId="{D108E7C9-8378-9049-ACA4-D658C56DA8C0}" srcOrd="0" destOrd="0" presId="urn:microsoft.com/office/officeart/2005/8/layout/lProcess2"/>
    <dgm:cxn modelId="{56437EB2-635D-7240-922A-7199D294BB96}" type="presParOf" srcId="{D108E7C9-8378-9049-ACA4-D658C56DA8C0}" destId="{E2454AF7-865E-8642-82C7-B296FF79EE8D}"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9BB5D-1FCA-2F4D-81B6-59FBC61E2F66}">
      <dsp:nvSpPr>
        <dsp:cNvPr id="0" name=""/>
        <dsp:cNvSpPr/>
      </dsp:nvSpPr>
      <dsp:spPr>
        <a:xfrm>
          <a:off x="0" y="2411"/>
          <a:ext cx="6135097"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7A5417-E5FF-2441-A883-A50D9E4C18B1}">
      <dsp:nvSpPr>
        <dsp:cNvPr id="0" name=""/>
        <dsp:cNvSpPr/>
      </dsp:nvSpPr>
      <dsp:spPr>
        <a:xfrm>
          <a:off x="0" y="2411"/>
          <a:ext cx="6135097" cy="1644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В тази тема ще научите:</a:t>
          </a:r>
          <a:endParaRPr lang="en-US" sz="2300" kern="1200"/>
        </a:p>
      </dsp:txBody>
      <dsp:txXfrm>
        <a:off x="0" y="2411"/>
        <a:ext cx="6135097" cy="1644675"/>
      </dsp:txXfrm>
    </dsp:sp>
    <dsp:sp modelId="{F288D11A-EFED-1844-BF87-2227C7C66900}">
      <dsp:nvSpPr>
        <dsp:cNvPr id="0" name=""/>
        <dsp:cNvSpPr/>
      </dsp:nvSpPr>
      <dsp:spPr>
        <a:xfrm>
          <a:off x="0" y="1647087"/>
          <a:ext cx="6135097"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4DA8C8-515F-EA40-AFB8-780E3A2B566D}">
      <dsp:nvSpPr>
        <dsp:cNvPr id="0" name=""/>
        <dsp:cNvSpPr/>
      </dsp:nvSpPr>
      <dsp:spPr>
        <a:xfrm>
          <a:off x="0" y="1647087"/>
          <a:ext cx="6135097" cy="1644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BG" sz="2300" kern="1200" dirty="0"/>
            <a:t>К</a:t>
          </a:r>
          <a:r>
            <a:rPr lang="bg-BG" sz="2300" kern="1200" dirty="0" err="1"/>
            <a:t>ак</a:t>
          </a:r>
          <a:r>
            <a:rPr lang="bg-BG" sz="2300" kern="1200" dirty="0"/>
            <a:t> да изберете дигиталните инструменти и технологии, които да се адаптират, така че да подпомогнат създаването на иновативни решения, нови знания, процеси и продукти</a:t>
          </a:r>
          <a:r>
            <a:rPr lang="en-BG" sz="2300" kern="1200" dirty="0"/>
            <a:t>?</a:t>
          </a:r>
          <a:r>
            <a:rPr lang="bg-BG" sz="2300" kern="1200" dirty="0"/>
            <a:t> </a:t>
          </a:r>
          <a:endParaRPr lang="en-US" sz="2300" kern="1200" dirty="0"/>
        </a:p>
      </dsp:txBody>
      <dsp:txXfrm>
        <a:off x="0" y="1647087"/>
        <a:ext cx="6135097" cy="1644675"/>
      </dsp:txXfrm>
    </dsp:sp>
    <dsp:sp modelId="{AD94530A-27FB-D546-8B0F-F54413F9A9AB}">
      <dsp:nvSpPr>
        <dsp:cNvPr id="0" name=""/>
        <dsp:cNvSpPr/>
      </dsp:nvSpPr>
      <dsp:spPr>
        <a:xfrm>
          <a:off x="0" y="3291763"/>
          <a:ext cx="6135097"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11B3EA-2FC3-3246-A54E-CA88735D917C}">
      <dsp:nvSpPr>
        <dsp:cNvPr id="0" name=""/>
        <dsp:cNvSpPr/>
      </dsp:nvSpPr>
      <dsp:spPr>
        <a:xfrm>
          <a:off x="0" y="3291763"/>
          <a:ext cx="6135097" cy="1644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BG" sz="2300" kern="1200" dirty="0"/>
            <a:t>К</a:t>
          </a:r>
          <a:r>
            <a:rPr lang="bg-BG" sz="2300" kern="1200" dirty="0" err="1"/>
            <a:t>ак</a:t>
          </a:r>
          <a:r>
            <a:rPr lang="bg-BG" sz="2300" kern="1200" dirty="0"/>
            <a:t> да използвате технологии за индивидуално и групово решаване на нерутинни и неструктурирани проблеми и проблемни ситуации в дигитална среда</a:t>
          </a:r>
          <a:r>
            <a:rPr lang="en-BG" sz="2300" kern="1200" dirty="0"/>
            <a:t>?</a:t>
          </a:r>
          <a:endParaRPr lang="en-US" sz="2300" kern="1200" dirty="0"/>
        </a:p>
      </dsp:txBody>
      <dsp:txXfrm>
        <a:off x="0" y="3291763"/>
        <a:ext cx="6135097" cy="16446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CC379-D46C-E642-9BA2-2012870B27D0}">
      <dsp:nvSpPr>
        <dsp:cNvPr id="0" name=""/>
        <dsp:cNvSpPr/>
      </dsp:nvSpPr>
      <dsp:spPr>
        <a:xfrm>
          <a:off x="0" y="0"/>
          <a:ext cx="7577296"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bg-BG" sz="2200" kern="1200" noProof="0" dirty="0">
              <a:effectLst/>
              <a:latin typeface="Cambria" panose="02040503050406030204" pitchFamily="18" charset="0"/>
              <a:ea typeface="Times New Roman" panose="02020603050405020304" pitchFamily="18" charset="0"/>
              <a:cs typeface="Times New Roman" panose="02020603050405020304" pitchFamily="18" charset="0"/>
            </a:rPr>
            <a:t>Дигитална среда, която използва визуално сътрудничество, за да помогне на всеки член на професионалния екип да представи своите иновативни идеи и да предложи решения за обсъждани проблеми в екипа. </a:t>
          </a:r>
        </a:p>
      </dsp:txBody>
      <dsp:txXfrm>
        <a:off x="0" y="0"/>
        <a:ext cx="7577296" cy="1713253"/>
      </dsp:txXfrm>
    </dsp:sp>
    <dsp:sp modelId="{F66A39E7-1439-E947-8F13-80DE726CA5D1}">
      <dsp:nvSpPr>
        <dsp:cNvPr id="0" name=""/>
        <dsp:cNvSpPr/>
      </dsp:nvSpPr>
      <dsp:spPr>
        <a:xfrm>
          <a:off x="757729" y="1714926"/>
          <a:ext cx="6061836" cy="172189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t" anchorCtr="0">
          <a:noAutofit/>
        </a:bodyPr>
        <a:lstStyle/>
        <a:p>
          <a:pPr marL="0" lvl="0" indent="0" algn="l" defTabSz="844550">
            <a:lnSpc>
              <a:spcPct val="90000"/>
            </a:lnSpc>
            <a:spcBef>
              <a:spcPct val="0"/>
            </a:spcBef>
            <a:spcAft>
              <a:spcPct val="35000"/>
            </a:spcAft>
            <a:buNone/>
          </a:pPr>
          <a:r>
            <a:rPr lang="bg-BG" sz="1900" kern="1200" noProof="0" dirty="0">
              <a:effectLst/>
              <a:latin typeface="Cambria" panose="02040503050406030204" pitchFamily="18" charset="0"/>
              <a:ea typeface="Times New Roman" panose="02020603050405020304" pitchFamily="18" charset="0"/>
              <a:cs typeface="Times New Roman" panose="02020603050405020304" pitchFamily="18" charset="0"/>
            </a:rPr>
            <a:t>Към сътрудничеството в екипа са на разположение шаблони за:</a:t>
          </a:r>
        </a:p>
        <a:p>
          <a:pPr marL="114300" lvl="1" indent="-114300" algn="l" defTabSz="666750">
            <a:lnSpc>
              <a:spcPct val="90000"/>
            </a:lnSpc>
            <a:spcBef>
              <a:spcPct val="0"/>
            </a:spcBef>
            <a:spcAft>
              <a:spcPct val="15000"/>
            </a:spcAft>
            <a:buChar char="•"/>
          </a:pPr>
          <a:r>
            <a:rPr lang="bg-BG" sz="1500" kern="1200" noProof="0" dirty="0">
              <a:effectLst/>
              <a:latin typeface="Cambria" panose="02040503050406030204" pitchFamily="18" charset="0"/>
              <a:ea typeface="Times New Roman" panose="02020603050405020304" pitchFamily="18" charset="0"/>
              <a:cs typeface="Times New Roman" panose="02020603050405020304" pitchFamily="18" charset="0"/>
            </a:rPr>
            <a:t>изграждане на стратегии, управление на проекти и спринтове, проследяване на резултати;</a:t>
          </a:r>
        </a:p>
        <a:p>
          <a:pPr marL="114300" lvl="1" indent="-114300" algn="l" defTabSz="666750">
            <a:lnSpc>
              <a:spcPct val="90000"/>
            </a:lnSpc>
            <a:spcBef>
              <a:spcPct val="0"/>
            </a:spcBef>
            <a:spcAft>
              <a:spcPct val="15000"/>
            </a:spcAft>
            <a:buChar char="•"/>
          </a:pPr>
          <a:r>
            <a:rPr lang="bg-BG" sz="1500" kern="1200" noProof="0" dirty="0">
              <a:effectLst/>
              <a:latin typeface="Cambria" panose="02040503050406030204" pitchFamily="18" charset="0"/>
              <a:ea typeface="Times New Roman" panose="02020603050405020304" pitchFamily="18" charset="0"/>
              <a:cs typeface="Times New Roman" panose="02020603050405020304" pitchFamily="18" charset="0"/>
            </a:rPr>
            <a:t>съвместна работа с екипна връзка;</a:t>
          </a:r>
        </a:p>
        <a:p>
          <a:pPr marL="114300" lvl="1" indent="-114300" algn="l" defTabSz="666750">
            <a:lnSpc>
              <a:spcPct val="90000"/>
            </a:lnSpc>
            <a:spcBef>
              <a:spcPct val="0"/>
            </a:spcBef>
            <a:spcAft>
              <a:spcPct val="15000"/>
            </a:spcAft>
            <a:buChar char="•"/>
          </a:pPr>
          <a:r>
            <a:rPr lang="bg-BG" sz="1500" kern="1200" noProof="0" dirty="0">
              <a:effectLst/>
              <a:latin typeface="Cambria" panose="02040503050406030204" pitchFamily="18" charset="0"/>
              <a:ea typeface="Times New Roman" panose="02020603050405020304" pitchFamily="18" charset="0"/>
              <a:cs typeface="Times New Roman" panose="02020603050405020304" pitchFamily="18" charset="0"/>
            </a:rPr>
            <a:t>онлайн инструмент за мозъчна атака;</a:t>
          </a:r>
        </a:p>
      </dsp:txBody>
      <dsp:txXfrm>
        <a:off x="808162" y="1765359"/>
        <a:ext cx="5960970" cy="1621031"/>
      </dsp:txXfrm>
    </dsp:sp>
    <dsp:sp modelId="{E1390E69-EBBB-1A44-B9DF-B1C1C8343C70}">
      <dsp:nvSpPr>
        <dsp:cNvPr id="0" name=""/>
        <dsp:cNvSpPr/>
      </dsp:nvSpPr>
      <dsp:spPr>
        <a:xfrm>
          <a:off x="757729" y="3701731"/>
          <a:ext cx="6061836" cy="172189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bg-BG" sz="1900" kern="1200" noProof="0" dirty="0" err="1">
              <a:effectLst/>
              <a:latin typeface="Cambria" panose="02040503050406030204" pitchFamily="18" charset="0"/>
              <a:ea typeface="Times New Roman" panose="02020603050405020304" pitchFamily="18" charset="0"/>
              <a:cs typeface="Times New Roman" panose="02020603050405020304" pitchFamily="18" charset="0"/>
            </a:rPr>
            <a:t>Mural</a:t>
          </a:r>
          <a:r>
            <a:rPr lang="bg-BG" sz="1900" kern="1200" noProof="0" dirty="0">
              <a:effectLst/>
              <a:latin typeface="Cambria" panose="02040503050406030204" pitchFamily="18" charset="0"/>
              <a:ea typeface="Times New Roman" panose="02020603050405020304" pitchFamily="18" charset="0"/>
              <a:cs typeface="Times New Roman" panose="02020603050405020304" pitchFamily="18" charset="0"/>
            </a:rPr>
            <a:t> е реализиран и като уеб приложение за </a:t>
          </a:r>
          <a:r>
            <a:rPr lang="bg-BG" sz="1900" kern="1200" noProof="0" dirty="0" err="1">
              <a:effectLst/>
              <a:latin typeface="Cambria" panose="02040503050406030204" pitchFamily="18" charset="0"/>
              <a:ea typeface="Times New Roman" panose="02020603050405020304" pitchFamily="18" charset="0"/>
              <a:cs typeface="Times New Roman" panose="02020603050405020304" pitchFamily="18" charset="0"/>
            </a:rPr>
            <a:t>iOS</a:t>
          </a:r>
          <a:r>
            <a:rPr lang="bg-BG" sz="1900" kern="1200" noProof="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900" kern="1200" noProof="0" dirty="0" err="1">
              <a:effectLst/>
              <a:latin typeface="Cambria" panose="02040503050406030204" pitchFamily="18" charset="0"/>
              <a:ea typeface="Times New Roman" panose="02020603050405020304" pitchFamily="18" charset="0"/>
              <a:cs typeface="Times New Roman" panose="02020603050405020304" pitchFamily="18" charset="0"/>
            </a:rPr>
            <a:t>Android</a:t>
          </a:r>
          <a:r>
            <a:rPr lang="bg-BG" sz="1900" kern="1200" noProof="0" dirty="0">
              <a:effectLst/>
              <a:latin typeface="Cambria" panose="02040503050406030204" pitchFamily="18" charset="0"/>
              <a:ea typeface="Times New Roman" panose="02020603050405020304" pitchFamily="18" charset="0"/>
              <a:cs typeface="Times New Roman" panose="02020603050405020304" pitchFamily="18" charset="0"/>
            </a:rPr>
            <a:t> и други. </a:t>
          </a:r>
        </a:p>
      </dsp:txBody>
      <dsp:txXfrm>
        <a:off x="808162" y="3752164"/>
        <a:ext cx="5960970" cy="162103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41AEBB-AB55-B74B-82E1-F7BCDFCBC916}">
      <dsp:nvSpPr>
        <dsp:cNvPr id="0" name=""/>
        <dsp:cNvSpPr/>
      </dsp:nvSpPr>
      <dsp:spPr>
        <a:xfrm>
          <a:off x="0" y="0"/>
          <a:ext cx="7577296"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BG" sz="4400" u="sng" kern="1200" dirty="0">
              <a:effectLst/>
              <a:latin typeface="Cambria" panose="02040503050406030204" pitchFamily="18" charset="0"/>
              <a:ea typeface="Times New Roman" panose="02020603050405020304" pitchFamily="18" charset="0"/>
              <a:cs typeface="Times New Roman" panose="02020603050405020304" pitchFamily="18" charset="0"/>
            </a:rPr>
            <a:t>Цифрова бяла дъска</a:t>
          </a:r>
          <a:r>
            <a:rPr lang="bg-BG" sz="7200" u="sng" kern="12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7200" kern="1200" dirty="0"/>
        </a:p>
      </dsp:txBody>
      <dsp:txXfrm>
        <a:off x="0" y="0"/>
        <a:ext cx="7577296" cy="1713253"/>
      </dsp:txXfrm>
    </dsp:sp>
    <dsp:sp modelId="{3BB06CA3-665C-454D-AA95-33EFE564F0DD}">
      <dsp:nvSpPr>
        <dsp:cNvPr id="0" name=""/>
        <dsp:cNvSpPr/>
      </dsp:nvSpPr>
      <dsp:spPr>
        <a:xfrm>
          <a:off x="757729" y="1713392"/>
          <a:ext cx="6061836" cy="83194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bg-BG" sz="1600" kern="12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600" kern="1200" dirty="0" err="1">
              <a:effectLst/>
              <a:latin typeface="Cambria" panose="02040503050406030204" pitchFamily="18" charset="0"/>
              <a:ea typeface="Times New Roman" panose="02020603050405020304" pitchFamily="18" charset="0"/>
              <a:cs typeface="Times New Roman" panose="02020603050405020304" pitchFamily="18" charset="0"/>
            </a:rPr>
            <a:t>Jamboard</a:t>
          </a:r>
          <a:r>
            <a:rPr lang="bg-BG" sz="1600" kern="1200" dirty="0">
              <a:effectLst/>
              <a:latin typeface="Cambria" panose="02040503050406030204" pitchFamily="18" charset="0"/>
              <a:ea typeface="Times New Roman" panose="02020603050405020304" pitchFamily="18" charset="0"/>
              <a:cs typeface="Times New Roman" panose="02020603050405020304" pitchFamily="18" charset="0"/>
            </a:rPr>
            <a:t> е цифрова бяла дъска</a:t>
          </a:r>
          <a:endParaRPr lang="en-GB" sz="16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782096" y="1737759"/>
        <a:ext cx="6013102" cy="783214"/>
      </dsp:txXfrm>
    </dsp:sp>
    <dsp:sp modelId="{FF38FF36-85A2-8848-B9E7-440DDEEB8F72}">
      <dsp:nvSpPr>
        <dsp:cNvPr id="0" name=""/>
        <dsp:cNvSpPr/>
      </dsp:nvSpPr>
      <dsp:spPr>
        <a:xfrm>
          <a:off x="757729" y="2673333"/>
          <a:ext cx="6061836" cy="831948"/>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bg-BG" sz="1600" kern="1200" noProof="0" dirty="0">
              <a:effectLst/>
              <a:latin typeface="Cambria" panose="02040503050406030204" pitchFamily="18" charset="0"/>
              <a:ea typeface="Times New Roman" panose="02020603050405020304" pitchFamily="18" charset="0"/>
              <a:cs typeface="Times New Roman" panose="02020603050405020304" pitchFamily="18" charset="0"/>
            </a:rPr>
            <a:t>Позволява дистанционно или лично сътрудничество в споделено пространство. </a:t>
          </a:r>
        </a:p>
      </dsp:txBody>
      <dsp:txXfrm>
        <a:off x="782096" y="2697700"/>
        <a:ext cx="6013102" cy="783214"/>
      </dsp:txXfrm>
    </dsp:sp>
    <dsp:sp modelId="{473D778E-9A07-6347-B4D8-6BE3AFC05E84}">
      <dsp:nvSpPr>
        <dsp:cNvPr id="0" name=""/>
        <dsp:cNvSpPr/>
      </dsp:nvSpPr>
      <dsp:spPr>
        <a:xfrm>
          <a:off x="757729" y="3633274"/>
          <a:ext cx="6061836" cy="831948"/>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bg-BG" sz="1600" kern="1200" dirty="0">
              <a:effectLst/>
              <a:latin typeface="Cambria" panose="02040503050406030204" pitchFamily="18" charset="0"/>
              <a:ea typeface="Times New Roman" panose="02020603050405020304" pitchFamily="18" charset="0"/>
              <a:cs typeface="Times New Roman" panose="02020603050405020304" pitchFamily="18" charset="0"/>
            </a:rPr>
            <a:t>Колеги могат да скицират идеи, да решават проблеми или да рисуват съвместно и синхронно. </a:t>
          </a:r>
          <a:endParaRPr lang="en-GB" sz="16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782096" y="3657641"/>
        <a:ext cx="6013102" cy="783214"/>
      </dsp:txXfrm>
    </dsp:sp>
    <dsp:sp modelId="{58EB4365-F3F5-D04F-8A32-AC0270BEE6C0}">
      <dsp:nvSpPr>
        <dsp:cNvPr id="0" name=""/>
        <dsp:cNvSpPr/>
      </dsp:nvSpPr>
      <dsp:spPr>
        <a:xfrm>
          <a:off x="757729" y="4593214"/>
          <a:ext cx="6061836" cy="831948"/>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bg-BG" sz="16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След това те могат да запазят работата си в </a:t>
          </a:r>
          <a:r>
            <a:rPr lang="bg-BG" sz="1600" kern="12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600" kern="12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Drive</a:t>
          </a:r>
          <a:r>
            <a:rPr lang="bg-BG" sz="16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като PDF на компютъра си или като отделни изображения.</a:t>
          </a:r>
          <a:endParaRPr lang="en-GB" sz="16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782096" y="4617581"/>
        <a:ext cx="6013102" cy="78321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05E54F-2379-874C-834D-2241423EF1D4}">
      <dsp:nvSpPr>
        <dsp:cNvPr id="0" name=""/>
        <dsp:cNvSpPr/>
      </dsp:nvSpPr>
      <dsp:spPr>
        <a:xfrm>
          <a:off x="0" y="58860"/>
          <a:ext cx="10058399" cy="444600"/>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bg-BG" sz="1900" kern="1200"/>
            <a:t>Източници:</a:t>
          </a:r>
          <a:endParaRPr lang="en-BG" sz="1900" kern="1200"/>
        </a:p>
      </dsp:txBody>
      <dsp:txXfrm>
        <a:off x="21704" y="80564"/>
        <a:ext cx="10014991" cy="401192"/>
      </dsp:txXfrm>
    </dsp:sp>
    <dsp:sp modelId="{39D9BC7C-D94A-9743-8ED4-DFD18BB279AB}">
      <dsp:nvSpPr>
        <dsp:cNvPr id="0" name=""/>
        <dsp:cNvSpPr/>
      </dsp:nvSpPr>
      <dsp:spPr>
        <a:xfrm>
          <a:off x="0" y="503460"/>
          <a:ext cx="10058399" cy="3461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4130" rIns="135128" bIns="24130" numCol="1" spcCol="1270" anchor="t" anchorCtr="0">
          <a:noAutofit/>
        </a:bodyPr>
        <a:lstStyle/>
        <a:p>
          <a:pPr marL="114300" lvl="1" indent="-114300" algn="l" defTabSz="666750">
            <a:lnSpc>
              <a:spcPct val="90000"/>
            </a:lnSpc>
            <a:spcBef>
              <a:spcPct val="0"/>
            </a:spcBef>
            <a:spcAft>
              <a:spcPct val="20000"/>
            </a:spcAft>
            <a:buFont typeface="+mj-lt"/>
            <a:buAutoNum type="arabicPeriod"/>
          </a:pPr>
          <a:r>
            <a:rPr lang="bg-BG" sz="1500" kern="1200" dirty="0" err="1"/>
            <a:t>Summa</a:t>
          </a:r>
          <a:r>
            <a:rPr lang="bg-BG" sz="1500" kern="1200" dirty="0"/>
            <a:t>, </a:t>
          </a:r>
          <a:r>
            <a:rPr lang="bg-BG" sz="1500" kern="1200" dirty="0" err="1"/>
            <a:t>A</a:t>
          </a:r>
          <a:r>
            <a:rPr lang="bg-BG" sz="1500" kern="1200" dirty="0"/>
            <a:t>. (2004). Software </a:t>
          </a:r>
          <a:r>
            <a:rPr lang="bg-BG" sz="1500" kern="1200" dirty="0" err="1"/>
            <a:t>tools</a:t>
          </a:r>
          <a:r>
            <a:rPr lang="bg-BG" sz="1500" kern="1200" dirty="0"/>
            <a:t> </a:t>
          </a:r>
          <a:r>
            <a:rPr lang="bg-BG" sz="1500" kern="1200" dirty="0" err="1"/>
            <a:t>to</a:t>
          </a:r>
          <a:r>
            <a:rPr lang="bg-BG" sz="1500" kern="1200" dirty="0"/>
            <a:t> </a:t>
          </a:r>
          <a:r>
            <a:rPr lang="bg-BG" sz="1500" kern="1200" dirty="0" err="1"/>
            <a:t>support</a:t>
          </a:r>
          <a:r>
            <a:rPr lang="bg-BG" sz="1500" kern="1200" dirty="0"/>
            <a:t> </a:t>
          </a:r>
          <a:r>
            <a:rPr lang="bg-BG" sz="1500" kern="1200" dirty="0" err="1"/>
            <a:t>innovation</a:t>
          </a:r>
          <a:r>
            <a:rPr lang="bg-BG" sz="1500" kern="1200" dirty="0"/>
            <a:t> </a:t>
          </a:r>
          <a:r>
            <a:rPr lang="bg-BG" sz="1500" kern="1200" dirty="0" err="1"/>
            <a:t>process</a:t>
          </a:r>
          <a:r>
            <a:rPr lang="bg-BG" sz="1500" kern="1200" dirty="0"/>
            <a:t> - </a:t>
          </a:r>
          <a:r>
            <a:rPr lang="bg-BG" sz="1500" kern="1200" dirty="0" err="1"/>
            <a:t>focus</a:t>
          </a:r>
          <a:r>
            <a:rPr lang="bg-BG" sz="1500" kern="1200" dirty="0"/>
            <a:t> </a:t>
          </a:r>
          <a:r>
            <a:rPr lang="bg-BG" sz="1500" kern="1200" dirty="0" err="1"/>
            <a:t>on</a:t>
          </a:r>
          <a:r>
            <a:rPr lang="bg-BG" sz="1500" kern="1200" dirty="0"/>
            <a:t> </a:t>
          </a:r>
          <a:r>
            <a:rPr lang="bg-BG" sz="1500" kern="1200" dirty="0" err="1"/>
            <a:t>idea</a:t>
          </a:r>
          <a:r>
            <a:rPr lang="bg-BG" sz="1500" kern="1200" dirty="0"/>
            <a:t> </a:t>
          </a:r>
          <a:r>
            <a:rPr lang="bg-BG" sz="1500" kern="1200" dirty="0" err="1"/>
            <a:t>management</a:t>
          </a:r>
          <a:r>
            <a:rPr lang="bg-BG" sz="1500" kern="1200" dirty="0"/>
            <a:t>.</a:t>
          </a:r>
          <a:br>
            <a:rPr lang="bg-BG" sz="1500" kern="1200" dirty="0"/>
          </a:br>
          <a:r>
            <a:rPr lang="bg-BG" sz="1500" kern="1200" dirty="0" err="1"/>
            <a:t>Innovation</a:t>
          </a:r>
          <a:r>
            <a:rPr lang="bg-BG" sz="1500" kern="1200" dirty="0"/>
            <a:t> </a:t>
          </a:r>
          <a:r>
            <a:rPr lang="bg-BG" sz="1500" kern="1200" dirty="0" err="1"/>
            <a:t>Management</a:t>
          </a:r>
          <a:r>
            <a:rPr lang="bg-BG" sz="1500" kern="1200" dirty="0"/>
            <a:t> Institute, </a:t>
          </a:r>
          <a:r>
            <a:rPr lang="bg-BG" sz="1500" kern="1200" dirty="0" err="1"/>
            <a:t>Helsinki</a:t>
          </a:r>
          <a:r>
            <a:rPr lang="bg-BG" sz="1500" kern="1200" dirty="0"/>
            <a:t> </a:t>
          </a:r>
          <a:r>
            <a:rPr lang="bg-BG" sz="1500" kern="1200" dirty="0" err="1"/>
            <a:t>University</a:t>
          </a:r>
          <a:r>
            <a:rPr lang="bg-BG" sz="1500" kern="1200" dirty="0"/>
            <a:t> </a:t>
          </a:r>
          <a:r>
            <a:rPr lang="bg-BG" sz="1500" kern="1200" dirty="0" err="1"/>
            <a:t>of</a:t>
          </a:r>
          <a:r>
            <a:rPr lang="bg-BG" sz="1500" kern="1200" dirty="0"/>
            <a:t> Technology.</a:t>
          </a:r>
          <a:br>
            <a:rPr lang="bg-BG" sz="1500" kern="1200" dirty="0"/>
          </a:br>
          <a:endParaRPr lang="en-BG" sz="1500" kern="1200" dirty="0"/>
        </a:p>
        <a:p>
          <a:pPr marL="114300" lvl="1" indent="-114300" algn="l" defTabSz="666750">
            <a:lnSpc>
              <a:spcPct val="90000"/>
            </a:lnSpc>
            <a:spcBef>
              <a:spcPct val="0"/>
            </a:spcBef>
            <a:spcAft>
              <a:spcPct val="20000"/>
            </a:spcAft>
            <a:buFont typeface="+mj-lt"/>
            <a:buAutoNum type="arabicPeriod"/>
          </a:pPr>
          <a:r>
            <a:rPr lang="bg-BG" sz="1500" kern="1200" dirty="0" err="1"/>
            <a:t>Hartung</a:t>
          </a:r>
          <a:r>
            <a:rPr lang="bg-BG" sz="1500" kern="1200" dirty="0"/>
            <a:t>, </a:t>
          </a:r>
          <a:r>
            <a:rPr lang="bg-BG" sz="1500" kern="1200" dirty="0" err="1"/>
            <a:t>A</a:t>
          </a:r>
          <a:r>
            <a:rPr lang="bg-BG" sz="1500" kern="1200" dirty="0"/>
            <a:t>. (2012). </a:t>
          </a:r>
          <a:r>
            <a:rPr lang="bg-BG" sz="1500" kern="1200" dirty="0" err="1"/>
            <a:t>Why</a:t>
          </a:r>
          <a:r>
            <a:rPr lang="bg-BG" sz="1500" kern="1200" dirty="0"/>
            <a:t> YOUR </a:t>
          </a:r>
          <a:r>
            <a:rPr lang="bg-BG" sz="1500" kern="1200" dirty="0" err="1"/>
            <a:t>Company</a:t>
          </a:r>
          <a:r>
            <a:rPr lang="bg-BG" sz="1500" kern="1200" dirty="0"/>
            <a:t> </a:t>
          </a:r>
          <a:r>
            <a:rPr lang="bg-BG" sz="1500" kern="1200" dirty="0" err="1"/>
            <a:t>Must</a:t>
          </a:r>
          <a:r>
            <a:rPr lang="bg-BG" sz="1500" kern="1200" dirty="0"/>
            <a:t> </a:t>
          </a:r>
          <a:r>
            <a:rPr lang="bg-BG" sz="1500" kern="1200" dirty="0" err="1"/>
            <a:t>Become</a:t>
          </a:r>
          <a:r>
            <a:rPr lang="bg-BG" sz="1500" kern="1200" dirty="0"/>
            <a:t> </a:t>
          </a:r>
          <a:r>
            <a:rPr lang="bg-BG" sz="1500" kern="1200" dirty="0" err="1"/>
            <a:t>a</a:t>
          </a:r>
          <a:r>
            <a:rPr lang="bg-BG" sz="1500" kern="1200" dirty="0"/>
            <a:t> </a:t>
          </a:r>
          <a:r>
            <a:rPr lang="bg-BG" sz="1500" kern="1200" dirty="0" err="1"/>
            <a:t>Tech</a:t>
          </a:r>
          <a:r>
            <a:rPr lang="bg-BG" sz="1500" kern="1200" dirty="0"/>
            <a:t> </a:t>
          </a:r>
          <a:r>
            <a:rPr lang="bg-BG" sz="1500" kern="1200" dirty="0" err="1"/>
            <a:t>Company</a:t>
          </a:r>
          <a:r>
            <a:rPr lang="bg-BG" sz="1500" kern="1200" dirty="0"/>
            <a:t> - Apple, </a:t>
          </a:r>
          <a:r>
            <a:rPr lang="bg-BG" sz="1500" kern="1200" dirty="0" err="1"/>
            <a:t>Amazon</a:t>
          </a:r>
          <a:r>
            <a:rPr lang="bg-BG" sz="1500" kern="1200" dirty="0"/>
            <a:t>,</a:t>
          </a:r>
          <a:br>
            <a:rPr lang="bg-BG" sz="1500" kern="1200" dirty="0"/>
          </a:br>
          <a:r>
            <a:rPr lang="bg-BG" sz="1500" kern="1200" dirty="0" err="1"/>
            <a:t>Facebook</a:t>
          </a:r>
          <a:r>
            <a:rPr lang="bg-BG" sz="1500" kern="1200" dirty="0"/>
            <a:t>, </a:t>
          </a:r>
          <a:r>
            <a:rPr lang="bg-BG" sz="1500" kern="1200" dirty="0" err="1"/>
            <a:t>Instagram</a:t>
          </a:r>
          <a:r>
            <a:rPr lang="bg-BG" sz="1500" kern="1200" dirty="0"/>
            <a:t> </a:t>
          </a:r>
          <a:r>
            <a:rPr lang="bg-BG" sz="1500" kern="1200" dirty="0" err="1"/>
            <a:t>Lessons</a:t>
          </a:r>
          <a:r>
            <a:rPr lang="bg-BG" sz="1500" kern="1200" dirty="0"/>
            <a:t>. </a:t>
          </a:r>
          <a:r>
            <a:rPr lang="bg-BG" sz="1500" kern="1200" dirty="0" err="1"/>
            <a:t>Forbes</a:t>
          </a:r>
          <a:r>
            <a:rPr lang="bg-BG" sz="1500" kern="1200" dirty="0"/>
            <a:t>.</a:t>
          </a:r>
          <a:br>
            <a:rPr lang="bg-BG" sz="1500" kern="1200" dirty="0"/>
          </a:br>
          <a:r>
            <a:rPr lang="bg-BG" sz="1500" kern="1200" dirty="0"/>
            <a:t>URL: </a:t>
          </a:r>
          <a:r>
            <a:rPr lang="bg-BG" sz="1500" kern="1200" dirty="0">
              <a:hlinkClick xmlns:r="http://schemas.openxmlformats.org/officeDocument/2006/relationships" r:id="rId1"/>
            </a:rPr>
            <a:t>http://www.forbes.com/sites/adamhartung/2012/04/14/why-your-company-must-become-a-tech-company-apple-amazon-facebook-instagram-lessons/3/</a:t>
          </a:r>
          <a:r>
            <a:rPr lang="en-BG" sz="1500" kern="1200" dirty="0"/>
            <a:t> </a:t>
          </a:r>
          <a:br>
            <a:rPr lang="bg-BG" sz="1500" kern="1200" dirty="0"/>
          </a:br>
          <a:endParaRPr lang="en-BG" sz="1500" kern="1200" dirty="0"/>
        </a:p>
        <a:p>
          <a:pPr marL="114300" lvl="1" indent="-114300" algn="l" defTabSz="666750">
            <a:lnSpc>
              <a:spcPct val="90000"/>
            </a:lnSpc>
            <a:spcBef>
              <a:spcPct val="0"/>
            </a:spcBef>
            <a:spcAft>
              <a:spcPct val="20000"/>
            </a:spcAft>
            <a:buFont typeface="+mj-lt"/>
            <a:buAutoNum type="arabicPeriod"/>
          </a:pPr>
          <a:r>
            <a:rPr lang="bg-BG" sz="1500" kern="1200" dirty="0" err="1"/>
            <a:t>Social</a:t>
          </a:r>
          <a:r>
            <a:rPr lang="bg-BG" sz="1500" kern="1200" dirty="0"/>
            <a:t> </a:t>
          </a:r>
          <a:r>
            <a:rPr lang="bg-BG" sz="1500" kern="1200" dirty="0" err="1"/>
            <a:t>Business</a:t>
          </a:r>
          <a:r>
            <a:rPr lang="bg-BG" sz="1500" kern="1200" dirty="0"/>
            <a:t> </a:t>
          </a:r>
          <a:r>
            <a:rPr lang="bg-BG" sz="1500" kern="1200" dirty="0" err="1"/>
            <a:t>Guide</a:t>
          </a:r>
          <a:r>
            <a:rPr lang="bg-BG" sz="1500" kern="1200" dirty="0"/>
            <a:t>: </a:t>
          </a:r>
          <a:r>
            <a:rPr lang="bg-BG" sz="1500" kern="1200" dirty="0" err="1"/>
            <a:t>Context</a:t>
          </a:r>
          <a:r>
            <a:rPr lang="bg-BG" sz="1500" kern="1200" dirty="0"/>
            <a:t> </a:t>
          </a:r>
          <a:r>
            <a:rPr lang="bg-BG" sz="1500" kern="1200" dirty="0" err="1"/>
            <a:t>and</a:t>
          </a:r>
          <a:r>
            <a:rPr lang="bg-BG" sz="1500" kern="1200" dirty="0"/>
            <a:t> </a:t>
          </a:r>
          <a:r>
            <a:rPr lang="bg-BG" sz="1500" kern="1200" dirty="0" err="1"/>
            <a:t>Business</a:t>
          </a:r>
          <a:r>
            <a:rPr lang="bg-BG" sz="1500" kern="1200" dirty="0"/>
            <a:t> </a:t>
          </a:r>
          <a:r>
            <a:rPr lang="bg-BG" sz="1500" kern="1200" dirty="0" err="1"/>
            <a:t>Dimensions</a:t>
          </a:r>
          <a:r>
            <a:rPr lang="bg-BG" sz="1500" kern="1200" dirty="0"/>
            <a:t>. I-</a:t>
          </a:r>
          <a:r>
            <a:rPr lang="bg-BG" sz="1500" kern="1200" dirty="0" err="1"/>
            <a:t>Scoop</a:t>
          </a:r>
          <a:r>
            <a:rPr lang="bg-BG" sz="1500" kern="1200" dirty="0"/>
            <a:t>. URL: </a:t>
          </a:r>
          <a:r>
            <a:rPr lang="bg-BG" sz="1500" kern="1200" dirty="0">
              <a:hlinkClick xmlns:r="http://schemas.openxmlformats.org/officeDocument/2006/relationships" r:id="rId2"/>
            </a:rPr>
            <a:t>http://www.i-scoop.eu/social-business/</a:t>
          </a:r>
          <a:r>
            <a:rPr lang="en-BG" sz="1500" kern="1200" dirty="0"/>
            <a:t> </a:t>
          </a:r>
          <a:br>
            <a:rPr lang="bg-BG" sz="1500" kern="1200" dirty="0"/>
          </a:br>
          <a:endParaRPr lang="en-BG" sz="1500" kern="1200" dirty="0"/>
        </a:p>
        <a:p>
          <a:pPr marL="114300" lvl="1" indent="-114300" algn="l" defTabSz="666750">
            <a:lnSpc>
              <a:spcPct val="90000"/>
            </a:lnSpc>
            <a:spcBef>
              <a:spcPct val="0"/>
            </a:spcBef>
            <a:spcAft>
              <a:spcPct val="20000"/>
            </a:spcAft>
            <a:buFont typeface="+mj-lt"/>
            <a:buAutoNum type="arabicPeriod"/>
          </a:pPr>
          <a:r>
            <a:rPr lang="bg-BG" sz="1500" kern="1200" dirty="0" err="1"/>
            <a:t>Ross</a:t>
          </a:r>
          <a:r>
            <a:rPr lang="bg-BG" sz="1500" kern="1200" dirty="0"/>
            <a:t>, </a:t>
          </a:r>
          <a:r>
            <a:rPr lang="bg-BG" sz="1500" kern="1200" dirty="0" err="1"/>
            <a:t>B</a:t>
          </a:r>
          <a:r>
            <a:rPr lang="bg-BG" sz="1500" kern="1200" dirty="0"/>
            <a:t>. (2015). </a:t>
          </a:r>
          <a:r>
            <a:rPr lang="bg-BG" sz="1500" kern="1200" dirty="0" err="1"/>
            <a:t>Why</a:t>
          </a:r>
          <a:r>
            <a:rPr lang="bg-BG" sz="1500" kern="1200" dirty="0"/>
            <a:t> </a:t>
          </a:r>
          <a:r>
            <a:rPr lang="bg-BG" sz="1500" kern="1200" dirty="0" err="1"/>
            <a:t>luxury</a:t>
          </a:r>
          <a:r>
            <a:rPr lang="bg-BG" sz="1500" kern="1200" dirty="0"/>
            <a:t> </a:t>
          </a:r>
          <a:r>
            <a:rPr lang="bg-BG" sz="1500" kern="1200" dirty="0" err="1"/>
            <a:t>brands</a:t>
          </a:r>
          <a:r>
            <a:rPr lang="bg-BG" sz="1500" kern="1200" dirty="0"/>
            <a:t> </a:t>
          </a:r>
          <a:r>
            <a:rPr lang="bg-BG" sz="1500" kern="1200" dirty="0" err="1"/>
            <a:t>are</a:t>
          </a:r>
          <a:r>
            <a:rPr lang="bg-BG" sz="1500" kern="1200" dirty="0"/>
            <a:t> </a:t>
          </a:r>
          <a:r>
            <a:rPr lang="bg-BG" sz="1500" kern="1200" dirty="0" err="1"/>
            <a:t>embracing</a:t>
          </a:r>
          <a:r>
            <a:rPr lang="bg-BG" sz="1500" kern="1200" dirty="0"/>
            <a:t> </a:t>
          </a:r>
          <a:r>
            <a:rPr lang="bg-BG" sz="1500" kern="1200" dirty="0" err="1"/>
            <a:t>open</a:t>
          </a:r>
          <a:r>
            <a:rPr lang="bg-BG" sz="1500" kern="1200" dirty="0"/>
            <a:t> </a:t>
          </a:r>
          <a:r>
            <a:rPr lang="bg-BG" sz="1500" kern="1200" dirty="0" err="1"/>
            <a:t>innovation</a:t>
          </a:r>
          <a:r>
            <a:rPr lang="bg-BG" sz="1500" kern="1200" dirty="0"/>
            <a:t>. </a:t>
          </a:r>
          <a:r>
            <a:rPr lang="bg-BG" sz="1500" kern="1200" dirty="0" err="1"/>
            <a:t>Information</a:t>
          </a:r>
          <a:r>
            <a:rPr lang="bg-BG" sz="1500" kern="1200" dirty="0"/>
            <a:t> </a:t>
          </a:r>
          <a:r>
            <a:rPr lang="bg-BG" sz="1500" kern="1200" dirty="0" err="1"/>
            <a:t>Age</a:t>
          </a:r>
          <a:r>
            <a:rPr lang="bg-BG" sz="1500" kern="1200" dirty="0"/>
            <a:t>: </a:t>
          </a:r>
          <a:r>
            <a:rPr lang="bg-BG" sz="1500" kern="1200" dirty="0" err="1"/>
            <a:t>Insight</a:t>
          </a:r>
          <a:r>
            <a:rPr lang="bg-BG" sz="1500" kern="1200" dirty="0"/>
            <a:t> </a:t>
          </a:r>
          <a:r>
            <a:rPr lang="bg-BG" sz="1500" kern="1200" dirty="0" err="1"/>
            <a:t>and</a:t>
          </a:r>
          <a:r>
            <a:rPr lang="bg-BG" sz="1500" kern="1200" dirty="0"/>
            <a:t> </a:t>
          </a:r>
          <a:r>
            <a:rPr lang="bg-BG" sz="1500" kern="1200" dirty="0" err="1"/>
            <a:t>Analysis</a:t>
          </a:r>
          <a:r>
            <a:rPr lang="bg-BG" sz="1500" kern="1200" dirty="0"/>
            <a:t> </a:t>
          </a:r>
          <a:r>
            <a:rPr lang="bg-BG" sz="1500" kern="1200" dirty="0" err="1"/>
            <a:t>for</a:t>
          </a:r>
          <a:r>
            <a:rPr lang="bg-BG" sz="1500" kern="1200" dirty="0"/>
            <a:t> IT </a:t>
          </a:r>
          <a:r>
            <a:rPr lang="bg-BG" sz="1500" kern="1200" dirty="0" err="1"/>
            <a:t>leaders</a:t>
          </a:r>
          <a:r>
            <a:rPr lang="bg-BG" sz="1500" kern="1200" dirty="0"/>
            <a:t>. URL: </a:t>
          </a:r>
          <a:r>
            <a:rPr lang="bg-BG" sz="1500" kern="1200" dirty="0">
              <a:hlinkClick xmlns:r="http://schemas.openxmlformats.org/officeDocument/2006/relationships" r:id="rId3"/>
            </a:rPr>
            <a:t>http://www.information-age.com/it-management/strategy-and-innovation/123459901/why-luxury-brands-are-embracing-open-innovation</a:t>
          </a:r>
          <a:r>
            <a:rPr lang="en-BG" sz="1500" kern="1200" dirty="0"/>
            <a:t> </a:t>
          </a:r>
          <a:br>
            <a:rPr lang="bg-BG" sz="1500" kern="1200" dirty="0"/>
          </a:br>
          <a:endParaRPr lang="en-BG" sz="1500" kern="1200" dirty="0"/>
        </a:p>
        <a:p>
          <a:pPr marL="114300" lvl="1" indent="-114300" algn="l" defTabSz="666750">
            <a:lnSpc>
              <a:spcPct val="90000"/>
            </a:lnSpc>
            <a:spcBef>
              <a:spcPct val="0"/>
            </a:spcBef>
            <a:spcAft>
              <a:spcPct val="20000"/>
            </a:spcAft>
            <a:buFont typeface="+mj-lt"/>
            <a:buAutoNum type="arabicPeriod"/>
          </a:pPr>
          <a:r>
            <a:rPr lang="bg-BG" sz="1500" kern="1200" dirty="0" err="1"/>
            <a:t>Robin</a:t>
          </a:r>
          <a:r>
            <a:rPr lang="bg-BG" sz="1500" kern="1200" dirty="0"/>
            <a:t>, </a:t>
          </a:r>
          <a:r>
            <a:rPr lang="bg-BG" sz="1500" kern="1200" dirty="0" err="1"/>
            <a:t>B</a:t>
          </a:r>
          <a:r>
            <a:rPr lang="bg-BG" sz="1500" kern="1200" dirty="0"/>
            <a:t>. </a:t>
          </a:r>
          <a:r>
            <a:rPr lang="bg-BG" sz="1500" kern="1200" dirty="0" err="1"/>
            <a:t>R</a:t>
          </a:r>
          <a:r>
            <a:rPr lang="bg-BG" sz="1500" kern="1200" dirty="0"/>
            <a:t>., </a:t>
          </a:r>
          <a:r>
            <a:rPr lang="bg-BG" sz="1500" kern="1200" dirty="0" err="1"/>
            <a:t>McNeil</a:t>
          </a:r>
          <a:r>
            <a:rPr lang="bg-BG" sz="1500" kern="1200" dirty="0"/>
            <a:t>, </a:t>
          </a:r>
          <a:r>
            <a:rPr lang="bg-BG" sz="1500" kern="1200" dirty="0" err="1"/>
            <a:t>S</a:t>
          </a:r>
          <a:r>
            <a:rPr lang="bg-BG" sz="1500" kern="1200" dirty="0"/>
            <a:t>. </a:t>
          </a:r>
          <a:r>
            <a:rPr lang="bg-BG" sz="1500" kern="1200" dirty="0" err="1"/>
            <a:t>G</a:t>
          </a:r>
          <a:r>
            <a:rPr lang="bg-BG" sz="1500" kern="1200" dirty="0"/>
            <a:t>. </a:t>
          </a:r>
          <a:r>
            <a:rPr lang="bg-BG" sz="1500" kern="1200" dirty="0" err="1"/>
            <a:t>Powerful</a:t>
          </a:r>
          <a:r>
            <a:rPr lang="bg-BG" sz="1500" kern="1200" dirty="0"/>
            <a:t> </a:t>
          </a:r>
          <a:r>
            <a:rPr lang="bg-BG" sz="1500" kern="1200" dirty="0" err="1"/>
            <a:t>Tools</a:t>
          </a:r>
          <a:r>
            <a:rPr lang="bg-BG" sz="1500" kern="1200" dirty="0"/>
            <a:t> </a:t>
          </a:r>
          <a:r>
            <a:rPr lang="bg-BG" sz="1500" kern="1200" dirty="0" err="1"/>
            <a:t>for</a:t>
          </a:r>
          <a:r>
            <a:rPr lang="bg-BG" sz="1500" kern="1200" dirty="0"/>
            <a:t> </a:t>
          </a:r>
          <a:r>
            <a:rPr lang="bg-BG" sz="1500" kern="1200" dirty="0" err="1"/>
            <a:t>Teaching</a:t>
          </a:r>
          <a:r>
            <a:rPr lang="bg-BG" sz="1500" kern="1200" dirty="0"/>
            <a:t> </a:t>
          </a:r>
          <a:r>
            <a:rPr lang="bg-BG" sz="1500" kern="1200" dirty="0" err="1"/>
            <a:t>and</a:t>
          </a:r>
          <a:r>
            <a:rPr lang="bg-BG" sz="1500" kern="1200" dirty="0"/>
            <a:t> </a:t>
          </a:r>
          <a:r>
            <a:rPr lang="bg-BG" sz="1500" kern="1200" dirty="0" err="1"/>
            <a:t>Learning</a:t>
          </a:r>
          <a:r>
            <a:rPr lang="bg-BG" sz="1500" kern="1200" dirty="0"/>
            <a:t>: </a:t>
          </a:r>
          <a:r>
            <a:rPr lang="bg-BG" sz="1500" kern="1200" dirty="0" err="1"/>
            <a:t>Web</a:t>
          </a:r>
          <a:r>
            <a:rPr lang="bg-BG" sz="1500" kern="1200" dirty="0"/>
            <a:t> 2.0 </a:t>
          </a:r>
          <a:r>
            <a:rPr lang="bg-BG" sz="1500" kern="1200" dirty="0" err="1"/>
            <a:t>Tools</a:t>
          </a:r>
          <a:r>
            <a:rPr lang="bg-BG" sz="1500" kern="1200" dirty="0"/>
            <a:t>. </a:t>
          </a:r>
          <a:r>
            <a:rPr lang="bg-BG" sz="1500" kern="1200" dirty="0" err="1"/>
            <a:t>Coursera</a:t>
          </a:r>
          <a:r>
            <a:rPr lang="bg-BG" sz="1500" kern="1200" dirty="0"/>
            <a:t>. URL: </a:t>
          </a:r>
          <a:r>
            <a:rPr lang="bg-BG" sz="1500" kern="1200" dirty="0">
              <a:hlinkClick xmlns:r="http://schemas.openxmlformats.org/officeDocument/2006/relationships" r:id="rId4"/>
            </a:rPr>
            <a:t>https://class.coursera.org/newtechtools-003</a:t>
          </a:r>
          <a:r>
            <a:rPr lang="en-BG" sz="1500" kern="1200" dirty="0"/>
            <a:t> </a:t>
          </a:r>
        </a:p>
      </dsp:txBody>
      <dsp:txXfrm>
        <a:off x="0" y="503460"/>
        <a:ext cx="10058399" cy="34610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126DE-A9B1-D04A-BC4A-2187EF366332}">
      <dsp:nvSpPr>
        <dsp:cNvPr id="0" name=""/>
        <dsp:cNvSpPr/>
      </dsp:nvSpPr>
      <dsp:spPr>
        <a:xfrm>
          <a:off x="0" y="0"/>
          <a:ext cx="3143249" cy="3786080"/>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5060" tIns="330200" rIns="245060" bIns="330200" numCol="1" spcCol="1270" anchor="t" anchorCtr="0">
          <a:noAutofit/>
        </a:bodyPr>
        <a:lstStyle/>
        <a:p>
          <a:pPr marL="0" lvl="0" indent="0" algn="l" defTabSz="488950">
            <a:lnSpc>
              <a:spcPct val="90000"/>
            </a:lnSpc>
            <a:spcBef>
              <a:spcPct val="0"/>
            </a:spcBef>
            <a:spcAft>
              <a:spcPct val="35000"/>
            </a:spcAft>
            <a:buNone/>
          </a:pPr>
          <a:r>
            <a:rPr lang="en-GB" sz="1100" kern="1200"/>
            <a:t>В бизнес средите много важни умения са </a:t>
          </a:r>
          <a:r>
            <a:rPr lang="bg-BG" sz="1100" kern="1200"/>
            <a:t>уменията за ръководене на хора, за фасилитиране на групи, подпомагане на промяна, мотивиране и подкрепа на колеги, включително умения за идентифициране и избор на подходящи уеб технологии и инструменти за подпомагане на процеси на иновация в компанията</a:t>
          </a:r>
          <a:r>
            <a:rPr lang="en-GB" sz="1100" kern="1200"/>
            <a:t>. </a:t>
          </a:r>
          <a:endParaRPr lang="en-US" sz="1100" kern="1200"/>
        </a:p>
      </dsp:txBody>
      <dsp:txXfrm>
        <a:off x="0" y="1438710"/>
        <a:ext cx="3143249" cy="2271648"/>
      </dsp:txXfrm>
    </dsp:sp>
    <dsp:sp modelId="{BA187279-A168-CB43-A429-82CCC3BECABD}">
      <dsp:nvSpPr>
        <dsp:cNvPr id="0" name=""/>
        <dsp:cNvSpPr/>
      </dsp:nvSpPr>
      <dsp:spPr>
        <a:xfrm>
          <a:off x="1003712" y="378608"/>
          <a:ext cx="1135824" cy="1135824"/>
        </a:xfrm>
        <a:prstGeom prst="ellips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553" tIns="12700" rIns="88553"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70050" y="544946"/>
        <a:ext cx="803148" cy="803148"/>
      </dsp:txXfrm>
    </dsp:sp>
    <dsp:sp modelId="{E85BB640-3B33-A14F-AFE4-462B66683DA9}">
      <dsp:nvSpPr>
        <dsp:cNvPr id="0" name=""/>
        <dsp:cNvSpPr/>
      </dsp:nvSpPr>
      <dsp:spPr>
        <a:xfrm>
          <a:off x="0" y="3786008"/>
          <a:ext cx="3143249" cy="72"/>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699D1C-39A1-EC49-A320-5EBFEF73AB2C}">
      <dsp:nvSpPr>
        <dsp:cNvPr id="0" name=""/>
        <dsp:cNvSpPr/>
      </dsp:nvSpPr>
      <dsp:spPr>
        <a:xfrm>
          <a:off x="3457574" y="0"/>
          <a:ext cx="3143249" cy="3786080"/>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5060" tIns="330200" rIns="245060" bIns="330200" numCol="1" spcCol="1270" anchor="t" anchorCtr="0">
          <a:noAutofit/>
        </a:bodyPr>
        <a:lstStyle/>
        <a:p>
          <a:pPr marL="0" lvl="0" indent="0" algn="l" defTabSz="488950">
            <a:lnSpc>
              <a:spcPct val="90000"/>
            </a:lnSpc>
            <a:spcBef>
              <a:spcPct val="0"/>
            </a:spcBef>
            <a:spcAft>
              <a:spcPct val="35000"/>
            </a:spcAft>
            <a:buNone/>
          </a:pPr>
          <a:r>
            <a:rPr lang="en-GB" sz="1100" kern="1200"/>
            <a:t>Задължителни изисквания към  ръководните кадри  се отнасят до</a:t>
          </a:r>
          <a:r>
            <a:rPr lang="bg-BG" sz="1100" kern="1200"/>
            <a:t> стимулиране на екипна работа, осигуряване на мотивационна подкрепа, предоставяне на повече правомощия, управление на промяната и представянето, изграждане на отношения на сътрудничество, стимулиране на клиентска ориентация, напредничаво и стратегическо мислене, инициатива и стимулиране на иновация чрез използване на уеб технологии и инструменти. </a:t>
          </a:r>
          <a:endParaRPr lang="en-US" sz="1100" kern="1200"/>
        </a:p>
      </dsp:txBody>
      <dsp:txXfrm>
        <a:off x="3457574" y="1438710"/>
        <a:ext cx="3143249" cy="2271648"/>
      </dsp:txXfrm>
    </dsp:sp>
    <dsp:sp modelId="{64E180BF-76A1-984F-989A-1578688F28B4}">
      <dsp:nvSpPr>
        <dsp:cNvPr id="0" name=""/>
        <dsp:cNvSpPr/>
      </dsp:nvSpPr>
      <dsp:spPr>
        <a:xfrm>
          <a:off x="4461287" y="378608"/>
          <a:ext cx="1135824" cy="1135824"/>
        </a:xfrm>
        <a:prstGeom prst="ellips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553" tIns="12700" rIns="88553"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627625" y="544946"/>
        <a:ext cx="803148" cy="803148"/>
      </dsp:txXfrm>
    </dsp:sp>
    <dsp:sp modelId="{6C3A4E60-E6A7-A347-A2D1-7D916E202005}">
      <dsp:nvSpPr>
        <dsp:cNvPr id="0" name=""/>
        <dsp:cNvSpPr/>
      </dsp:nvSpPr>
      <dsp:spPr>
        <a:xfrm>
          <a:off x="3457574" y="3786008"/>
          <a:ext cx="3143249" cy="72"/>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C40EF7-06AA-B64A-9DC0-1BDA80701163}">
      <dsp:nvSpPr>
        <dsp:cNvPr id="0" name=""/>
        <dsp:cNvSpPr/>
      </dsp:nvSpPr>
      <dsp:spPr>
        <a:xfrm>
          <a:off x="6915149" y="0"/>
          <a:ext cx="3143249" cy="3786080"/>
        </a:xfrm>
        <a:prstGeom prst="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5060" tIns="330200" rIns="245060" bIns="330200" numCol="1" spcCol="1270" anchor="t" anchorCtr="0">
          <a:noAutofit/>
        </a:bodyPr>
        <a:lstStyle/>
        <a:p>
          <a:pPr marL="0" lvl="0" indent="0" algn="l" defTabSz="488950">
            <a:lnSpc>
              <a:spcPct val="90000"/>
            </a:lnSpc>
            <a:spcBef>
              <a:spcPct val="0"/>
            </a:spcBef>
            <a:spcAft>
              <a:spcPct val="35000"/>
            </a:spcAft>
            <a:buNone/>
          </a:pPr>
          <a:r>
            <a:rPr lang="bg-BG" sz="1100" kern="1200"/>
            <a:t>Технологиите и инструментите, които стимулират организационните иновации, трябва да помогнат на организацията да придобие имиджа на „социален бизнес“, да възприеме стратегия за отворени иновации, да използва креативния потенциал на всички служители, клиенти, външни партньори и членове на обществеността.</a:t>
          </a:r>
          <a:endParaRPr lang="en-US" sz="1100" kern="1200"/>
        </a:p>
      </dsp:txBody>
      <dsp:txXfrm>
        <a:off x="6915149" y="1438710"/>
        <a:ext cx="3143249" cy="2271648"/>
      </dsp:txXfrm>
    </dsp:sp>
    <dsp:sp modelId="{37448D72-50ED-4B43-966E-841B4495AD7B}">
      <dsp:nvSpPr>
        <dsp:cNvPr id="0" name=""/>
        <dsp:cNvSpPr/>
      </dsp:nvSpPr>
      <dsp:spPr>
        <a:xfrm>
          <a:off x="7918862" y="378608"/>
          <a:ext cx="1135824" cy="1135824"/>
        </a:xfrm>
        <a:prstGeom prst="ellips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553" tIns="12700" rIns="88553"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085200" y="544946"/>
        <a:ext cx="803148" cy="803148"/>
      </dsp:txXfrm>
    </dsp:sp>
    <dsp:sp modelId="{0BD92B04-3399-BC4D-B9FD-71720D3C03CF}">
      <dsp:nvSpPr>
        <dsp:cNvPr id="0" name=""/>
        <dsp:cNvSpPr/>
      </dsp:nvSpPr>
      <dsp:spPr>
        <a:xfrm>
          <a:off x="6915149" y="3786008"/>
          <a:ext cx="3143249" cy="72"/>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39DFB-AA92-DF47-A628-AF27B4503D05}">
      <dsp:nvSpPr>
        <dsp:cNvPr id="0" name=""/>
        <dsp:cNvSpPr/>
      </dsp:nvSpPr>
      <dsp:spPr>
        <a:xfrm>
          <a:off x="49" y="113022"/>
          <a:ext cx="4728627" cy="880434"/>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bg-BG" sz="1800" kern="1200" noProof="0" dirty="0"/>
            <a:t>Тези технологии и инструменти улесняват следните процеси:</a:t>
          </a:r>
        </a:p>
      </dsp:txBody>
      <dsp:txXfrm>
        <a:off x="49" y="113022"/>
        <a:ext cx="4728627" cy="880434"/>
      </dsp:txXfrm>
    </dsp:sp>
    <dsp:sp modelId="{61C2F464-4B97-E34C-B51F-C77204CFE35C}">
      <dsp:nvSpPr>
        <dsp:cNvPr id="0" name=""/>
        <dsp:cNvSpPr/>
      </dsp:nvSpPr>
      <dsp:spPr>
        <a:xfrm>
          <a:off x="49" y="993457"/>
          <a:ext cx="4728627" cy="2658875"/>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bg-BG" sz="1800" kern="1200" noProof="0" dirty="0"/>
            <a:t>Отдалечена комуникация и сътрудничество с вътрешни колеги и външни партньори;</a:t>
          </a:r>
        </a:p>
        <a:p>
          <a:pPr marL="171450" lvl="1" indent="-171450" algn="l" defTabSz="800100">
            <a:lnSpc>
              <a:spcPct val="90000"/>
            </a:lnSpc>
            <a:spcBef>
              <a:spcPct val="0"/>
            </a:spcBef>
            <a:spcAft>
              <a:spcPct val="15000"/>
            </a:spcAft>
            <a:buChar char="•"/>
          </a:pPr>
          <a:r>
            <a:rPr lang="bg-BG" sz="1800" kern="1200" noProof="0" dirty="0"/>
            <a:t>Генериране, развитие, събиране, подбор и изпълнение на идеи;</a:t>
          </a:r>
        </a:p>
        <a:p>
          <a:pPr marL="171450" lvl="1" indent="-171450" algn="l" defTabSz="800100">
            <a:lnSpc>
              <a:spcPct val="90000"/>
            </a:lnSpc>
            <a:spcBef>
              <a:spcPct val="0"/>
            </a:spcBef>
            <a:spcAft>
              <a:spcPct val="15000"/>
            </a:spcAft>
            <a:buChar char="•"/>
          </a:pPr>
          <a:r>
            <a:rPr lang="bg-BG" sz="1800" kern="1200" noProof="0" dirty="0"/>
            <a:t>Съхраняване на и достъп до генерираните знания.</a:t>
          </a:r>
        </a:p>
      </dsp:txBody>
      <dsp:txXfrm>
        <a:off x="49" y="993457"/>
        <a:ext cx="4728627" cy="2658875"/>
      </dsp:txXfrm>
    </dsp:sp>
    <dsp:sp modelId="{CEF21E2A-FFEE-E24B-848E-269D0D1BA689}">
      <dsp:nvSpPr>
        <dsp:cNvPr id="0" name=""/>
        <dsp:cNvSpPr/>
      </dsp:nvSpPr>
      <dsp:spPr>
        <a:xfrm>
          <a:off x="5390684" y="113022"/>
          <a:ext cx="4728627" cy="880434"/>
        </a:xfrm>
        <a:prstGeom prst="rect">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bg-BG" sz="1800" kern="1200" noProof="0" dirty="0"/>
            <a:t>В тази тема ще разгледаме дигитални инструменти, подпомагащи ръководните екипи в тези иновативни начинания. </a:t>
          </a:r>
        </a:p>
      </dsp:txBody>
      <dsp:txXfrm>
        <a:off x="5390684" y="113022"/>
        <a:ext cx="4728627" cy="880434"/>
      </dsp:txXfrm>
    </dsp:sp>
    <dsp:sp modelId="{4512CE96-1082-5C4C-B7C7-73421FF583D1}">
      <dsp:nvSpPr>
        <dsp:cNvPr id="0" name=""/>
        <dsp:cNvSpPr/>
      </dsp:nvSpPr>
      <dsp:spPr>
        <a:xfrm>
          <a:off x="5390684" y="993457"/>
          <a:ext cx="4728627" cy="2658875"/>
        </a:xfrm>
        <a:prstGeom prst="rect">
          <a:avLst/>
        </a:prstGeom>
        <a:solidFill>
          <a:schemeClr val="accent5">
            <a:tint val="40000"/>
            <a:alpha val="90000"/>
            <a:hueOff val="2266664"/>
            <a:satOff val="-19882"/>
            <a:lumOff val="-1583"/>
            <a:alphaOff val="0"/>
          </a:schemeClr>
        </a:solidFill>
        <a:ln w="15875" cap="flat" cmpd="sng" algn="ctr">
          <a:solidFill>
            <a:schemeClr val="accent5">
              <a:tint val="40000"/>
              <a:alpha val="90000"/>
              <a:hueOff val="2266664"/>
              <a:satOff val="-19882"/>
              <a:lumOff val="-158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bg-BG" sz="1800" kern="1200" noProof="0" dirty="0"/>
            <a:t>На пазара се предлагат голям набор от уеб базирани технологии и инструменти:</a:t>
          </a:r>
        </a:p>
        <a:p>
          <a:pPr marL="342900" lvl="2" indent="-171450" algn="l" defTabSz="800100">
            <a:lnSpc>
              <a:spcPct val="90000"/>
            </a:lnSpc>
            <a:spcBef>
              <a:spcPct val="0"/>
            </a:spcBef>
            <a:spcAft>
              <a:spcPct val="15000"/>
            </a:spcAft>
            <a:buChar char="•"/>
          </a:pPr>
          <a:r>
            <a:rPr lang="bg-BG" sz="1800" kern="1200" noProof="0" dirty="0"/>
            <a:t>подпомагащи комуникация и сътрудничество, </a:t>
          </a:r>
        </a:p>
        <a:p>
          <a:pPr marL="342900" lvl="2" indent="-171450" algn="l" defTabSz="800100">
            <a:lnSpc>
              <a:spcPct val="90000"/>
            </a:lnSpc>
            <a:spcBef>
              <a:spcPct val="0"/>
            </a:spcBef>
            <a:spcAft>
              <a:spcPct val="15000"/>
            </a:spcAft>
            <a:buChar char="•"/>
          </a:pPr>
          <a:r>
            <a:rPr lang="bg-BG" sz="1800" kern="1200" noProof="0" dirty="0"/>
            <a:t>генериране на идеи, </a:t>
          </a:r>
        </a:p>
        <a:p>
          <a:pPr marL="342900" lvl="2" indent="-171450" algn="l" defTabSz="800100">
            <a:lnSpc>
              <a:spcPct val="90000"/>
            </a:lnSpc>
            <a:spcBef>
              <a:spcPct val="0"/>
            </a:spcBef>
            <a:spcAft>
              <a:spcPct val="15000"/>
            </a:spcAft>
            <a:buChar char="•"/>
          </a:pPr>
          <a:r>
            <a:rPr lang="bg-BG" sz="1800" kern="1200" noProof="0" dirty="0"/>
            <a:t>управление на идеи, </a:t>
          </a:r>
        </a:p>
        <a:p>
          <a:pPr marL="342900" lvl="2" indent="-171450" algn="l" defTabSz="800100">
            <a:lnSpc>
              <a:spcPct val="90000"/>
            </a:lnSpc>
            <a:spcBef>
              <a:spcPct val="0"/>
            </a:spcBef>
            <a:spcAft>
              <a:spcPct val="15000"/>
            </a:spcAft>
            <a:buChar char="•"/>
          </a:pPr>
          <a:r>
            <a:rPr lang="bg-BG" sz="1800" kern="1200" noProof="0" dirty="0" err="1"/>
            <a:t>краудсорсинг</a:t>
          </a:r>
          <a:r>
            <a:rPr lang="bg-BG" sz="1800" kern="1200" noProof="0" dirty="0"/>
            <a:t>, </a:t>
          </a:r>
        </a:p>
        <a:p>
          <a:pPr marL="342900" lvl="2" indent="-171450" algn="l" defTabSz="800100">
            <a:lnSpc>
              <a:spcPct val="90000"/>
            </a:lnSpc>
            <a:spcBef>
              <a:spcPct val="0"/>
            </a:spcBef>
            <a:spcAft>
              <a:spcPct val="15000"/>
            </a:spcAft>
            <a:buChar char="•"/>
          </a:pPr>
          <a:r>
            <a:rPr lang="bg-BG" sz="1800" kern="1200" noProof="0" dirty="0"/>
            <a:t>съхранение на информация, </a:t>
          </a:r>
        </a:p>
        <a:p>
          <a:pPr marL="342900" lvl="2" indent="-171450" algn="l" defTabSz="800100">
            <a:lnSpc>
              <a:spcPct val="90000"/>
            </a:lnSpc>
            <a:spcBef>
              <a:spcPct val="0"/>
            </a:spcBef>
            <a:spcAft>
              <a:spcPct val="15000"/>
            </a:spcAft>
            <a:buChar char="•"/>
          </a:pPr>
          <a:r>
            <a:rPr lang="bg-BG" sz="1800" kern="1200" noProof="0" dirty="0"/>
            <a:t>софтуер за управление на проекти. </a:t>
          </a:r>
        </a:p>
      </dsp:txBody>
      <dsp:txXfrm>
        <a:off x="5390684" y="993457"/>
        <a:ext cx="4728627" cy="26588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657A2-518D-4543-A7CE-7242F1CBCEEE}">
      <dsp:nvSpPr>
        <dsp:cNvPr id="0" name=""/>
        <dsp:cNvSpPr/>
      </dsp:nvSpPr>
      <dsp:spPr>
        <a:xfrm>
          <a:off x="4069" y="0"/>
          <a:ext cx="1428142"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dirty="0">
              <a:hlinkClick xmlns:r="http://schemas.openxmlformats.org/officeDocument/2006/relationships" r:id="rId1"/>
            </a:rPr>
            <a:t>www.wiggio.com</a:t>
          </a:r>
          <a:r>
            <a:rPr lang="en-BG" sz="1200" kern="1200" dirty="0"/>
            <a:t> </a:t>
          </a:r>
          <a:br>
            <a:rPr lang="bg-BG" sz="500" kern="1200" dirty="0"/>
          </a:br>
          <a:endParaRPr lang="en-BG" sz="500" kern="1200" dirty="0"/>
        </a:p>
      </dsp:txBody>
      <dsp:txXfrm>
        <a:off x="4069" y="0"/>
        <a:ext cx="1428142" cy="1713253"/>
      </dsp:txXfrm>
    </dsp:sp>
    <dsp:sp modelId="{0702F8A8-5B60-F143-8FBA-4645D1B35E8F}">
      <dsp:nvSpPr>
        <dsp:cNvPr id="0" name=""/>
        <dsp:cNvSpPr/>
      </dsp:nvSpPr>
      <dsp:spPr>
        <a:xfrm>
          <a:off x="146884" y="1713253"/>
          <a:ext cx="1142514" cy="3712049"/>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bg-BG" sz="900" kern="1200" dirty="0" err="1"/>
            <a:t>Wiggio</a:t>
          </a:r>
          <a:r>
            <a:rPr lang="bg-BG" sz="900" kern="1200" dirty="0"/>
            <a:t> е уеб приложение с фокус върху груповото сътрудничество. </a:t>
          </a:r>
          <a:r>
            <a:rPr lang="bg-BG" sz="900" kern="1200" dirty="0" err="1"/>
            <a:t>Храктеристиките</a:t>
          </a:r>
          <a:r>
            <a:rPr lang="bg-BG" sz="900" kern="1200" dirty="0"/>
            <a:t> му включват хостинг на виртуални срещи и конферентни разговори, създаване на списъци със задачи и възлагане на дейности, изпращане на имейл, текстови и гласови съобщения, управление на събития на в споделен календар, проучване на мнения в реално време, качване и управление на файлове в споделена папка.</a:t>
          </a:r>
          <a:endParaRPr lang="en-BG" sz="900" kern="1200" dirty="0"/>
        </a:p>
      </dsp:txBody>
      <dsp:txXfrm>
        <a:off x="180347" y="1746716"/>
        <a:ext cx="1075588" cy="3645123"/>
      </dsp:txXfrm>
    </dsp:sp>
    <dsp:sp modelId="{374B2F68-546F-E640-8153-54B0EECC0CE4}">
      <dsp:nvSpPr>
        <dsp:cNvPr id="0" name=""/>
        <dsp:cNvSpPr/>
      </dsp:nvSpPr>
      <dsp:spPr>
        <a:xfrm>
          <a:off x="1539323" y="0"/>
          <a:ext cx="1428142"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dirty="0">
              <a:hlinkClick xmlns:r="http://schemas.openxmlformats.org/officeDocument/2006/relationships" r:id="rId2"/>
            </a:rPr>
            <a:t>www.basecamp.com</a:t>
          </a:r>
          <a:br>
            <a:rPr lang="bg-BG" sz="500" kern="1200" dirty="0"/>
          </a:br>
          <a:endParaRPr lang="en-BG" sz="500" kern="1200" dirty="0"/>
        </a:p>
      </dsp:txBody>
      <dsp:txXfrm>
        <a:off x="1539323" y="0"/>
        <a:ext cx="1428142" cy="1713253"/>
      </dsp:txXfrm>
    </dsp:sp>
    <dsp:sp modelId="{F0C64AED-4A22-814E-AB9E-FCD614609D5C}">
      <dsp:nvSpPr>
        <dsp:cNvPr id="0" name=""/>
        <dsp:cNvSpPr/>
      </dsp:nvSpPr>
      <dsp:spPr>
        <a:xfrm>
          <a:off x="1682137" y="1713253"/>
          <a:ext cx="1142514" cy="371204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bg-BG" sz="900" kern="1200" dirty="0" err="1"/>
            <a:t>Basecamp</a:t>
          </a:r>
          <a:r>
            <a:rPr lang="bg-BG" sz="900" kern="1200" dirty="0"/>
            <a:t> предоставя редица инструменти, които са необходими, за да бъде даден екип „на една и съща страница“. Уеб платформата </a:t>
          </a:r>
          <a:r>
            <a:rPr lang="bg-BG" sz="900" kern="1200" dirty="0" err="1"/>
            <a:t>Basecamp</a:t>
          </a:r>
          <a:r>
            <a:rPr lang="bg-BG" sz="900" kern="1200" dirty="0"/>
            <a:t> поддържа списъци със задачи, управление на основни моменти от проекта, споделяне на файлове, съобщения под формата на форум, </a:t>
          </a:r>
          <a:r>
            <a:rPr lang="bg-BG" sz="900" kern="1200" dirty="0" err="1"/>
            <a:t>Campfire</a:t>
          </a:r>
          <a:r>
            <a:rPr lang="bg-BG" sz="900" kern="1200" dirty="0"/>
            <a:t>, бизнес чат и </a:t>
          </a:r>
          <a:r>
            <a:rPr lang="bg-BG" sz="900" kern="1200" dirty="0" err="1"/>
            <a:t>Backpack</a:t>
          </a:r>
          <a:r>
            <a:rPr lang="bg-BG" sz="900" kern="1200" dirty="0"/>
            <a:t>, с потребителски уебстраници и споделен календар.</a:t>
          </a:r>
          <a:endParaRPr lang="en-BG" sz="900" kern="1200" dirty="0"/>
        </a:p>
      </dsp:txBody>
      <dsp:txXfrm>
        <a:off x="1715600" y="1746716"/>
        <a:ext cx="1075588" cy="3645123"/>
      </dsp:txXfrm>
    </dsp:sp>
    <dsp:sp modelId="{328ABD93-F754-C14D-A9F1-6AD29E27ABE5}">
      <dsp:nvSpPr>
        <dsp:cNvPr id="0" name=""/>
        <dsp:cNvSpPr/>
      </dsp:nvSpPr>
      <dsp:spPr>
        <a:xfrm>
          <a:off x="3074576" y="0"/>
          <a:ext cx="1428142"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dirty="0">
              <a:hlinkClick xmlns:r="http://schemas.openxmlformats.org/officeDocument/2006/relationships" r:id="rId3"/>
            </a:rPr>
            <a:t>www.redbooth.com</a:t>
          </a:r>
          <a:br>
            <a:rPr lang="bg-BG" sz="500" kern="1200" dirty="0"/>
          </a:br>
          <a:endParaRPr lang="en-BG" sz="500" kern="1200" dirty="0"/>
        </a:p>
      </dsp:txBody>
      <dsp:txXfrm>
        <a:off x="3074576" y="0"/>
        <a:ext cx="1428142" cy="1713253"/>
      </dsp:txXfrm>
    </dsp:sp>
    <dsp:sp modelId="{3144928C-2B77-1043-A88A-98C91E0ACD73}">
      <dsp:nvSpPr>
        <dsp:cNvPr id="0" name=""/>
        <dsp:cNvSpPr/>
      </dsp:nvSpPr>
      <dsp:spPr>
        <a:xfrm>
          <a:off x="3217390" y="1713253"/>
          <a:ext cx="1142514" cy="3712049"/>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bg-BG" sz="900" kern="1200" dirty="0" err="1"/>
            <a:t>Redbooth</a:t>
          </a:r>
          <a:r>
            <a:rPr lang="bg-BG" sz="900" kern="1200" dirty="0"/>
            <a:t> е платформа за сътрудничество и комуникация в реално време. Поддържа виртуално работно място за екипна работа, групов и индивидуален бизнес чат, HD видео конференции със споделяне на екрани и функции за докладване на срещи, инструменти за управление на задачи и докладване. </a:t>
          </a:r>
          <a:endParaRPr lang="en-BG" sz="900" kern="1200" dirty="0"/>
        </a:p>
      </dsp:txBody>
      <dsp:txXfrm>
        <a:off x="3250853" y="1746716"/>
        <a:ext cx="1075588" cy="3645123"/>
      </dsp:txXfrm>
    </dsp:sp>
    <dsp:sp modelId="{910620A7-801D-CC42-BF11-1EE35AD20CA8}">
      <dsp:nvSpPr>
        <dsp:cNvPr id="0" name=""/>
        <dsp:cNvSpPr/>
      </dsp:nvSpPr>
      <dsp:spPr>
        <a:xfrm>
          <a:off x="4609830" y="0"/>
          <a:ext cx="1428142"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dirty="0">
              <a:hlinkClick xmlns:r="http://schemas.openxmlformats.org/officeDocument/2006/relationships" r:id="rId4"/>
            </a:rPr>
            <a:t>www.yammer.com</a:t>
          </a:r>
          <a:br>
            <a:rPr lang="bg-BG" sz="500" kern="1200" dirty="0"/>
          </a:br>
          <a:endParaRPr lang="en-BG" sz="500" kern="1200" dirty="0"/>
        </a:p>
      </dsp:txBody>
      <dsp:txXfrm>
        <a:off x="4609830" y="0"/>
        <a:ext cx="1428142" cy="1713253"/>
      </dsp:txXfrm>
    </dsp:sp>
    <dsp:sp modelId="{E20557B4-9723-1946-AA60-4AC869682609}">
      <dsp:nvSpPr>
        <dsp:cNvPr id="0" name=""/>
        <dsp:cNvSpPr/>
      </dsp:nvSpPr>
      <dsp:spPr>
        <a:xfrm>
          <a:off x="4752644" y="1713253"/>
          <a:ext cx="1142514" cy="3712049"/>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bg-BG" sz="900" kern="1200" dirty="0" err="1">
              <a:solidFill>
                <a:schemeClr val="accent3">
                  <a:lumMod val="75000"/>
                </a:schemeClr>
              </a:solidFill>
            </a:rPr>
            <a:t>Yammer</a:t>
          </a:r>
          <a:r>
            <a:rPr lang="bg-BG" sz="900" kern="1200" dirty="0">
              <a:solidFill>
                <a:schemeClr val="accent3">
                  <a:lumMod val="75000"/>
                </a:schemeClr>
              </a:solidFill>
            </a:rPr>
            <a:t> е частна социална мрежа за компании. Тя спомага обединяването на хора, разговори и данни, за да можете да работите по всяко време и навсякъде. Позволява сътрудничество отвъд рамките на организацията чрез ангажиране на клиенти и доставчици в разговорите, за да може целият екип да работи заедно на едно място.</a:t>
          </a:r>
          <a:br>
            <a:rPr lang="bg-BG" sz="900" kern="1200" dirty="0">
              <a:solidFill>
                <a:schemeClr val="accent3">
                  <a:lumMod val="75000"/>
                </a:schemeClr>
              </a:solidFill>
            </a:rPr>
          </a:br>
          <a:endParaRPr lang="en-BG" sz="900" kern="1200" dirty="0">
            <a:solidFill>
              <a:schemeClr val="accent3">
                <a:lumMod val="75000"/>
              </a:schemeClr>
            </a:solidFill>
          </a:endParaRPr>
        </a:p>
      </dsp:txBody>
      <dsp:txXfrm>
        <a:off x="4786107" y="1746716"/>
        <a:ext cx="1075588" cy="3645123"/>
      </dsp:txXfrm>
    </dsp:sp>
    <dsp:sp modelId="{009C9D02-322E-6A4C-A1FD-31531310CFFD}">
      <dsp:nvSpPr>
        <dsp:cNvPr id="0" name=""/>
        <dsp:cNvSpPr/>
      </dsp:nvSpPr>
      <dsp:spPr>
        <a:xfrm>
          <a:off x="6145083" y="0"/>
          <a:ext cx="1428142"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dirty="0">
              <a:hlinkClick xmlns:r="http://schemas.openxmlformats.org/officeDocument/2006/relationships" r:id="rId5"/>
            </a:rPr>
            <a:t>http://www.citrix.com/products/gotomeeting/overview.html</a:t>
          </a:r>
          <a:br>
            <a:rPr lang="bg-BG" sz="500" kern="1200" dirty="0"/>
          </a:br>
          <a:endParaRPr lang="en-BG" sz="500" kern="1200" dirty="0"/>
        </a:p>
      </dsp:txBody>
      <dsp:txXfrm>
        <a:off x="6145083" y="0"/>
        <a:ext cx="1428142" cy="1713253"/>
      </dsp:txXfrm>
    </dsp:sp>
    <dsp:sp modelId="{D7F819A9-3067-6E49-B1B7-EBF6FBFBC617}">
      <dsp:nvSpPr>
        <dsp:cNvPr id="0" name=""/>
        <dsp:cNvSpPr/>
      </dsp:nvSpPr>
      <dsp:spPr>
        <a:xfrm>
          <a:off x="6287897" y="1713253"/>
          <a:ext cx="1142514" cy="3712049"/>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bg-BG" sz="900" kern="1200" dirty="0" err="1"/>
            <a:t>GoToMeeting</a:t>
          </a:r>
          <a:r>
            <a:rPr lang="bg-BG" sz="900" kern="1200" dirty="0"/>
            <a:t> е софтуер за уеб конференции, който може да се използва за онлайн срещи. Позволява потребители на PC и </a:t>
          </a:r>
          <a:r>
            <a:rPr lang="bg-BG" sz="900" kern="1200" dirty="0" err="1"/>
            <a:t>Mac</a:t>
          </a:r>
          <a:r>
            <a:rPr lang="bg-BG" sz="900" kern="1200" dirty="0"/>
            <a:t> да работят заедно, </a:t>
          </a:r>
          <a:r>
            <a:rPr lang="en-BG" sz="900" kern="1200" dirty="0"/>
            <a:t>и</a:t>
          </a:r>
          <a:r>
            <a:rPr lang="bg-BG" sz="900" kern="1200" dirty="0" err="1"/>
            <a:t>зползвайки</a:t>
          </a:r>
          <a:r>
            <a:rPr lang="en-BG" sz="900" kern="1200" dirty="0"/>
            <a:t> </a:t>
          </a:r>
          <a:r>
            <a:rPr lang="bg-BG" sz="900" kern="1200" dirty="0"/>
            <a:t>споделяне на екрани, текстов чат, дистанционен контрол на клавиатура и мишка. Също така предлага мобилно приложение, чрез което можете да имате комуникационни сесии в движение.</a:t>
          </a:r>
          <a:endParaRPr lang="en-BG" sz="900" kern="1200" dirty="0"/>
        </a:p>
      </dsp:txBody>
      <dsp:txXfrm>
        <a:off x="6321360" y="1746716"/>
        <a:ext cx="1075588" cy="36451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657A2-518D-4543-A7CE-7242F1CBCEEE}">
      <dsp:nvSpPr>
        <dsp:cNvPr id="0" name=""/>
        <dsp:cNvSpPr/>
      </dsp:nvSpPr>
      <dsp:spPr>
        <a:xfrm>
          <a:off x="3792" y="0"/>
          <a:ext cx="364805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http://imindmap.com/</a:t>
          </a:r>
          <a:r>
            <a:rPr lang="en-BG" sz="1200" kern="1200"/>
            <a:t> </a:t>
          </a:r>
          <a:br>
            <a:rPr lang="bg-BG" sz="500" kern="1200" dirty="0"/>
          </a:br>
          <a:endParaRPr lang="en-BG" sz="500" kern="1200" dirty="0"/>
        </a:p>
      </dsp:txBody>
      <dsp:txXfrm>
        <a:off x="3792" y="0"/>
        <a:ext cx="3648053" cy="1713253"/>
      </dsp:txXfrm>
    </dsp:sp>
    <dsp:sp modelId="{0702F8A8-5B60-F143-8FBA-4645D1B35E8F}">
      <dsp:nvSpPr>
        <dsp:cNvPr id="0" name=""/>
        <dsp:cNvSpPr/>
      </dsp:nvSpPr>
      <dsp:spPr>
        <a:xfrm>
          <a:off x="368597" y="1713253"/>
          <a:ext cx="2918442" cy="3712049"/>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bg-BG" sz="1300" kern="1200">
              <a:effectLst/>
              <a:latin typeface="Cambria" panose="02040503050406030204" pitchFamily="18" charset="0"/>
              <a:ea typeface="Times New Roman" panose="02020603050405020304" pitchFamily="18" charset="0"/>
              <a:cs typeface="Times New Roman" panose="02020603050405020304" pitchFamily="18" charset="0"/>
            </a:rPr>
            <a:t>iMindMap е мапинг инструмент с вградена функционалност за брейнсторминг. Има безплатна форма Brainstorm View за улавяне на идеи, както и Mind Map View за надграждане на идеите и организирането им в планове. Позволява добавянето на бележки, линкове, файлове и коментари за събиране на много информация. След създаване на мисловната карта, тя може да бъде споделена в</a:t>
          </a:r>
          <a:br>
            <a:rPr lang="bg-BG" sz="1300" kern="1200">
              <a:effectLst/>
              <a:latin typeface="Cambria" panose="02040503050406030204" pitchFamily="18" charset="0"/>
              <a:ea typeface="Times New Roman" panose="02020603050405020304" pitchFamily="18" charset="0"/>
              <a:cs typeface="Times New Roman" panose="02020603050405020304" pitchFamily="18" charset="0"/>
            </a:rPr>
          </a:br>
          <a:r>
            <a:rPr lang="bg-BG" sz="1300" kern="1200">
              <a:effectLst/>
              <a:latin typeface="Cambria" panose="02040503050406030204" pitchFamily="18" charset="0"/>
              <a:ea typeface="Times New Roman" panose="02020603050405020304" pitchFamily="18" charset="0"/>
              <a:cs typeface="Times New Roman" panose="02020603050405020304" pitchFamily="18" charset="0"/>
            </a:rPr>
            <a:t>облака iMindMap, както и да се конвертира в редица формати: документ, картинка, спредшийт, и помага идеите да се представят по силен и запомнящ се начин.</a:t>
          </a:r>
          <a:endParaRPr lang="en-BG" sz="1300" kern="1200" dirty="0"/>
        </a:p>
      </dsp:txBody>
      <dsp:txXfrm>
        <a:off x="454075" y="1798731"/>
        <a:ext cx="2747486" cy="3541093"/>
      </dsp:txXfrm>
    </dsp:sp>
    <dsp:sp modelId="{374B2F68-546F-E640-8153-54B0EECC0CE4}">
      <dsp:nvSpPr>
        <dsp:cNvPr id="0" name=""/>
        <dsp:cNvSpPr/>
      </dsp:nvSpPr>
      <dsp:spPr>
        <a:xfrm>
          <a:off x="3925450" y="0"/>
          <a:ext cx="364805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a:effectLst/>
              <a:latin typeface="Cambria" panose="02040503050406030204" pitchFamily="18" charset="0"/>
              <a:ea typeface="Times New Roman" panose="02020603050405020304" pitchFamily="18" charset="0"/>
              <a:cs typeface="Times New Roman" panose="02020603050405020304" pitchFamily="18" charset="0"/>
            </a:rPr>
            <a:t>FreeMind </a:t>
          </a:r>
          <a:r>
            <a:rPr lang="bg-BG" sz="12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http://freemind.en.softonic.com/</a:t>
          </a:r>
          <a:br>
            <a:rPr lang="bg-BG" sz="500" kern="1200" dirty="0"/>
          </a:br>
          <a:endParaRPr lang="en-BG" sz="500" kern="1200" dirty="0"/>
        </a:p>
      </dsp:txBody>
      <dsp:txXfrm>
        <a:off x="3925450" y="0"/>
        <a:ext cx="3648053" cy="1713253"/>
      </dsp:txXfrm>
    </dsp:sp>
    <dsp:sp modelId="{F0C64AED-4A22-814E-AB9E-FCD614609D5C}">
      <dsp:nvSpPr>
        <dsp:cNvPr id="0" name=""/>
        <dsp:cNvSpPr/>
      </dsp:nvSpPr>
      <dsp:spPr>
        <a:xfrm>
          <a:off x="4290255" y="1713253"/>
          <a:ext cx="2918442" cy="371204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bg-BG" sz="1300" kern="1200">
              <a:effectLst/>
              <a:latin typeface="Cambria" panose="02040503050406030204" pitchFamily="18" charset="0"/>
              <a:ea typeface="Times New Roman" panose="02020603050405020304" pitchFamily="18" charset="0"/>
              <a:cs typeface="Times New Roman" panose="02020603050405020304" pitchFamily="18" charset="0"/>
            </a:rPr>
            <a:t>FreeMind е безплатен софтуер за мисловни карти, който може да се използва и за генериране и организиране на идеи. Има много функции, като навигация с един клик, влачене и пускане и функция на намиране, както и разнообразни възможности за експортиране (hypertext към HTML и XHTML, документ към PDF и OpenDocument, картинка към PNG, JPEG и SVG). </a:t>
          </a:r>
          <a:endParaRPr lang="en-BG" sz="1300" kern="1200" dirty="0"/>
        </a:p>
      </dsp:txBody>
      <dsp:txXfrm>
        <a:off x="4375733" y="1798731"/>
        <a:ext cx="2747486" cy="35410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657A2-518D-4543-A7CE-7242F1CBCEEE}">
      <dsp:nvSpPr>
        <dsp:cNvPr id="0" name=""/>
        <dsp:cNvSpPr/>
      </dsp:nvSpPr>
      <dsp:spPr>
        <a:xfrm>
          <a:off x="1826" y="0"/>
          <a:ext cx="1792578"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http://crowdicity.com/en/</a:t>
          </a:r>
          <a:br>
            <a:rPr lang="bg-BG" sz="500" kern="1200" dirty="0"/>
          </a:br>
          <a:endParaRPr lang="en-BG" sz="500" kern="1200" dirty="0"/>
        </a:p>
      </dsp:txBody>
      <dsp:txXfrm>
        <a:off x="1826" y="0"/>
        <a:ext cx="1792578" cy="1713253"/>
      </dsp:txXfrm>
    </dsp:sp>
    <dsp:sp modelId="{0702F8A8-5B60-F143-8FBA-4645D1B35E8F}">
      <dsp:nvSpPr>
        <dsp:cNvPr id="0" name=""/>
        <dsp:cNvSpPr/>
      </dsp:nvSpPr>
      <dsp:spPr>
        <a:xfrm>
          <a:off x="181084" y="1713253"/>
          <a:ext cx="1434062" cy="3712049"/>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е базирана на облак платформа за корпоративни социални идеи, която подпомага стимулиране на иновациите чрез сътрудничество. Тя може да подпомогне вътрешната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съ</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-иновация и отворените иновации с компанията чрез свързване на служителите и външни партньори, ангажирането им за споделяне на идеи и събирането на идеите им на едно място.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комбинира функции за комуникация, сътрудничество и генериране на идеи.</a:t>
          </a:r>
          <a:r>
            <a:rPr lang="bg-BG" sz="800" kern="1200" dirty="0">
              <a:effectLst/>
              <a:latin typeface="Arial" panose="020B0604020202020204" pitchFamily="34" charset="0"/>
              <a:ea typeface="Times New Roman" panose="02020603050405020304" pitchFamily="18" charset="0"/>
              <a:cs typeface="Times New Roman" panose="02020603050405020304" pitchFamily="18" charset="0"/>
            </a:rPr>
            <a:t>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е динамична</a:t>
          </a:r>
          <a:b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платформа, до която има достъп през всеки мобилен телефон, таблет, десктоп компютър или лаптоп. </a:t>
          </a:r>
          <a:endParaRPr lang="en-BG" sz="800" kern="1200" dirty="0"/>
        </a:p>
      </dsp:txBody>
      <dsp:txXfrm>
        <a:off x="223086" y="1755255"/>
        <a:ext cx="1350058" cy="3628045"/>
      </dsp:txXfrm>
    </dsp:sp>
    <dsp:sp modelId="{374B2F68-546F-E640-8153-54B0EECC0CE4}">
      <dsp:nvSpPr>
        <dsp:cNvPr id="0" name=""/>
        <dsp:cNvSpPr/>
      </dsp:nvSpPr>
      <dsp:spPr>
        <a:xfrm>
          <a:off x="1928848" y="0"/>
          <a:ext cx="1792578"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http://www.ideasmine.net/en/</a:t>
          </a:r>
          <a:br>
            <a:rPr lang="bg-BG" sz="500" kern="1200" dirty="0"/>
          </a:br>
          <a:endParaRPr lang="en-BG" sz="500" kern="1200" dirty="0"/>
        </a:p>
      </dsp:txBody>
      <dsp:txXfrm>
        <a:off x="1928848" y="0"/>
        <a:ext cx="1792578" cy="1713253"/>
      </dsp:txXfrm>
    </dsp:sp>
    <dsp:sp modelId="{F0C64AED-4A22-814E-AB9E-FCD614609D5C}">
      <dsp:nvSpPr>
        <dsp:cNvPr id="0" name=""/>
        <dsp:cNvSpPr/>
      </dsp:nvSpPr>
      <dsp:spPr>
        <a:xfrm>
          <a:off x="2108106" y="1713253"/>
          <a:ext cx="1434062" cy="371204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IdeasMine</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е иновативна платформа за сътрудничество, която помага за събиране, класифициране, разработка, подбор и изпълнение на идеи. </a:t>
          </a:r>
          <a:r>
            <a:rPr lang="bg-BG" sz="800" kern="1200" dirty="0">
              <a:latin typeface="Cambria" panose="02040503050406030204" pitchFamily="18" charset="0"/>
              <a:cs typeface="Times New Roman" panose="02020603050405020304" pitchFamily="18" charset="0"/>
            </a:rPr>
            <a:t>Тя свързва мениджъри и служители в процеса на креативно разрешаване на проблеми, като ви позволява да следите целия процес и да </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подобрите максимално ефективността му.</a:t>
          </a:r>
          <a:endParaRPr lang="en-BG" sz="800" kern="1200" dirty="0"/>
        </a:p>
      </dsp:txBody>
      <dsp:txXfrm>
        <a:off x="2150108" y="1755255"/>
        <a:ext cx="1350058" cy="3628045"/>
      </dsp:txXfrm>
    </dsp:sp>
    <dsp:sp modelId="{328ABD93-F754-C14D-A9F1-6AD29E27ABE5}">
      <dsp:nvSpPr>
        <dsp:cNvPr id="0" name=""/>
        <dsp:cNvSpPr/>
      </dsp:nvSpPr>
      <dsp:spPr>
        <a:xfrm>
          <a:off x="3855869" y="0"/>
          <a:ext cx="1792578"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3"/>
            </a:rPr>
            <a:t>https://www.exoplatform.com/</a:t>
          </a:r>
          <a:br>
            <a:rPr lang="bg-BG" sz="500" kern="1200" dirty="0"/>
          </a:br>
          <a:endParaRPr lang="en-BG" sz="500" kern="1200" dirty="0"/>
        </a:p>
      </dsp:txBody>
      <dsp:txXfrm>
        <a:off x="3855869" y="0"/>
        <a:ext cx="1792578" cy="1713253"/>
      </dsp:txXfrm>
    </dsp:sp>
    <dsp:sp modelId="{3144928C-2B77-1043-A88A-98C91E0ACD73}">
      <dsp:nvSpPr>
        <dsp:cNvPr id="0" name=""/>
        <dsp:cNvSpPr/>
      </dsp:nvSpPr>
      <dsp:spPr>
        <a:xfrm>
          <a:off x="4035127" y="1713253"/>
          <a:ext cx="1434062" cy="3712049"/>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eXo</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platform</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е софтуер с отворен код за социално сътрудничество в компании. </a:t>
          </a:r>
          <a:r>
            <a:rPr lang="bg-BG" sz="800" kern="1200" dirty="0">
              <a:latin typeface="Cambria" panose="02040503050406030204" pitchFamily="18" charset="0"/>
              <a:cs typeface="Times New Roman" panose="02020603050405020304" pitchFamily="18" charset="0"/>
            </a:rPr>
            <a:t>Той спомага връзката със служители, клиенти и други заинтересовани лица чрез  социални, общностни и стимулирани от съдържание интранет мрежи, сайтове и табла. Платформата </a:t>
          </a:r>
          <a:r>
            <a:rPr lang="bg-BG" sz="800" kern="1200" dirty="0" err="1">
              <a:latin typeface="Cambria" panose="02040503050406030204" pitchFamily="18" charset="0"/>
              <a:cs typeface="Times New Roman" panose="02020603050405020304" pitchFamily="18" charset="0"/>
            </a:rPr>
            <a:t>eXo</a:t>
          </a:r>
          <a:r>
            <a:rPr lang="bg-BG" sz="800" kern="1200" dirty="0">
              <a:latin typeface="Cambria" panose="02040503050406030204" pitchFamily="18" charset="0"/>
              <a:cs typeface="Times New Roman" panose="02020603050405020304" pitchFamily="18" charset="0"/>
            </a:rPr>
            <a:t> предоставя редица </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технологични решения за  сътрудничество, социален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нетуъркинг</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управление на знания, управление</a:t>
          </a:r>
          <a:r>
            <a:rPr lang="en-BG" sz="8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на съдържание и управление на проекти. Можете да използвате тази единна платформа за управление на целия процес на иновации. </a:t>
          </a:r>
          <a:r>
            <a:rPr lang="bg-BG" sz="800" kern="1200" dirty="0" err="1">
              <a:effectLst/>
              <a:latin typeface="Cambria" panose="02040503050406030204" pitchFamily="18" charset="0"/>
              <a:ea typeface="Times New Roman" panose="02020603050405020304" pitchFamily="18" charset="0"/>
              <a:cs typeface="Times New Roman" panose="02020603050405020304" pitchFamily="18" charset="0"/>
            </a:rPr>
            <a:t>eXo</a:t>
          </a:r>
          <a:r>
            <a:rPr lang="bg-BG" sz="800" kern="1200" dirty="0">
              <a:effectLst/>
              <a:latin typeface="Cambria" panose="02040503050406030204" pitchFamily="18" charset="0"/>
              <a:ea typeface="Times New Roman" panose="02020603050405020304" pitchFamily="18" charset="0"/>
              <a:cs typeface="Times New Roman" panose="02020603050405020304" pitchFamily="18" charset="0"/>
            </a:rPr>
            <a:t> има мобилно приложение, с което можете да се свързвате и да работите в движение.</a:t>
          </a:r>
          <a:endParaRPr lang="en-BG" sz="800" kern="1200" dirty="0"/>
        </a:p>
      </dsp:txBody>
      <dsp:txXfrm>
        <a:off x="4077129" y="1755255"/>
        <a:ext cx="1350058" cy="3628045"/>
      </dsp:txXfrm>
    </dsp:sp>
    <dsp:sp modelId="{910620A7-801D-CC42-BF11-1EE35AD20CA8}">
      <dsp:nvSpPr>
        <dsp:cNvPr id="0" name=""/>
        <dsp:cNvSpPr/>
      </dsp:nvSpPr>
      <dsp:spPr>
        <a:xfrm>
          <a:off x="5782891" y="0"/>
          <a:ext cx="1792578"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u="sng" kern="1200"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4"/>
            </a:rPr>
            <a:t>https://trello.com/</a:t>
          </a:r>
          <a:br>
            <a:rPr lang="bg-BG" sz="500" kern="1200" dirty="0"/>
          </a:br>
          <a:endParaRPr lang="en-BG" sz="500" kern="1200" dirty="0"/>
        </a:p>
      </dsp:txBody>
      <dsp:txXfrm>
        <a:off x="5782891" y="0"/>
        <a:ext cx="1792578" cy="1713253"/>
      </dsp:txXfrm>
    </dsp:sp>
    <dsp:sp modelId="{E20557B4-9723-1946-AA60-4AC869682609}">
      <dsp:nvSpPr>
        <dsp:cNvPr id="0" name=""/>
        <dsp:cNvSpPr/>
      </dsp:nvSpPr>
      <dsp:spPr>
        <a:xfrm>
          <a:off x="5962148" y="1713253"/>
          <a:ext cx="1434062" cy="3712049"/>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bg-BG" sz="800" kern="12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Trello</a:t>
          </a:r>
          <a:r>
            <a:rPr lang="bg-BG" sz="8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е безплатен, гъвкав и визуален начин за организиране на всичко с всички. Предоставя място за съвместна работа за генериране и събиране на идеи и помага за планиране на изпълнението на идеи. Можете просто да си създадете профил на  уеб страницата на </a:t>
          </a:r>
          <a:r>
            <a:rPr lang="bg-BG" sz="800" kern="1200" dirty="0" err="1">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Trello</a:t>
          </a:r>
          <a:r>
            <a:rPr lang="bg-BG" sz="800" kern="1200" dirty="0">
              <a:solidFill>
                <a:schemeClr val="accent3">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 и да ангажирате ползвателите във вашия процес на творческо решаване на проблеми. </a:t>
          </a:r>
          <a:endParaRPr lang="en-BG" sz="800" kern="1200" dirty="0">
            <a:solidFill>
              <a:schemeClr val="accent3">
                <a:lumMod val="75000"/>
              </a:schemeClr>
            </a:solidFill>
          </a:endParaRPr>
        </a:p>
      </dsp:txBody>
      <dsp:txXfrm>
        <a:off x="6004150" y="1755255"/>
        <a:ext cx="1350058" cy="36280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657A2-518D-4543-A7CE-7242F1CBCEEE}">
      <dsp:nvSpPr>
        <dsp:cNvPr id="0" name=""/>
        <dsp:cNvSpPr/>
      </dsp:nvSpPr>
      <dsp:spPr>
        <a:xfrm>
          <a:off x="3792" y="0"/>
          <a:ext cx="364805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UKTV е британска медийна компания с 10 канала, спечелила редица награди. </a:t>
          </a:r>
          <a:endParaRPr lang="en-BG" sz="500" kern="1200" dirty="0"/>
        </a:p>
      </dsp:txBody>
      <dsp:txXfrm>
        <a:off x="3792" y="0"/>
        <a:ext cx="3648053" cy="1713253"/>
      </dsp:txXfrm>
    </dsp:sp>
    <dsp:sp modelId="{B70C4B24-A29C-3A4F-8C0B-21D9AC310590}">
      <dsp:nvSpPr>
        <dsp:cNvPr id="0" name=""/>
        <dsp:cNvSpPr/>
      </dsp:nvSpPr>
      <dsp:spPr>
        <a:xfrm>
          <a:off x="368597" y="1713741"/>
          <a:ext cx="2918442" cy="1121952"/>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Предизвикателство: UKTV има постоянна нужда от нови идеи за телевизионни програми и нови начини за промотирането им.  </a:t>
          </a:r>
          <a:endParaRPr lang="en-BG" sz="500" kern="1200" dirty="0"/>
        </a:p>
      </dsp:txBody>
      <dsp:txXfrm>
        <a:off x="401458" y="1746602"/>
        <a:ext cx="2852720" cy="1056230"/>
      </dsp:txXfrm>
    </dsp:sp>
    <dsp:sp modelId="{119F8F4E-5269-9749-9901-11FFF0DE26CF}">
      <dsp:nvSpPr>
        <dsp:cNvPr id="0" name=""/>
        <dsp:cNvSpPr/>
      </dsp:nvSpPr>
      <dsp:spPr>
        <a:xfrm>
          <a:off x="368597" y="3008301"/>
          <a:ext cx="2918442" cy="1121952"/>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Служителите й имат разнообразни умения и знания, разпръснати в цялата организация. </a:t>
          </a:r>
          <a:endParaRPr lang="en-BG" sz="500" kern="1200" dirty="0"/>
        </a:p>
      </dsp:txBody>
      <dsp:txXfrm>
        <a:off x="401458" y="3041162"/>
        <a:ext cx="2852720" cy="1056230"/>
      </dsp:txXfrm>
    </dsp:sp>
    <dsp:sp modelId="{A2632310-0546-ED4F-9455-5BA3FBB2509B}">
      <dsp:nvSpPr>
        <dsp:cNvPr id="0" name=""/>
        <dsp:cNvSpPr/>
      </dsp:nvSpPr>
      <dsp:spPr>
        <a:xfrm>
          <a:off x="368597" y="4302862"/>
          <a:ext cx="2918442" cy="1121952"/>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се използва за набиране на нови идеи за телевизионни програми чрез</a:t>
          </a:r>
          <a:b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ангажиране на 250 потребители от всякакви области на организацията UKTV.  </a:t>
          </a:r>
          <a:endParaRPr lang="en-BG" sz="500" kern="1200" dirty="0"/>
        </a:p>
      </dsp:txBody>
      <dsp:txXfrm>
        <a:off x="401458" y="4335723"/>
        <a:ext cx="2852720" cy="1056230"/>
      </dsp:txXfrm>
    </dsp:sp>
    <dsp:sp modelId="{B904E8EC-AE8E-A849-8BA1-F9A3E7461780}">
      <dsp:nvSpPr>
        <dsp:cNvPr id="0" name=""/>
        <dsp:cNvSpPr/>
      </dsp:nvSpPr>
      <dsp:spPr>
        <a:xfrm>
          <a:off x="3925450" y="0"/>
          <a:ext cx="364805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UTV </a:t>
          </a:r>
          <a:r>
            <a:rPr lang="en-BG" sz="1200" kern="1200" dirty="0">
              <a:effectLst/>
              <a:latin typeface="Cambria" panose="02040503050406030204" pitchFamily="18" charset="0"/>
              <a:ea typeface="Times New Roman" panose="02020603050405020304" pitchFamily="18" charset="0"/>
              <a:cs typeface="Times New Roman" panose="02020603050405020304" pitchFamily="18" charset="0"/>
            </a:rPr>
            <a:t>е </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компания в Северна Ирландия за телевизия и нови медии</a:t>
          </a:r>
          <a:r>
            <a:rPr lang="en-BG" sz="1200" kern="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500" kern="1200" dirty="0"/>
        </a:p>
      </dsp:txBody>
      <dsp:txXfrm>
        <a:off x="3925450" y="0"/>
        <a:ext cx="3648053" cy="1713253"/>
      </dsp:txXfrm>
    </dsp:sp>
    <dsp:sp modelId="{3E575638-6D6A-1C45-A060-07D07EAE18AE}">
      <dsp:nvSpPr>
        <dsp:cNvPr id="0" name=""/>
        <dsp:cNvSpPr/>
      </dsp:nvSpPr>
      <dsp:spPr>
        <a:xfrm>
          <a:off x="4290255" y="1714926"/>
          <a:ext cx="2918442" cy="1721897"/>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BG" sz="1200" kern="1200" dirty="0">
              <a:effectLst/>
              <a:latin typeface="Cambria" panose="02040503050406030204" pitchFamily="18" charset="0"/>
              <a:ea typeface="Times New Roman" panose="02020603050405020304" pitchFamily="18" charset="0"/>
              <a:cs typeface="Times New Roman" panose="02020603050405020304" pitchFamily="18" charset="0"/>
            </a:rPr>
            <a:t>О</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пределя</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специфични предизвикателства, на които потребителите реагират чрез платформата за социални иновации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BG" sz="500" kern="1200" dirty="0"/>
        </a:p>
      </dsp:txBody>
      <dsp:txXfrm>
        <a:off x="4340688" y="1765359"/>
        <a:ext cx="2817576" cy="1621031"/>
      </dsp:txXfrm>
    </dsp:sp>
    <dsp:sp modelId="{2D7DA963-58FB-714C-9EA6-D14BB8D026AF}">
      <dsp:nvSpPr>
        <dsp:cNvPr id="0" name=""/>
        <dsp:cNvSpPr/>
      </dsp:nvSpPr>
      <dsp:spPr>
        <a:xfrm>
          <a:off x="4290255" y="3701731"/>
          <a:ext cx="2918442" cy="1721897"/>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Резултатът надминава очакванията на UKTV.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Crowdicity</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допринася за генерирането на 270 уникални идеи с 986 участника, 108 сътрудничества и 2 500 посещения в рамките на по-малко от две седмици. </a:t>
          </a:r>
          <a:endParaRPr lang="en-BG" sz="500" kern="1200" dirty="0"/>
        </a:p>
      </dsp:txBody>
      <dsp:txXfrm>
        <a:off x="4340688" y="3752164"/>
        <a:ext cx="2817576" cy="16210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657A2-518D-4543-A7CE-7242F1CBCEEE}">
      <dsp:nvSpPr>
        <dsp:cNvPr id="0" name=""/>
        <dsp:cNvSpPr/>
      </dsp:nvSpPr>
      <dsp:spPr>
        <a:xfrm>
          <a:off x="924"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bg-BG" sz="1800" u="sng" kern="1200"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https://www.dropbox.com/en/</a:t>
          </a:r>
          <a:endParaRPr lang="en-BG" sz="800" kern="1200" dirty="0"/>
        </a:p>
      </dsp:txBody>
      <dsp:txXfrm>
        <a:off x="924" y="0"/>
        <a:ext cx="2404903" cy="1713253"/>
      </dsp:txXfrm>
    </dsp:sp>
    <dsp:sp modelId="{65933CF1-DECB-EB4D-AE7E-9F3E9393AD43}">
      <dsp:nvSpPr>
        <dsp:cNvPr id="0" name=""/>
        <dsp:cNvSpPr/>
      </dsp:nvSpPr>
      <dsp:spPr>
        <a:xfrm>
          <a:off x="241415" y="1713253"/>
          <a:ext cx="1923922" cy="3712049"/>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е хостинг услуга за файлове, която предоставя съхранение на облак, </a:t>
          </a:r>
          <a:r>
            <a:rPr lang="en-BG" sz="1200" kern="1200" dirty="0">
              <a:effectLst/>
              <a:latin typeface="Cambria" panose="02040503050406030204" pitchFamily="18" charset="0"/>
              <a:ea typeface="Times New Roman" panose="02020603050405020304" pitchFamily="18" charset="0"/>
              <a:cs typeface="Times New Roman" panose="02020603050405020304" pitchFamily="18" charset="0"/>
            </a:rPr>
            <a:t>с</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инхронизация</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на файлове, личен облак и клиентски софтуер. Тя позволява създаване на специална папка на компютъра ви, която след това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синхронизира, за да има същото съдържание независимо от</a:t>
          </a:r>
          <a:b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това какъв компютър използвате. Файловете в тази папка са достъпни и чрез сайта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и мобилни приложения.</a:t>
          </a:r>
          <a:endParaRPr lang="en-GB" sz="12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297765" y="1769603"/>
        <a:ext cx="1811222" cy="3599349"/>
      </dsp:txXfrm>
    </dsp:sp>
    <dsp:sp modelId="{B904E8EC-AE8E-A849-8BA1-F9A3E7461780}">
      <dsp:nvSpPr>
        <dsp:cNvPr id="0" name=""/>
        <dsp:cNvSpPr/>
      </dsp:nvSpPr>
      <dsp:spPr>
        <a:xfrm>
          <a:off x="2586196"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bg-BG" sz="1800" u="sng" kern="1200"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https://www.google.com/drive/</a:t>
          </a:r>
          <a:endParaRPr lang="en-BG" sz="1800" kern="1200" dirty="0"/>
        </a:p>
      </dsp:txBody>
      <dsp:txXfrm>
        <a:off x="2586196" y="0"/>
        <a:ext cx="2404903" cy="1713253"/>
      </dsp:txXfrm>
    </dsp:sp>
    <dsp:sp modelId="{01C781BB-6C10-F54F-8124-F45FC5DAD6FF}">
      <dsp:nvSpPr>
        <dsp:cNvPr id="0" name=""/>
        <dsp:cNvSpPr/>
      </dsp:nvSpPr>
      <dsp:spPr>
        <a:xfrm>
          <a:off x="2826686" y="1713253"/>
          <a:ext cx="1923922" cy="371204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Drive</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for</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Work</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е услуга за съхранение и синхронизация на файлове. Тя ви дава възможност да съхранявате файлове в облака и да редактирате документи,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спредшийтове</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и презентации заедно с други сътрудници. Когато запазите работните си файлове или папки в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kern="1200" dirty="0" err="1">
              <a:effectLst/>
              <a:latin typeface="Cambria" panose="02040503050406030204" pitchFamily="18" charset="0"/>
              <a:ea typeface="Times New Roman" panose="02020603050405020304" pitchFamily="18" charset="0"/>
              <a:cs typeface="Times New Roman" panose="02020603050405020304" pitchFamily="18" charset="0"/>
            </a:rPr>
            <a:t>Drive</a:t>
          </a: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 можете да имате</a:t>
          </a:r>
          <a:b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br>
          <a:r>
            <a:rPr lang="bg-BG" sz="1200" kern="1200" dirty="0">
              <a:effectLst/>
              <a:latin typeface="Cambria" panose="02040503050406030204" pitchFamily="18" charset="0"/>
              <a:ea typeface="Times New Roman" panose="02020603050405020304" pitchFamily="18" charset="0"/>
              <a:cs typeface="Times New Roman" panose="02020603050405020304" pitchFamily="18" charset="0"/>
            </a:rPr>
            <a:t>достъп до тях чрез всяко устройство и да ги споделяте веднага с колеги, клиенти или партньори. </a:t>
          </a:r>
          <a:endParaRPr lang="en-GB" sz="12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2883036" y="1769603"/>
        <a:ext cx="1811222" cy="3599349"/>
      </dsp:txXfrm>
    </dsp:sp>
    <dsp:sp modelId="{0463D5D3-7F81-4343-8D59-9E2035E15CA8}">
      <dsp:nvSpPr>
        <dsp:cNvPr id="0" name=""/>
        <dsp:cNvSpPr/>
      </dsp:nvSpPr>
      <dsp:spPr>
        <a:xfrm>
          <a:off x="5171467"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bg-BG" sz="2700" kern="1200" dirty="0">
              <a:effectLst/>
              <a:latin typeface="Cambria" panose="02040503050406030204" pitchFamily="18" charset="0"/>
              <a:ea typeface="Times New Roman" panose="02020603050405020304" pitchFamily="18" charset="0"/>
              <a:cs typeface="Times New Roman" panose="02020603050405020304" pitchFamily="18" charset="0"/>
            </a:rPr>
            <a:t>Други подобни инструменти:</a:t>
          </a:r>
          <a:endParaRPr lang="en-GB" sz="27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171467" y="0"/>
        <a:ext cx="2404903" cy="1713253"/>
      </dsp:txXfrm>
    </dsp:sp>
    <dsp:sp modelId="{59A82630-8AD6-694D-B2F3-D6710FDA510C}">
      <dsp:nvSpPr>
        <dsp:cNvPr id="0" name=""/>
        <dsp:cNvSpPr/>
      </dsp:nvSpPr>
      <dsp:spPr>
        <a:xfrm>
          <a:off x="5411957" y="1714334"/>
          <a:ext cx="1923922" cy="66066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bg-BG" sz="1800" kern="1200" dirty="0" err="1">
              <a:effectLst/>
              <a:latin typeface="Cambria" panose="02040503050406030204" pitchFamily="18" charset="0"/>
              <a:ea typeface="Times New Roman" panose="02020603050405020304" pitchFamily="18" charset="0"/>
              <a:cs typeface="Times New Roman" panose="02020603050405020304" pitchFamily="18" charset="0"/>
            </a:rPr>
            <a:t>Box</a:t>
          </a:r>
          <a:endParaRPr lang="en-GB" sz="18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431307" y="1733684"/>
        <a:ext cx="1885222" cy="621965"/>
      </dsp:txXfrm>
    </dsp:sp>
    <dsp:sp modelId="{0C698D22-3A1F-8B4C-9456-4D70A45C9C57}">
      <dsp:nvSpPr>
        <dsp:cNvPr id="0" name=""/>
        <dsp:cNvSpPr/>
      </dsp:nvSpPr>
      <dsp:spPr>
        <a:xfrm>
          <a:off x="5411957" y="2476639"/>
          <a:ext cx="1923922" cy="660665"/>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bg-BG" sz="1800" kern="1200" dirty="0" err="1">
              <a:effectLst/>
              <a:latin typeface="Cambria" panose="02040503050406030204" pitchFamily="18" charset="0"/>
              <a:ea typeface="Times New Roman" panose="02020603050405020304" pitchFamily="18" charset="0"/>
              <a:cs typeface="Times New Roman" panose="02020603050405020304" pitchFamily="18" charset="0"/>
            </a:rPr>
            <a:t>Mega</a:t>
          </a:r>
          <a:endParaRPr lang="en-GB" sz="18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431307" y="2495989"/>
        <a:ext cx="1885222" cy="621965"/>
      </dsp:txXfrm>
    </dsp:sp>
    <dsp:sp modelId="{59B3032C-DD54-E24D-A5E3-D0DBFB1D953C}">
      <dsp:nvSpPr>
        <dsp:cNvPr id="0" name=""/>
        <dsp:cNvSpPr/>
      </dsp:nvSpPr>
      <dsp:spPr>
        <a:xfrm>
          <a:off x="5411957" y="3238945"/>
          <a:ext cx="1923922" cy="660665"/>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bg-BG" sz="1800" kern="1200" dirty="0" err="1">
              <a:effectLst/>
              <a:latin typeface="Cambria" panose="02040503050406030204" pitchFamily="18" charset="0"/>
              <a:ea typeface="Times New Roman" panose="02020603050405020304" pitchFamily="18" charset="0"/>
              <a:cs typeface="Times New Roman" panose="02020603050405020304" pitchFamily="18" charset="0"/>
            </a:rPr>
            <a:t>ADrive</a:t>
          </a:r>
          <a:endParaRPr lang="en-GB" sz="18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431307" y="3258295"/>
        <a:ext cx="1885222" cy="621965"/>
      </dsp:txXfrm>
    </dsp:sp>
    <dsp:sp modelId="{B1B46B77-04F8-2944-9C1A-FBC54D0EC2F8}">
      <dsp:nvSpPr>
        <dsp:cNvPr id="0" name=""/>
        <dsp:cNvSpPr/>
      </dsp:nvSpPr>
      <dsp:spPr>
        <a:xfrm>
          <a:off x="5411957" y="4001251"/>
          <a:ext cx="1923922" cy="660665"/>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bg-BG" sz="1800" kern="1200" dirty="0" err="1">
              <a:effectLst/>
              <a:latin typeface="Cambria" panose="02040503050406030204" pitchFamily="18" charset="0"/>
              <a:ea typeface="Times New Roman" panose="02020603050405020304" pitchFamily="18" charset="0"/>
              <a:cs typeface="Times New Roman" panose="02020603050405020304" pitchFamily="18" charset="0"/>
            </a:rPr>
            <a:t>OneDrive</a:t>
          </a:r>
          <a:r>
            <a:rPr lang="bg-BG" sz="1800" kern="12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18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431307" y="4020601"/>
        <a:ext cx="1885222" cy="621965"/>
      </dsp:txXfrm>
    </dsp:sp>
    <dsp:sp modelId="{931ED0AA-120F-F749-B938-8110CD862AE9}">
      <dsp:nvSpPr>
        <dsp:cNvPr id="0" name=""/>
        <dsp:cNvSpPr/>
      </dsp:nvSpPr>
      <dsp:spPr>
        <a:xfrm>
          <a:off x="5411957" y="4763557"/>
          <a:ext cx="1923922" cy="66066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bg-BG" sz="1000" kern="1200" dirty="0">
              <a:effectLst/>
              <a:latin typeface="Cambria" panose="02040503050406030204" pitchFamily="18" charset="0"/>
              <a:ea typeface="Times New Roman" panose="02020603050405020304" pitchFamily="18" charset="0"/>
              <a:cs typeface="Times New Roman" panose="02020603050405020304" pitchFamily="18" charset="0"/>
            </a:rPr>
            <a:t>Тъй като постоянно се появяват нови инструменти, списъкът не е изчерпателен. </a:t>
          </a:r>
          <a:endParaRPr lang="en-GB" sz="10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431307" y="4782907"/>
        <a:ext cx="1885222" cy="62196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6EED58-6669-5F4E-AA4B-2D4D1C607622}">
      <dsp:nvSpPr>
        <dsp:cNvPr id="0" name=""/>
        <dsp:cNvSpPr/>
      </dsp:nvSpPr>
      <dsp:spPr>
        <a:xfrm>
          <a:off x="924"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bg-BG" sz="1300" u="sng" kern="120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1"/>
            </a:rPr>
            <a:t>http://www.innocentive.com/</a:t>
          </a:r>
          <a:endParaRPr lang="en-GB" sz="13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924" y="0"/>
        <a:ext cx="2404903" cy="1713253"/>
      </dsp:txXfrm>
    </dsp:sp>
    <dsp:sp modelId="{D4FB5A44-FA0C-7D4F-B592-32C85F4B453C}">
      <dsp:nvSpPr>
        <dsp:cNvPr id="0" name=""/>
        <dsp:cNvSpPr/>
      </dsp:nvSpPr>
      <dsp:spPr>
        <a:xfrm>
          <a:off x="241415" y="1713253"/>
          <a:ext cx="1923922" cy="3712049"/>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bg-BG" sz="1500" kern="1200" dirty="0" err="1">
              <a:effectLst/>
              <a:latin typeface="Cambria" panose="02040503050406030204" pitchFamily="18" charset="0"/>
              <a:ea typeface="Times New Roman" panose="02020603050405020304" pitchFamily="18" charset="0"/>
              <a:cs typeface="Times New Roman" panose="02020603050405020304" pitchFamily="18" charset="0"/>
            </a:rPr>
            <a:t>InnoCentive</a:t>
          </a:r>
          <a:r>
            <a:rPr lang="bg-BG" sz="1500" kern="1200" dirty="0">
              <a:effectLst/>
              <a:latin typeface="Cambria" panose="02040503050406030204" pitchFamily="18" charset="0"/>
              <a:ea typeface="Times New Roman" panose="02020603050405020304" pitchFamily="18" charset="0"/>
              <a:cs typeface="Times New Roman" panose="02020603050405020304" pitchFamily="18" charset="0"/>
            </a:rPr>
            <a:t> е услуга за </a:t>
          </a:r>
          <a:r>
            <a:rPr lang="bg-BG" sz="1500" kern="1200" dirty="0" err="1">
              <a:effectLst/>
              <a:latin typeface="Cambria" panose="02040503050406030204" pitchFamily="18" charset="0"/>
              <a:ea typeface="Times New Roman" panose="02020603050405020304" pitchFamily="18" charset="0"/>
              <a:cs typeface="Times New Roman" panose="02020603050405020304" pitchFamily="18" charset="0"/>
            </a:rPr>
            <a:t>краудсорсинг</a:t>
          </a:r>
          <a:r>
            <a:rPr lang="bg-BG" sz="1500" kern="1200" dirty="0">
              <a:effectLst/>
              <a:latin typeface="Cambria" panose="02040503050406030204" pitchFamily="18" charset="0"/>
              <a:ea typeface="Times New Roman" panose="02020603050405020304" pitchFamily="18" charset="0"/>
              <a:cs typeface="Times New Roman" panose="02020603050405020304" pitchFamily="18" charset="0"/>
            </a:rPr>
            <a:t> на иновативни решения от хора, които се конкурират да предоставят идеи за бизнес, социални, политически, научни и технически предизвикателства. </a:t>
          </a:r>
          <a:endParaRPr lang="bg-BG" sz="1500" kern="1200" dirty="0"/>
        </a:p>
      </dsp:txBody>
      <dsp:txXfrm>
        <a:off x="297765" y="1769603"/>
        <a:ext cx="1811222" cy="3599349"/>
      </dsp:txXfrm>
    </dsp:sp>
    <dsp:sp modelId="{D61E7D57-E457-1448-B4A5-55031087CDD2}">
      <dsp:nvSpPr>
        <dsp:cNvPr id="0" name=""/>
        <dsp:cNvSpPr/>
      </dsp:nvSpPr>
      <dsp:spPr>
        <a:xfrm>
          <a:off x="2586196"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bg-BG" sz="1300" u="sng" kern="1200"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2"/>
            </a:rPr>
            <a:t>https://www.crowdspring.com/</a:t>
          </a:r>
          <a:endParaRPr lang="bg-BG" sz="1300" kern="1200" dirty="0"/>
        </a:p>
      </dsp:txBody>
      <dsp:txXfrm>
        <a:off x="2586196" y="0"/>
        <a:ext cx="2404903" cy="1713253"/>
      </dsp:txXfrm>
    </dsp:sp>
    <dsp:sp modelId="{05F1BCF8-9F51-6548-B708-72000ECAAF03}">
      <dsp:nvSpPr>
        <dsp:cNvPr id="0" name=""/>
        <dsp:cNvSpPr/>
      </dsp:nvSpPr>
      <dsp:spPr>
        <a:xfrm>
          <a:off x="2826686" y="1713253"/>
          <a:ext cx="1923922" cy="371204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bg-BG" sz="1500" kern="1200">
              <a:effectLst/>
              <a:latin typeface="Cambria" panose="02040503050406030204" pitchFamily="18" charset="0"/>
              <a:ea typeface="Times New Roman" panose="02020603050405020304" pitchFamily="18" charset="0"/>
              <a:cs typeface="Times New Roman" panose="02020603050405020304" pitchFamily="18" charset="0"/>
            </a:rPr>
            <a:t>CrowdSPRING е онлайн пазар за креативни услуги, генерирани чрез краудсорсинг, като лога, графичен</a:t>
          </a:r>
          <a:r>
            <a:rPr lang="en-GB" sz="1500" kern="1200">
              <a:effectLst/>
              <a:latin typeface="Cambria" panose="02040503050406030204" pitchFamily="18" charset="0"/>
              <a:ea typeface="Times New Roman" panose="02020603050405020304" pitchFamily="18" charset="0"/>
              <a:cs typeface="Times New Roman" panose="02020603050405020304" pitchFamily="18" charset="0"/>
            </a:rPr>
            <a:t>  </a:t>
          </a:r>
          <a:r>
            <a:rPr lang="bg-BG" sz="1500" kern="1200">
              <a:effectLst/>
              <a:latin typeface="Cambria" panose="02040503050406030204" pitchFamily="18" charset="0"/>
              <a:ea typeface="Times New Roman" panose="02020603050405020304" pitchFamily="18" charset="0"/>
              <a:cs typeface="Times New Roman" panose="02020603050405020304" pitchFamily="18" charset="0"/>
            </a:rPr>
            <a:t>дизайн и наименования.</a:t>
          </a:r>
          <a:endParaRPr lang="en-GB" sz="15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2883036" y="1769603"/>
        <a:ext cx="1811222" cy="3599349"/>
      </dsp:txXfrm>
    </dsp:sp>
    <dsp:sp modelId="{1ACCF27C-0165-F149-9A64-B3BC9846F561}">
      <dsp:nvSpPr>
        <dsp:cNvPr id="0" name=""/>
        <dsp:cNvSpPr/>
      </dsp:nvSpPr>
      <dsp:spPr>
        <a:xfrm>
          <a:off x="5171467" y="0"/>
          <a:ext cx="2404903" cy="571084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bg-BG" sz="1300" u="sng" kern="1200"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xmlns:r="http://schemas.openxmlformats.org/officeDocument/2006/relationships" r:id="rId3"/>
            </a:rPr>
            <a:t>http://www.clickworker.com/</a:t>
          </a:r>
          <a:endParaRPr lang="en-GB" sz="1300" kern="1200" dirty="0">
            <a:effectLst/>
            <a:latin typeface="Cambria" panose="02040503050406030204" pitchFamily="18" charset="0"/>
            <a:ea typeface="Times New Roman" panose="02020603050405020304" pitchFamily="18" charset="0"/>
            <a:cs typeface="Times New Roman" panose="02020603050405020304" pitchFamily="18" charset="0"/>
          </a:endParaRPr>
        </a:p>
      </dsp:txBody>
      <dsp:txXfrm>
        <a:off x="5171467" y="0"/>
        <a:ext cx="2404903" cy="1713253"/>
      </dsp:txXfrm>
    </dsp:sp>
    <dsp:sp modelId="{E2454AF7-865E-8642-82C7-B296FF79EE8D}">
      <dsp:nvSpPr>
        <dsp:cNvPr id="0" name=""/>
        <dsp:cNvSpPr/>
      </dsp:nvSpPr>
      <dsp:spPr>
        <a:xfrm>
          <a:off x="5411957" y="1713253"/>
          <a:ext cx="1923922" cy="3712049"/>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bg-BG" sz="1500" kern="1200"/>
            <a:t>Clickworker предоставя краудсорсинг решения за предизвикателства в създаването на текстове, категоризацията на данни, управлението на данни за продукти, уеб проучвания.</a:t>
          </a:r>
          <a:endParaRPr lang="en-GB" sz="1500" kern="1200" dirty="0"/>
        </a:p>
      </dsp:txBody>
      <dsp:txXfrm>
        <a:off x="5468307" y="1769603"/>
        <a:ext cx="1811222" cy="359934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C5E30DE-4172-48E2-B3C3-BE9DA6CA7229}" type="datetimeFigureOut">
              <a:rPr lang="en-GB"/>
              <a:pPr>
                <a:defRPr/>
              </a:pPr>
              <a:t>25/09/2023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FCCE80C-BC5F-4246-BF8B-2A3F9A3BA18B}" type="slidenum">
              <a:rPr lang="en-GB"/>
              <a:pPr>
                <a:defRPr/>
              </a:pPr>
              <a:t>‹#›</a:t>
            </a:fld>
            <a:endParaRPr lang="en-GB"/>
          </a:p>
        </p:txBody>
      </p:sp>
    </p:spTree>
    <p:extLst>
      <p:ext uri="{BB962C8B-B14F-4D97-AF65-F5344CB8AC3E}">
        <p14:creationId xmlns:p14="http://schemas.microsoft.com/office/powerpoint/2010/main" val="4098310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anose="02040503050406030204" pitchFamily="18" charset="0"/>
              </a:defRPr>
            </a:lvl1pPr>
            <a:lvl2pPr marL="742950" indent="-285750">
              <a:defRPr>
                <a:solidFill>
                  <a:schemeClr val="tx1"/>
                </a:solidFill>
                <a:latin typeface="Cambria" panose="02040503050406030204" pitchFamily="18" charset="0"/>
              </a:defRPr>
            </a:lvl2pPr>
            <a:lvl3pPr marL="1143000" indent="-228600">
              <a:defRPr>
                <a:solidFill>
                  <a:schemeClr val="tx1"/>
                </a:solidFill>
                <a:latin typeface="Cambria" panose="02040503050406030204" pitchFamily="18" charset="0"/>
              </a:defRPr>
            </a:lvl3pPr>
            <a:lvl4pPr marL="1600200" indent="-228600">
              <a:defRPr>
                <a:solidFill>
                  <a:schemeClr val="tx1"/>
                </a:solidFill>
                <a:latin typeface="Cambria" panose="02040503050406030204" pitchFamily="18" charset="0"/>
              </a:defRPr>
            </a:lvl4pPr>
            <a:lvl5pPr marL="2057400" indent="-228600">
              <a:defRPr>
                <a:solidFill>
                  <a:schemeClr val="tx1"/>
                </a:solidFill>
                <a:latin typeface="Cambria" panose="02040503050406030204" pitchFamily="18" charset="0"/>
              </a:defRPr>
            </a:lvl5pPr>
            <a:lvl6pPr marL="2514600" indent="-228600" eaLnBrk="0" fontAlgn="base" hangingPunct="0">
              <a:spcBef>
                <a:spcPct val="0"/>
              </a:spcBef>
              <a:spcAft>
                <a:spcPct val="0"/>
              </a:spcAft>
              <a:defRPr>
                <a:solidFill>
                  <a:schemeClr val="tx1"/>
                </a:solidFill>
                <a:latin typeface="Cambria" panose="02040503050406030204" pitchFamily="18" charset="0"/>
              </a:defRPr>
            </a:lvl6pPr>
            <a:lvl7pPr marL="2971800" indent="-228600" eaLnBrk="0" fontAlgn="base" hangingPunct="0">
              <a:spcBef>
                <a:spcPct val="0"/>
              </a:spcBef>
              <a:spcAft>
                <a:spcPct val="0"/>
              </a:spcAft>
              <a:defRPr>
                <a:solidFill>
                  <a:schemeClr val="tx1"/>
                </a:solidFill>
                <a:latin typeface="Cambria" panose="02040503050406030204" pitchFamily="18" charset="0"/>
              </a:defRPr>
            </a:lvl7pPr>
            <a:lvl8pPr marL="3429000" indent="-228600" eaLnBrk="0" fontAlgn="base" hangingPunct="0">
              <a:spcBef>
                <a:spcPct val="0"/>
              </a:spcBef>
              <a:spcAft>
                <a:spcPct val="0"/>
              </a:spcAft>
              <a:defRPr>
                <a:solidFill>
                  <a:schemeClr val="tx1"/>
                </a:solidFill>
                <a:latin typeface="Cambria" panose="02040503050406030204" pitchFamily="18" charset="0"/>
              </a:defRPr>
            </a:lvl8pPr>
            <a:lvl9pPr marL="3886200" indent="-228600" eaLnBrk="0" fontAlgn="base" hangingPunct="0">
              <a:spcBef>
                <a:spcPct val="0"/>
              </a:spcBef>
              <a:spcAft>
                <a:spcPct val="0"/>
              </a:spcAft>
              <a:defRPr>
                <a:solidFill>
                  <a:schemeClr val="tx1"/>
                </a:solidFill>
                <a:latin typeface="Cambria" panose="02040503050406030204" pitchFamily="18" charset="0"/>
              </a:defRPr>
            </a:lvl9pPr>
          </a:lstStyle>
          <a:p>
            <a:pPr fontAlgn="base">
              <a:spcBef>
                <a:spcPct val="0"/>
              </a:spcBef>
              <a:spcAft>
                <a:spcPct val="0"/>
              </a:spcAft>
            </a:pPr>
            <a:fld id="{B4A5DE2C-CB0C-49AF-BB9A-E6691F717CA8}" type="slidenum">
              <a:rPr lang="en-GB" altLang="en-US" smtClean="0">
                <a:latin typeface="Calibri" panose="020F0502020204030204" pitchFamily="34" charset="0"/>
              </a:rPr>
              <a:pPr fontAlgn="base">
                <a:spcBef>
                  <a:spcPct val="0"/>
                </a:spcBef>
                <a:spcAft>
                  <a:spcPct val="0"/>
                </a:spcAft>
              </a:pPr>
              <a:t>1</a:t>
            </a:fld>
            <a:endParaRPr lang="en-GB" altLang="en-US">
              <a:latin typeface="Calibri" panose="020F0502020204030204" pitchFamily="34" charset="0"/>
            </a:endParaRPr>
          </a:p>
        </p:txBody>
      </p:sp>
    </p:spTree>
    <p:extLst>
      <p:ext uri="{BB962C8B-B14F-4D97-AF65-F5344CB8AC3E}">
        <p14:creationId xmlns:p14="http://schemas.microsoft.com/office/powerpoint/2010/main" val="8654360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5473" y="1567928"/>
            <a:ext cx="8363516" cy="3524929"/>
          </a:xfrm>
          <a:noFill/>
        </p:spPr>
        <p:txBody>
          <a:bodyPr/>
          <a:lstStyle>
            <a:lvl1pPr algn="l">
              <a:lnSpc>
                <a:spcPct val="85000"/>
              </a:lnSpc>
              <a:defRPr sz="8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45473" y="5294506"/>
            <a:ext cx="8363516" cy="532715"/>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6" name="Slide Number Placeholder 5"/>
          <p:cNvSpPr>
            <a:spLocks noGrp="1"/>
          </p:cNvSpPr>
          <p:nvPr>
            <p:ph type="sldNum" sz="quarter" idx="10"/>
          </p:nvPr>
        </p:nvSpPr>
        <p:spPr/>
        <p:txBody>
          <a:bodyPr/>
          <a:lstStyle>
            <a:lvl1pPr>
              <a:defRPr>
                <a:solidFill>
                  <a:schemeClr val="bg1"/>
                </a:solidFill>
              </a:defRPr>
            </a:lvl1pPr>
          </a:lstStyle>
          <a:p>
            <a:pPr>
              <a:defRPr/>
            </a:pPr>
            <a:fld id="{D8BA972B-9114-4DFD-A101-1E7C39001227}" type="slidenum">
              <a:rPr lang="en-GB" smtClean="0"/>
              <a:pPr>
                <a:defRPr/>
              </a:pPr>
              <a:t>‹#›</a:t>
            </a:fld>
            <a:endParaRPr lang="en-GB" dirty="0"/>
          </a:p>
        </p:txBody>
      </p:sp>
      <p:sp>
        <p:nvSpPr>
          <p:cNvPr id="7" name="Footer Placeholder 4"/>
          <p:cNvSpPr>
            <a:spLocks noGrp="1"/>
          </p:cNvSpPr>
          <p:nvPr>
            <p:ph type="ftr" sz="quarter" idx="11"/>
          </p:nvPr>
        </p:nvSpPr>
        <p:spPr>
          <a:xfrm>
            <a:off x="146050" y="6269038"/>
            <a:ext cx="8362950" cy="577850"/>
          </a:xfrm>
        </p:spPr>
        <p:txBody>
          <a:bodyPr/>
          <a:lstStyle>
            <a:lvl1pPr algn="l">
              <a:defRPr sz="1000" cap="all" baseline="0">
                <a:solidFill>
                  <a:schemeClr val="tx1"/>
                </a:solidFill>
              </a:defRPr>
            </a:lvl1pPr>
          </a:lstStyle>
          <a:p>
            <a:pPr>
              <a:defRPr/>
            </a:pPr>
            <a:r>
              <a:rPr lang="ru-RU" dirty="0"/>
              <a:t>Европейска Рамка на дигиталните компетентности с петте области на </a:t>
            </a:r>
            <a:br>
              <a:rPr lang="en-GB" dirty="0"/>
            </a:br>
            <a:r>
              <a:rPr lang="ru-RU" dirty="0"/>
              <a:t>дигитална компетентност</a:t>
            </a:r>
            <a:r>
              <a:rPr lang="en-GB" dirty="0"/>
              <a:t> </a:t>
            </a:r>
            <a:r>
              <a:rPr lang="ru-RU" dirty="0"/>
              <a:t>и 21 дигитални умения/ компетентности (DigComp 2.1)</a:t>
            </a:r>
          </a:p>
        </p:txBody>
      </p:sp>
      <p:pic>
        <p:nvPicPr>
          <p:cNvPr id="9" name="table"/>
          <p:cNvPicPr>
            <a:picLocks noChangeAspect="1"/>
          </p:cNvPicPr>
          <p:nvPr userDrawn="1"/>
        </p:nvPicPr>
        <p:blipFill>
          <a:blip r:embed="rId3"/>
          <a:stretch>
            <a:fillRect/>
          </a:stretch>
        </p:blipFill>
        <p:spPr>
          <a:xfrm>
            <a:off x="152400" y="114300"/>
            <a:ext cx="4728676" cy="712834"/>
          </a:xfrm>
          <a:prstGeom prst="rect">
            <a:avLst/>
          </a:prstGeom>
        </p:spPr>
      </p:pic>
      <p:pic>
        <p:nvPicPr>
          <p:cNvPr id="10" name="Picture 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52400" y="114300"/>
            <a:ext cx="2321632" cy="51118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userDrawn="1"/>
        </p:nvCxnSpPr>
        <p:spPr>
          <a:xfrm>
            <a:off x="2479784" y="225614"/>
            <a:ext cx="0" cy="274320"/>
          </a:xfrm>
          <a:prstGeom prst="line">
            <a:avLst/>
          </a:prstGeom>
          <a:ln w="19050">
            <a:solidFill>
              <a:srgbClr val="0033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509942"/>
      </p:ext>
    </p:extLst>
  </p:cSld>
  <p:clrMapOvr>
    <a:masterClrMapping/>
  </p:clrMapOvr>
  <p:extLst>
    <p:ext uri="{DCECCB84-F9BA-43D5-87BE-67443E8EF086}">
      <p15:sldGuideLst xmlns:p15="http://schemas.microsoft.com/office/powerpoint/2012/main">
        <p15:guide id="1" orient="horz" pos="72" userDrawn="1">
          <p15:clr>
            <a:srgbClr val="FBAE40"/>
          </p15:clr>
        </p15:guide>
        <p15:guide id="2" pos="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defRPr/>
            </a:lvl1pPr>
          </a:lstStyle>
          <a:p>
            <a:pPr>
              <a:defRPr/>
            </a:pPr>
            <a:fld id="{532B6D5A-FD99-45B9-8F92-AA3556DC841A}" type="slidenum">
              <a:rPr lang="en-GB"/>
              <a:pPr>
                <a:defRPr/>
              </a:pPr>
              <a:t>‹#›</a:t>
            </a:fld>
            <a:endParaRPr lang="en-GB" dirty="0"/>
          </a:p>
        </p:txBody>
      </p:sp>
    </p:spTree>
    <p:extLst>
      <p:ext uri="{BB962C8B-B14F-4D97-AF65-F5344CB8AC3E}">
        <p14:creationId xmlns:p14="http://schemas.microsoft.com/office/powerpoint/2010/main" val="89172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7" name="Slide Number Placeholder 5"/>
          <p:cNvSpPr>
            <a:spLocks noGrp="1"/>
          </p:cNvSpPr>
          <p:nvPr>
            <p:ph type="sldNum" sz="quarter" idx="11"/>
          </p:nvPr>
        </p:nvSpPr>
        <p:spPr/>
        <p:txBody>
          <a:bodyPr/>
          <a:lstStyle>
            <a:lvl1pPr algn="r">
              <a:defRPr sz="1050">
                <a:solidFill>
                  <a:schemeClr val="bg1"/>
                </a:solidFill>
              </a:defRPr>
            </a:lvl1pPr>
          </a:lstStyle>
          <a:p>
            <a:pPr>
              <a:defRPr/>
            </a:pPr>
            <a:fld id="{F0505851-F816-4066-9C2F-C484256778D0}" type="slidenum">
              <a:rPr lang="en-GB" smtClean="0"/>
              <a:pPr>
                <a:defRPr/>
              </a:pPr>
              <a:t>‹#›</a:t>
            </a:fld>
            <a:endParaRPr lang="en-GB" dirty="0"/>
          </a:p>
        </p:txBody>
      </p:sp>
    </p:spTree>
    <p:extLst>
      <p:ext uri="{BB962C8B-B14F-4D97-AF65-F5344CB8AC3E}">
        <p14:creationId xmlns:p14="http://schemas.microsoft.com/office/powerpoint/2010/main" val="59334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defRPr/>
            </a:lvl1pPr>
          </a:lstStyle>
          <a:p>
            <a:pPr>
              <a:defRPr/>
            </a:pPr>
            <a:fld id="{9E8D0D6E-C96A-4D0D-B632-A3E513AD158C}" type="slidenum">
              <a:rPr lang="en-GB"/>
              <a:pPr>
                <a:defRPr/>
              </a:pPr>
              <a:t>‹#›</a:t>
            </a:fld>
            <a:endParaRPr lang="en-GB" dirty="0"/>
          </a:p>
        </p:txBody>
      </p:sp>
    </p:spTree>
    <p:extLst>
      <p:ext uri="{BB962C8B-B14F-4D97-AF65-F5344CB8AC3E}">
        <p14:creationId xmlns:p14="http://schemas.microsoft.com/office/powerpoint/2010/main" val="4057115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158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pPr>
              <a:defRPr/>
            </a:pPr>
            <a:fld id="{4614963E-56B1-4CF9-A4B2-C3D1F4E45739}" type="slidenum">
              <a:rPr lang="en-GB" smtClean="0"/>
              <a:pPr>
                <a:defRPr/>
              </a:pPr>
              <a:t>‹#›</a:t>
            </a:fld>
            <a:endParaRPr lang="en-GB" dirty="0"/>
          </a:p>
        </p:txBody>
      </p:sp>
    </p:spTree>
    <p:extLst>
      <p:ext uri="{BB962C8B-B14F-4D97-AF65-F5344CB8AC3E}">
        <p14:creationId xmlns:p14="http://schemas.microsoft.com/office/powerpoint/2010/main" val="2361172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4"/>
          <p:cNvSpPr/>
          <p:nvPr userDrawn="1"/>
        </p:nvSpPr>
        <p:spPr>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a:xfrm>
            <a:off x="0" y="0"/>
            <a:ext cx="12192000" cy="1450757"/>
          </a:xfrm>
        </p:spPr>
        <p:txBody>
          <a:bodyPr/>
          <a:lstStyle/>
          <a:p>
            <a:r>
              <a:rPr lang="en-US" dirty="0"/>
              <a:t>Click to edit Master title style</a:t>
            </a:r>
          </a:p>
        </p:txBody>
      </p:sp>
      <p:sp>
        <p:nvSpPr>
          <p:cNvPr id="3" name="Content Placeholder 2"/>
          <p:cNvSpPr>
            <a:spLocks noGrp="1"/>
          </p:cNvSpPr>
          <p:nvPr>
            <p:ph sz="half" idx="1"/>
          </p:nvPr>
        </p:nvSpPr>
        <p:spPr>
          <a:xfrm>
            <a:off x="0" y="1621226"/>
            <a:ext cx="6035039"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621226"/>
            <a:ext cx="5974080" cy="46800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9" name="Slide Number Placeholder 5"/>
          <p:cNvSpPr>
            <a:spLocks noGrp="1"/>
          </p:cNvSpPr>
          <p:nvPr>
            <p:ph type="sldNum" sz="quarter" idx="11"/>
          </p:nvPr>
        </p:nvSpPr>
        <p:spPr/>
        <p:txBody>
          <a:bodyPr/>
          <a:lstStyle>
            <a:lvl1pPr algn="r">
              <a:defRPr sz="1050">
                <a:solidFill>
                  <a:schemeClr val="bg1"/>
                </a:solidFill>
              </a:defRPr>
            </a:lvl1pPr>
          </a:lstStyle>
          <a:p>
            <a:pPr>
              <a:defRPr/>
            </a:pPr>
            <a:fld id="{089175F5-876B-4C76-886E-FC91E159C587}" type="slidenum">
              <a:rPr lang="en-GB" smtClean="0"/>
              <a:pPr>
                <a:defRPr/>
              </a:pPr>
              <a:t>‹#›</a:t>
            </a:fld>
            <a:endParaRPr lang="en-GB" dirty="0"/>
          </a:p>
        </p:txBody>
      </p:sp>
    </p:spTree>
    <p:extLst>
      <p:ext uri="{BB962C8B-B14F-4D97-AF65-F5344CB8AC3E}">
        <p14:creationId xmlns:p14="http://schemas.microsoft.com/office/powerpoint/2010/main" val="168367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121920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0" y="1638232"/>
            <a:ext cx="6035040" cy="736282"/>
          </a:xfrm>
          <a:solidFill>
            <a:srgbClr val="76305C"/>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0" y="2391520"/>
            <a:ext cx="6035040" cy="39097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638232"/>
            <a:ext cx="5974080" cy="736282"/>
          </a:xfrm>
          <a:solidFill>
            <a:srgbClr val="76305C"/>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391520"/>
            <a:ext cx="5974080" cy="39097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defRPr/>
            </a:lvl1pPr>
          </a:lstStyle>
          <a:p>
            <a:pPr>
              <a:defRPr/>
            </a:pPr>
            <a:fld id="{791A1CA5-5825-49F4-BE01-F37C492DFB0D}" type="slidenum">
              <a:rPr lang="en-GB"/>
              <a:pPr>
                <a:defRPr/>
              </a:pPr>
              <a:t>‹#›</a:t>
            </a:fld>
            <a:endParaRPr lang="en-GB" dirty="0"/>
          </a:p>
        </p:txBody>
      </p:sp>
    </p:spTree>
    <p:extLst>
      <p:ext uri="{BB962C8B-B14F-4D97-AF65-F5344CB8AC3E}">
        <p14:creationId xmlns:p14="http://schemas.microsoft.com/office/powerpoint/2010/main" val="2173583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4" name="Slide Number Placeholder 5"/>
          <p:cNvSpPr>
            <a:spLocks noGrp="1"/>
          </p:cNvSpPr>
          <p:nvPr>
            <p:ph type="sldNum" sz="quarter" idx="11"/>
          </p:nvPr>
        </p:nvSpPr>
        <p:spPr/>
        <p:txBody>
          <a:bodyPr/>
          <a:lstStyle>
            <a:lvl1pPr>
              <a:defRPr/>
            </a:lvl1pPr>
          </a:lstStyle>
          <a:p>
            <a:pPr>
              <a:defRPr/>
            </a:pPr>
            <a:fld id="{FADC77A9-B014-4641-96CC-178D8B23B2B7}" type="slidenum">
              <a:rPr lang="en-GB"/>
              <a:pPr>
                <a:defRPr/>
              </a:pPr>
              <a:t>‹#›</a:t>
            </a:fld>
            <a:endParaRPr lang="en-GB" dirty="0"/>
          </a:p>
        </p:txBody>
      </p:sp>
    </p:spTree>
    <p:extLst>
      <p:ext uri="{BB962C8B-B14F-4D97-AF65-F5344CB8AC3E}">
        <p14:creationId xmlns:p14="http://schemas.microsoft.com/office/powerpoint/2010/main" val="4057990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lgn="r">
              <a:defRPr sz="1050">
                <a:solidFill>
                  <a:schemeClr val="bg1"/>
                </a:solidFill>
              </a:defRPr>
            </a:lvl1pPr>
          </a:lstStyle>
          <a:p>
            <a:pPr>
              <a:defRPr/>
            </a:pPr>
            <a:fld id="{FE24A3BB-6B2B-4F1D-987A-25B3D744AAF3}" type="slidenum">
              <a:rPr lang="en-GB" smtClean="0"/>
              <a:pPr>
                <a:defRPr/>
              </a:pPr>
              <a:t>‹#›</a:t>
            </a:fld>
            <a:endParaRPr lang="en-GB" dirty="0"/>
          </a:p>
        </p:txBody>
      </p:sp>
    </p:spTree>
    <p:extLst>
      <p:ext uri="{BB962C8B-B14F-4D97-AF65-F5344CB8AC3E}">
        <p14:creationId xmlns:p14="http://schemas.microsoft.com/office/powerpoint/2010/main" val="458516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4051300" cy="6858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8209" y="594359"/>
            <a:ext cx="3605646" cy="1812015"/>
          </a:xfrm>
        </p:spPr>
        <p:txBody>
          <a:bodyPr anchor="ctr" anchorCtr="0"/>
          <a:lstStyle>
            <a:lvl1pPr>
              <a:defRPr sz="3600" b="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4320295" y="594359"/>
            <a:ext cx="7577296" cy="571084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5"/>
          <p:cNvSpPr>
            <a:spLocks noGrp="1"/>
          </p:cNvSpPr>
          <p:nvPr>
            <p:ph type="sldNum" sz="quarter" idx="10"/>
          </p:nvPr>
        </p:nvSpPr>
        <p:spPr/>
        <p:txBody>
          <a:bodyPr/>
          <a:lstStyle>
            <a:lvl1pPr algn="r">
              <a:defRPr sz="1050">
                <a:solidFill>
                  <a:schemeClr val="tx1"/>
                </a:solidFill>
              </a:defRPr>
            </a:lvl1pPr>
          </a:lstStyle>
          <a:p>
            <a:pPr>
              <a:defRPr/>
            </a:pPr>
            <a:fld id="{3B4C072F-CBA2-45F6-95CB-89F7CA44F4B1}" type="slidenum">
              <a:rPr lang="en-GB"/>
              <a:pPr>
                <a:defRPr/>
              </a:pPr>
              <a:t>‹#›</a:t>
            </a:fld>
            <a:endParaRPr lang="en-GB" dirty="0"/>
          </a:p>
        </p:txBody>
      </p:sp>
      <p:sp>
        <p:nvSpPr>
          <p:cNvPr id="8" name="Footer Placeholder 4"/>
          <p:cNvSpPr>
            <a:spLocks noGrp="1"/>
          </p:cNvSpPr>
          <p:nvPr>
            <p:ph type="ftr" sz="quarter" idx="11"/>
          </p:nvPr>
        </p:nvSpPr>
        <p:spPr>
          <a:xfrm>
            <a:off x="0" y="6305550"/>
            <a:ext cx="4103688" cy="519113"/>
          </a:xfrm>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a:t>
            </a:r>
            <a:br>
              <a:rPr lang="en-GB" dirty="0"/>
            </a:br>
            <a:r>
              <a:rPr lang="ru-RU" dirty="0"/>
              <a:t>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2582209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12188825" cy="1905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tIns="0" bIns="0">
            <a:noAutofit/>
          </a:bodyPr>
          <a:lstStyle>
            <a:lvl1pPr>
              <a:defRPr sz="3600" b="0">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pPr>
              <a:defRPr/>
            </a:pPr>
            <a:fld id="{BE4BD8AB-2F22-4CB9-94B9-3B7251888219}" type="slidenum">
              <a:rPr lang="en-GB" smtClean="0"/>
              <a:pPr>
                <a:defRPr/>
              </a:pPr>
              <a:t>‹#›</a:t>
            </a:fld>
            <a:endParaRPr lang="en-GB" dirty="0"/>
          </a:p>
        </p:txBody>
      </p:sp>
    </p:spTree>
    <p:extLst>
      <p:ext uri="{BB962C8B-B14F-4D97-AF65-F5344CB8AC3E}">
        <p14:creationId xmlns:p14="http://schemas.microsoft.com/office/powerpoint/2010/main" val="271860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0" y="0"/>
            <a:ext cx="12192000" cy="1450975"/>
          </a:xfrm>
          <a:prstGeom prst="rect">
            <a:avLst/>
          </a:prstGeom>
        </p:spPr>
        <p:txBody>
          <a:bodyPr vert="horz" lIns="91440" tIns="45720" rIns="91440" bIns="45720" rtlCol="0" anchor="b">
            <a:normAutofit/>
          </a:bodyPr>
          <a:lstStyle/>
          <a:p>
            <a:r>
              <a:rPr lang="en-US" dirty="0"/>
              <a:t>Click to edit Master title style</a:t>
            </a:r>
          </a:p>
        </p:txBody>
      </p:sp>
      <p:sp>
        <p:nvSpPr>
          <p:cNvPr id="1029" name="Text Placeholder 2"/>
          <p:cNvSpPr>
            <a:spLocks noGrp="1"/>
          </p:cNvSpPr>
          <p:nvPr>
            <p:ph type="body" idx="1"/>
          </p:nvPr>
        </p:nvSpPr>
        <p:spPr bwMode="auto">
          <a:xfrm>
            <a:off x="0" y="1620838"/>
            <a:ext cx="121920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2000" tIns="72000" rIns="72000" bIns="7200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1" name="Footer Placeholder 4"/>
          <p:cNvSpPr>
            <a:spLocks noGrp="1"/>
          </p:cNvSpPr>
          <p:nvPr>
            <p:ph type="ftr" sz="quarter" idx="3"/>
          </p:nvPr>
        </p:nvSpPr>
        <p:spPr>
          <a:xfrm>
            <a:off x="0" y="6459538"/>
            <a:ext cx="10671175" cy="365125"/>
          </a:xfrm>
          <a:prstGeom prst="rect">
            <a:avLst/>
          </a:prstGeom>
        </p:spPr>
        <p:txBody>
          <a:bodyPr vert="horz" lIns="36000" tIns="36000" rIns="36000" bIns="36000" rtlCol="0" anchor="ctr"/>
          <a:lstStyle>
            <a:lvl1pPr algn="ctr" eaLnBrk="1" fontAlgn="auto" hangingPunct="1">
              <a:spcBef>
                <a:spcPts val="0"/>
              </a:spcBef>
              <a:spcAft>
                <a:spcPts val="0"/>
              </a:spcAft>
              <a:defRPr sz="1000" cap="all" baseline="0">
                <a:solidFill>
                  <a:schemeClr val="bg1"/>
                </a:solidFill>
                <a:latin typeface="+mn-lt"/>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12" name="Slide Number Placeholder 5"/>
          <p:cNvSpPr>
            <a:spLocks noGrp="1"/>
          </p:cNvSpPr>
          <p:nvPr>
            <p:ph type="sldNum" sz="quarter" idx="4"/>
          </p:nvPr>
        </p:nvSpPr>
        <p:spPr>
          <a:xfrm>
            <a:off x="10866438" y="6459538"/>
            <a:ext cx="1312862"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bg1"/>
                </a:solidFill>
                <a:latin typeface="+mn-lt"/>
              </a:defRPr>
            </a:lvl1pPr>
          </a:lstStyle>
          <a:p>
            <a:pPr>
              <a:defRPr/>
            </a:pPr>
            <a:fld id="{9BE8E2A1-9E2A-44C8-B01C-B7C500DBAB30}"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737" r:id="rId1"/>
    <p:sldLayoutId id="2147483733" r:id="rId2"/>
    <p:sldLayoutId id="2147483738" r:id="rId3"/>
    <p:sldLayoutId id="2147483739" r:id="rId4"/>
    <p:sldLayoutId id="2147483734" r:id="rId5"/>
    <p:sldLayoutId id="2147483735" r:id="rId6"/>
    <p:sldLayoutId id="2147483740" r:id="rId7"/>
    <p:sldLayoutId id="2147483741" r:id="rId8"/>
    <p:sldLayoutId id="2147483742" r:id="rId9"/>
    <p:sldLayoutId id="2147483736" r:id="rId10"/>
    <p:sldLayoutId id="2147483743" r:id="rId11"/>
  </p:sldLayoutIdLst>
  <p:hf sldNum="0" hdr="0" dt="0"/>
  <p:txStyles>
    <p:titleStyle>
      <a:lvl1pPr algn="ctr" rtl="0" eaLnBrk="0" fontAlgn="base" hangingPunct="0">
        <a:lnSpc>
          <a:spcPct val="85000"/>
        </a:lnSpc>
        <a:spcBef>
          <a:spcPct val="0"/>
        </a:spcBef>
        <a:spcAft>
          <a:spcPct val="0"/>
        </a:spcAft>
        <a:defRPr sz="4800" kern="1200" spc="-50">
          <a:solidFill>
            <a:schemeClr val="tx1"/>
          </a:solidFill>
          <a:latin typeface="+mj-lt"/>
          <a:ea typeface="+mj-ea"/>
          <a:cs typeface="+mj-cs"/>
        </a:defRPr>
      </a:lvl1pPr>
      <a:lvl2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2pPr>
      <a:lvl3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3pPr>
      <a:lvl4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4pPr>
      <a:lvl5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5pPr>
      <a:lvl6pPr marL="457200" algn="ctr" rtl="0" fontAlgn="base">
        <a:lnSpc>
          <a:spcPct val="85000"/>
        </a:lnSpc>
        <a:spcBef>
          <a:spcPct val="0"/>
        </a:spcBef>
        <a:spcAft>
          <a:spcPct val="0"/>
        </a:spcAft>
        <a:defRPr sz="4800">
          <a:solidFill>
            <a:schemeClr val="tx1"/>
          </a:solidFill>
          <a:latin typeface="Calibri" panose="020F0502020204030204" pitchFamily="34" charset="0"/>
        </a:defRPr>
      </a:lvl6pPr>
      <a:lvl7pPr marL="914400" algn="ctr" rtl="0" fontAlgn="base">
        <a:lnSpc>
          <a:spcPct val="85000"/>
        </a:lnSpc>
        <a:spcBef>
          <a:spcPct val="0"/>
        </a:spcBef>
        <a:spcAft>
          <a:spcPct val="0"/>
        </a:spcAft>
        <a:defRPr sz="4800">
          <a:solidFill>
            <a:schemeClr val="tx1"/>
          </a:solidFill>
          <a:latin typeface="Calibri" panose="020F0502020204030204" pitchFamily="34" charset="0"/>
        </a:defRPr>
      </a:lvl7pPr>
      <a:lvl8pPr marL="1371600" algn="ctr" rtl="0" fontAlgn="base">
        <a:lnSpc>
          <a:spcPct val="85000"/>
        </a:lnSpc>
        <a:spcBef>
          <a:spcPct val="0"/>
        </a:spcBef>
        <a:spcAft>
          <a:spcPct val="0"/>
        </a:spcAft>
        <a:defRPr sz="4800">
          <a:solidFill>
            <a:schemeClr val="tx1"/>
          </a:solidFill>
          <a:latin typeface="Calibri" panose="020F0502020204030204" pitchFamily="34" charset="0"/>
        </a:defRPr>
      </a:lvl8pPr>
      <a:lvl9pPr marL="1828800" algn="ctr" rtl="0" fontAlgn="base">
        <a:lnSpc>
          <a:spcPct val="85000"/>
        </a:lnSpc>
        <a:spcBef>
          <a:spcPct val="0"/>
        </a:spcBef>
        <a:spcAft>
          <a:spcPct val="0"/>
        </a:spcAft>
        <a:defRPr sz="4800">
          <a:solidFill>
            <a:schemeClr val="tx1"/>
          </a:solidFill>
          <a:latin typeface="Calibri" panose="020F0502020204030204" pitchFamily="34" charset="0"/>
        </a:defRPr>
      </a:lvl9pPr>
    </p:titleStyle>
    <p:bodyStyle>
      <a:lvl1pPr marL="90488" indent="-144000" algn="l" rtl="0" eaLnBrk="0" fontAlgn="base" hangingPunct="0">
        <a:lnSpc>
          <a:spcPct val="90000"/>
        </a:lnSpc>
        <a:spcBef>
          <a:spcPts val="1200"/>
        </a:spcBef>
        <a:spcAft>
          <a:spcPts val="200"/>
        </a:spcAft>
        <a:buClr>
          <a:schemeClr val="accent1"/>
        </a:buClr>
        <a:buSzPct val="100000"/>
        <a:buFont typeface="Arial" panose="020B0604020202020204" pitchFamily="34" charset="0"/>
        <a:buChar char="•"/>
        <a:defRPr sz="2800" kern="1200">
          <a:solidFill>
            <a:schemeClr val="tx1"/>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hyperlink" Target="https://mural.co/" TargetMode="External"/><Relationship Id="rId2" Type="http://schemas.openxmlformats.org/officeDocument/2006/relationships/diagramData" Target="../diagrams/data10.xml"/><Relationship Id="rId1" Type="http://schemas.openxmlformats.org/officeDocument/2006/relationships/slideLayout" Target="../slideLayouts/slideLayout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hyperlink" Target="https://play.google.com/store/apps/details?id=com.google.android.apps.jam&amp;hl=en" TargetMode="External"/><Relationship Id="rId2" Type="http://schemas.openxmlformats.org/officeDocument/2006/relationships/diagramData" Target="../diagrams/data11.xml"/><Relationship Id="rId1" Type="http://schemas.openxmlformats.org/officeDocument/2006/relationships/slideLayout" Target="../slideLayouts/slideLayout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2" Type="http://schemas.openxmlformats.org/officeDocument/2006/relationships/hyperlink" Target="https://miro.com/" TargetMode="Externa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BG" sz="6000" dirty="0"/>
              <a:t>Нива 5-6, Тема 5.3</a:t>
            </a:r>
            <a:br>
              <a:rPr lang="en-BG" sz="6000" dirty="0"/>
            </a:br>
            <a:br>
              <a:rPr lang="en-BG" sz="6000" dirty="0"/>
            </a:br>
            <a:r>
              <a:rPr lang="bg-BG" sz="6000" dirty="0"/>
              <a:t>Креативно използване на дигиталните технологии</a:t>
            </a:r>
            <a:endParaRPr lang="en-US" sz="6000" dirty="0"/>
          </a:p>
        </p:txBody>
      </p:sp>
      <p:sp>
        <p:nvSpPr>
          <p:cNvPr id="6" name="Subtitle 5"/>
          <p:cNvSpPr>
            <a:spLocks noGrp="1"/>
          </p:cNvSpPr>
          <p:nvPr>
            <p:ph type="subTitle" idx="1"/>
          </p:nvPr>
        </p:nvSpPr>
        <p:spPr/>
        <p:txBody>
          <a:bodyPr/>
          <a:lstStyle/>
          <a:p>
            <a:r>
              <a:rPr lang="bg-BG" dirty="0"/>
              <a:t>МУЛТИМЕДИЙНА ПРЕЗЕНТАЦИЯ</a:t>
            </a:r>
            <a:endParaRPr lang="en-US" dirty="0"/>
          </a:p>
        </p:txBody>
      </p:sp>
      <p:sp>
        <p:nvSpPr>
          <p:cNvPr id="4" name="Footer Placeholder 3"/>
          <p:cNvSpPr>
            <a:spLocks noGrp="1"/>
          </p:cNvSpPr>
          <p:nvPr>
            <p:ph type="ftr" sz="quarter" idx="11"/>
          </p:nvPr>
        </p:nvSpPr>
        <p:spPr/>
        <p:txBody>
          <a:bodyPr/>
          <a:lstStyle/>
          <a:p>
            <a:pPr>
              <a:defRPr/>
            </a:pPr>
            <a:r>
              <a:rPr lang="ru-RU" dirty="0"/>
              <a:t> Европейска Рамка на дигиталните компетентности с петте области на дигитална компетентност</a:t>
            </a:r>
            <a:br>
              <a:rPr lang="en-GB" dirty="0"/>
            </a:br>
            <a:r>
              <a:rPr lang="ru-RU" dirty="0"/>
              <a:t>и 21 дигитални умения/ компетентности (DigComp 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2119615052"/>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pPr marL="0" indent="0" algn="ctr">
              <a:lnSpc>
                <a:spcPct val="107000"/>
              </a:lnSpc>
              <a:spcAft>
                <a:spcPts val="800"/>
              </a:spcAft>
              <a:buNone/>
            </a:pPr>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Отворена ангажираност (</a:t>
            </a:r>
            <a:r>
              <a:rPr lang="bg-BG" sz="1600" i="1" u="sng" dirty="0" err="1">
                <a:effectLst/>
                <a:latin typeface="Cambria" panose="02040503050406030204" pitchFamily="18" charset="0"/>
                <a:ea typeface="Times New Roman" panose="02020603050405020304" pitchFamily="18" charset="0"/>
                <a:cs typeface="Times New Roman" panose="02020603050405020304" pitchFamily="18" charset="0"/>
              </a:rPr>
              <a:t>краудсорсинг</a:t>
            </a:r>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Има редица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краудсорсинг</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платформи. Те функционират като посредници между вашата организация и обществеността. Такива платформи позволяват да публикувате предизвикателства за виртуални служители (лица или екипи) и след това да получавате, оценявате и избирате решения.</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3498986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342572103"/>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pPr marL="0" indent="0" algn="ctr">
              <a:lnSpc>
                <a:spcPct val="107000"/>
              </a:lnSpc>
              <a:spcAft>
                <a:spcPts val="800"/>
              </a:spcAft>
              <a:buNone/>
            </a:pPr>
            <a:r>
              <a:rPr lang="en-BG" sz="1600" i="1" u="sng" dirty="0">
                <a:effectLst/>
                <a:latin typeface="Cambria" panose="02040503050406030204" pitchFamily="18" charset="0"/>
                <a:ea typeface="Times New Roman" panose="02020603050405020304" pitchFamily="18" charset="0"/>
                <a:cs typeface="Times New Roman" panose="02020603050405020304" pitchFamily="18" charset="0"/>
              </a:rPr>
              <a:t>Други платформи за сътрудничество:</a:t>
            </a:r>
          </a:p>
          <a:p>
            <a:pPr algn="ctr">
              <a:lnSpc>
                <a:spcPct val="107000"/>
              </a:lnSpc>
              <a:spcAft>
                <a:spcPts val="800"/>
              </a:spcAft>
            </a:pPr>
            <a:r>
              <a:rPr lang="bg-BG" sz="2000" u="sng" dirty="0" err="1">
                <a:effectLst/>
                <a:latin typeface="Cambria" panose="02040503050406030204" pitchFamily="18" charset="0"/>
                <a:ea typeface="Times New Roman" panose="02020603050405020304" pitchFamily="18" charset="0"/>
                <a:cs typeface="Times New Roman" panose="02020603050405020304" pitchFamily="18" charset="0"/>
              </a:rPr>
              <a:t>Mural</a:t>
            </a:r>
            <a:r>
              <a:rPr lang="bg-BG" sz="2000" u="sng"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BG" sz="2000" u="sng" dirty="0">
              <a:effectLst/>
              <a:latin typeface="Cambria" panose="02040503050406030204" pitchFamily="18" charset="0"/>
              <a:ea typeface="Times New Roman" panose="02020603050405020304" pitchFamily="18" charset="0"/>
              <a:cs typeface="Times New Roman" panose="02020603050405020304" pitchFamily="18" charset="0"/>
            </a:endParaRPr>
          </a:p>
          <a:p>
            <a:pPr algn="ctr">
              <a:lnSpc>
                <a:spcPct val="107000"/>
              </a:lnSpc>
              <a:spcAft>
                <a:spcPts val="800"/>
              </a:spcAft>
            </a:pPr>
            <a:r>
              <a:rPr lang="bg-BG" sz="2000" u="sng" dirty="0">
                <a:effectLst/>
                <a:latin typeface="Cambria" panose="02040503050406030204" pitchFamily="18" charset="0"/>
                <a:ea typeface="Times New Roman" panose="02020603050405020304" pitchFamily="18" charset="0"/>
                <a:cs typeface="Times New Roman" panose="02020603050405020304" pitchFamily="18" charset="0"/>
                <a:hlinkClick r:id="rId7"/>
              </a:rPr>
              <a:t>https://mural.co/</a:t>
            </a:r>
            <a:endParaRPr lang="en-GB" sz="20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ctr">
              <a:lnSpc>
                <a:spcPct val="107000"/>
              </a:lnSpc>
              <a:spcAft>
                <a:spcPts val="800"/>
              </a:spcAft>
              <a:buNone/>
            </a:pP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212021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2805955776"/>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pPr marL="0" indent="0" algn="ctr">
              <a:lnSpc>
                <a:spcPct val="107000"/>
              </a:lnSpc>
              <a:spcAft>
                <a:spcPts val="800"/>
              </a:spcAft>
              <a:buNone/>
            </a:pPr>
            <a:r>
              <a:rPr lang="en-BG" sz="1600" i="1" u="sng" dirty="0">
                <a:effectLst/>
                <a:latin typeface="Cambria" panose="02040503050406030204" pitchFamily="18" charset="0"/>
                <a:ea typeface="Times New Roman" panose="02020603050405020304" pitchFamily="18" charset="0"/>
                <a:cs typeface="Times New Roman" panose="02020603050405020304" pitchFamily="18" charset="0"/>
              </a:rPr>
              <a:t>Други платформи за сътрудничество:</a:t>
            </a:r>
          </a:p>
          <a:p>
            <a:pPr algn="ctr">
              <a:lnSpc>
                <a:spcPct val="107000"/>
              </a:lnSpc>
              <a:spcAft>
                <a:spcPts val="800"/>
              </a:spcAft>
            </a:pP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Jamboard</a:t>
            </a:r>
            <a:endParaRPr lang="en-GB" sz="2000" dirty="0"/>
          </a:p>
          <a:p>
            <a:pPr algn="ctr">
              <a:lnSpc>
                <a:spcPct val="107000"/>
              </a:lnSpc>
              <a:spcAft>
                <a:spcPts val="800"/>
              </a:spcAft>
            </a:pPr>
            <a:r>
              <a:rPr lang="bg-BG" sz="1600" dirty="0">
                <a:effectLst/>
                <a:latin typeface="Cambria" panose="02040503050406030204" pitchFamily="18" charset="0"/>
                <a:ea typeface="Times New Roman" panose="02020603050405020304" pitchFamily="18" charset="0"/>
                <a:cs typeface="Times New Roman" panose="02020603050405020304" pitchFamily="18" charset="0"/>
                <a:hlinkClick r:id="rId7"/>
              </a:rPr>
              <a:t>https://play.google.com/store/apps/details?id=com.google.android.apps.jam&amp;hl=en</a:t>
            </a:r>
            <a:r>
              <a:rPr lang="en-BG" sz="16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ctr">
              <a:lnSpc>
                <a:spcPct val="107000"/>
              </a:lnSpc>
              <a:spcAft>
                <a:spcPts val="800"/>
              </a:spcAft>
              <a:buNone/>
            </a:pP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3455454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pSp>
        <p:nvGrpSpPr>
          <p:cNvPr id="4" name="Group 3">
            <a:extLst>
              <a:ext uri="{FF2B5EF4-FFF2-40B4-BE49-F238E27FC236}">
                <a16:creationId xmlns:a16="http://schemas.microsoft.com/office/drawing/2014/main" id="{052A531D-4EF8-DFAA-3E01-33B9EDC44247}"/>
              </a:ext>
            </a:extLst>
          </p:cNvPr>
          <p:cNvGrpSpPr/>
          <p:nvPr/>
        </p:nvGrpSpPr>
        <p:grpSpPr>
          <a:xfrm>
            <a:off x="4324087" y="594359"/>
            <a:ext cx="7569711" cy="5710845"/>
            <a:chOff x="4324087" y="594359"/>
            <a:chExt cx="7569711" cy="5710845"/>
          </a:xfrm>
        </p:grpSpPr>
        <p:sp>
          <p:nvSpPr>
            <p:cNvPr id="5" name="Freeform 4">
              <a:extLst>
                <a:ext uri="{FF2B5EF4-FFF2-40B4-BE49-F238E27FC236}">
                  <a16:creationId xmlns:a16="http://schemas.microsoft.com/office/drawing/2014/main" id="{EFF1F7AE-1D89-5BA9-4F42-1D67EA71EB2E}"/>
                </a:ext>
              </a:extLst>
            </p:cNvPr>
            <p:cNvSpPr/>
            <p:nvPr/>
          </p:nvSpPr>
          <p:spPr>
            <a:xfrm>
              <a:off x="4324087" y="594359"/>
              <a:ext cx="3648053" cy="5710845"/>
            </a:xfrm>
            <a:custGeom>
              <a:avLst/>
              <a:gdLst>
                <a:gd name="connsiteX0" fmla="*/ 0 w 3648053"/>
                <a:gd name="connsiteY0" fmla="*/ 364805 h 5710845"/>
                <a:gd name="connsiteX1" fmla="*/ 364805 w 3648053"/>
                <a:gd name="connsiteY1" fmla="*/ 0 h 5710845"/>
                <a:gd name="connsiteX2" fmla="*/ 3283248 w 3648053"/>
                <a:gd name="connsiteY2" fmla="*/ 0 h 5710845"/>
                <a:gd name="connsiteX3" fmla="*/ 3648053 w 3648053"/>
                <a:gd name="connsiteY3" fmla="*/ 364805 h 5710845"/>
                <a:gd name="connsiteX4" fmla="*/ 3648053 w 3648053"/>
                <a:gd name="connsiteY4" fmla="*/ 5346040 h 5710845"/>
                <a:gd name="connsiteX5" fmla="*/ 3283248 w 3648053"/>
                <a:gd name="connsiteY5" fmla="*/ 5710845 h 5710845"/>
                <a:gd name="connsiteX6" fmla="*/ 364805 w 3648053"/>
                <a:gd name="connsiteY6" fmla="*/ 5710845 h 5710845"/>
                <a:gd name="connsiteX7" fmla="*/ 0 w 3648053"/>
                <a:gd name="connsiteY7" fmla="*/ 5346040 h 5710845"/>
                <a:gd name="connsiteX8" fmla="*/ 0 w 3648053"/>
                <a:gd name="connsiteY8" fmla="*/ 364805 h 5710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8053" h="5710845">
                  <a:moveTo>
                    <a:pt x="0" y="364805"/>
                  </a:moveTo>
                  <a:cubicBezTo>
                    <a:pt x="0" y="163329"/>
                    <a:pt x="163329" y="0"/>
                    <a:pt x="364805" y="0"/>
                  </a:cubicBezTo>
                  <a:lnTo>
                    <a:pt x="3283248" y="0"/>
                  </a:lnTo>
                  <a:cubicBezTo>
                    <a:pt x="3484724" y="0"/>
                    <a:pt x="3648053" y="163329"/>
                    <a:pt x="3648053" y="364805"/>
                  </a:cubicBezTo>
                  <a:lnTo>
                    <a:pt x="3648053" y="5346040"/>
                  </a:lnTo>
                  <a:cubicBezTo>
                    <a:pt x="3648053" y="5547516"/>
                    <a:pt x="3484724" y="5710845"/>
                    <a:pt x="3283248" y="5710845"/>
                  </a:cubicBezTo>
                  <a:lnTo>
                    <a:pt x="364805" y="5710845"/>
                  </a:lnTo>
                  <a:cubicBezTo>
                    <a:pt x="163329" y="5710845"/>
                    <a:pt x="0" y="5547516"/>
                    <a:pt x="0" y="5346040"/>
                  </a:cubicBezTo>
                  <a:lnTo>
                    <a:pt x="0" y="364805"/>
                  </a:lnTo>
                  <a:close/>
                </a:path>
              </a:pathLst>
            </a:cu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4089032" numCol="1" spcCol="1270" anchor="ctr" anchorCtr="0">
              <a:noAutofit/>
            </a:bodyPr>
            <a:lstStyle/>
            <a:p>
              <a:pPr marL="0" lvl="0" indent="0" algn="ctr" defTabSz="1066800">
                <a:lnSpc>
                  <a:spcPct val="90000"/>
                </a:lnSpc>
                <a:spcBef>
                  <a:spcPct val="0"/>
                </a:spcBef>
                <a:spcAft>
                  <a:spcPct val="35000"/>
                </a:spcAft>
                <a:buNone/>
              </a:pPr>
              <a:r>
                <a:rPr lang="bg-BG" sz="2400" kern="1200">
                  <a:effectLst/>
                  <a:latin typeface="Cambria" panose="02040503050406030204" pitchFamily="18" charset="0"/>
                  <a:ea typeface="Times New Roman" panose="02020603050405020304" pitchFamily="18" charset="0"/>
                  <a:cs typeface="Times New Roman" panose="02020603050405020304" pitchFamily="18" charset="0"/>
                </a:rPr>
                <a:t>Miro е онлайн работното пространство за иновации</a:t>
              </a:r>
            </a:p>
          </p:txBody>
        </p:sp>
        <p:sp>
          <p:nvSpPr>
            <p:cNvPr id="6" name="Freeform 5">
              <a:extLst>
                <a:ext uri="{FF2B5EF4-FFF2-40B4-BE49-F238E27FC236}">
                  <a16:creationId xmlns:a16="http://schemas.microsoft.com/office/drawing/2014/main" id="{DB648906-757A-0F44-810C-AB30EAFA05B0}"/>
                </a:ext>
              </a:extLst>
            </p:cNvPr>
            <p:cNvSpPr/>
            <p:nvPr/>
          </p:nvSpPr>
          <p:spPr>
            <a:xfrm>
              <a:off x="4688892" y="2307612"/>
              <a:ext cx="2918442" cy="3712049"/>
            </a:xfrm>
            <a:custGeom>
              <a:avLst/>
              <a:gdLst>
                <a:gd name="connsiteX0" fmla="*/ 0 w 2918442"/>
                <a:gd name="connsiteY0" fmla="*/ 291844 h 3712049"/>
                <a:gd name="connsiteX1" fmla="*/ 291844 w 2918442"/>
                <a:gd name="connsiteY1" fmla="*/ 0 h 3712049"/>
                <a:gd name="connsiteX2" fmla="*/ 2626598 w 2918442"/>
                <a:gd name="connsiteY2" fmla="*/ 0 h 3712049"/>
                <a:gd name="connsiteX3" fmla="*/ 2918442 w 2918442"/>
                <a:gd name="connsiteY3" fmla="*/ 291844 h 3712049"/>
                <a:gd name="connsiteX4" fmla="*/ 2918442 w 2918442"/>
                <a:gd name="connsiteY4" fmla="*/ 3420205 h 3712049"/>
                <a:gd name="connsiteX5" fmla="*/ 2626598 w 2918442"/>
                <a:gd name="connsiteY5" fmla="*/ 3712049 h 3712049"/>
                <a:gd name="connsiteX6" fmla="*/ 291844 w 2918442"/>
                <a:gd name="connsiteY6" fmla="*/ 3712049 h 3712049"/>
                <a:gd name="connsiteX7" fmla="*/ 0 w 2918442"/>
                <a:gd name="connsiteY7" fmla="*/ 3420205 h 3712049"/>
                <a:gd name="connsiteX8" fmla="*/ 0 w 2918442"/>
                <a:gd name="connsiteY8" fmla="*/ 291844 h 3712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8442" h="3712049">
                  <a:moveTo>
                    <a:pt x="0" y="291844"/>
                  </a:moveTo>
                  <a:cubicBezTo>
                    <a:pt x="0" y="130663"/>
                    <a:pt x="130663" y="0"/>
                    <a:pt x="291844" y="0"/>
                  </a:cubicBezTo>
                  <a:lnTo>
                    <a:pt x="2626598" y="0"/>
                  </a:lnTo>
                  <a:cubicBezTo>
                    <a:pt x="2787779" y="0"/>
                    <a:pt x="2918442" y="130663"/>
                    <a:pt x="2918442" y="291844"/>
                  </a:cubicBezTo>
                  <a:lnTo>
                    <a:pt x="2918442" y="3420205"/>
                  </a:lnTo>
                  <a:cubicBezTo>
                    <a:pt x="2918442" y="3581386"/>
                    <a:pt x="2787779" y="3712049"/>
                    <a:pt x="2626598" y="3712049"/>
                  </a:cubicBezTo>
                  <a:lnTo>
                    <a:pt x="291844" y="3712049"/>
                  </a:lnTo>
                  <a:cubicBezTo>
                    <a:pt x="130663" y="3712049"/>
                    <a:pt x="0" y="3581386"/>
                    <a:pt x="0" y="3420205"/>
                  </a:cubicBezTo>
                  <a:lnTo>
                    <a:pt x="0" y="291844"/>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6438" tIns="131198" rIns="146438" bIns="131198" numCol="1" spcCol="1270" anchor="ctr" anchorCtr="0">
              <a:noAutofit/>
            </a:bodyPr>
            <a:lstStyle/>
            <a:p>
              <a:pPr marL="0" lvl="0" indent="0" algn="ctr" defTabSz="1066800">
                <a:lnSpc>
                  <a:spcPct val="90000"/>
                </a:lnSpc>
                <a:spcBef>
                  <a:spcPct val="0"/>
                </a:spcBef>
                <a:spcAft>
                  <a:spcPct val="35000"/>
                </a:spcAft>
                <a:buNone/>
              </a:pPr>
              <a:r>
                <a:rPr lang="bg-BG" sz="2400" kern="1200">
                  <a:effectLst/>
                  <a:latin typeface="Cambria" panose="02040503050406030204" pitchFamily="18" charset="0"/>
                  <a:ea typeface="Times New Roman" panose="02020603050405020304" pitchFamily="18" charset="0"/>
                  <a:cs typeface="Times New Roman" panose="02020603050405020304" pitchFamily="18" charset="0"/>
                </a:rPr>
                <a:t>Позволява на разпределени екипи от всякакъв размер да мечтаят, проектират и изграждат бъдещето заедно.</a:t>
              </a:r>
            </a:p>
          </p:txBody>
        </p:sp>
        <p:sp>
          <p:nvSpPr>
            <p:cNvPr id="7" name="Freeform 6">
              <a:extLst>
                <a:ext uri="{FF2B5EF4-FFF2-40B4-BE49-F238E27FC236}">
                  <a16:creationId xmlns:a16="http://schemas.microsoft.com/office/drawing/2014/main" id="{323F69E4-530E-1955-50B1-82A8A85824C9}"/>
                </a:ext>
              </a:extLst>
            </p:cNvPr>
            <p:cNvSpPr/>
            <p:nvPr/>
          </p:nvSpPr>
          <p:spPr>
            <a:xfrm>
              <a:off x="8245745" y="594359"/>
              <a:ext cx="3648053" cy="5710845"/>
            </a:xfrm>
            <a:custGeom>
              <a:avLst/>
              <a:gdLst>
                <a:gd name="connsiteX0" fmla="*/ 0 w 3648053"/>
                <a:gd name="connsiteY0" fmla="*/ 364805 h 5710845"/>
                <a:gd name="connsiteX1" fmla="*/ 364805 w 3648053"/>
                <a:gd name="connsiteY1" fmla="*/ 0 h 5710845"/>
                <a:gd name="connsiteX2" fmla="*/ 3283248 w 3648053"/>
                <a:gd name="connsiteY2" fmla="*/ 0 h 5710845"/>
                <a:gd name="connsiteX3" fmla="*/ 3648053 w 3648053"/>
                <a:gd name="connsiteY3" fmla="*/ 364805 h 5710845"/>
                <a:gd name="connsiteX4" fmla="*/ 3648053 w 3648053"/>
                <a:gd name="connsiteY4" fmla="*/ 5346040 h 5710845"/>
                <a:gd name="connsiteX5" fmla="*/ 3283248 w 3648053"/>
                <a:gd name="connsiteY5" fmla="*/ 5710845 h 5710845"/>
                <a:gd name="connsiteX6" fmla="*/ 364805 w 3648053"/>
                <a:gd name="connsiteY6" fmla="*/ 5710845 h 5710845"/>
                <a:gd name="connsiteX7" fmla="*/ 0 w 3648053"/>
                <a:gd name="connsiteY7" fmla="*/ 5346040 h 5710845"/>
                <a:gd name="connsiteX8" fmla="*/ 0 w 3648053"/>
                <a:gd name="connsiteY8" fmla="*/ 364805 h 5710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8053" h="5710845">
                  <a:moveTo>
                    <a:pt x="0" y="364805"/>
                  </a:moveTo>
                  <a:cubicBezTo>
                    <a:pt x="0" y="163329"/>
                    <a:pt x="163329" y="0"/>
                    <a:pt x="364805" y="0"/>
                  </a:cubicBezTo>
                  <a:lnTo>
                    <a:pt x="3283248" y="0"/>
                  </a:lnTo>
                  <a:cubicBezTo>
                    <a:pt x="3484724" y="0"/>
                    <a:pt x="3648053" y="163329"/>
                    <a:pt x="3648053" y="364805"/>
                  </a:cubicBezTo>
                  <a:lnTo>
                    <a:pt x="3648053" y="5346040"/>
                  </a:lnTo>
                  <a:cubicBezTo>
                    <a:pt x="3648053" y="5547516"/>
                    <a:pt x="3484724" y="5710845"/>
                    <a:pt x="3283248" y="5710845"/>
                  </a:cubicBezTo>
                  <a:lnTo>
                    <a:pt x="364805" y="5710845"/>
                  </a:lnTo>
                  <a:cubicBezTo>
                    <a:pt x="163329" y="5710845"/>
                    <a:pt x="0" y="5547516"/>
                    <a:pt x="0" y="5346040"/>
                  </a:cubicBezTo>
                  <a:lnTo>
                    <a:pt x="0" y="364805"/>
                  </a:lnTo>
                  <a:close/>
                </a:path>
              </a:pathLst>
            </a:cu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4089032" numCol="1" spcCol="1270" anchor="ctr" anchorCtr="0">
              <a:noAutofit/>
            </a:bodyPr>
            <a:lstStyle/>
            <a:p>
              <a:pPr marL="0" lvl="0" indent="0" algn="ctr" defTabSz="1066800">
                <a:lnSpc>
                  <a:spcPct val="90000"/>
                </a:lnSpc>
                <a:spcBef>
                  <a:spcPct val="0"/>
                </a:spcBef>
                <a:spcAft>
                  <a:spcPct val="35000"/>
                </a:spcAft>
                <a:buNone/>
              </a:pPr>
              <a:r>
                <a:rPr lang="bg-BG" sz="2400" kern="1200">
                  <a:effectLst/>
                  <a:latin typeface="Cambria" panose="02040503050406030204" pitchFamily="18" charset="0"/>
                  <a:ea typeface="Times New Roman" panose="02020603050405020304" pitchFamily="18" charset="0"/>
                  <a:cs typeface="Times New Roman" panose="02020603050405020304" pitchFamily="18" charset="0"/>
                </a:rPr>
                <a:t>С Miro можете да:</a:t>
              </a:r>
            </a:p>
          </p:txBody>
        </p:sp>
        <p:sp>
          <p:nvSpPr>
            <p:cNvPr id="8" name="Freeform 7">
              <a:extLst>
                <a:ext uri="{FF2B5EF4-FFF2-40B4-BE49-F238E27FC236}">
                  <a16:creationId xmlns:a16="http://schemas.microsoft.com/office/drawing/2014/main" id="{60664A76-1931-8BC7-D01E-4E514A2A7A76}"/>
                </a:ext>
              </a:extLst>
            </p:cNvPr>
            <p:cNvSpPr/>
            <p:nvPr/>
          </p:nvSpPr>
          <p:spPr>
            <a:xfrm>
              <a:off x="8586794" y="1928787"/>
              <a:ext cx="2918442" cy="1230250"/>
            </a:xfrm>
            <a:custGeom>
              <a:avLst/>
              <a:gdLst>
                <a:gd name="connsiteX0" fmla="*/ 0 w 2918442"/>
                <a:gd name="connsiteY0" fmla="*/ 123025 h 1230250"/>
                <a:gd name="connsiteX1" fmla="*/ 123025 w 2918442"/>
                <a:gd name="connsiteY1" fmla="*/ 0 h 1230250"/>
                <a:gd name="connsiteX2" fmla="*/ 2795417 w 2918442"/>
                <a:gd name="connsiteY2" fmla="*/ 0 h 1230250"/>
                <a:gd name="connsiteX3" fmla="*/ 2918442 w 2918442"/>
                <a:gd name="connsiteY3" fmla="*/ 123025 h 1230250"/>
                <a:gd name="connsiteX4" fmla="*/ 2918442 w 2918442"/>
                <a:gd name="connsiteY4" fmla="*/ 1107225 h 1230250"/>
                <a:gd name="connsiteX5" fmla="*/ 2795417 w 2918442"/>
                <a:gd name="connsiteY5" fmla="*/ 1230250 h 1230250"/>
                <a:gd name="connsiteX6" fmla="*/ 123025 w 2918442"/>
                <a:gd name="connsiteY6" fmla="*/ 1230250 h 1230250"/>
                <a:gd name="connsiteX7" fmla="*/ 0 w 2918442"/>
                <a:gd name="connsiteY7" fmla="*/ 1107225 h 1230250"/>
                <a:gd name="connsiteX8" fmla="*/ 0 w 2918442"/>
                <a:gd name="connsiteY8" fmla="*/ 123025 h 123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8442" h="1230250">
                  <a:moveTo>
                    <a:pt x="0" y="123025"/>
                  </a:moveTo>
                  <a:cubicBezTo>
                    <a:pt x="0" y="55080"/>
                    <a:pt x="55080" y="0"/>
                    <a:pt x="123025" y="0"/>
                  </a:cubicBezTo>
                  <a:lnTo>
                    <a:pt x="2795417" y="0"/>
                  </a:lnTo>
                  <a:cubicBezTo>
                    <a:pt x="2863362" y="0"/>
                    <a:pt x="2918442" y="55080"/>
                    <a:pt x="2918442" y="123025"/>
                  </a:cubicBezTo>
                  <a:lnTo>
                    <a:pt x="2918442" y="1107225"/>
                  </a:lnTo>
                  <a:cubicBezTo>
                    <a:pt x="2918442" y="1175170"/>
                    <a:pt x="2863362" y="1230250"/>
                    <a:pt x="2795417" y="1230250"/>
                  </a:cubicBezTo>
                  <a:lnTo>
                    <a:pt x="123025" y="1230250"/>
                  </a:lnTo>
                  <a:cubicBezTo>
                    <a:pt x="55080" y="1230250"/>
                    <a:pt x="0" y="1175170"/>
                    <a:pt x="0" y="1107225"/>
                  </a:cubicBezTo>
                  <a:lnTo>
                    <a:pt x="0" y="123025"/>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1593" tIns="62703" rIns="71593" bIns="62703" numCol="1" spcCol="1270" anchor="ctr" anchorCtr="0">
              <a:noAutofit/>
            </a:bodyPr>
            <a:lstStyle/>
            <a:p>
              <a:pPr marL="0" lvl="0" indent="0" algn="ctr" defTabSz="622300">
                <a:lnSpc>
                  <a:spcPct val="90000"/>
                </a:lnSpc>
                <a:spcBef>
                  <a:spcPct val="0"/>
                </a:spcBef>
                <a:spcAft>
                  <a:spcPct val="35000"/>
                </a:spcAft>
                <a:buNone/>
              </a:pPr>
              <a:r>
                <a:rPr lang="bg-BG" sz="1400" kern="1200">
                  <a:effectLst/>
                  <a:latin typeface="Cambria" panose="02040503050406030204" pitchFamily="18" charset="0"/>
                  <a:ea typeface="Times New Roman" panose="02020603050405020304" pitchFamily="18" charset="0"/>
                  <a:cs typeface="Times New Roman" panose="02020603050405020304" pitchFamily="18" charset="0"/>
                </a:rPr>
                <a:t>Организирате срещи и семинари, използвате видео чат, презентация, споделяне и много други функции. </a:t>
              </a:r>
            </a:p>
          </p:txBody>
        </p:sp>
        <p:sp>
          <p:nvSpPr>
            <p:cNvPr id="9" name="Freeform 8">
              <a:extLst>
                <a:ext uri="{FF2B5EF4-FFF2-40B4-BE49-F238E27FC236}">
                  <a16:creationId xmlns:a16="http://schemas.microsoft.com/office/drawing/2014/main" id="{EC377A94-0C15-8A24-6C21-6F35702316DF}"/>
                </a:ext>
              </a:extLst>
            </p:cNvPr>
            <p:cNvSpPr/>
            <p:nvPr/>
          </p:nvSpPr>
          <p:spPr>
            <a:xfrm>
              <a:off x="8610550" y="3358506"/>
              <a:ext cx="2918442" cy="1230250"/>
            </a:xfrm>
            <a:custGeom>
              <a:avLst/>
              <a:gdLst>
                <a:gd name="connsiteX0" fmla="*/ 0 w 2918442"/>
                <a:gd name="connsiteY0" fmla="*/ 123025 h 1230250"/>
                <a:gd name="connsiteX1" fmla="*/ 123025 w 2918442"/>
                <a:gd name="connsiteY1" fmla="*/ 0 h 1230250"/>
                <a:gd name="connsiteX2" fmla="*/ 2795417 w 2918442"/>
                <a:gd name="connsiteY2" fmla="*/ 0 h 1230250"/>
                <a:gd name="connsiteX3" fmla="*/ 2918442 w 2918442"/>
                <a:gd name="connsiteY3" fmla="*/ 123025 h 1230250"/>
                <a:gd name="connsiteX4" fmla="*/ 2918442 w 2918442"/>
                <a:gd name="connsiteY4" fmla="*/ 1107225 h 1230250"/>
                <a:gd name="connsiteX5" fmla="*/ 2795417 w 2918442"/>
                <a:gd name="connsiteY5" fmla="*/ 1230250 h 1230250"/>
                <a:gd name="connsiteX6" fmla="*/ 123025 w 2918442"/>
                <a:gd name="connsiteY6" fmla="*/ 1230250 h 1230250"/>
                <a:gd name="connsiteX7" fmla="*/ 0 w 2918442"/>
                <a:gd name="connsiteY7" fmla="*/ 1107225 h 1230250"/>
                <a:gd name="connsiteX8" fmla="*/ 0 w 2918442"/>
                <a:gd name="connsiteY8" fmla="*/ 123025 h 123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8442" h="1230250">
                  <a:moveTo>
                    <a:pt x="0" y="123025"/>
                  </a:moveTo>
                  <a:cubicBezTo>
                    <a:pt x="0" y="55080"/>
                    <a:pt x="55080" y="0"/>
                    <a:pt x="123025" y="0"/>
                  </a:cubicBezTo>
                  <a:lnTo>
                    <a:pt x="2795417" y="0"/>
                  </a:lnTo>
                  <a:cubicBezTo>
                    <a:pt x="2863362" y="0"/>
                    <a:pt x="2918442" y="55080"/>
                    <a:pt x="2918442" y="123025"/>
                  </a:cubicBezTo>
                  <a:lnTo>
                    <a:pt x="2918442" y="1107225"/>
                  </a:lnTo>
                  <a:cubicBezTo>
                    <a:pt x="2918442" y="1175170"/>
                    <a:pt x="2863362" y="1230250"/>
                    <a:pt x="2795417" y="1230250"/>
                  </a:cubicBezTo>
                  <a:lnTo>
                    <a:pt x="123025" y="1230250"/>
                  </a:lnTo>
                  <a:cubicBezTo>
                    <a:pt x="55080" y="1230250"/>
                    <a:pt x="0" y="1175170"/>
                    <a:pt x="0" y="1107225"/>
                  </a:cubicBezTo>
                  <a:lnTo>
                    <a:pt x="0" y="123025"/>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71593" tIns="62703" rIns="71593" bIns="62703" numCol="1" spcCol="1270" anchor="ctr" anchorCtr="0">
              <a:noAutofit/>
            </a:bodyPr>
            <a:lstStyle/>
            <a:p>
              <a:pPr marL="0" lvl="0" indent="0" algn="ctr" defTabSz="622300">
                <a:lnSpc>
                  <a:spcPct val="90000"/>
                </a:lnSpc>
                <a:spcBef>
                  <a:spcPct val="0"/>
                </a:spcBef>
                <a:spcAft>
                  <a:spcPct val="35000"/>
                </a:spcAft>
                <a:buNone/>
              </a:pPr>
              <a:r>
                <a:rPr lang="bg-BG" sz="1400" kern="1200">
                  <a:effectLst/>
                  <a:latin typeface="Cambria" panose="02040503050406030204" pitchFamily="18" charset="0"/>
                  <a:ea typeface="Times New Roman" panose="02020603050405020304" pitchFamily="18" charset="0"/>
                  <a:cs typeface="Times New Roman" panose="02020603050405020304" pitchFamily="18" charset="0"/>
                </a:rPr>
                <a:t>Организацията може да представи своите дизайнерски, развойни и инженерни екипи, които да съгласуват и правят иновации в платформа в реално време. </a:t>
              </a:r>
            </a:p>
          </p:txBody>
        </p:sp>
        <p:sp>
          <p:nvSpPr>
            <p:cNvPr id="11" name="Freeform 10">
              <a:extLst>
                <a:ext uri="{FF2B5EF4-FFF2-40B4-BE49-F238E27FC236}">
                  <a16:creationId xmlns:a16="http://schemas.microsoft.com/office/drawing/2014/main" id="{90A786C3-71D3-1F53-B22A-37B5740E3EAD}"/>
                </a:ext>
              </a:extLst>
            </p:cNvPr>
            <p:cNvSpPr/>
            <p:nvPr/>
          </p:nvSpPr>
          <p:spPr>
            <a:xfrm>
              <a:off x="8610550" y="4788225"/>
              <a:ext cx="2918442" cy="1230250"/>
            </a:xfrm>
            <a:custGeom>
              <a:avLst/>
              <a:gdLst>
                <a:gd name="connsiteX0" fmla="*/ 0 w 2918442"/>
                <a:gd name="connsiteY0" fmla="*/ 123025 h 1230250"/>
                <a:gd name="connsiteX1" fmla="*/ 123025 w 2918442"/>
                <a:gd name="connsiteY1" fmla="*/ 0 h 1230250"/>
                <a:gd name="connsiteX2" fmla="*/ 2795417 w 2918442"/>
                <a:gd name="connsiteY2" fmla="*/ 0 h 1230250"/>
                <a:gd name="connsiteX3" fmla="*/ 2918442 w 2918442"/>
                <a:gd name="connsiteY3" fmla="*/ 123025 h 1230250"/>
                <a:gd name="connsiteX4" fmla="*/ 2918442 w 2918442"/>
                <a:gd name="connsiteY4" fmla="*/ 1107225 h 1230250"/>
                <a:gd name="connsiteX5" fmla="*/ 2795417 w 2918442"/>
                <a:gd name="connsiteY5" fmla="*/ 1230250 h 1230250"/>
                <a:gd name="connsiteX6" fmla="*/ 123025 w 2918442"/>
                <a:gd name="connsiteY6" fmla="*/ 1230250 h 1230250"/>
                <a:gd name="connsiteX7" fmla="*/ 0 w 2918442"/>
                <a:gd name="connsiteY7" fmla="*/ 1107225 h 1230250"/>
                <a:gd name="connsiteX8" fmla="*/ 0 w 2918442"/>
                <a:gd name="connsiteY8" fmla="*/ 123025 h 123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8442" h="1230250">
                  <a:moveTo>
                    <a:pt x="0" y="123025"/>
                  </a:moveTo>
                  <a:cubicBezTo>
                    <a:pt x="0" y="55080"/>
                    <a:pt x="55080" y="0"/>
                    <a:pt x="123025" y="0"/>
                  </a:cubicBezTo>
                  <a:lnTo>
                    <a:pt x="2795417" y="0"/>
                  </a:lnTo>
                  <a:cubicBezTo>
                    <a:pt x="2863362" y="0"/>
                    <a:pt x="2918442" y="55080"/>
                    <a:pt x="2918442" y="123025"/>
                  </a:cubicBezTo>
                  <a:lnTo>
                    <a:pt x="2918442" y="1107225"/>
                  </a:lnTo>
                  <a:cubicBezTo>
                    <a:pt x="2918442" y="1175170"/>
                    <a:pt x="2863362" y="1230250"/>
                    <a:pt x="2795417" y="1230250"/>
                  </a:cubicBezTo>
                  <a:lnTo>
                    <a:pt x="123025" y="1230250"/>
                  </a:lnTo>
                  <a:cubicBezTo>
                    <a:pt x="55080" y="1230250"/>
                    <a:pt x="0" y="1175170"/>
                    <a:pt x="0" y="1107225"/>
                  </a:cubicBezTo>
                  <a:lnTo>
                    <a:pt x="0" y="123025"/>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71593" tIns="62703" rIns="71593" bIns="62703" numCol="1" spcCol="1270" anchor="ctr" anchorCtr="0">
              <a:noAutofit/>
            </a:bodyPr>
            <a:lstStyle/>
            <a:p>
              <a:pPr marL="0" lvl="0" indent="0" algn="ctr" defTabSz="622300">
                <a:lnSpc>
                  <a:spcPct val="90000"/>
                </a:lnSpc>
                <a:spcBef>
                  <a:spcPct val="0"/>
                </a:spcBef>
                <a:spcAft>
                  <a:spcPct val="35000"/>
                </a:spcAft>
                <a:buNone/>
              </a:pPr>
              <a:r>
                <a:rPr lang="bg-BG" sz="1400" kern="1200">
                  <a:effectLst/>
                  <a:latin typeface="Cambria" panose="02040503050406030204" pitchFamily="18" charset="0"/>
                  <a:ea typeface="Times New Roman" panose="02020603050405020304" pitchFamily="18" charset="0"/>
                  <a:cs typeface="Times New Roman" panose="02020603050405020304" pitchFamily="18" charset="0"/>
                </a:rPr>
                <a:t>Създавате концепции, картографирате историите на потребителите или пътуванията на клиентите или лесно да планирате пътни карти.</a:t>
              </a:r>
            </a:p>
          </p:txBody>
        </p:sp>
      </p:grpSp>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pPr marL="0" indent="0" algn="ctr">
              <a:lnSpc>
                <a:spcPct val="107000"/>
              </a:lnSpc>
              <a:spcAft>
                <a:spcPts val="800"/>
              </a:spcAft>
              <a:buNone/>
            </a:pPr>
            <a:r>
              <a:rPr lang="en-BG" sz="1600" i="1" u="sng" dirty="0">
                <a:effectLst/>
                <a:latin typeface="Cambria" panose="02040503050406030204" pitchFamily="18" charset="0"/>
                <a:ea typeface="Times New Roman" panose="02020603050405020304" pitchFamily="18" charset="0"/>
                <a:cs typeface="Times New Roman" panose="02020603050405020304" pitchFamily="18" charset="0"/>
              </a:rPr>
              <a:t>Други платформи за сътрудничество:</a:t>
            </a:r>
          </a:p>
          <a:p>
            <a:pPr lvl="0" algn="ctr">
              <a:buNone/>
            </a:pPr>
            <a:r>
              <a:rPr lang="bg-BG" dirty="0" err="1">
                <a:effectLst/>
                <a:latin typeface="Cambria" panose="02040503050406030204" pitchFamily="18" charset="0"/>
                <a:ea typeface="Times New Roman" panose="02020603050405020304" pitchFamily="18" charset="0"/>
                <a:cs typeface="Times New Roman" panose="02020603050405020304" pitchFamily="18" charset="0"/>
              </a:rPr>
              <a:t>Miro</a:t>
            </a:r>
            <a:endParaRPr lang="en-GB" dirty="0"/>
          </a:p>
          <a:p>
            <a:pPr lvl="0" algn="ctr">
              <a:buNone/>
            </a:pPr>
            <a:r>
              <a:rPr lang="bg-BG" dirty="0">
                <a:effectLst/>
                <a:latin typeface="Cambria" panose="02040503050406030204" pitchFamily="18" charset="0"/>
                <a:ea typeface="Times New Roman" panose="02020603050405020304" pitchFamily="18" charset="0"/>
                <a:cs typeface="Times New Roman" panose="02020603050405020304" pitchFamily="18" charset="0"/>
                <a:hlinkClick r:id="rId2"/>
              </a:rPr>
              <a:t>https://miro.com/</a:t>
            </a:r>
            <a:r>
              <a:rPr lang="en-BG"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dirty="0"/>
          </a:p>
          <a:p>
            <a:pPr marL="0" indent="0" algn="ctr">
              <a:lnSpc>
                <a:spcPct val="107000"/>
              </a:lnSpc>
              <a:spcAft>
                <a:spcPts val="800"/>
              </a:spcAft>
              <a:buNone/>
            </a:pP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440132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D3D04C0-CEF4-6DA8-9071-97B3EED286E8}"/>
              </a:ext>
            </a:extLst>
          </p:cNvPr>
          <p:cNvSpPr>
            <a:spLocks noGrp="1"/>
          </p:cNvSpPr>
          <p:nvPr>
            <p:ph type="title"/>
          </p:nvPr>
        </p:nvSpPr>
        <p:spPr>
          <a:xfrm>
            <a:off x="1097280" y="286603"/>
            <a:ext cx="10058400" cy="1450757"/>
          </a:xfrm>
        </p:spPr>
        <p:txBody>
          <a:bodyPr>
            <a:normAutofit/>
          </a:bodyPr>
          <a:lstStyle/>
          <a:p>
            <a:r>
              <a:rPr lang="en-GB" dirty="0" err="1"/>
              <a:t>Креативно</a:t>
            </a:r>
            <a:r>
              <a:rPr lang="en-GB" dirty="0"/>
              <a:t> </a:t>
            </a:r>
            <a:r>
              <a:rPr lang="en-GB" dirty="0" err="1"/>
              <a:t>използване</a:t>
            </a:r>
            <a:r>
              <a:rPr lang="en-GB" dirty="0"/>
              <a:t> </a:t>
            </a:r>
            <a:r>
              <a:rPr lang="en-GB" dirty="0" err="1"/>
              <a:t>на</a:t>
            </a:r>
            <a:r>
              <a:rPr lang="en-GB" dirty="0"/>
              <a:t> </a:t>
            </a:r>
            <a:r>
              <a:rPr lang="en-GB" dirty="0" err="1"/>
              <a:t>дигиталните</a:t>
            </a:r>
            <a:r>
              <a:rPr lang="en-GB" dirty="0"/>
              <a:t> </a:t>
            </a:r>
            <a:r>
              <a:rPr lang="en-GB" dirty="0" err="1"/>
              <a:t>технологии</a:t>
            </a:r>
            <a:endParaRPr lang="en-GB" dirty="0"/>
          </a:p>
        </p:txBody>
      </p:sp>
      <p:sp>
        <p:nvSpPr>
          <p:cNvPr id="12" name="Rectangle 11">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EFC58DD1-40BC-4550-7CA6-DA09AF2E1EFC}"/>
              </a:ext>
            </a:extLst>
          </p:cNvPr>
          <p:cNvSpPr>
            <a:spLocks noGrp="1"/>
          </p:cNvSpPr>
          <p:nvPr>
            <p:ph type="ftr" sz="quarter" idx="10"/>
          </p:nvPr>
        </p:nvSpPr>
        <p:spPr>
          <a:xfrm>
            <a:off x="3686185" y="6459785"/>
            <a:ext cx="4822804" cy="365125"/>
          </a:xfrm>
        </p:spPr>
        <p:txBody>
          <a:bodyPr>
            <a:normAutofit/>
          </a:bodyPr>
          <a:lstStyle/>
          <a:p>
            <a:pPr>
              <a:lnSpc>
                <a:spcPct val="90000"/>
              </a:lnSpc>
              <a:spcAft>
                <a:spcPts val="600"/>
              </a:spcAft>
              <a:defRPr/>
            </a:pPr>
            <a:r>
              <a:rPr lang="ru-RU" sz="800"/>
              <a:t> Европейска Рамка на дигиталните компетентности с петте области на дигитална компетентност и 21 дигитални умения/ компетентности (DigComp 2.1)</a:t>
            </a:r>
          </a:p>
        </p:txBody>
      </p:sp>
      <p:graphicFrame>
        <p:nvGraphicFramePr>
          <p:cNvPr id="5" name="Content Placeholder 4">
            <a:extLst>
              <a:ext uri="{FF2B5EF4-FFF2-40B4-BE49-F238E27FC236}">
                <a16:creationId xmlns:a16="http://schemas.microsoft.com/office/drawing/2014/main" id="{38F6E9D1-45A4-F96D-53D7-339764638A7E}"/>
              </a:ext>
            </a:extLst>
          </p:cNvPr>
          <p:cNvGraphicFramePr>
            <a:graphicFrameLocks noGrp="1"/>
          </p:cNvGraphicFramePr>
          <p:nvPr>
            <p:ph idx="1"/>
            <p:extLst>
              <p:ext uri="{D42A27DB-BD31-4B8C-83A1-F6EECF244321}">
                <p14:modId xmlns:p14="http://schemas.microsoft.com/office/powerpoint/2010/main" val="3278954710"/>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2573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bg-BG" dirty="0"/>
              <a:t>Благодаря</a:t>
            </a:r>
            <a:endParaRPr lang="en-GB" dirty="0"/>
          </a:p>
        </p:txBody>
      </p:sp>
      <p:sp>
        <p:nvSpPr>
          <p:cNvPr id="7" name="Text Placeholder 6"/>
          <p:cNvSpPr>
            <a:spLocks noGrp="1"/>
          </p:cNvSpPr>
          <p:nvPr>
            <p:ph type="body" idx="1"/>
          </p:nvPr>
        </p:nvSpPr>
        <p:spPr/>
        <p:txBody>
          <a:bodyPr/>
          <a:lstStyle/>
          <a:p>
            <a:pPr algn="ctr"/>
            <a:r>
              <a:rPr lang="bg-BG" dirty="0"/>
              <a:t>За вашето внимание!</a:t>
            </a:r>
            <a:endParaRPr lang="en-GB" dirty="0"/>
          </a:p>
        </p:txBody>
      </p:sp>
      <p:sp>
        <p:nvSpPr>
          <p:cNvPr id="5" name="Footer Placeholder 4"/>
          <p:cNvSpPr>
            <a:spLocks noGrp="1"/>
          </p:cNvSpPr>
          <p:nvPr>
            <p:ph type="ftr" sz="quarter" idx="10"/>
          </p:nvPr>
        </p:nvSpPr>
        <p:spPr/>
        <p:txBody>
          <a:body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013762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35230A27-1553-42F8-99D7-829868E13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772232D-B4D6-429F-B3D1-2D9891B85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itle 29"/>
          <p:cNvSpPr>
            <a:spLocks noGrp="1"/>
          </p:cNvSpPr>
          <p:nvPr>
            <p:ph type="title"/>
          </p:nvPr>
        </p:nvSpPr>
        <p:spPr>
          <a:xfrm>
            <a:off x="965030" y="963997"/>
            <a:ext cx="3254691" cy="4938361"/>
          </a:xfrm>
        </p:spPr>
        <p:txBody>
          <a:bodyPr anchor="ctr">
            <a:normAutofit/>
          </a:bodyPr>
          <a:lstStyle/>
          <a:p>
            <a:pPr algn="r" eaLnBrk="1" fontAlgn="auto" hangingPunct="1">
              <a:spcAft>
                <a:spcPts val="0"/>
              </a:spcAft>
              <a:defRPr/>
            </a:pPr>
            <a:r>
              <a:rPr lang="bg-BG" sz="4100" b="1">
                <a:effectLst/>
                <a:latin typeface="Times New Roman" panose="02020603050405020304" pitchFamily="18" charset="0"/>
                <a:ea typeface="Times New Roman" panose="02020603050405020304" pitchFamily="18" charset="0"/>
              </a:rPr>
              <a:t>Креативно използване на дигиталните технологии</a:t>
            </a:r>
            <a:endParaRPr lang="en-GB" sz="4100"/>
          </a:p>
        </p:txBody>
      </p:sp>
      <p:cxnSp>
        <p:nvCxnSpPr>
          <p:cNvPr id="39" name="Straight Connector 38">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25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1" name="Content Placeholder 4">
            <a:extLst>
              <a:ext uri="{FF2B5EF4-FFF2-40B4-BE49-F238E27FC236}">
                <a16:creationId xmlns:a16="http://schemas.microsoft.com/office/drawing/2014/main" id="{460B8E0A-B1D8-ACBF-859B-0B23EC1BE45F}"/>
              </a:ext>
            </a:extLst>
          </p:cNvPr>
          <p:cNvGraphicFramePr>
            <a:graphicFrameLocks noGrp="1"/>
          </p:cNvGraphicFramePr>
          <p:nvPr>
            <p:ph idx="1"/>
            <p:extLst>
              <p:ext uri="{D42A27DB-BD31-4B8C-83A1-F6EECF244321}">
                <p14:modId xmlns:p14="http://schemas.microsoft.com/office/powerpoint/2010/main" val="4209943569"/>
              </p:ext>
            </p:extLst>
          </p:nvPr>
        </p:nvGraphicFramePr>
        <p:xfrm>
          <a:off x="5134882" y="963507"/>
          <a:ext cx="6135097" cy="49388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Footer Placeholder 9"/>
          <p:cNvSpPr>
            <a:spLocks noGrp="1"/>
          </p:cNvSpPr>
          <p:nvPr>
            <p:ph type="ftr" sz="quarter" idx="10"/>
          </p:nvPr>
        </p:nvSpPr>
        <p:spPr>
          <a:xfrm>
            <a:off x="3686185" y="6459785"/>
            <a:ext cx="4822804" cy="365125"/>
          </a:xfrm>
        </p:spPr>
        <p:txBody>
          <a:bodyPr>
            <a:normAutofit/>
          </a:bodyPr>
          <a:lstStyle/>
          <a:p>
            <a:pPr>
              <a:lnSpc>
                <a:spcPct val="90000"/>
              </a:lnSpc>
              <a:spcAft>
                <a:spcPts val="600"/>
              </a:spcAft>
              <a:defRPr/>
            </a:pPr>
            <a:r>
              <a:rPr lang="ru-RU" sz="800">
                <a:solidFill>
                  <a:schemeClr val="tx1">
                    <a:lumMod val="65000"/>
                    <a:lumOff val="35000"/>
                  </a:schemeClr>
                </a:solidFill>
              </a:rPr>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Title 29"/>
          <p:cNvSpPr>
            <a:spLocks noGrp="1"/>
          </p:cNvSpPr>
          <p:nvPr>
            <p:ph type="title"/>
          </p:nvPr>
        </p:nvSpPr>
        <p:spPr>
          <a:xfrm>
            <a:off x="1097280" y="286603"/>
            <a:ext cx="10058400" cy="1450757"/>
          </a:xfrm>
        </p:spPr>
        <p:txBody>
          <a:bodyPr>
            <a:normAutofit/>
          </a:bodyPr>
          <a:lstStyle/>
          <a:p>
            <a:pPr marL="274320" indent="-274320">
              <a:spcBef>
                <a:spcPts val="1800"/>
              </a:spcBef>
              <a:spcAft>
                <a:spcPts val="800"/>
              </a:spcAft>
            </a:pPr>
            <a: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t>Дигитални инструменти и технологии, които подпомагат </a:t>
            </a:r>
            <a:b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br>
            <a: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t>създаване на иновативни решения</a:t>
            </a:r>
            <a:endParaRPr lang="en-GB"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endParaRPr>
          </a:p>
        </p:txBody>
      </p:sp>
      <p:sp>
        <p:nvSpPr>
          <p:cNvPr id="10" name="Footer Placeholder 9"/>
          <p:cNvSpPr>
            <a:spLocks noGrp="1"/>
          </p:cNvSpPr>
          <p:nvPr>
            <p:ph type="ftr" sz="quarter" idx="10"/>
          </p:nvPr>
        </p:nvSpPr>
        <p:spPr>
          <a:xfrm>
            <a:off x="3686185" y="6459785"/>
            <a:ext cx="4822804" cy="365125"/>
          </a:xfrm>
        </p:spPr>
        <p:txBody>
          <a:bodyPr>
            <a:normAutofit/>
          </a:bodyPr>
          <a:lstStyle/>
          <a:p>
            <a:pPr>
              <a:lnSpc>
                <a:spcPct val="90000"/>
              </a:lnSpc>
              <a:spcAft>
                <a:spcPts val="600"/>
              </a:spcAft>
              <a:defRPr/>
            </a:pPr>
            <a:r>
              <a:rPr lang="ru-RU" sz="800"/>
              <a:t> Европейска Рамка на дигиталните компетентности с петте области на дигитална компетентност и 21 дигитални умения/ компетентности (DigComp 2.1)</a:t>
            </a:r>
          </a:p>
        </p:txBody>
      </p:sp>
      <p:graphicFrame>
        <p:nvGraphicFramePr>
          <p:cNvPr id="32" name="Content Placeholder 4">
            <a:extLst>
              <a:ext uri="{FF2B5EF4-FFF2-40B4-BE49-F238E27FC236}">
                <a16:creationId xmlns:a16="http://schemas.microsoft.com/office/drawing/2014/main" id="{0F5E573D-3672-2BBA-EC04-B869156677CE}"/>
              </a:ext>
            </a:extLst>
          </p:cNvPr>
          <p:cNvGraphicFramePr>
            <a:graphicFrameLocks noGrp="1"/>
          </p:cNvGraphicFramePr>
          <p:nvPr>
            <p:ph idx="1"/>
            <p:extLst>
              <p:ext uri="{D42A27DB-BD31-4B8C-83A1-F6EECF244321}">
                <p14:modId xmlns:p14="http://schemas.microsoft.com/office/powerpoint/2010/main" val="2382519098"/>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6349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63E00694-E403-4987-8634-15F6D8E4C3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dirty="0"/>
              <a:t>/</a:t>
            </a:r>
          </a:p>
        </p:txBody>
      </p:sp>
      <p:sp>
        <p:nvSpPr>
          <p:cNvPr id="30" name="Title 29"/>
          <p:cNvSpPr>
            <a:spLocks noGrp="1"/>
          </p:cNvSpPr>
          <p:nvPr>
            <p:ph type="title"/>
          </p:nvPr>
        </p:nvSpPr>
        <p:spPr>
          <a:xfrm>
            <a:off x="1097280" y="4844374"/>
            <a:ext cx="10058400" cy="1188995"/>
          </a:xfrm>
        </p:spPr>
        <p:txBody>
          <a:bodyPr anchor="ctr">
            <a:normAutofit fontScale="90000"/>
          </a:bodyPr>
          <a:lstStyle/>
          <a:p>
            <a:pPr marL="274320" indent="-274320">
              <a:spcBef>
                <a:spcPts val="1800"/>
              </a:spcBef>
              <a:spcAft>
                <a:spcPts val="800"/>
              </a:spcAft>
            </a:pPr>
            <a: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t>Дигитални инструменти и технологии, които подпомагат </a:t>
            </a:r>
            <a:b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br>
            <a:r>
              <a:rPr lang="bg-BG"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rPr>
              <a:t>създаване на иновативни решения</a:t>
            </a:r>
            <a:endParaRPr lang="en-GB" sz="3400" b="1" kern="0" cap="small">
              <a:effectLst>
                <a:outerShdw blurRad="38100" dist="38100" dir="2700000" algn="tl">
                  <a:srgbClr val="000000">
                    <a:alpha val="43137"/>
                  </a:srgbClr>
                </a:outerShdw>
              </a:effectLst>
              <a:latin typeface="Calibri Light" panose="020F0302020204030204" pitchFamily="34" charset="0"/>
              <a:ea typeface="SimSun" panose="02010600030101010101" pitchFamily="2" charset="-122"/>
              <a:cs typeface="Times New Roman" panose="02020603050405020304" pitchFamily="18" charset="0"/>
            </a:endParaRPr>
          </a:p>
        </p:txBody>
      </p:sp>
      <p:sp>
        <p:nvSpPr>
          <p:cNvPr id="10" name="Footer Placeholder 9"/>
          <p:cNvSpPr>
            <a:spLocks noGrp="1"/>
          </p:cNvSpPr>
          <p:nvPr>
            <p:ph type="ftr" sz="quarter" idx="10"/>
          </p:nvPr>
        </p:nvSpPr>
        <p:spPr>
          <a:xfrm>
            <a:off x="3686185" y="6459785"/>
            <a:ext cx="4822804" cy="365125"/>
          </a:xfrm>
        </p:spPr>
        <p:txBody>
          <a:bodyPr>
            <a:normAutofit/>
          </a:bodyPr>
          <a:lstStyle/>
          <a:p>
            <a:pPr>
              <a:lnSpc>
                <a:spcPct val="90000"/>
              </a:lnSpc>
              <a:spcAft>
                <a:spcPts val="600"/>
              </a:spcAft>
              <a:defRPr/>
            </a:pPr>
            <a:r>
              <a:rPr lang="ru-RU" sz="800"/>
              <a:t> Европейска Рамка на дигиталните компетентности с петте области на дигитална компетентност и 21 дигитални умения/ компетентности (DigComp 2.1)</a:t>
            </a:r>
          </a:p>
        </p:txBody>
      </p:sp>
      <p:graphicFrame>
        <p:nvGraphicFramePr>
          <p:cNvPr id="34" name="Content Placeholder 4">
            <a:extLst>
              <a:ext uri="{FF2B5EF4-FFF2-40B4-BE49-F238E27FC236}">
                <a16:creationId xmlns:a16="http://schemas.microsoft.com/office/drawing/2014/main" id="{FC4CFD78-2954-7D2B-877B-7D824F4B04CD}"/>
              </a:ext>
            </a:extLst>
          </p:cNvPr>
          <p:cNvGraphicFramePr>
            <a:graphicFrameLocks noGrp="1"/>
          </p:cNvGraphicFramePr>
          <p:nvPr>
            <p:ph idx="1"/>
            <p:extLst>
              <p:ext uri="{D42A27DB-BD31-4B8C-83A1-F6EECF244321}">
                <p14:modId xmlns:p14="http://schemas.microsoft.com/office/powerpoint/2010/main" val="922825393"/>
              </p:ext>
            </p:extLst>
          </p:nvPr>
        </p:nvGraphicFramePr>
        <p:xfrm>
          <a:off x="1036319" y="680936"/>
          <a:ext cx="10119362" cy="3765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132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471078996"/>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Комуникация и сътрудничество</a:t>
            </a:r>
            <a:endParaRPr lang="en-BG" sz="1600" i="1" u="sng" dirty="0">
              <a:effectLst/>
              <a:latin typeface="Cambria" panose="02040503050406030204" pitchFamily="18" charset="0"/>
              <a:ea typeface="Times New Roman" panose="02020603050405020304" pitchFamily="18" charset="0"/>
              <a:cs typeface="Times New Roman" panose="02020603050405020304" pitchFamily="18" charset="0"/>
            </a:endParaRPr>
          </a:p>
          <a:p>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Имейлите, видео конференциите, приложенията за моментни съобщения и социалните мрежи се превръщат в обичаен начин на взаимодействие с колеги и бизнес партньори.</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537757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3736133168"/>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Генериране на идеи</a:t>
            </a:r>
            <a:endParaRPr lang="en-BG" sz="1600" i="1" u="sng" dirty="0">
              <a:effectLst/>
              <a:latin typeface="Cambria" panose="02040503050406030204" pitchFamily="18" charset="0"/>
              <a:ea typeface="Times New Roman" panose="02020603050405020304" pitchFamily="18" charset="0"/>
              <a:cs typeface="Times New Roman" panose="02020603050405020304" pitchFamily="18" charset="0"/>
            </a:endParaRPr>
          </a:p>
          <a:p>
            <a:b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Инструментите за генериране на идеи подпомагат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брейн</a:t>
            </a:r>
            <a:r>
              <a:rPr lang="en-BG" sz="16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сторминга</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и организиране на размисли върху даден проблем. Те позволяват на екипа да си сътрудничи в процеса на креативно разрешаване на проблеми, да събира идеи и да ги визуализира по привлекателен начин.</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317833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3722478990"/>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normAutofit fontScale="92500" lnSpcReduction="20000"/>
          </a:bodyPr>
          <a:lstStyle/>
          <a:p>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Управление на идеи</a:t>
            </a:r>
            <a:endParaRPr lang="en-BG" sz="1600" i="1" u="sng" dirty="0">
              <a:effectLst/>
              <a:latin typeface="Cambria" panose="02040503050406030204" pitchFamily="18" charset="0"/>
              <a:ea typeface="Times New Roman" panose="02020603050405020304" pitchFamily="18" charset="0"/>
              <a:cs typeface="Times New Roman" panose="02020603050405020304" pitchFamily="18" charset="0"/>
            </a:endParaRPr>
          </a:p>
          <a:p>
            <a:br>
              <a:rPr lang="bg-BG" sz="1600" dirty="0">
                <a:effectLst/>
                <a:latin typeface="Cambria" panose="02040503050406030204" pitchFamily="18" charset="0"/>
                <a:ea typeface="Times New Roman" panose="02020603050405020304" pitchFamily="18" charset="0"/>
                <a:cs typeface="Times New Roman" panose="02020603050405020304" pitchFamily="18" charset="0"/>
              </a:rPr>
            </a:b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Инструментите за управление на идеи могат да помогнат на компанията ви да събере идеи, да ги оцени и да ги пласира на пазара бързо и гъвкаво. Предоставят възможност за определяне на конкретни бизнес предизвикателства и фокусиране на идеите върху тях. Системите за управление на идеи предоставят възможности за сътрудничество, като всички участници могат да споделят идеите си, да добавят коментари и да преглеждат чужди идеи, за да ги подобряват и доразвиват. Чрез  тези инструменти можете да настроите формуляри за принос към споделени идеи, както и критерии за оценяване, с които креативният процес да е лесен за управление и прозрачен.</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378550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1802511695"/>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lstStyle/>
          <a:p>
            <a:pPr marL="0" indent="0" algn="just">
              <a:lnSpc>
                <a:spcPct val="107000"/>
              </a:lnSpc>
              <a:spcAft>
                <a:spcPts val="800"/>
              </a:spcAft>
              <a:buNone/>
            </a:pPr>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UKTV: </a:t>
            </a:r>
            <a:endParaRPr lang="en-BG" sz="1600" i="1" u="sng"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600" i="1" u="sng" dirty="0" err="1">
                <a:effectLst/>
                <a:latin typeface="Cambria" panose="02040503050406030204" pitchFamily="18" charset="0"/>
                <a:ea typeface="Times New Roman" panose="02020603050405020304" pitchFamily="18" charset="0"/>
                <a:cs typeface="Times New Roman" panose="02020603050405020304" pitchFamily="18" charset="0"/>
              </a:rPr>
              <a:t>Краудсорсинг</a:t>
            </a:r>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 идеи чрез платформа за социални иновации</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993284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noAutofit/>
          </a:bodyPr>
          <a:lstStyle/>
          <a:p>
            <a:pPr marL="274320" indent="-274320">
              <a:lnSpc>
                <a:spcPct val="107000"/>
              </a:lnSpc>
              <a:spcBef>
                <a:spcPts val="1800"/>
              </a:spcBef>
              <a:spcAft>
                <a:spcPts val="800"/>
              </a:spcAft>
            </a:pPr>
            <a:r>
              <a:rPr lang="bg-BG" sz="2000" dirty="0"/>
              <a:t>Дигитални инструменти и технологии, които подпомагат </a:t>
            </a:r>
            <a:br>
              <a:rPr lang="bg-BG" sz="2000" dirty="0"/>
            </a:br>
            <a:r>
              <a:rPr lang="bg-BG" sz="2000" dirty="0"/>
              <a:t>създаване на </a:t>
            </a:r>
            <a:r>
              <a:rPr lang="bg-BG" sz="2000"/>
              <a:t>иновативни решения</a:t>
            </a:r>
            <a:endParaRPr lang="en-GB" sz="2000" dirty="0"/>
          </a:p>
        </p:txBody>
      </p:sp>
      <p:graphicFrame>
        <p:nvGraphicFramePr>
          <p:cNvPr id="3" name="Content Placeholder 2">
            <a:extLst>
              <a:ext uri="{FF2B5EF4-FFF2-40B4-BE49-F238E27FC236}">
                <a16:creationId xmlns:a16="http://schemas.microsoft.com/office/drawing/2014/main" id="{97D5C158-2CF5-B38D-2F3B-F647CB04C26A}"/>
              </a:ext>
            </a:extLst>
          </p:cNvPr>
          <p:cNvGraphicFramePr>
            <a:graphicFrameLocks noGrp="1"/>
          </p:cNvGraphicFramePr>
          <p:nvPr>
            <p:ph idx="1"/>
            <p:extLst>
              <p:ext uri="{D42A27DB-BD31-4B8C-83A1-F6EECF244321}">
                <p14:modId xmlns:p14="http://schemas.microsoft.com/office/powerpoint/2010/main" val="2534703601"/>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 Placeholder 1">
            <a:extLst>
              <a:ext uri="{FF2B5EF4-FFF2-40B4-BE49-F238E27FC236}">
                <a16:creationId xmlns:a16="http://schemas.microsoft.com/office/drawing/2014/main" id="{F75E7A45-62A6-14E4-65D3-18DCC5507173}"/>
              </a:ext>
            </a:extLst>
          </p:cNvPr>
          <p:cNvSpPr>
            <a:spLocks noGrp="1"/>
          </p:cNvSpPr>
          <p:nvPr>
            <p:ph type="body" sz="half" idx="2"/>
          </p:nvPr>
        </p:nvSpPr>
        <p:spPr/>
        <p:txBody>
          <a:bodyPr>
            <a:normAutofit fontScale="92500" lnSpcReduction="20000"/>
          </a:bodyPr>
          <a:lstStyle/>
          <a:p>
            <a:pPr marL="0" indent="0" algn="just">
              <a:lnSpc>
                <a:spcPct val="107000"/>
              </a:lnSpc>
              <a:spcAft>
                <a:spcPts val="800"/>
              </a:spcAft>
              <a:buNone/>
            </a:pPr>
            <a:r>
              <a:rPr lang="bg-BG" sz="1600" i="1" u="sng" dirty="0">
                <a:effectLst/>
                <a:latin typeface="Cambria" panose="02040503050406030204" pitchFamily="18" charset="0"/>
                <a:ea typeface="Times New Roman" panose="02020603050405020304" pitchFamily="18" charset="0"/>
                <a:cs typeface="Times New Roman" panose="02020603050405020304" pitchFamily="18" charset="0"/>
              </a:rPr>
              <a:t>Съхраняване и възстановяване на информация</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Системите за съхраняване и възстановяване на информация трябва да предоставят достъп до данни на служителите от всяко място, както от работното място (напр. отделни места, зали за срещи и конферентни зали), така и извън него (напр. при работа от вкъщи, пътуване и др.). За бърз и лесен</a:t>
            </a:r>
            <a:br>
              <a:rPr lang="bg-BG" sz="1600" dirty="0">
                <a:effectLst/>
                <a:latin typeface="Cambria" panose="02040503050406030204" pitchFamily="18" charset="0"/>
                <a:ea typeface="Times New Roman" panose="02020603050405020304" pitchFamily="18" charset="0"/>
                <a:cs typeface="Times New Roman" panose="02020603050405020304" pitchFamily="18" charset="0"/>
              </a:rPr>
            </a:b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достъп до файловете и за споделянето им можете да използвате облачни системи за съхранение. Най-популярните сред тях са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Dropbox</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и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Google</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600" dirty="0" err="1">
                <a:effectLst/>
                <a:latin typeface="Cambria" panose="02040503050406030204" pitchFamily="18" charset="0"/>
                <a:ea typeface="Times New Roman" panose="02020603050405020304" pitchFamily="18" charset="0"/>
                <a:cs typeface="Times New Roman" panose="02020603050405020304" pitchFamily="18" charset="0"/>
              </a:rPr>
              <a:t>Drive</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281853402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1436</TotalTime>
  <Words>2833</Words>
  <Application>Microsoft Macintosh PowerPoint</Application>
  <PresentationFormat>Widescreen</PresentationFormat>
  <Paragraphs>144</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Cambria</vt:lpstr>
      <vt:lpstr>Times New Roman</vt:lpstr>
      <vt:lpstr>Retrospect</vt:lpstr>
      <vt:lpstr>Нива 5-6, Тема 5.3  Креативно използване на дигиталните технологии</vt:lpstr>
      <vt:lpstr>Креативно използване на дигиталните технологии</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Дигитални инструменти и технологии, които подпомагат  създаване на иновативни решения</vt:lpstr>
      <vt:lpstr>Креативно използване на дигиталните технологии</vt:lpstr>
      <vt:lpstr>Благодаря</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Irena Avdjieva</dc:creator>
  <cp:lastModifiedBy>Валерия Николаева Симеонова</cp:lastModifiedBy>
  <cp:revision>86</cp:revision>
  <dcterms:created xsi:type="dcterms:W3CDTF">2023-01-03T13:46:11Z</dcterms:created>
  <dcterms:modified xsi:type="dcterms:W3CDTF">2023-09-25T18:28:51Z</dcterms:modified>
</cp:coreProperties>
</file>