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8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76" y="416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</a:t>
            </a:r>
            <a:r>
              <a:rPr lang="bg-BG" dirty="0"/>
              <a:t>6</a:t>
            </a:r>
            <a:r>
              <a:rPr lang="en-US" dirty="0"/>
              <a:t>. </a:t>
            </a:r>
            <a:r>
              <a:rPr lang="bg-BG" dirty="0"/>
              <a:t>Управление </a:t>
            </a:r>
            <a:br>
              <a:rPr lang="bg-BG" dirty="0"/>
            </a:br>
            <a:r>
              <a:rPr lang="bg-BG" dirty="0"/>
              <a:t>на дигиталната идентичност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CC6-A747-9C6A-43FD-A5A043D8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40"/>
          </a:xfrm>
        </p:spPr>
        <p:txBody>
          <a:bodyPr/>
          <a:lstStyle/>
          <a:p>
            <a:r>
              <a:rPr lang="bg-BG" dirty="0"/>
              <a:t>Как да ограничим дигиталния си отпечатък?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9637-0AE1-EDD0-23A9-931B66F5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1170432"/>
            <a:ext cx="9006840" cy="513035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Шифровани комуникации: Използвайте криптирани приложения за съобщения за чувствителни комуникации, за да защитите данните от прихващане.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Бъдете внимателни с приложения на трети страни: Бъдете внимателни, когато давате разрешения на приложения на трети страни и предоставяйте само основен достъп до вашите данни.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Ограничете акаунтите за онлайн пазаруване: Намалете броя на акаунтите за онлайн пазаруване и използвайте плащане като гост, когато е възможно, за да минимизирате събирането на данни.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Отказ от събиране на данни: Откажете се от събиране на данни и насочена реклама, когато е налице, или използвайте разширения на браузъра, които блокират проследяването.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Редовно преглеждайте приложенията и услугите: Периодично преглеждайте приложенията и онлайн услугите, които използвате, и преценете дали са необходими.</a:t>
            </a:r>
            <a:r>
              <a:rPr lang="en-BG" sz="1200" dirty="0">
                <a:effectLst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660F3-8486-5C69-42D8-B38334079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BE683-E1F4-8742-C1C0-6D35872F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196783"/>
            <a:ext cx="278892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1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CC6-A747-9C6A-43FD-A5A043D8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40"/>
          </a:xfrm>
        </p:spPr>
        <p:txBody>
          <a:bodyPr/>
          <a:lstStyle/>
          <a:p>
            <a:r>
              <a:rPr lang="bg-BG" dirty="0"/>
              <a:t>Как да ограничим дигиталния си отпечатък?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9637-0AE1-EDD0-23A9-931B66F5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170432"/>
            <a:ext cx="11503152" cy="513035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4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виртуални частни мрежи (VPN): Помислете дали да не използвате VPN, за да шифровате интернет трафика си и да защитите онлайн дейностите си от потенциални зложелатели.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4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Обучавайте се: Бъдете информирани за най-новите най-добри практики за поверителност и сигурност, за да адаптирате поведението си онлайн.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 прилагането на тези практики можете да намалите цифровия си отпечатък, да подобрите онлайн поверителността си и да имате по-добър контрол върху информацията, която споделяте в цифровия свят.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660F3-8486-5C69-42D8-B38334079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E99715-04B6-72E6-BC4C-651F9B112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40" y="3644328"/>
            <a:ext cx="3728720" cy="24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0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36A3-24A8-7E1C-D464-2C88AD1B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подходи за запазване на добра дигитална репутация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F309-A7F0-0B89-3BD9-40A2A77E0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20838"/>
            <a:ext cx="856792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Поддържането на добра цифрова репутация е от решаващо значение за личния и професионалния успех в онлайн света. Ето някои подходи за осигуряване на положителна цифрова репутация: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Наблюдавайте онлайн присъствието си: Редовно търсете името си в търсачките и социалните медийни платформи, за да видите каква информация е публично достъпна за вас. Бъдете наясно с всяко потенциално негативно съдържание или дезинформация.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Внимавайте какво споделяте: Помислете, преди да публикувате нещо онлайн, независимо дали е текст, изображения или видеоклипове. Помислете как вашето съдържание отразява вашите ценности и как може да бъде възприето от другите.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26579-945F-C229-7692-BE786D511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1D471-E4EA-F68B-945E-37259F91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0710">
            <a:off x="8670098" y="1755648"/>
            <a:ext cx="359981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36A3-24A8-7E1C-D464-2C88AD1B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подходи за запазване на добра дигитална репутация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F309-A7F0-0B89-3BD9-40A2A77E0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20838"/>
            <a:ext cx="11503152" cy="467995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настройките за поверителност: Коригирайте настройките за поверителност в платформите на социалните медии и други онлайн акаунти, за да контролирате кой може да вижда вашите публикации и лична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Насърчавайте положително съдържание: Споделяйте и популяризирайте положително, ценно и подходящо съдържание, което показва вашия опит, постижения и интереси.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Ангажирайте се професионално: Когато участвате в онлайн дискусии или взаимодействия в социалните медии, поддържайте професионален и уважителен тон, дори при несъгласия.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Отговаряйте положително на обратната връзка: Ако получите обратна връзка или отзиви, независимо дали са положителни или отрицателни, отговаряйте конструктивно и професионално. Обърнете внимание на притесненията и покажете благодарност за положителната обратна връзка.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Установете професионално онлайн присъствие: Създайте и поддържайте професионален уебсайт, профил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портфолио, което подчертава вашите умения, постижения и квалификации.</a:t>
            </a:r>
            <a:r>
              <a:rPr lang="en-BG" sz="1200" dirty="0">
                <a:effectLst/>
              </a:rPr>
              <a:t> 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26579-945F-C229-7692-BE786D511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52460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36A3-24A8-7E1C-D464-2C88AD1B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подходи за запазване на добра дигитална репутация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F309-A7F0-0B89-3BD9-40A2A77E0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728" y="1620838"/>
            <a:ext cx="9518904" cy="467995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8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Участвайте в смислени за вас мрежи: Изградете връзки с уважавани личности и организации във вашата индустрия или сфера на интереси. Участвайте в смислени разговори и споделяйте ценни прозрения.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8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Защитете личната информация: Бъдете внимателни при споделянето на чувствителна лична информация онлайн, като вашия домашен адрес или телефонен номер. Предоставяйте необходимата информация само на доверени платформи.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8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Редовно преглеждайте акаунтите: Периодично преглеждайте своите онлайн акаунти, премахвайте остаряло или неподходящо съдържание и актуализирайте профилите си, за да отразите всички промени в професионалния си живот.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8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Избягвайте противоречиво или обидно съдържание: Въздържайте се от споделяне или участие в дискусии, които включват противоречиво или обидно съдържание, което може да навреди на вашата репутация.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26579-945F-C229-7692-BE786D511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E057C-64A8-6A6E-891C-134C70515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" y="2240279"/>
            <a:ext cx="2388807" cy="23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36A3-24A8-7E1C-D464-2C88AD1B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подходи за запазване на добра дигитална репутация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F309-A7F0-0B89-3BD9-40A2A77E0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47088"/>
            <a:ext cx="11594592" cy="44537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2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Проверявайте името си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От време на време търсете името си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видите как сте представени и да идентифицирате потенциални проблеми навреме.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2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Бъдете информирани: Информирайте се за най-новите тенденции в областта на поверителността и сигурността и бъдете наясно с потенциални измами или онлайн заплахи.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Потърсете професионална помощ, ако е необходимо: Ако се сблъскате със сериозни проблеми с онлайн репутацията, помислете дали да не потърсите помощ от специалисти по управление на репутацията, за да помогнете за смекчаване на отрицателните въздействия.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забравяйте, че изграждането и поддържането на добра дигитална репутация отнема време и усилия, но е важна инвестиция във вашия личен и професионален успех. Като сте проактивни и внимавате за вашето онлайн присъствие, можете да проектирате положителен имидж и ефективно да управлявате цифровата си репутация.</a:t>
            </a:r>
            <a:r>
              <a:rPr lang="en-BG" sz="1200" dirty="0">
                <a:effectLst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26579-945F-C229-7692-BE786D511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51383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86CB-A0C1-8D93-D6BE-EC390511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Стратегии за изграждане на професионална репутация в интернет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A75E-BA5E-12EE-C5F4-237C03FC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620838"/>
            <a:ext cx="11539728" cy="4679950"/>
          </a:xfrm>
        </p:spPr>
        <p:txBody>
          <a:bodyPr/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bg-BG" b="1" dirty="0"/>
              <a:t>Професионална мрежа </a:t>
            </a:r>
            <a:r>
              <a:rPr lang="en-GB" b="1" dirty="0"/>
              <a:t>LinkedIn</a:t>
            </a:r>
          </a:p>
          <a:p>
            <a:pPr marL="90488" lvl="1" indent="-1440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bg-BG" dirty="0"/>
              <a:t>Регистрирането и присъединяването към </a:t>
            </a:r>
            <a:r>
              <a:rPr lang="en-GB" dirty="0"/>
              <a:t>LinkedIn </a:t>
            </a:r>
            <a:r>
              <a:rPr lang="bg-BG" dirty="0"/>
              <a:t>предлага широка гама от предимства както за професионалисти, така и за бизнеса. Някои от основните предимства включват:</a:t>
            </a:r>
          </a:p>
          <a:p>
            <a:pPr marL="90488" lvl="1" indent="-1440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bg-BG" dirty="0"/>
              <a:t>Професионална работа в мрежа: </a:t>
            </a:r>
            <a:r>
              <a:rPr lang="en-GB" dirty="0"/>
              <a:t>LinkedIn </a:t>
            </a:r>
            <a:r>
              <a:rPr lang="bg-BG" dirty="0"/>
              <a:t>предоставя платформа за професионалисти да се свързват с колеги, връстници в индустрията, ментори и потенциални клиенти. Той разширява вашата професионална мрежа отвъд географските граници.</a:t>
            </a:r>
          </a:p>
          <a:p>
            <a:pPr marL="90488" lvl="1" indent="-1440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bg-BG" dirty="0"/>
              <a:t>Възможности за работа: </a:t>
            </a:r>
            <a:r>
              <a:rPr lang="en-GB" dirty="0"/>
              <a:t>LinkedIn </a:t>
            </a:r>
            <a:r>
              <a:rPr lang="bg-BG" dirty="0"/>
              <a:t>е мощен инструмент за търсещите работа. Потребителите могат да разглеждат обяви за работа и да кандидатстват директно за отворени позиции, като по този начин увеличават шансовете си за намиране на подходящи възможности за кариера. 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3F5A1-DA60-CCC6-077A-C48A8069ED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70924-260B-1386-20D0-62F8B0B8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64" y="805243"/>
            <a:ext cx="2380488" cy="13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4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7541-7664-3930-68C9-C6BE04B6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Професионална мрежа </a:t>
            </a:r>
            <a:r>
              <a:rPr lang="en-GB" dirty="0"/>
              <a:t>LinkedIn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A2C2-5930-AC94-0DC0-AF1FC096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620838"/>
            <a:ext cx="11954256" cy="4679950"/>
          </a:xfrm>
        </p:spPr>
        <p:txBody>
          <a:bodyPr/>
          <a:lstStyle/>
          <a:p>
            <a:pPr lvl="0"/>
            <a:r>
              <a:rPr lang="bg-BG" sz="1800" dirty="0"/>
              <a:t>Лично </a:t>
            </a:r>
            <a:r>
              <a:rPr lang="bg-BG" sz="1800" dirty="0" err="1"/>
              <a:t>брандиране</a:t>
            </a:r>
            <a:r>
              <a:rPr lang="bg-BG" sz="1800" dirty="0"/>
              <a:t>: Добре изработеният профил в </a:t>
            </a:r>
            <a:r>
              <a:rPr lang="en-GB" sz="1800" dirty="0"/>
              <a:t>LinkedIn </a:t>
            </a:r>
            <a:r>
              <a:rPr lang="bg-BG" sz="1800" dirty="0"/>
              <a:t>действа като цифрова автобиография, показваща вашите умения, опит и постижения. Тя ви позволява да изградите лична марка и да се утвърдите като експерт във вашата област.</a:t>
            </a:r>
          </a:p>
          <a:p>
            <a:pPr lvl="0"/>
            <a:r>
              <a:rPr lang="bg-BG" sz="1800" dirty="0"/>
              <a:t>Развитие на бизнеса: За бизнеса и предприемачите </a:t>
            </a:r>
            <a:r>
              <a:rPr lang="en-GB" sz="1800" dirty="0"/>
              <a:t>LinkedIn </a:t>
            </a:r>
            <a:r>
              <a:rPr lang="bg-BG" sz="1800" dirty="0"/>
              <a:t>предлага възможности за свързване с потенциални клиенти, партньори и сътрудници. Това може да доведе до нови бизнес начинания и възможности.</a:t>
            </a:r>
          </a:p>
          <a:p>
            <a:pPr lvl="0"/>
            <a:r>
              <a:rPr lang="bg-BG" sz="1800" dirty="0"/>
              <a:t>Вътрешна бизнес информация: Като следват влиятелни хора в индустрията и участват в групи и дискусии, потребителите на </a:t>
            </a:r>
            <a:r>
              <a:rPr lang="en-GB" sz="1800" dirty="0"/>
              <a:t>LinkedIn </a:t>
            </a:r>
            <a:r>
              <a:rPr lang="bg-BG" sz="1800" dirty="0"/>
              <a:t>получават ценна информация за най-новите тенденции, новини и разработки в рамките на техните професионални области.</a:t>
            </a:r>
          </a:p>
          <a:p>
            <a:pPr lvl="0"/>
            <a:r>
              <a:rPr lang="bg-BG" sz="1800" dirty="0"/>
              <a:t>Влияние: Споделянето на ценно съдържание, статии и прозрения в </a:t>
            </a:r>
            <a:r>
              <a:rPr lang="en-GB" sz="1800" dirty="0"/>
              <a:t>LinkedIn </a:t>
            </a:r>
            <a:r>
              <a:rPr lang="bg-BG" sz="1800" dirty="0"/>
              <a:t>може да ви утвърди като лидер във вашата индустрия, повишавайки доверието и видимостта ви.</a:t>
            </a:r>
          </a:p>
          <a:p>
            <a:pPr lvl="0"/>
            <a:r>
              <a:rPr lang="bg-BG" sz="1800" dirty="0"/>
              <a:t>Набиране и наемане на качествен персонал: Компаниите могат да използват инструментите за набиране на </a:t>
            </a:r>
            <a:r>
              <a:rPr lang="en-GB" sz="1800" dirty="0"/>
              <a:t>LinkedIn, </a:t>
            </a:r>
            <a:r>
              <a:rPr lang="bg-BG" sz="1800" dirty="0"/>
              <a:t>за да намерят и наемат ефективно квалифицирани кандидати.</a:t>
            </a:r>
          </a:p>
          <a:p>
            <a:pPr lvl="0"/>
            <a:r>
              <a:rPr lang="bg-BG" sz="1800" dirty="0"/>
              <a:t>Ангажираност на клиенти: Бизнесът може да се ангажира със своите клиенти чрез </a:t>
            </a:r>
            <a:r>
              <a:rPr lang="en-GB" sz="1800" dirty="0"/>
              <a:t>LinkedIn, </a:t>
            </a:r>
            <a:r>
              <a:rPr lang="bg-BG" sz="1800" dirty="0"/>
              <a:t>насърчавайки по-добри взаимоотношения и лоялност. </a:t>
            </a:r>
            <a:endParaRPr lang="en-BG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58EE4-0AA7-C1D2-7F45-5BE57EE32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27930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7541-7664-3930-68C9-C6BE04B6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Професионална мрежа </a:t>
            </a:r>
            <a:r>
              <a:rPr lang="en-GB" dirty="0"/>
              <a:t>LinkedIn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A2C2-5930-AC94-0DC0-AF1FC096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620838"/>
            <a:ext cx="11954256" cy="4679950"/>
          </a:xfrm>
        </p:spPr>
        <p:txBody>
          <a:bodyPr/>
          <a:lstStyle/>
          <a:p>
            <a:pPr lvl="0"/>
            <a:r>
              <a:rPr lang="bg-BG" sz="1800" dirty="0"/>
              <a:t>Обучение и професионално развитие: </a:t>
            </a:r>
            <a:r>
              <a:rPr lang="en-GB" sz="1800" dirty="0"/>
              <a:t>LinkedIn Learning </a:t>
            </a:r>
            <a:r>
              <a:rPr lang="bg-BG" sz="1800" dirty="0"/>
              <a:t>предлага огромна библиотека от онлайн курсове и уроци, които позволяват на потребителите да подобрят своите умения и знания в различни области.</a:t>
            </a:r>
          </a:p>
          <a:p>
            <a:pPr lvl="0"/>
            <a:r>
              <a:rPr lang="bg-BG" sz="1800" dirty="0"/>
              <a:t>Брандинг на компанията: Организациите могат да създават и поддържат фирмени страници в </a:t>
            </a:r>
            <a:r>
              <a:rPr lang="en-GB" sz="1800" dirty="0"/>
              <a:t>LinkedIn, </a:t>
            </a:r>
            <a:r>
              <a:rPr lang="bg-BG" sz="1800" dirty="0"/>
              <a:t>за да покажат своята марка, култура и услуги, предоставяйки възможност на потенциалните клиенти да научат повече за компанията.</a:t>
            </a:r>
          </a:p>
          <a:p>
            <a:pPr lvl="0"/>
            <a:r>
              <a:rPr lang="bg-BG" sz="1800" dirty="0"/>
              <a:t>Достъп до индустриални събития и уебинари: </a:t>
            </a:r>
            <a:r>
              <a:rPr lang="en-GB" sz="1800" dirty="0"/>
              <a:t>LinkedIn </a:t>
            </a:r>
            <a:r>
              <a:rPr lang="bg-BG" sz="1800" dirty="0"/>
              <a:t>популяризира индустриални събития, уебинари и семинари, позволявайки на потребителите да бъдат информирани за подходящи образователни възможности.</a:t>
            </a:r>
          </a:p>
          <a:p>
            <a:pPr lvl="0"/>
            <a:r>
              <a:rPr lang="bg-BG" sz="1800" dirty="0"/>
              <a:t>Препоръки: </a:t>
            </a:r>
            <a:r>
              <a:rPr lang="en-GB" sz="1800" dirty="0"/>
              <a:t>LinkedIn </a:t>
            </a:r>
            <a:r>
              <a:rPr lang="bg-BG" sz="1800" dirty="0"/>
              <a:t>позволява на потребителите да получават и дават препоръки и одобрения, което може да засили професионалното доверие.</a:t>
            </a:r>
          </a:p>
          <a:p>
            <a:pPr lvl="0"/>
            <a:r>
              <a:rPr lang="bg-BG" sz="1800" dirty="0"/>
              <a:t>Глобален обхват: Международната потребителска база на </a:t>
            </a:r>
            <a:r>
              <a:rPr lang="en-GB" sz="1800" dirty="0"/>
              <a:t>LinkedIn </a:t>
            </a:r>
            <a:r>
              <a:rPr lang="bg-BG" sz="1800" dirty="0"/>
              <a:t>позволява на професионалистите да се свързват и да си сътрудничат с хора от различни културни среди и географски местоположения.</a:t>
            </a:r>
          </a:p>
          <a:p>
            <a:pPr marL="0" lvl="0" indent="0">
              <a:buNone/>
            </a:pPr>
            <a:r>
              <a:rPr lang="bg-BG" sz="1800" dirty="0"/>
              <a:t>Като цяло </a:t>
            </a:r>
            <a:r>
              <a:rPr lang="en-GB" sz="1800" dirty="0"/>
              <a:t>LinkedIn </a:t>
            </a:r>
            <a:r>
              <a:rPr lang="bg-BG" sz="1800" dirty="0"/>
              <a:t>предлага цялостна платформа, която подобрява професионалните мрежи, кариерното израстване и развитието на бизнеса. Това е безценен ресурс за лица и компании, които искат да установят силно онлайн присъствие в професионалния свят. </a:t>
            </a:r>
            <a:endParaRPr lang="en-BG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58EE4-0AA7-C1D2-7F45-5BE57EE32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241739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C18A-B75C-9617-65F0-3333C94B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3622"/>
          </a:xfrm>
        </p:spPr>
        <p:txBody>
          <a:bodyPr/>
          <a:lstStyle/>
          <a:p>
            <a:r>
              <a:rPr lang="bg-BG" dirty="0"/>
              <a:t>Професионален блог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50B8-5A22-5595-06B9-16177D2E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043623"/>
            <a:ext cx="11789664" cy="525716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Професионалният блог е мощна стратегия за изграждане на силно и уважавано онлайн присъствие в интернет средата. Той позволява на хората да покажат своя опит, да споделят ценни прозрения и да се ангажират с целевата си аудитория. Ето как един професионален блог може да допринесе за изграждането на професионална репутация: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Покажете експертен опит: Блогът предоставя платформа за демонстриране на вашите знания и опит във вашата област. Като постоянно публикувате висококачествено и информативно съдържание, вие се утвърждавате като лидер в областта и печелите доверие сред колегите си и професионалистите в индустрията.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брандиране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Вашият блог се превръща в продължение на вашата лична марка. Позволява ви да определите своя уникални възгледи, ценности и професионална идентичност, създавайки трайно впечатление на вашата аудитория.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EDC17-8916-2C51-6820-9949CAB9F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53F5D-9719-CDC8-ADBE-FFAB14CE2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0" y="4608575"/>
            <a:ext cx="2626720" cy="16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5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тази тема ще научите: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108" y="1620838"/>
            <a:ext cx="11717519" cy="467995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използвате различни видове дигитална идентичност в дигитална среда;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ограничите дигиталния си отпечатък;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подходите за запазване на дигиталната репутация и ограничаване на данните, които се събират и споделят в интернет;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прилагате добри практики за изграждане на дигитална идентичност и дигитална репутация, включително и на професионално ниво;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могат да са стратегиите за изграждане на професионална репутация в интернет среда (професионални мрежи, професионален блог, личен сайт с професионални съвети и др.).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C18A-B75C-9617-65F0-3333C94B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3622"/>
          </a:xfrm>
        </p:spPr>
        <p:txBody>
          <a:bodyPr/>
          <a:lstStyle/>
          <a:p>
            <a:r>
              <a:rPr lang="bg-BG" dirty="0"/>
              <a:t>Професионален блог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50B8-5A22-5595-06B9-16177D2E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043623"/>
            <a:ext cx="11789664" cy="525716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Ангажирайте се с аудиторията: Блогът насърчава взаимодействието с вашата аудитория чрез коментари и споделяния в социалните медии. Ангажирането с читателите помага за изграждането на общност около вашето съдържание и укрепва репутацията ви на отзивчив и знаещ професионалист.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Възможности за работа в мрежа: Споделянето на вашите публикации в блогове на професионални мрежови платформи,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може да привлече вниманието на други професионалисти, потенциални клиенти или работодатели, което води до ценни възможности за работа в мрежа.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Повишена видимост: Последователното „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блогване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подобрява видимостта ви онлайн. Тъй като вашият блог набира популярност и се класира в търсачките, за другите става по-лесно да ви намерят и разпознаят като експерт във вашата област.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Кариерно развитие: Добре поддържаният блог може да повлияе положително на перспективите ви за кариера. Потенциалните работодатели и клиенти често търсят онлайн присъствие, а професионалният блог може да ви отличи от другите кандидати.</a:t>
            </a:r>
            <a:r>
              <a:rPr lang="en-BG" sz="1200" dirty="0">
                <a:effectLst/>
              </a:rPr>
              <a:t> 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EDC17-8916-2C51-6820-9949CAB9F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3D35DC-5C56-3E1D-BA21-BBCB36043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4753166"/>
            <a:ext cx="3412744" cy="17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C18A-B75C-9617-65F0-3333C94B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3622"/>
          </a:xfrm>
        </p:spPr>
        <p:txBody>
          <a:bodyPr/>
          <a:lstStyle/>
          <a:p>
            <a:r>
              <a:rPr lang="bg-BG" dirty="0"/>
              <a:t>Професионален блог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50B8-5A22-5595-06B9-16177D2E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472" y="1463040"/>
            <a:ext cx="8040624" cy="483774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Популярност и влияние: Тъй като вашият блог печели популярност и последователи, можете да се утвърдите като мисловен лидер във вашата индустрия. Това отваря врати за ангажименти за публични изказвания, възможности за публикуване, медийни изяви, което допълнително повишава вашата репутация.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Споделете вашето портфолио: За творци,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фрийлансъри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консултанти блогът може да служи като портфолио за демонстриране на минали проекти, казуси или препоръки на клиенти, като предоставя доказателства за вашите умения и постижения.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Непрекъснато учене: Воденето на блог насърчава непрекъснатото учене и оставането в крак с тенденциите и развитията в индустрията. Този ангажимент към ученето допълнително подобрява вашата професионална репутация.</a:t>
            </a:r>
            <a:r>
              <a:rPr lang="en-BG" sz="1200" dirty="0">
                <a:effectLst/>
              </a:rPr>
              <a:t> 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EDC17-8916-2C51-6820-9949CAB9F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2241B-406A-8854-4931-0C6F7A994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09344"/>
            <a:ext cx="3247949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EB8E-5948-0154-44C8-76F48A33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Професионален блог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C45FD-FB72-BEB6-A44F-0530836C0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0838"/>
            <a:ext cx="8366760" cy="467995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0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Професионално развитие: Чрез блоговете вие подобрявате уменията си за писане и комуникация, които са ценни активи във всяка професионална среда.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0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Повишете влиянието си в професионалната сфера: Като се справяте с настоящите предизвикателства в работата си, предлагате решения и предоставяте уникални перспективи, можете да повлияете на посоката на вашия бизнес и да спечелите уважение от колегите си.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използвате ефективно професионален блог, последователността е ключова. Редовно актуализирайте своя блог с подходящо, ценно и „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споделяемо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съдържание. Ангажирайте се с аудиторията си и използвайте социални медии и мрежови платформи, за да разширите обхвата на вашия блог. Като се съсредоточите върху създаването на автентично и проницателно съдържание, можете да подобрите професионалната си репутация и да се откроите в цифровия пейзаж.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886EF-AD7D-E88C-968B-B959D001B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59581-EE38-973F-4511-970303151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46" y="1462088"/>
            <a:ext cx="3151654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767C-1C41-F903-8C96-87F6BF21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1891-5FE2-B605-1FC1-C04A4F3A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6" y="2084832"/>
            <a:ext cx="10897387" cy="42159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 видове дигитална идентичност в дигиталната среда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ограничим дигиталния си отпечатък?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 подходите за запазване на добра дигитална репутация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Стратегиите за изграждане на професионална репутация в интернет среда</a:t>
            </a:r>
          </a:p>
          <a:p>
            <a:pPr marL="1114425" indent="-576263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Професионална мрежа </a:t>
            </a:r>
            <a:r>
              <a:rPr lang="en-GB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4425" indent="-576263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Професионален блог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07FE2-7229-FF1A-8807-92FBD053E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3589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241E-DA54-7D87-0186-3446B6EB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Различни видове дигитална идентичност </a:t>
            </a:r>
            <a:br>
              <a:rPr lang="bg-BG" dirty="0"/>
            </a:br>
            <a:r>
              <a:rPr lang="bg-BG" dirty="0"/>
              <a:t>в дигиталната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1DA2-8A13-45F0-CE47-4446644C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0975"/>
            <a:ext cx="12192000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дигиталната среда се използват различни видове дигитални идентичности за установяване и удостоверяване на онлайн присъствието на потребителите. Тези дигитални идентичности помагат на хората да имат достъп до услуги, да взаимодействат с другите и да поддържат сигурността. Ето как се използват различните видове цифрови самоличности: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Потребителско име и парола: Това е най-често срещаната форма на цифрова идентичност. Потребителите създават уникална комбинация от потребителско име и парола за достъп до уебсайтове, приложения и онлайн услуги. От съществено значение е да използвате силни, уникални пароли и да активирате двуфакторно удостоверяване (2FA) за допълнителна сигурност.</a:t>
            </a: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Имейл адреси: Имейл адресите служат като цифрови идентичности за комуникация и регистрация на акаунт. Те често се използват като идентификационни данни за вход в различни онлайн платформи.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0C968-C445-9B64-C37C-C5EE94272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F74C4-DDE8-DB2A-0875-C44C1435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68" y="4990068"/>
            <a:ext cx="2489200" cy="13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2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241E-DA54-7D87-0186-3446B6EB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Различни видове дигитална идентичност </a:t>
            </a:r>
            <a:br>
              <a:rPr lang="bg-BG" dirty="0"/>
            </a:br>
            <a:r>
              <a:rPr lang="bg-BG" dirty="0"/>
              <a:t>в дигиталната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1DA2-8A13-45F0-CE47-4446644C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8054"/>
            <a:ext cx="11009376" cy="484981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Профили в социалните медии: Платформите за социални медии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позволяват на потребителите да влизат в други услуги, използвайки своите акаунти в социалните медии. Това опростява удостоверяването, тъй като потребителите не трябва да създават отделни акаунти за всеки уебсайт.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Биометрични данни: Биометричните данни, като пръстови отпечатъци, лицево разпознаване или сканиране на ириса, стават все по-разпространени за проверка на цифровата самоличност. Биометричните данни осигуряват по-високо ниво на сигурност и удобство за потребителите.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 сертификати: Цифровите сертификати са криптографски идентификационни данни, издадени от сертифициращи органи. Те се използват за проверка на автентичността на уебсайтовете и осигуряване на сигурно предаване на данни чрез технологии като SSL/TLS.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0C968-C445-9B64-C37C-C5EE94272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AA765-B622-596C-460C-FB47593CC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52" y="4648368"/>
            <a:ext cx="1949960" cy="15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7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241E-DA54-7D87-0186-3446B6EB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Различни видове дигитална идентичност </a:t>
            </a:r>
            <a:br>
              <a:rPr lang="bg-BG" dirty="0"/>
            </a:br>
            <a:r>
              <a:rPr lang="bg-BG" dirty="0"/>
              <a:t>в дигиталната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1DA2-8A13-45F0-CE47-4446644C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8054"/>
            <a:ext cx="6986016" cy="484981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Издадени от правителството документи за самоличност: В някои случаи издадените от правителството документи за самоличност, като шофьорски книжки или паспорти, се използват за потвърждаване на самоличността онлайн за чувствителни транзакции.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Sign-On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(SSO): Решенията за SSO позволяват на потребителите да имат достъп до множество приложения с един набор от идентификационни данни за вход. Това рационализира достъпа и подобрява потребителското изживяване в различни платформи.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OAuth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OpenID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(Фиг. 1):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OAuth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OpenID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 протоколи за удостоверяване и оторизация, които позволяват на потребителите да предоставят ограничен достъп до своята информация на приложения на трети страни, без да споделят директно своите пароли.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0C968-C445-9B64-C37C-C5EE94272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7C391-6917-9912-66EB-15A35FFB8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2074259"/>
            <a:ext cx="4120514" cy="35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241E-DA54-7D87-0186-3446B6EB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Различни видове дигитална идентичност </a:t>
            </a:r>
            <a:br>
              <a:rPr lang="bg-BG" dirty="0"/>
            </a:br>
            <a:r>
              <a:rPr lang="bg-BG" dirty="0"/>
              <a:t>в дигиталната среда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1DA2-8A13-45F0-CE47-4446644C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8054"/>
            <a:ext cx="11384280" cy="484981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Идентичности, базирани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Някои нововъзникващи решения използват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технологията за създаване на децентрализирани и самостоятелни самоличности, предоставяйки на потребителите по-голям контрол върху тяхната цифрова идентичност и данни.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 използват различни видове дигитални идентичности, хората трябва да дадат приоритет на сигурността и поверителността. Това включва използване на силни пароли, редовно актуализиране на идентификационните данни за вход, предпазливост при споделянето на лична информация и активиране на допълнителни мерки за сигурност, като например многофакторно удостоверяване. Освен това организациите и доставчиците на услуги трябва да прилагат стабилни практики за управление на самоличността, за да защитят потребителските данни и да осигурят сигурна цифрова среда.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0C968-C445-9B64-C37C-C5EE94272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72010-B87E-F5CE-1D7A-BE0DDD66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4542694"/>
            <a:ext cx="3083560" cy="17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CC6-A747-9C6A-43FD-A5A043D8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да ограничим дигиталния си отпечатък?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9637-0AE1-EDD0-23A9-931B66F5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948052"/>
            <a:ext cx="7095744" cy="435273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Ограничаването на нашия цифров отпечатък е от съществено значение за защитата на нашата поверителност и онлайн сигурност. Ето някои практически стъпки, за да намалим дигиталната следа, която оставяме след себе си: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силни и уникални пароли: Създайте силни и уникални пароли за всички онлайн акаунти, за да минимизирате риска от неоторизиран достъп.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Активирайте двуфакторно удостоверяване (2FA): Включвайте 2FA винаги, когато е възможно, за да добавите допълнителен слой сигурност към вашите акаунти.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660F3-8486-5C69-42D8-B38334079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540D9-8FE2-DF8E-3923-5B0403324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6" y="1948053"/>
            <a:ext cx="3776472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9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CC6-A747-9C6A-43FD-A5A043D8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40"/>
          </a:xfrm>
        </p:spPr>
        <p:txBody>
          <a:bodyPr/>
          <a:lstStyle/>
          <a:p>
            <a:r>
              <a:rPr lang="bg-BG" dirty="0"/>
              <a:t>Как да ограничим дигиталния си отпечатък?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9637-0AE1-EDD0-23A9-931B66F5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877824"/>
            <a:ext cx="11466576" cy="542296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Бъдете внимателни с личната информация: Внимавайте с информацията, която споделяте онлайн, особено в социалните медии. Избягвайте да споделяте твърде много подробности като домашен адрес, телефонен номер или рождена дата.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Преглед на настройките за поверителност: Редовно преглеждайте и коригирайте настройките за поверителност на социални медийни платформи, приложения и уебсайтове, за да контролирате каква информация е видима за другите.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Ограничете присъствието в социалните медии: Помислете дали да не ограничите присъствието си в социалните медии или да използвате псевдоними, за да намалите количеството лична информация, достъпна публично.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режим на частно сърфиране: Използвайте частно сърфиране или режим инкогнито във вашия уеб браузър, за да предотвратите съхраняването на бисквитки и история на сърфиране.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Изчистване на бисквитките и кеша: Редовно изчиствайте бисквитките и кеша на браузъра, за да премахнете историята на сърфирането и временните данни.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Избягвайте обществени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мрежи: Избягвайте да се свързвате с обществени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мрежи, които могат да изложат вашите онлайн дейности на потенциални заплахи.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660F3-8486-5C69-42D8-B38334079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1783144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1675</TotalTime>
  <Words>3235</Words>
  <Application>Microsoft Macintosh PowerPoint</Application>
  <PresentationFormat>Widescreen</PresentationFormat>
  <Paragraphs>133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Symbol</vt:lpstr>
      <vt:lpstr>Retrospect</vt:lpstr>
      <vt:lpstr>2.6. Управление  на дигиталната идентичност</vt:lpstr>
      <vt:lpstr>В тази тема ще научите:</vt:lpstr>
      <vt:lpstr>Съдържание</vt:lpstr>
      <vt:lpstr>Различни видове дигитална идентичност  в дигиталната среда</vt:lpstr>
      <vt:lpstr>Различни видове дигитална идентичност  в дигиталната среда</vt:lpstr>
      <vt:lpstr>Различни видове дигитална идентичност  в дигиталната среда</vt:lpstr>
      <vt:lpstr>Различни видове дигитална идентичност  в дигиталната среда</vt:lpstr>
      <vt:lpstr>Как да ограничим дигиталния си отпечатък?</vt:lpstr>
      <vt:lpstr>Как да ограничим дигиталния си отпечатък?</vt:lpstr>
      <vt:lpstr>Как да ограничим дигиталния си отпечатък?</vt:lpstr>
      <vt:lpstr>Как да ограничим дигиталния си отпечатък?</vt:lpstr>
      <vt:lpstr>Основни подходи за запазване на добра дигитална репутация</vt:lpstr>
      <vt:lpstr>Основни подходи за запазване на добра дигитална репутация</vt:lpstr>
      <vt:lpstr>Основни подходи за запазване на добра дигитална репутация</vt:lpstr>
      <vt:lpstr>Основни подходи за запазване на добра дигитална репутация</vt:lpstr>
      <vt:lpstr>Стратегии за изграждане на професионална репутация в интернет среда</vt:lpstr>
      <vt:lpstr>Професионална мрежа LinkedIn</vt:lpstr>
      <vt:lpstr>Професионална мрежа LinkedIn</vt:lpstr>
      <vt:lpstr>Професионален блог</vt:lpstr>
      <vt:lpstr>Професионален блог</vt:lpstr>
      <vt:lpstr>Професионален блог</vt:lpstr>
      <vt:lpstr>Професионален блог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241</cp:revision>
  <dcterms:created xsi:type="dcterms:W3CDTF">2023-01-03T13:46:11Z</dcterms:created>
  <dcterms:modified xsi:type="dcterms:W3CDTF">2023-07-21T12:51:28Z</dcterms:modified>
</cp:coreProperties>
</file>